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3245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Four-Point Node Map Neumorphic – Slide Template</a:t>
            </a:r>
          </a:p>
        </p:txBody>
      </p:sp>
      <p:sp>
        <p:nvSpPr>
          <p:cNvPr id="3" name="Shape">
            <a:extLst>
              <a:ext uri="{FF2B5EF4-FFF2-40B4-BE49-F238E27FC236}">
                <a16:creationId xmlns:a16="http://schemas.microsoft.com/office/drawing/2014/main" id="{867CDCBF-70E4-4BD7-F797-0B4922E4C0F0}"/>
              </a:ext>
            </a:extLst>
          </p:cNvPr>
          <p:cNvSpPr/>
          <p:nvPr/>
        </p:nvSpPr>
        <p:spPr>
          <a:xfrm>
            <a:off x="1316267" y="1485055"/>
            <a:ext cx="6504252" cy="4246018"/>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chemeClr val="bg1">
              <a:lumMod val="95000"/>
            </a:schemeClr>
          </a:solidFill>
          <a:ln w="12700">
            <a:miter lim="400000"/>
          </a:ln>
          <a:effectLst>
            <a:outerShdw blurRad="254000" dist="190500" dir="13500000" algn="tl" rotWithShape="0">
              <a:schemeClr val="bg1"/>
            </a:outerShdw>
          </a:effectLst>
        </p:spPr>
        <p:txBody>
          <a:bodyPr lIns="28575" tIns="28575" rIns="28575" bIns="28575" anchor="ctr"/>
          <a:lstStyle/>
          <a:p>
            <a:pPr>
              <a:defRPr sz="3000">
                <a:solidFill>
                  <a:srgbClr val="FFFFFF"/>
                </a:solidFill>
              </a:defRPr>
            </a:pPr>
            <a:endParaRPr sz="2800"/>
          </a:p>
        </p:txBody>
      </p:sp>
      <p:sp>
        <p:nvSpPr>
          <p:cNvPr id="4" name="Shape">
            <a:extLst>
              <a:ext uri="{FF2B5EF4-FFF2-40B4-BE49-F238E27FC236}">
                <a16:creationId xmlns:a16="http://schemas.microsoft.com/office/drawing/2014/main" id="{0044B017-28F1-8953-0008-696230FABB9E}"/>
              </a:ext>
            </a:extLst>
          </p:cNvPr>
          <p:cNvSpPr/>
          <p:nvPr/>
        </p:nvSpPr>
        <p:spPr>
          <a:xfrm>
            <a:off x="1323482" y="1485055"/>
            <a:ext cx="6504252" cy="4246018"/>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chemeClr val="bg1">
              <a:lumMod val="95000"/>
            </a:schemeClr>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p>
            <a:pPr>
              <a:defRPr sz="3000">
                <a:solidFill>
                  <a:srgbClr val="FFFFFF"/>
                </a:solidFill>
              </a:defRPr>
            </a:pPr>
            <a:endParaRPr sz="2800"/>
          </a:p>
        </p:txBody>
      </p:sp>
      <p:sp>
        <p:nvSpPr>
          <p:cNvPr id="5" name="Oval 4">
            <a:extLst>
              <a:ext uri="{FF2B5EF4-FFF2-40B4-BE49-F238E27FC236}">
                <a16:creationId xmlns:a16="http://schemas.microsoft.com/office/drawing/2014/main" id="{155D5A73-4AFD-9DA8-2F3F-C2A94B1F63A0}"/>
              </a:ext>
            </a:extLst>
          </p:cNvPr>
          <p:cNvSpPr/>
          <p:nvPr/>
        </p:nvSpPr>
        <p:spPr>
          <a:xfrm>
            <a:off x="3769237" y="1670301"/>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Oval 5">
            <a:extLst>
              <a:ext uri="{FF2B5EF4-FFF2-40B4-BE49-F238E27FC236}">
                <a16:creationId xmlns:a16="http://schemas.microsoft.com/office/drawing/2014/main" id="{A7E1BF67-3E81-C0AA-ED15-67607126FD56}"/>
              </a:ext>
            </a:extLst>
          </p:cNvPr>
          <p:cNvSpPr/>
          <p:nvPr/>
        </p:nvSpPr>
        <p:spPr>
          <a:xfrm>
            <a:off x="1510855" y="3949888"/>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Oval 6">
            <a:extLst>
              <a:ext uri="{FF2B5EF4-FFF2-40B4-BE49-F238E27FC236}">
                <a16:creationId xmlns:a16="http://schemas.microsoft.com/office/drawing/2014/main" id="{B6F6AB8C-B6A8-0980-22C9-1DF3B4B641CE}"/>
              </a:ext>
            </a:extLst>
          </p:cNvPr>
          <p:cNvSpPr/>
          <p:nvPr/>
        </p:nvSpPr>
        <p:spPr>
          <a:xfrm>
            <a:off x="3769237" y="3949888"/>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Oval 7">
            <a:extLst>
              <a:ext uri="{FF2B5EF4-FFF2-40B4-BE49-F238E27FC236}">
                <a16:creationId xmlns:a16="http://schemas.microsoft.com/office/drawing/2014/main" id="{4D7EBAEF-DFA1-529E-7861-5893F0635F5D}"/>
              </a:ext>
            </a:extLst>
          </p:cNvPr>
          <p:cNvSpPr/>
          <p:nvPr/>
        </p:nvSpPr>
        <p:spPr>
          <a:xfrm>
            <a:off x="6027619" y="3949888"/>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Oval 8">
            <a:extLst>
              <a:ext uri="{FF2B5EF4-FFF2-40B4-BE49-F238E27FC236}">
                <a16:creationId xmlns:a16="http://schemas.microsoft.com/office/drawing/2014/main" id="{405EA260-A860-1D07-B938-BD20FF204950}"/>
              </a:ext>
            </a:extLst>
          </p:cNvPr>
          <p:cNvSpPr/>
          <p:nvPr/>
        </p:nvSpPr>
        <p:spPr>
          <a:xfrm>
            <a:off x="6027619" y="3949887"/>
            <a:ext cx="1598311" cy="1598311"/>
          </a:xfrm>
          <a:prstGeom prst="ellipse">
            <a:avLst/>
          </a:prstGeom>
          <a:gradFill>
            <a:gsLst>
              <a:gs pos="50000">
                <a:schemeClr val="accent6"/>
              </a:gs>
              <a:gs pos="100000">
                <a:schemeClr val="accent6">
                  <a:lumMod val="40000"/>
                  <a:lumOff val="60000"/>
                </a:schemeClr>
              </a:gs>
            </a:gsLst>
            <a:lin ang="2700000" scaled="0"/>
          </a:gradFill>
          <a:ln>
            <a:noFill/>
          </a:ln>
          <a:effectLst>
            <a:innerShdw blurRad="254000" dist="190500" dir="13500000">
              <a:schemeClr val="accent6">
                <a:lumMod val="50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0" name="Graphic 9" descr="Head with gears">
            <a:extLst>
              <a:ext uri="{FF2B5EF4-FFF2-40B4-BE49-F238E27FC236}">
                <a16:creationId xmlns:a16="http://schemas.microsoft.com/office/drawing/2014/main" id="{5EEADAFC-DB7A-4A63-CEAE-D1C5E4698E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91516" y="4103471"/>
            <a:ext cx="636988" cy="636988"/>
          </a:xfrm>
          <a:prstGeom prst="rect">
            <a:avLst/>
          </a:prstGeom>
        </p:spPr>
      </p:pic>
      <p:pic>
        <p:nvPicPr>
          <p:cNvPr id="11" name="Graphic 10" descr="Stopwatch 33%">
            <a:extLst>
              <a:ext uri="{FF2B5EF4-FFF2-40B4-BE49-F238E27FC236}">
                <a16:creationId xmlns:a16="http://schemas.microsoft.com/office/drawing/2014/main" id="{F27BC59C-DBE3-22C7-0C54-7864C9D76F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49897" y="4103471"/>
            <a:ext cx="636988" cy="636988"/>
          </a:xfrm>
          <a:prstGeom prst="rect">
            <a:avLst/>
          </a:prstGeom>
        </p:spPr>
      </p:pic>
      <p:pic>
        <p:nvPicPr>
          <p:cNvPr id="12" name="Graphic 11" descr="Bullseye">
            <a:extLst>
              <a:ext uri="{FF2B5EF4-FFF2-40B4-BE49-F238E27FC236}">
                <a16:creationId xmlns:a16="http://schemas.microsoft.com/office/drawing/2014/main" id="{A41F911F-AF34-9A5A-8955-E25FE249E8D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08280" y="4103471"/>
            <a:ext cx="636988" cy="636988"/>
          </a:xfrm>
          <a:prstGeom prst="rect">
            <a:avLst/>
          </a:prstGeom>
        </p:spPr>
      </p:pic>
      <p:pic>
        <p:nvPicPr>
          <p:cNvPr id="13" name="Graphic 12" descr="Lights On">
            <a:extLst>
              <a:ext uri="{FF2B5EF4-FFF2-40B4-BE49-F238E27FC236}">
                <a16:creationId xmlns:a16="http://schemas.microsoft.com/office/drawing/2014/main" id="{59775640-3C63-9186-7223-DB06BD2195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49897" y="1832468"/>
            <a:ext cx="636988" cy="636988"/>
          </a:xfrm>
          <a:prstGeom prst="rect">
            <a:avLst/>
          </a:prstGeom>
        </p:spPr>
      </p:pic>
      <p:sp>
        <p:nvSpPr>
          <p:cNvPr id="14" name="TextBox 13">
            <a:extLst>
              <a:ext uri="{FF2B5EF4-FFF2-40B4-BE49-F238E27FC236}">
                <a16:creationId xmlns:a16="http://schemas.microsoft.com/office/drawing/2014/main" id="{0E41D1F4-A23F-CF81-1109-4C2DA17619D5}"/>
              </a:ext>
            </a:extLst>
          </p:cNvPr>
          <p:cNvSpPr txBox="1"/>
          <p:nvPr/>
        </p:nvSpPr>
        <p:spPr>
          <a:xfrm>
            <a:off x="4207108" y="2502825"/>
            <a:ext cx="722570" cy="584774"/>
          </a:xfrm>
          <a:prstGeom prst="rect">
            <a:avLst/>
          </a:prstGeom>
          <a:noFill/>
        </p:spPr>
        <p:txBody>
          <a:bodyPr wrap="none" rtlCol="0">
            <a:spAutoFit/>
          </a:bodyPr>
          <a:lstStyle/>
          <a:p>
            <a:pPr algn="ctr"/>
            <a:r>
              <a:rPr lang="en-US" sz="1600" b="1" dirty="0"/>
              <a:t>Lorem</a:t>
            </a:r>
          </a:p>
          <a:p>
            <a:pPr algn="ctr"/>
            <a:r>
              <a:rPr lang="en-US" sz="1600" b="1" dirty="0"/>
              <a:t>Ipsum</a:t>
            </a:r>
          </a:p>
        </p:txBody>
      </p:sp>
      <p:sp>
        <p:nvSpPr>
          <p:cNvPr id="15" name="TextBox 14">
            <a:extLst>
              <a:ext uri="{FF2B5EF4-FFF2-40B4-BE49-F238E27FC236}">
                <a16:creationId xmlns:a16="http://schemas.microsoft.com/office/drawing/2014/main" id="{C479A557-E25D-3EA3-B0B9-2E4C8C281EBF}"/>
              </a:ext>
            </a:extLst>
          </p:cNvPr>
          <p:cNvSpPr txBox="1"/>
          <p:nvPr/>
        </p:nvSpPr>
        <p:spPr>
          <a:xfrm>
            <a:off x="4207108" y="4741592"/>
            <a:ext cx="722570" cy="584774"/>
          </a:xfrm>
          <a:prstGeom prst="rect">
            <a:avLst/>
          </a:prstGeom>
          <a:noFill/>
        </p:spPr>
        <p:txBody>
          <a:bodyPr wrap="none" rtlCol="0">
            <a:spAutoFit/>
          </a:bodyPr>
          <a:lstStyle/>
          <a:p>
            <a:pPr algn="ctr"/>
            <a:r>
              <a:rPr lang="en-US" sz="1600" b="1" dirty="0"/>
              <a:t>Lorem</a:t>
            </a:r>
          </a:p>
          <a:p>
            <a:pPr algn="ctr"/>
            <a:r>
              <a:rPr lang="en-US" sz="1600" b="1" dirty="0"/>
              <a:t>Ipsum</a:t>
            </a:r>
          </a:p>
        </p:txBody>
      </p:sp>
      <p:sp>
        <p:nvSpPr>
          <p:cNvPr id="16" name="TextBox 15">
            <a:extLst>
              <a:ext uri="{FF2B5EF4-FFF2-40B4-BE49-F238E27FC236}">
                <a16:creationId xmlns:a16="http://schemas.microsoft.com/office/drawing/2014/main" id="{708C0749-3B7D-8542-470F-0D29B6E4DD69}"/>
              </a:ext>
            </a:extLst>
          </p:cNvPr>
          <p:cNvSpPr txBox="1"/>
          <p:nvPr/>
        </p:nvSpPr>
        <p:spPr>
          <a:xfrm>
            <a:off x="1948725" y="4741592"/>
            <a:ext cx="722570" cy="584774"/>
          </a:xfrm>
          <a:prstGeom prst="rect">
            <a:avLst/>
          </a:prstGeom>
          <a:noFill/>
        </p:spPr>
        <p:txBody>
          <a:bodyPr wrap="none" rtlCol="0">
            <a:spAutoFit/>
          </a:bodyPr>
          <a:lstStyle/>
          <a:p>
            <a:pPr algn="ctr"/>
            <a:r>
              <a:rPr lang="en-US" sz="1600" b="1" dirty="0"/>
              <a:t>Lorem</a:t>
            </a:r>
          </a:p>
          <a:p>
            <a:pPr algn="ctr"/>
            <a:r>
              <a:rPr lang="en-US" sz="1600" b="1" dirty="0"/>
              <a:t>Ipsum</a:t>
            </a:r>
          </a:p>
        </p:txBody>
      </p:sp>
      <p:sp>
        <p:nvSpPr>
          <p:cNvPr id="17" name="TextBox 16">
            <a:extLst>
              <a:ext uri="{FF2B5EF4-FFF2-40B4-BE49-F238E27FC236}">
                <a16:creationId xmlns:a16="http://schemas.microsoft.com/office/drawing/2014/main" id="{552FF5AA-99D1-3740-A5C9-61C98B829500}"/>
              </a:ext>
            </a:extLst>
          </p:cNvPr>
          <p:cNvSpPr txBox="1"/>
          <p:nvPr/>
        </p:nvSpPr>
        <p:spPr>
          <a:xfrm>
            <a:off x="6465489" y="4741592"/>
            <a:ext cx="722570" cy="584774"/>
          </a:xfrm>
          <a:prstGeom prst="rect">
            <a:avLst/>
          </a:prstGeom>
          <a:noFill/>
        </p:spPr>
        <p:txBody>
          <a:bodyPr wrap="none" rtlCol="0">
            <a:spAutoFit/>
          </a:bodyPr>
          <a:lstStyle/>
          <a:p>
            <a:pPr algn="ctr"/>
            <a:r>
              <a:rPr lang="en-US" sz="1600" b="1" dirty="0"/>
              <a:t>Lorem</a:t>
            </a:r>
          </a:p>
          <a:p>
            <a:pPr algn="ctr"/>
            <a:r>
              <a:rPr lang="en-US" sz="1600" b="1" dirty="0"/>
              <a:t>Ipsum</a:t>
            </a:r>
          </a:p>
        </p:txBody>
      </p:sp>
      <p:grpSp>
        <p:nvGrpSpPr>
          <p:cNvPr id="18" name="Group 17">
            <a:extLst>
              <a:ext uri="{FF2B5EF4-FFF2-40B4-BE49-F238E27FC236}">
                <a16:creationId xmlns:a16="http://schemas.microsoft.com/office/drawing/2014/main" id="{6398F6AB-A3E2-6D2C-D906-5CBD0F702F5D}"/>
              </a:ext>
            </a:extLst>
          </p:cNvPr>
          <p:cNvGrpSpPr/>
          <p:nvPr/>
        </p:nvGrpSpPr>
        <p:grpSpPr>
          <a:xfrm>
            <a:off x="628650" y="1854700"/>
            <a:ext cx="2194560" cy="1413892"/>
            <a:chOff x="332936" y="2555951"/>
            <a:chExt cx="2926080" cy="1885189"/>
          </a:xfrm>
        </p:grpSpPr>
        <p:sp>
          <p:nvSpPr>
            <p:cNvPr id="19" name="TextBox 18">
              <a:extLst>
                <a:ext uri="{FF2B5EF4-FFF2-40B4-BE49-F238E27FC236}">
                  <a16:creationId xmlns:a16="http://schemas.microsoft.com/office/drawing/2014/main" id="{A5DF93E2-C589-E511-D563-5356523960C1}"/>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0" name="TextBox 19">
              <a:extLst>
                <a:ext uri="{FF2B5EF4-FFF2-40B4-BE49-F238E27FC236}">
                  <a16:creationId xmlns:a16="http://schemas.microsoft.com/office/drawing/2014/main" id="{E8F1ED0F-C5A2-D4C3-D607-72B8975E3861}"/>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1" name="Group 20">
            <a:extLst>
              <a:ext uri="{FF2B5EF4-FFF2-40B4-BE49-F238E27FC236}">
                <a16:creationId xmlns:a16="http://schemas.microsoft.com/office/drawing/2014/main" id="{144CA364-05F8-6730-1AE7-AB9D6E7C860D}"/>
              </a:ext>
            </a:extLst>
          </p:cNvPr>
          <p:cNvGrpSpPr/>
          <p:nvPr/>
        </p:nvGrpSpPr>
        <p:grpSpPr>
          <a:xfrm>
            <a:off x="6320790" y="1854700"/>
            <a:ext cx="2194560" cy="1413892"/>
            <a:chOff x="332936" y="2555951"/>
            <a:chExt cx="2926080" cy="1885189"/>
          </a:xfrm>
        </p:grpSpPr>
        <p:sp>
          <p:nvSpPr>
            <p:cNvPr id="22" name="TextBox 21">
              <a:extLst>
                <a:ext uri="{FF2B5EF4-FFF2-40B4-BE49-F238E27FC236}">
                  <a16:creationId xmlns:a16="http://schemas.microsoft.com/office/drawing/2014/main" id="{B8F9407D-7C0A-E1DF-5E03-6F262F81F5A8}"/>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3" name="TextBox 22">
              <a:extLst>
                <a:ext uri="{FF2B5EF4-FFF2-40B4-BE49-F238E27FC236}">
                  <a16:creationId xmlns:a16="http://schemas.microsoft.com/office/drawing/2014/main" id="{5834F464-29F4-A605-E288-882D78BC9524}"/>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41" name="Freeform: Shape 40">
            <a:extLst>
              <a:ext uri="{FF2B5EF4-FFF2-40B4-BE49-F238E27FC236}">
                <a16:creationId xmlns:a16="http://schemas.microsoft.com/office/drawing/2014/main" id="{E431C9C7-9FB4-A7AD-655C-260C4F51E6FE}"/>
              </a:ext>
            </a:extLst>
          </p:cNvPr>
          <p:cNvSpPr/>
          <p:nvPr/>
        </p:nvSpPr>
        <p:spPr>
          <a:xfrm>
            <a:off x="1648618" y="4233561"/>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8000">
                <a:schemeClr val="bg1">
                  <a:alpha val="0"/>
                </a:schemeClr>
              </a:gs>
              <a:gs pos="100000">
                <a:schemeClr val="bg1"/>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2" name="Freeform: Shape 41">
            <a:extLst>
              <a:ext uri="{FF2B5EF4-FFF2-40B4-BE49-F238E27FC236}">
                <a16:creationId xmlns:a16="http://schemas.microsoft.com/office/drawing/2014/main" id="{4A435635-4B75-AFE7-685A-1768F1E9CC90}"/>
              </a:ext>
            </a:extLst>
          </p:cNvPr>
          <p:cNvSpPr/>
          <p:nvPr/>
        </p:nvSpPr>
        <p:spPr>
          <a:xfrm>
            <a:off x="3905296" y="1955693"/>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8000">
                <a:schemeClr val="bg1">
                  <a:alpha val="0"/>
                </a:schemeClr>
              </a:gs>
              <a:gs pos="100000">
                <a:schemeClr val="bg1"/>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Freeform: Shape 42">
            <a:extLst>
              <a:ext uri="{FF2B5EF4-FFF2-40B4-BE49-F238E27FC236}">
                <a16:creationId xmlns:a16="http://schemas.microsoft.com/office/drawing/2014/main" id="{6E189E8F-F385-C9E5-9EAE-BD1BAE37B814}"/>
              </a:ext>
            </a:extLst>
          </p:cNvPr>
          <p:cNvSpPr/>
          <p:nvPr/>
        </p:nvSpPr>
        <p:spPr>
          <a:xfrm>
            <a:off x="3905296" y="4233561"/>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8000">
                <a:schemeClr val="bg1">
                  <a:alpha val="0"/>
                </a:schemeClr>
              </a:gs>
              <a:gs pos="100000">
                <a:schemeClr val="bg1"/>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Four-Point Node Map Neumorphic – Slide Template</a:t>
            </a:r>
          </a:p>
        </p:txBody>
      </p:sp>
      <p:sp>
        <p:nvSpPr>
          <p:cNvPr id="25" name="Shape">
            <a:extLst>
              <a:ext uri="{FF2B5EF4-FFF2-40B4-BE49-F238E27FC236}">
                <a16:creationId xmlns:a16="http://schemas.microsoft.com/office/drawing/2014/main" id="{FD7DFA1C-2C4E-F4F0-3DAD-7203BD016829}"/>
              </a:ext>
            </a:extLst>
          </p:cNvPr>
          <p:cNvSpPr/>
          <p:nvPr/>
        </p:nvSpPr>
        <p:spPr>
          <a:xfrm>
            <a:off x="1318722" y="1486656"/>
            <a:ext cx="6499348" cy="4242816"/>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rgbClr val="2B323B"/>
          </a:solidFill>
          <a:ln w="12700">
            <a:miter lim="400000"/>
          </a:ln>
          <a:effectLst>
            <a:outerShdw blurRad="254000" dist="190500" dir="13500000" algn="tl" rotWithShape="0">
              <a:schemeClr val="bg1">
                <a:alpha val="13000"/>
              </a:schemeClr>
            </a:outerShdw>
          </a:effectLst>
        </p:spPr>
        <p:txBody>
          <a:bodyPr lIns="28575" tIns="28575" rIns="28575" bIns="28575" anchor="ctr"/>
          <a:lstStyle/>
          <a:p>
            <a:pPr>
              <a:defRPr sz="3000">
                <a:solidFill>
                  <a:srgbClr val="FFFFFF"/>
                </a:solidFill>
              </a:defRPr>
            </a:pPr>
            <a:endParaRPr sz="2800"/>
          </a:p>
        </p:txBody>
      </p:sp>
      <p:grpSp>
        <p:nvGrpSpPr>
          <p:cNvPr id="41" name="Group 40">
            <a:extLst>
              <a:ext uri="{FF2B5EF4-FFF2-40B4-BE49-F238E27FC236}">
                <a16:creationId xmlns:a16="http://schemas.microsoft.com/office/drawing/2014/main" id="{75235E1D-4C7D-EA90-4F54-5D98B43A5B70}"/>
              </a:ext>
            </a:extLst>
          </p:cNvPr>
          <p:cNvGrpSpPr/>
          <p:nvPr/>
        </p:nvGrpSpPr>
        <p:grpSpPr>
          <a:xfrm>
            <a:off x="628650" y="1854700"/>
            <a:ext cx="2194560" cy="1413892"/>
            <a:chOff x="332936" y="2555951"/>
            <a:chExt cx="2926080" cy="1885189"/>
          </a:xfrm>
        </p:grpSpPr>
        <p:sp>
          <p:nvSpPr>
            <p:cNvPr id="42" name="TextBox 41">
              <a:extLst>
                <a:ext uri="{FF2B5EF4-FFF2-40B4-BE49-F238E27FC236}">
                  <a16:creationId xmlns:a16="http://schemas.microsoft.com/office/drawing/2014/main" id="{2032855C-3F1B-3D09-0E4C-5CC33EC0D497}"/>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43" name="TextBox 42">
              <a:extLst>
                <a:ext uri="{FF2B5EF4-FFF2-40B4-BE49-F238E27FC236}">
                  <a16:creationId xmlns:a16="http://schemas.microsoft.com/office/drawing/2014/main" id="{AF778EAA-CEBE-D709-5E50-2F7A57C90936}"/>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47" name="Shape">
            <a:extLst>
              <a:ext uri="{FF2B5EF4-FFF2-40B4-BE49-F238E27FC236}">
                <a16:creationId xmlns:a16="http://schemas.microsoft.com/office/drawing/2014/main" id="{F62987F4-F794-489F-12C5-4A4F52362F49}"/>
              </a:ext>
            </a:extLst>
          </p:cNvPr>
          <p:cNvSpPr/>
          <p:nvPr/>
        </p:nvSpPr>
        <p:spPr>
          <a:xfrm>
            <a:off x="1325931" y="1486656"/>
            <a:ext cx="6499348" cy="4242816"/>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rgbClr val="2B323B"/>
          </a:solidFill>
          <a:ln w="12700">
            <a:miter lim="400000"/>
          </a:ln>
          <a:effectLst>
            <a:outerShdw blurRad="254000" dist="190500" dir="2700000" algn="tl" rotWithShape="0">
              <a:schemeClr val="tx1">
                <a:alpha val="23000"/>
              </a:schemeClr>
            </a:outerShdw>
          </a:effectLst>
        </p:spPr>
        <p:txBody>
          <a:bodyPr lIns="28575" tIns="28575" rIns="28575" bIns="28575" anchor="ctr"/>
          <a:lstStyle/>
          <a:p>
            <a:pPr>
              <a:defRPr sz="3000">
                <a:solidFill>
                  <a:srgbClr val="FFFFFF"/>
                </a:solidFill>
              </a:defRPr>
            </a:pPr>
            <a:endParaRPr sz="2800"/>
          </a:p>
        </p:txBody>
      </p:sp>
      <p:sp>
        <p:nvSpPr>
          <p:cNvPr id="27" name="Oval 26">
            <a:extLst>
              <a:ext uri="{FF2B5EF4-FFF2-40B4-BE49-F238E27FC236}">
                <a16:creationId xmlns:a16="http://schemas.microsoft.com/office/drawing/2014/main" id="{C9FFB071-5F66-FDBC-6364-EA093D3F8298}"/>
              </a:ext>
            </a:extLst>
          </p:cNvPr>
          <p:cNvSpPr/>
          <p:nvPr/>
        </p:nvSpPr>
        <p:spPr>
          <a:xfrm>
            <a:off x="3769842" y="1671763"/>
            <a:ext cx="1597106" cy="1597106"/>
          </a:xfrm>
          <a:prstGeom prst="ellipse">
            <a:avLst/>
          </a:prstGeom>
          <a:gradFill flip="none" rotWithShape="1">
            <a:gsLst>
              <a:gs pos="45000">
                <a:srgbClr val="2B323B"/>
              </a:gs>
              <a:gs pos="94000">
                <a:srgbClr val="2B323B">
                  <a:alpha val="95000"/>
                </a:srgbClr>
              </a:gs>
            </a:gsLst>
            <a:path path="circle">
              <a:fillToRect l="100000" t="100000"/>
            </a:path>
            <a:tileRect r="-100000" b="-100000"/>
          </a:gradFill>
          <a:ln>
            <a:noFill/>
          </a:ln>
          <a:effectLst>
            <a:innerShdw blurRad="254000" dist="190500" dir="13500000">
              <a:schemeClr val="tx1">
                <a:lumMod val="95000"/>
                <a:lumOff val="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Oval 27">
            <a:extLst>
              <a:ext uri="{FF2B5EF4-FFF2-40B4-BE49-F238E27FC236}">
                <a16:creationId xmlns:a16="http://schemas.microsoft.com/office/drawing/2014/main" id="{5699F7CB-915A-7897-8269-635E161FA3A7}"/>
              </a:ext>
            </a:extLst>
          </p:cNvPr>
          <p:cNvSpPr/>
          <p:nvPr/>
        </p:nvSpPr>
        <p:spPr>
          <a:xfrm>
            <a:off x="1513164" y="3949631"/>
            <a:ext cx="1597106" cy="1597106"/>
          </a:xfrm>
          <a:prstGeom prst="ellipse">
            <a:avLst/>
          </a:prstGeom>
          <a:gradFill flip="none" rotWithShape="1">
            <a:gsLst>
              <a:gs pos="45000">
                <a:srgbClr val="2B323B"/>
              </a:gs>
              <a:gs pos="94000">
                <a:srgbClr val="2B323B">
                  <a:alpha val="95000"/>
                </a:srgbClr>
              </a:gs>
            </a:gsLst>
            <a:path path="circle">
              <a:fillToRect l="100000" t="100000"/>
            </a:path>
            <a:tileRect r="-100000" b="-100000"/>
          </a:gradFill>
          <a:ln>
            <a:noFill/>
          </a:ln>
          <a:effectLst>
            <a:innerShdw blurRad="254000" dist="190500" dir="13500000">
              <a:schemeClr val="tx1">
                <a:lumMod val="95000"/>
                <a:lumOff val="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9" name="Oval 28">
            <a:extLst>
              <a:ext uri="{FF2B5EF4-FFF2-40B4-BE49-F238E27FC236}">
                <a16:creationId xmlns:a16="http://schemas.microsoft.com/office/drawing/2014/main" id="{95715156-1BC9-86B2-F262-CAFED771DB05}"/>
              </a:ext>
            </a:extLst>
          </p:cNvPr>
          <p:cNvSpPr/>
          <p:nvPr/>
        </p:nvSpPr>
        <p:spPr>
          <a:xfrm>
            <a:off x="3769842" y="3949631"/>
            <a:ext cx="1597106" cy="1597106"/>
          </a:xfrm>
          <a:prstGeom prst="ellipse">
            <a:avLst/>
          </a:prstGeom>
          <a:gradFill flip="none" rotWithShape="1">
            <a:gsLst>
              <a:gs pos="45000">
                <a:srgbClr val="2B323B"/>
              </a:gs>
              <a:gs pos="94000">
                <a:srgbClr val="2B323B">
                  <a:alpha val="95000"/>
                </a:srgbClr>
              </a:gs>
            </a:gsLst>
            <a:path path="circle">
              <a:fillToRect l="100000" t="100000"/>
            </a:path>
            <a:tileRect r="-100000" b="-100000"/>
          </a:gradFill>
          <a:ln>
            <a:noFill/>
          </a:ln>
          <a:effectLst>
            <a:innerShdw blurRad="254000" dist="190500" dir="13500000">
              <a:schemeClr val="tx1">
                <a:lumMod val="95000"/>
                <a:lumOff val="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Oval 29">
            <a:extLst>
              <a:ext uri="{FF2B5EF4-FFF2-40B4-BE49-F238E27FC236}">
                <a16:creationId xmlns:a16="http://schemas.microsoft.com/office/drawing/2014/main" id="{71AE276D-07C8-0F3B-8DC9-9870DE0399ED}"/>
              </a:ext>
            </a:extLst>
          </p:cNvPr>
          <p:cNvSpPr/>
          <p:nvPr/>
        </p:nvSpPr>
        <p:spPr>
          <a:xfrm>
            <a:off x="6026522" y="3949631"/>
            <a:ext cx="1597106" cy="1597106"/>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Oval 30">
            <a:extLst>
              <a:ext uri="{FF2B5EF4-FFF2-40B4-BE49-F238E27FC236}">
                <a16:creationId xmlns:a16="http://schemas.microsoft.com/office/drawing/2014/main" id="{2CC0B8FF-19DB-B8DA-D6FB-2554CF16D1E6}"/>
              </a:ext>
            </a:extLst>
          </p:cNvPr>
          <p:cNvSpPr/>
          <p:nvPr/>
        </p:nvSpPr>
        <p:spPr>
          <a:xfrm>
            <a:off x="6026522" y="3949629"/>
            <a:ext cx="1597106" cy="1597106"/>
          </a:xfrm>
          <a:prstGeom prst="ellipse">
            <a:avLst/>
          </a:prstGeom>
          <a:gradFill>
            <a:gsLst>
              <a:gs pos="50000">
                <a:schemeClr val="accent6"/>
              </a:gs>
              <a:gs pos="100000">
                <a:schemeClr val="accent6">
                  <a:lumMod val="40000"/>
                  <a:lumOff val="60000"/>
                </a:schemeClr>
              </a:gs>
            </a:gsLst>
            <a:lin ang="2700000" scaled="0"/>
          </a:gradFill>
          <a:ln>
            <a:noFill/>
          </a:ln>
          <a:effectLst>
            <a:innerShdw blurRad="254000" dist="190500" dir="13500000">
              <a:schemeClr val="accent6">
                <a:lumMod val="50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32" name="Graphic 31" descr="Head with gears">
            <a:extLst>
              <a:ext uri="{FF2B5EF4-FFF2-40B4-BE49-F238E27FC236}">
                <a16:creationId xmlns:a16="http://schemas.microsoft.com/office/drawing/2014/main" id="{C7287A25-BE00-EA86-F9DD-DBFB6DBAE3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93462" y="4103098"/>
            <a:ext cx="636508" cy="636508"/>
          </a:xfrm>
          <a:prstGeom prst="rect">
            <a:avLst/>
          </a:prstGeom>
        </p:spPr>
      </p:pic>
      <p:pic>
        <p:nvPicPr>
          <p:cNvPr id="34" name="Graphic 33" descr="Stopwatch 33%">
            <a:extLst>
              <a:ext uri="{FF2B5EF4-FFF2-40B4-BE49-F238E27FC236}">
                <a16:creationId xmlns:a16="http://schemas.microsoft.com/office/drawing/2014/main" id="{68AD28A2-04EE-E45F-53A6-CA62FF32512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50140" y="4103098"/>
            <a:ext cx="636508" cy="636508"/>
          </a:xfrm>
          <a:prstGeom prst="rect">
            <a:avLst/>
          </a:prstGeom>
        </p:spPr>
      </p:pic>
      <p:pic>
        <p:nvPicPr>
          <p:cNvPr id="35" name="Graphic 34" descr="Bullseye">
            <a:extLst>
              <a:ext uri="{FF2B5EF4-FFF2-40B4-BE49-F238E27FC236}">
                <a16:creationId xmlns:a16="http://schemas.microsoft.com/office/drawing/2014/main" id="{645EDDF7-81A3-6391-1A1B-F78E491A98C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06820" y="4103098"/>
            <a:ext cx="636508" cy="636508"/>
          </a:xfrm>
          <a:prstGeom prst="rect">
            <a:avLst/>
          </a:prstGeom>
        </p:spPr>
      </p:pic>
      <p:pic>
        <p:nvPicPr>
          <p:cNvPr id="36" name="Graphic 35" descr="Lights On">
            <a:extLst>
              <a:ext uri="{FF2B5EF4-FFF2-40B4-BE49-F238E27FC236}">
                <a16:creationId xmlns:a16="http://schemas.microsoft.com/office/drawing/2014/main" id="{D2332B33-59DD-0C36-2F9E-73D16C02D65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50140" y="1833807"/>
            <a:ext cx="636508" cy="636508"/>
          </a:xfrm>
          <a:prstGeom prst="rect">
            <a:avLst/>
          </a:prstGeom>
        </p:spPr>
      </p:pic>
      <p:sp>
        <p:nvSpPr>
          <p:cNvPr id="37" name="TextBox 36">
            <a:extLst>
              <a:ext uri="{FF2B5EF4-FFF2-40B4-BE49-F238E27FC236}">
                <a16:creationId xmlns:a16="http://schemas.microsoft.com/office/drawing/2014/main" id="{2B54E5CC-58FF-0A09-F386-4721A5EA85B7}"/>
              </a:ext>
            </a:extLst>
          </p:cNvPr>
          <p:cNvSpPr txBox="1"/>
          <p:nvPr/>
        </p:nvSpPr>
        <p:spPr>
          <a:xfrm>
            <a:off x="4207110" y="2503658"/>
            <a:ext cx="722570" cy="584776"/>
          </a:xfrm>
          <a:prstGeom prst="rect">
            <a:avLst/>
          </a:prstGeom>
          <a:noFill/>
        </p:spPr>
        <p:txBody>
          <a:bodyPr wrap="none" rtlCol="0">
            <a:spAutoFit/>
          </a:bodyPr>
          <a:lstStyle/>
          <a:p>
            <a:pPr algn="ctr"/>
            <a:r>
              <a:rPr lang="en-US" sz="1600" b="1" dirty="0">
                <a:solidFill>
                  <a:schemeClr val="bg1">
                    <a:lumMod val="75000"/>
                  </a:schemeClr>
                </a:solidFill>
              </a:rPr>
              <a:t>Lorem</a:t>
            </a:r>
          </a:p>
          <a:p>
            <a:pPr algn="ctr"/>
            <a:r>
              <a:rPr lang="en-US" sz="1600" b="1" dirty="0">
                <a:solidFill>
                  <a:schemeClr val="bg1">
                    <a:lumMod val="75000"/>
                  </a:schemeClr>
                </a:solidFill>
              </a:rPr>
              <a:t>Ipsum</a:t>
            </a:r>
          </a:p>
        </p:txBody>
      </p:sp>
      <p:sp>
        <p:nvSpPr>
          <p:cNvPr id="38" name="TextBox 37">
            <a:extLst>
              <a:ext uri="{FF2B5EF4-FFF2-40B4-BE49-F238E27FC236}">
                <a16:creationId xmlns:a16="http://schemas.microsoft.com/office/drawing/2014/main" id="{DBE57CFC-BA6F-43DE-F89F-2AE65E0C1C5D}"/>
              </a:ext>
            </a:extLst>
          </p:cNvPr>
          <p:cNvSpPr txBox="1"/>
          <p:nvPr/>
        </p:nvSpPr>
        <p:spPr>
          <a:xfrm>
            <a:off x="4207110" y="4740737"/>
            <a:ext cx="722570" cy="584776"/>
          </a:xfrm>
          <a:prstGeom prst="rect">
            <a:avLst/>
          </a:prstGeom>
          <a:noFill/>
        </p:spPr>
        <p:txBody>
          <a:bodyPr wrap="none" rtlCol="0">
            <a:spAutoFit/>
          </a:bodyPr>
          <a:lstStyle/>
          <a:p>
            <a:pPr algn="ctr"/>
            <a:r>
              <a:rPr lang="en-US" sz="1600" b="1" dirty="0">
                <a:solidFill>
                  <a:schemeClr val="bg1">
                    <a:lumMod val="75000"/>
                  </a:schemeClr>
                </a:solidFill>
              </a:rPr>
              <a:t>Lorem</a:t>
            </a:r>
          </a:p>
          <a:p>
            <a:pPr algn="ctr"/>
            <a:r>
              <a:rPr lang="en-US" sz="1600" b="1" dirty="0">
                <a:solidFill>
                  <a:schemeClr val="bg1">
                    <a:lumMod val="75000"/>
                  </a:schemeClr>
                </a:solidFill>
              </a:rPr>
              <a:t>Ipsum</a:t>
            </a:r>
          </a:p>
        </p:txBody>
      </p:sp>
      <p:sp>
        <p:nvSpPr>
          <p:cNvPr id="39" name="TextBox 38">
            <a:extLst>
              <a:ext uri="{FF2B5EF4-FFF2-40B4-BE49-F238E27FC236}">
                <a16:creationId xmlns:a16="http://schemas.microsoft.com/office/drawing/2014/main" id="{93F87258-E5D8-7357-C4E4-2D88F64BCFFC}"/>
              </a:ext>
            </a:extLst>
          </p:cNvPr>
          <p:cNvSpPr txBox="1"/>
          <p:nvPr/>
        </p:nvSpPr>
        <p:spPr>
          <a:xfrm>
            <a:off x="1950430" y="4740737"/>
            <a:ext cx="722570" cy="584776"/>
          </a:xfrm>
          <a:prstGeom prst="rect">
            <a:avLst/>
          </a:prstGeom>
          <a:noFill/>
        </p:spPr>
        <p:txBody>
          <a:bodyPr wrap="none" rtlCol="0">
            <a:spAutoFit/>
          </a:bodyPr>
          <a:lstStyle/>
          <a:p>
            <a:pPr algn="ctr"/>
            <a:r>
              <a:rPr lang="en-US" sz="1600" b="1" dirty="0">
                <a:solidFill>
                  <a:schemeClr val="bg1">
                    <a:lumMod val="75000"/>
                  </a:schemeClr>
                </a:solidFill>
              </a:rPr>
              <a:t>Lorem</a:t>
            </a:r>
          </a:p>
          <a:p>
            <a:pPr algn="ctr"/>
            <a:r>
              <a:rPr lang="en-US" sz="1600" b="1" dirty="0">
                <a:solidFill>
                  <a:schemeClr val="bg1">
                    <a:lumMod val="75000"/>
                  </a:schemeClr>
                </a:solidFill>
              </a:rPr>
              <a:t>Ipsum</a:t>
            </a:r>
          </a:p>
        </p:txBody>
      </p:sp>
      <p:sp>
        <p:nvSpPr>
          <p:cNvPr id="40" name="TextBox 39">
            <a:extLst>
              <a:ext uri="{FF2B5EF4-FFF2-40B4-BE49-F238E27FC236}">
                <a16:creationId xmlns:a16="http://schemas.microsoft.com/office/drawing/2014/main" id="{DBA35443-2BB7-A873-3091-1A98CC483B40}"/>
              </a:ext>
            </a:extLst>
          </p:cNvPr>
          <p:cNvSpPr txBox="1"/>
          <p:nvPr/>
        </p:nvSpPr>
        <p:spPr>
          <a:xfrm>
            <a:off x="6463788" y="4740737"/>
            <a:ext cx="722570" cy="584776"/>
          </a:xfrm>
          <a:prstGeom prst="rect">
            <a:avLst/>
          </a:prstGeom>
          <a:noFill/>
        </p:spPr>
        <p:txBody>
          <a:bodyPr wrap="none" rtlCol="0">
            <a:spAutoFit/>
          </a:bodyPr>
          <a:lstStyle/>
          <a:p>
            <a:pPr algn="ctr"/>
            <a:r>
              <a:rPr lang="en-US" sz="1600" b="1" dirty="0"/>
              <a:t>Lorem</a:t>
            </a:r>
          </a:p>
          <a:p>
            <a:pPr algn="ctr"/>
            <a:r>
              <a:rPr lang="en-US" sz="1600" b="1" dirty="0"/>
              <a:t>Ipsum</a:t>
            </a:r>
          </a:p>
        </p:txBody>
      </p:sp>
      <p:grpSp>
        <p:nvGrpSpPr>
          <p:cNvPr id="44" name="Group 43">
            <a:extLst>
              <a:ext uri="{FF2B5EF4-FFF2-40B4-BE49-F238E27FC236}">
                <a16:creationId xmlns:a16="http://schemas.microsoft.com/office/drawing/2014/main" id="{CDA32F94-E61C-5407-5D5E-03D7DFACF24A}"/>
              </a:ext>
            </a:extLst>
          </p:cNvPr>
          <p:cNvGrpSpPr/>
          <p:nvPr/>
        </p:nvGrpSpPr>
        <p:grpSpPr>
          <a:xfrm>
            <a:off x="6320790" y="1854700"/>
            <a:ext cx="2194560" cy="1413892"/>
            <a:chOff x="332936" y="2555951"/>
            <a:chExt cx="2926080" cy="1885189"/>
          </a:xfrm>
        </p:grpSpPr>
        <p:sp>
          <p:nvSpPr>
            <p:cNvPr id="45" name="TextBox 44">
              <a:extLst>
                <a:ext uri="{FF2B5EF4-FFF2-40B4-BE49-F238E27FC236}">
                  <a16:creationId xmlns:a16="http://schemas.microsoft.com/office/drawing/2014/main" id="{B8085548-2E44-2F10-618C-E6B88C24A2FC}"/>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46" name="TextBox 45">
              <a:extLst>
                <a:ext uri="{FF2B5EF4-FFF2-40B4-BE49-F238E27FC236}">
                  <a16:creationId xmlns:a16="http://schemas.microsoft.com/office/drawing/2014/main" id="{9BF070AB-CD5F-513F-E6D4-ACB90991C8AC}"/>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48" name="Freeform: Shape 47">
            <a:extLst>
              <a:ext uri="{FF2B5EF4-FFF2-40B4-BE49-F238E27FC236}">
                <a16:creationId xmlns:a16="http://schemas.microsoft.com/office/drawing/2014/main" id="{131E087B-20CB-8A67-5969-6E2F7F7F8AF3}"/>
              </a:ext>
            </a:extLst>
          </p:cNvPr>
          <p:cNvSpPr/>
          <p:nvPr/>
        </p:nvSpPr>
        <p:spPr>
          <a:xfrm>
            <a:off x="1648618" y="4233561"/>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2000">
                <a:srgbClr val="2B323B">
                  <a:alpha val="0"/>
                </a:srgbClr>
              </a:gs>
              <a:gs pos="100000">
                <a:schemeClr val="bg1">
                  <a:alpha val="49000"/>
                </a:schemeClr>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9" name="Freeform: Shape 48">
            <a:extLst>
              <a:ext uri="{FF2B5EF4-FFF2-40B4-BE49-F238E27FC236}">
                <a16:creationId xmlns:a16="http://schemas.microsoft.com/office/drawing/2014/main" id="{D4F45BDB-4364-EEA2-6447-4AB2224B0F75}"/>
              </a:ext>
            </a:extLst>
          </p:cNvPr>
          <p:cNvSpPr/>
          <p:nvPr/>
        </p:nvSpPr>
        <p:spPr>
          <a:xfrm>
            <a:off x="3905296" y="1955693"/>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2000">
                <a:srgbClr val="2B323B">
                  <a:alpha val="0"/>
                </a:srgbClr>
              </a:gs>
              <a:gs pos="100000">
                <a:schemeClr val="bg1">
                  <a:alpha val="49000"/>
                </a:schemeClr>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0" name="Freeform: Shape 49">
            <a:extLst>
              <a:ext uri="{FF2B5EF4-FFF2-40B4-BE49-F238E27FC236}">
                <a16:creationId xmlns:a16="http://schemas.microsoft.com/office/drawing/2014/main" id="{687A7C1E-AE50-8AC9-1317-F94C88D73F93}"/>
              </a:ext>
            </a:extLst>
          </p:cNvPr>
          <p:cNvSpPr/>
          <p:nvPr/>
        </p:nvSpPr>
        <p:spPr>
          <a:xfrm>
            <a:off x="3905296" y="4233561"/>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2000">
                <a:srgbClr val="2B323B">
                  <a:alpha val="0"/>
                </a:srgbClr>
              </a:gs>
              <a:gs pos="100000">
                <a:schemeClr val="bg1">
                  <a:alpha val="49000"/>
                </a:schemeClr>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4041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10309</TotalTime>
  <Words>247</Words>
  <Application>Microsoft Office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Four-Point Node Map Neumorphic – Slide Template</vt:lpstr>
      <vt:lpstr>Four-Point Node Map Neumorphic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Four-Point Node Map Neumorphic</dc:title>
  <dc:creator>PresentationGO.com</dc:creator>
  <dc:description>© Copyright PresentationGO.com - Do not distribute or sale without written permission.</dc:description>
  <cp:lastModifiedBy>Christophe Barroche</cp:lastModifiedBy>
  <cp:revision>18</cp:revision>
  <dcterms:created xsi:type="dcterms:W3CDTF">2014-11-26T05:14:11Z</dcterms:created>
  <dcterms:modified xsi:type="dcterms:W3CDTF">2023-12-05T16:51:27Z</dcterms:modified>
  <cp:category>Charts &amp; Diagrams</cp:category>
</cp:coreProperties>
</file>