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768C"/>
    <a:srgbClr val="434950"/>
    <a:srgbClr val="2B323B"/>
    <a:srgbClr val="EB1E42"/>
    <a:srgbClr val="FFDB55"/>
    <a:srgbClr val="05ACC7"/>
    <a:srgbClr val="C13018"/>
    <a:srgbClr val="F36F13"/>
    <a:srgbClr val="A2B969"/>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3245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a:extLst>
              <a:ext uri="{FF2B5EF4-FFF2-40B4-BE49-F238E27FC236}">
                <a16:creationId xmlns:a16="http://schemas.microsoft.com/office/drawing/2014/main" id="{0044B017-28F1-8953-0008-696230FABB9E}"/>
              </a:ext>
            </a:extLst>
          </p:cNvPr>
          <p:cNvSpPr/>
          <p:nvPr/>
        </p:nvSpPr>
        <p:spPr>
          <a:xfrm>
            <a:off x="2679433" y="1329516"/>
            <a:ext cx="6840723" cy="4465668"/>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chemeClr val="bg1">
              <a:lumMod val="95000"/>
            </a:schemeClr>
          </a:solidFill>
          <a:ln w="12700">
            <a:miter lim="400000"/>
          </a:ln>
          <a:effectLst>
            <a:outerShdw blurRad="254000" dist="190500" dir="2700000" algn="tl" rotWithShape="0">
              <a:schemeClr val="bg1">
                <a:lumMod val="75000"/>
                <a:alpha val="40000"/>
              </a:schemeClr>
            </a:outerShdw>
          </a:effectLst>
        </p:spPr>
        <p:txBody>
          <a:bodyPr lIns="38100" tIns="38100" rIns="38100" bIns="38100" anchor="ct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Four-Point Node Map Neumorphic</a:t>
            </a:r>
          </a:p>
        </p:txBody>
      </p:sp>
      <p:sp>
        <p:nvSpPr>
          <p:cNvPr id="3" name="Shape">
            <a:extLst>
              <a:ext uri="{FF2B5EF4-FFF2-40B4-BE49-F238E27FC236}">
                <a16:creationId xmlns:a16="http://schemas.microsoft.com/office/drawing/2014/main" id="{867CDCBF-70E4-4BD7-F797-0B4922E4C0F0}"/>
              </a:ext>
            </a:extLst>
          </p:cNvPr>
          <p:cNvSpPr/>
          <p:nvPr/>
        </p:nvSpPr>
        <p:spPr>
          <a:xfrm>
            <a:off x="2671845" y="1329516"/>
            <a:ext cx="6840723" cy="4465668"/>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chemeClr val="bg1">
              <a:lumMod val="95000"/>
            </a:schemeClr>
          </a:solidFill>
          <a:ln w="12700">
            <a:miter lim="400000"/>
          </a:ln>
          <a:effectLst>
            <a:outerShdw blurRad="254000" dist="190500" dir="13500000" algn="tl" rotWithShape="0">
              <a:schemeClr val="bg1"/>
            </a:outerShdw>
          </a:effectLst>
        </p:spPr>
        <p:txBody>
          <a:bodyPr lIns="38100" tIns="38100" rIns="38100" bIns="38100" anchor="ctr"/>
          <a:lstStyle/>
          <a:p>
            <a:pPr>
              <a:defRPr sz="3000">
                <a:solidFill>
                  <a:srgbClr val="FFFFFF"/>
                </a:solidFill>
              </a:defRPr>
            </a:pPr>
            <a:endParaRPr/>
          </a:p>
        </p:txBody>
      </p:sp>
      <p:sp>
        <p:nvSpPr>
          <p:cNvPr id="8" name="Oval 7">
            <a:extLst>
              <a:ext uri="{FF2B5EF4-FFF2-40B4-BE49-F238E27FC236}">
                <a16:creationId xmlns:a16="http://schemas.microsoft.com/office/drawing/2014/main" id="{4D7EBAEF-DFA1-529E-7861-5893F0635F5D}"/>
              </a:ext>
            </a:extLst>
          </p:cNvPr>
          <p:cNvSpPr/>
          <p:nvPr/>
        </p:nvSpPr>
        <p:spPr>
          <a:xfrm>
            <a:off x="7626919" y="3921857"/>
            <a:ext cx="1680993" cy="1680993"/>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05EA260-A860-1D07-B938-BD20FF204950}"/>
              </a:ext>
            </a:extLst>
          </p:cNvPr>
          <p:cNvSpPr/>
          <p:nvPr/>
        </p:nvSpPr>
        <p:spPr>
          <a:xfrm>
            <a:off x="7626919" y="3921856"/>
            <a:ext cx="1680993" cy="1680993"/>
          </a:xfrm>
          <a:prstGeom prst="ellipse">
            <a:avLst/>
          </a:prstGeom>
          <a:gradFill>
            <a:gsLst>
              <a:gs pos="50000">
                <a:schemeClr val="accent6"/>
              </a:gs>
              <a:gs pos="100000">
                <a:schemeClr val="accent6">
                  <a:lumMod val="40000"/>
                  <a:lumOff val="60000"/>
                </a:schemeClr>
              </a:gs>
            </a:gsLst>
            <a:lin ang="2700000" scaled="0"/>
          </a:gradFill>
          <a:ln>
            <a:noFill/>
          </a:ln>
          <a:effectLst>
            <a:innerShdw blurRad="254000" dist="190500" dir="13500000">
              <a:schemeClr val="accent6">
                <a:lumMod val="50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6398F6AB-A3E2-6D2C-D906-5CBD0F702F5D}"/>
              </a:ext>
            </a:extLst>
          </p:cNvPr>
          <p:cNvGrpSpPr/>
          <p:nvPr/>
        </p:nvGrpSpPr>
        <p:grpSpPr>
          <a:xfrm>
            <a:off x="1304908" y="1401748"/>
            <a:ext cx="2926080" cy="1659485"/>
            <a:chOff x="332936" y="2627766"/>
            <a:chExt cx="2926080" cy="1659485"/>
          </a:xfrm>
        </p:grpSpPr>
        <p:sp>
          <p:nvSpPr>
            <p:cNvPr id="19" name="TextBox 18">
              <a:extLst>
                <a:ext uri="{FF2B5EF4-FFF2-40B4-BE49-F238E27FC236}">
                  <a16:creationId xmlns:a16="http://schemas.microsoft.com/office/drawing/2014/main" id="{A5DF93E2-C589-E511-D563-5356523960C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0" name="TextBox 19">
              <a:extLst>
                <a:ext uri="{FF2B5EF4-FFF2-40B4-BE49-F238E27FC236}">
                  <a16:creationId xmlns:a16="http://schemas.microsoft.com/office/drawing/2014/main" id="{E8F1ED0F-C5A2-D4C3-D607-72B8975E3861}"/>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1" name="Group 20">
            <a:extLst>
              <a:ext uri="{FF2B5EF4-FFF2-40B4-BE49-F238E27FC236}">
                <a16:creationId xmlns:a16="http://schemas.microsoft.com/office/drawing/2014/main" id="{144CA364-05F8-6730-1AE7-AB9D6E7C860D}"/>
              </a:ext>
            </a:extLst>
          </p:cNvPr>
          <p:cNvGrpSpPr/>
          <p:nvPr/>
        </p:nvGrpSpPr>
        <p:grpSpPr>
          <a:xfrm>
            <a:off x="7961012" y="1401748"/>
            <a:ext cx="2926080" cy="1659485"/>
            <a:chOff x="332936" y="2627766"/>
            <a:chExt cx="2926080" cy="1659485"/>
          </a:xfrm>
        </p:grpSpPr>
        <p:sp>
          <p:nvSpPr>
            <p:cNvPr id="22" name="TextBox 21">
              <a:extLst>
                <a:ext uri="{FF2B5EF4-FFF2-40B4-BE49-F238E27FC236}">
                  <a16:creationId xmlns:a16="http://schemas.microsoft.com/office/drawing/2014/main" id="{B8F9407D-7C0A-E1DF-5E03-6F262F81F5A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3" name="TextBox 22">
              <a:extLst>
                <a:ext uri="{FF2B5EF4-FFF2-40B4-BE49-F238E27FC236}">
                  <a16:creationId xmlns:a16="http://schemas.microsoft.com/office/drawing/2014/main" id="{5834F464-29F4-A605-E288-882D78BC9524}"/>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1" name="Group 30">
            <a:extLst>
              <a:ext uri="{FF2B5EF4-FFF2-40B4-BE49-F238E27FC236}">
                <a16:creationId xmlns:a16="http://schemas.microsoft.com/office/drawing/2014/main" id="{69CED415-A595-BDAA-4BAF-366A10B0D245}"/>
              </a:ext>
            </a:extLst>
          </p:cNvPr>
          <p:cNvGrpSpPr/>
          <p:nvPr/>
        </p:nvGrpSpPr>
        <p:grpSpPr>
          <a:xfrm>
            <a:off x="5250206" y="1524345"/>
            <a:ext cx="1682496" cy="1682496"/>
            <a:chOff x="101957" y="3921856"/>
            <a:chExt cx="1599415" cy="1598311"/>
          </a:xfrm>
        </p:grpSpPr>
        <p:sp>
          <p:nvSpPr>
            <p:cNvPr id="32" name="Oval 31">
              <a:extLst>
                <a:ext uri="{FF2B5EF4-FFF2-40B4-BE49-F238E27FC236}">
                  <a16:creationId xmlns:a16="http://schemas.microsoft.com/office/drawing/2014/main" id="{5374879F-283C-3DFA-F469-8FD739259396}"/>
                </a:ext>
              </a:extLst>
            </p:cNvPr>
            <p:cNvSpPr/>
            <p:nvPr/>
          </p:nvSpPr>
          <p:spPr>
            <a:xfrm>
              <a:off x="101957" y="3921856"/>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Freeform: Shape 32">
              <a:extLst>
                <a:ext uri="{FF2B5EF4-FFF2-40B4-BE49-F238E27FC236}">
                  <a16:creationId xmlns:a16="http://schemas.microsoft.com/office/drawing/2014/main" id="{09F5A2B9-7F3E-E230-18F9-C46E61603835}"/>
                </a:ext>
              </a:extLst>
            </p:cNvPr>
            <p:cNvSpPr/>
            <p:nvPr/>
          </p:nvSpPr>
          <p:spPr>
            <a:xfrm>
              <a:off x="239720" y="4205529"/>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8000">
                  <a:schemeClr val="bg1">
                    <a:alpha val="0"/>
                  </a:schemeClr>
                </a:gs>
                <a:gs pos="100000">
                  <a:schemeClr val="bg1"/>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13" name="Graphic 12" descr="Lights On">
            <a:extLst>
              <a:ext uri="{FF2B5EF4-FFF2-40B4-BE49-F238E27FC236}">
                <a16:creationId xmlns:a16="http://schemas.microsoft.com/office/drawing/2014/main" id="{59775640-3C63-9186-7223-DB06BD2195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7235" y="1694901"/>
            <a:ext cx="669940" cy="669940"/>
          </a:xfrm>
          <a:prstGeom prst="rect">
            <a:avLst/>
          </a:prstGeom>
        </p:spPr>
      </p:pic>
      <p:sp>
        <p:nvSpPr>
          <p:cNvPr id="14" name="TextBox 13">
            <a:extLst>
              <a:ext uri="{FF2B5EF4-FFF2-40B4-BE49-F238E27FC236}">
                <a16:creationId xmlns:a16="http://schemas.microsoft.com/office/drawing/2014/main" id="{0E41D1F4-A23F-CF81-1109-4C2DA17619D5}"/>
              </a:ext>
            </a:extLst>
          </p:cNvPr>
          <p:cNvSpPr txBox="1"/>
          <p:nvPr/>
        </p:nvSpPr>
        <p:spPr>
          <a:xfrm>
            <a:off x="5701617" y="2399935"/>
            <a:ext cx="781176" cy="646331"/>
          </a:xfrm>
          <a:prstGeom prst="rect">
            <a:avLst/>
          </a:prstGeom>
          <a:noFill/>
        </p:spPr>
        <p:txBody>
          <a:bodyPr wrap="none" rtlCol="0">
            <a:spAutoFit/>
          </a:bodyPr>
          <a:lstStyle/>
          <a:p>
            <a:pPr algn="ctr"/>
            <a:r>
              <a:rPr lang="en-US" b="1" dirty="0"/>
              <a:t>Lorem</a:t>
            </a:r>
          </a:p>
          <a:p>
            <a:pPr algn="ctr"/>
            <a:r>
              <a:rPr lang="en-US" b="1" dirty="0"/>
              <a:t>Ipsum</a:t>
            </a:r>
          </a:p>
        </p:txBody>
      </p:sp>
      <p:grpSp>
        <p:nvGrpSpPr>
          <p:cNvPr id="34" name="Group 33">
            <a:extLst>
              <a:ext uri="{FF2B5EF4-FFF2-40B4-BE49-F238E27FC236}">
                <a16:creationId xmlns:a16="http://schemas.microsoft.com/office/drawing/2014/main" id="{20F05051-134A-25AB-E748-D2ADFBA6749D}"/>
              </a:ext>
            </a:extLst>
          </p:cNvPr>
          <p:cNvGrpSpPr/>
          <p:nvPr/>
        </p:nvGrpSpPr>
        <p:grpSpPr>
          <a:xfrm>
            <a:off x="2874996" y="3921857"/>
            <a:ext cx="1682496" cy="1682496"/>
            <a:chOff x="101957" y="3921856"/>
            <a:chExt cx="1599415" cy="1598311"/>
          </a:xfrm>
        </p:grpSpPr>
        <p:sp>
          <p:nvSpPr>
            <p:cNvPr id="35" name="Oval 34">
              <a:extLst>
                <a:ext uri="{FF2B5EF4-FFF2-40B4-BE49-F238E27FC236}">
                  <a16:creationId xmlns:a16="http://schemas.microsoft.com/office/drawing/2014/main" id="{B682967A-542F-7772-6F18-0FAFFA7AAF85}"/>
                </a:ext>
              </a:extLst>
            </p:cNvPr>
            <p:cNvSpPr/>
            <p:nvPr/>
          </p:nvSpPr>
          <p:spPr>
            <a:xfrm>
              <a:off x="101957" y="3921856"/>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6" name="Freeform: Shape 35">
              <a:extLst>
                <a:ext uri="{FF2B5EF4-FFF2-40B4-BE49-F238E27FC236}">
                  <a16:creationId xmlns:a16="http://schemas.microsoft.com/office/drawing/2014/main" id="{DAACF666-E70B-02EF-0C36-3D279D1D48C5}"/>
                </a:ext>
              </a:extLst>
            </p:cNvPr>
            <p:cNvSpPr/>
            <p:nvPr/>
          </p:nvSpPr>
          <p:spPr>
            <a:xfrm>
              <a:off x="239720" y="4205529"/>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8000">
                  <a:schemeClr val="bg1">
                    <a:alpha val="0"/>
                  </a:schemeClr>
                </a:gs>
                <a:gs pos="100000">
                  <a:schemeClr val="bg1"/>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0" name="Group 39">
            <a:extLst>
              <a:ext uri="{FF2B5EF4-FFF2-40B4-BE49-F238E27FC236}">
                <a16:creationId xmlns:a16="http://schemas.microsoft.com/office/drawing/2014/main" id="{6FF35281-D78D-07D7-2180-E38AAE7AEB0E}"/>
              </a:ext>
            </a:extLst>
          </p:cNvPr>
          <p:cNvGrpSpPr/>
          <p:nvPr/>
        </p:nvGrpSpPr>
        <p:grpSpPr>
          <a:xfrm>
            <a:off x="5254752" y="3921857"/>
            <a:ext cx="1682496" cy="1682496"/>
            <a:chOff x="101957" y="3921856"/>
            <a:chExt cx="1599415" cy="1598311"/>
          </a:xfrm>
        </p:grpSpPr>
        <p:sp>
          <p:nvSpPr>
            <p:cNvPr id="41" name="Oval 40">
              <a:extLst>
                <a:ext uri="{FF2B5EF4-FFF2-40B4-BE49-F238E27FC236}">
                  <a16:creationId xmlns:a16="http://schemas.microsoft.com/office/drawing/2014/main" id="{FDB58C08-D5D1-F665-D789-3F5F8EDC6465}"/>
                </a:ext>
              </a:extLst>
            </p:cNvPr>
            <p:cNvSpPr/>
            <p:nvPr/>
          </p:nvSpPr>
          <p:spPr>
            <a:xfrm>
              <a:off x="101957" y="3921856"/>
              <a:ext cx="1598311" cy="1598311"/>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2" name="Freeform: Shape 41">
              <a:extLst>
                <a:ext uri="{FF2B5EF4-FFF2-40B4-BE49-F238E27FC236}">
                  <a16:creationId xmlns:a16="http://schemas.microsoft.com/office/drawing/2014/main" id="{738BD740-8070-5AD1-F175-6E9DFEFAD177}"/>
                </a:ext>
              </a:extLst>
            </p:cNvPr>
            <p:cNvSpPr/>
            <p:nvPr/>
          </p:nvSpPr>
          <p:spPr>
            <a:xfrm>
              <a:off x="239720" y="4205529"/>
              <a:ext cx="1461652" cy="1313176"/>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8000">
                  <a:schemeClr val="bg1">
                    <a:alpha val="0"/>
                  </a:schemeClr>
                </a:gs>
                <a:gs pos="100000">
                  <a:schemeClr val="bg1"/>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10" name="Graphic 9" descr="Head with gears">
            <a:extLst>
              <a:ext uri="{FF2B5EF4-FFF2-40B4-BE49-F238E27FC236}">
                <a16:creationId xmlns:a16="http://schemas.microsoft.com/office/drawing/2014/main" id="{5EEADAFC-DB7A-4A63-CEAE-D1C5E4698E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82025" y="4083385"/>
            <a:ext cx="669940" cy="669940"/>
          </a:xfrm>
          <a:prstGeom prst="rect">
            <a:avLst/>
          </a:prstGeom>
        </p:spPr>
      </p:pic>
      <p:pic>
        <p:nvPicPr>
          <p:cNvPr id="11" name="Graphic 10" descr="Stopwatch 33%">
            <a:extLst>
              <a:ext uri="{FF2B5EF4-FFF2-40B4-BE49-F238E27FC236}">
                <a16:creationId xmlns:a16="http://schemas.microsoft.com/office/drawing/2014/main" id="{F27BC59C-DBE3-22C7-0C54-7864C9D76F4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57235" y="4083385"/>
            <a:ext cx="669940" cy="669940"/>
          </a:xfrm>
          <a:prstGeom prst="rect">
            <a:avLst/>
          </a:prstGeom>
        </p:spPr>
      </p:pic>
      <p:pic>
        <p:nvPicPr>
          <p:cNvPr id="12" name="Graphic 11" descr="Bullseye">
            <a:extLst>
              <a:ext uri="{FF2B5EF4-FFF2-40B4-BE49-F238E27FC236}">
                <a16:creationId xmlns:a16="http://schemas.microsoft.com/office/drawing/2014/main" id="{A41F911F-AF34-9A5A-8955-E25FE249E8D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32445" y="4083385"/>
            <a:ext cx="669940" cy="669940"/>
          </a:xfrm>
          <a:prstGeom prst="rect">
            <a:avLst/>
          </a:prstGeom>
        </p:spPr>
      </p:pic>
      <p:sp>
        <p:nvSpPr>
          <p:cNvPr id="15" name="TextBox 14">
            <a:extLst>
              <a:ext uri="{FF2B5EF4-FFF2-40B4-BE49-F238E27FC236}">
                <a16:creationId xmlns:a16="http://schemas.microsoft.com/office/drawing/2014/main" id="{C479A557-E25D-3EA3-B0B9-2E4C8C281EBF}"/>
              </a:ext>
            </a:extLst>
          </p:cNvPr>
          <p:cNvSpPr txBox="1"/>
          <p:nvPr/>
        </p:nvSpPr>
        <p:spPr>
          <a:xfrm>
            <a:off x="5701617" y="4754515"/>
            <a:ext cx="781176" cy="646331"/>
          </a:xfrm>
          <a:prstGeom prst="rect">
            <a:avLst/>
          </a:prstGeom>
          <a:noFill/>
        </p:spPr>
        <p:txBody>
          <a:bodyPr wrap="none" rtlCol="0">
            <a:spAutoFit/>
          </a:bodyPr>
          <a:lstStyle/>
          <a:p>
            <a:pPr algn="ctr"/>
            <a:r>
              <a:rPr lang="en-US" b="1" dirty="0"/>
              <a:t>Lorem</a:t>
            </a:r>
          </a:p>
          <a:p>
            <a:pPr algn="ctr"/>
            <a:r>
              <a:rPr lang="en-US" b="1" dirty="0"/>
              <a:t>Ipsum</a:t>
            </a:r>
          </a:p>
        </p:txBody>
      </p:sp>
      <p:sp>
        <p:nvSpPr>
          <p:cNvPr id="16" name="TextBox 15">
            <a:extLst>
              <a:ext uri="{FF2B5EF4-FFF2-40B4-BE49-F238E27FC236}">
                <a16:creationId xmlns:a16="http://schemas.microsoft.com/office/drawing/2014/main" id="{708C0749-3B7D-8542-470F-0D29B6E4DD69}"/>
              </a:ext>
            </a:extLst>
          </p:cNvPr>
          <p:cNvSpPr txBox="1"/>
          <p:nvPr/>
        </p:nvSpPr>
        <p:spPr>
          <a:xfrm>
            <a:off x="3326407" y="4754515"/>
            <a:ext cx="781176" cy="646331"/>
          </a:xfrm>
          <a:prstGeom prst="rect">
            <a:avLst/>
          </a:prstGeom>
          <a:noFill/>
        </p:spPr>
        <p:txBody>
          <a:bodyPr wrap="none" rtlCol="0">
            <a:spAutoFit/>
          </a:bodyPr>
          <a:lstStyle/>
          <a:p>
            <a:pPr algn="ctr"/>
            <a:r>
              <a:rPr lang="en-US" b="1" dirty="0"/>
              <a:t>Lorem</a:t>
            </a:r>
          </a:p>
          <a:p>
            <a:pPr algn="ctr"/>
            <a:r>
              <a:rPr lang="en-US" b="1" dirty="0"/>
              <a:t>Ipsum</a:t>
            </a:r>
          </a:p>
        </p:txBody>
      </p:sp>
      <p:sp>
        <p:nvSpPr>
          <p:cNvPr id="17" name="TextBox 16">
            <a:extLst>
              <a:ext uri="{FF2B5EF4-FFF2-40B4-BE49-F238E27FC236}">
                <a16:creationId xmlns:a16="http://schemas.microsoft.com/office/drawing/2014/main" id="{552FF5AA-99D1-3740-A5C9-61C98B829500}"/>
              </a:ext>
            </a:extLst>
          </p:cNvPr>
          <p:cNvSpPr txBox="1"/>
          <p:nvPr/>
        </p:nvSpPr>
        <p:spPr>
          <a:xfrm>
            <a:off x="8076827" y="4754515"/>
            <a:ext cx="781176" cy="646331"/>
          </a:xfrm>
          <a:prstGeom prst="rect">
            <a:avLst/>
          </a:prstGeom>
          <a:noFill/>
        </p:spPr>
        <p:txBody>
          <a:bodyPr wrap="none" rtlCol="0">
            <a:spAutoFit/>
          </a:bodyPr>
          <a:lstStyle/>
          <a:p>
            <a:pPr algn="ctr"/>
            <a:r>
              <a:rPr lang="en-US" b="1" dirty="0"/>
              <a:t>Lorem</a:t>
            </a:r>
          </a:p>
          <a:p>
            <a:pPr algn="ctr"/>
            <a:r>
              <a:rPr lang="en-US" b="1" dirty="0"/>
              <a:t>Ipsum</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Four-Point Node Map Neumorphic</a:t>
            </a:r>
          </a:p>
        </p:txBody>
      </p:sp>
      <p:sp>
        <p:nvSpPr>
          <p:cNvPr id="3" name="Shape">
            <a:extLst>
              <a:ext uri="{FF2B5EF4-FFF2-40B4-BE49-F238E27FC236}">
                <a16:creationId xmlns:a16="http://schemas.microsoft.com/office/drawing/2014/main" id="{867CDCBF-70E4-4BD7-F797-0B4922E4C0F0}"/>
              </a:ext>
            </a:extLst>
          </p:cNvPr>
          <p:cNvSpPr/>
          <p:nvPr/>
        </p:nvSpPr>
        <p:spPr>
          <a:xfrm>
            <a:off x="2671845" y="1329516"/>
            <a:ext cx="6840723" cy="4465668"/>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rgbClr val="2B323B"/>
          </a:solidFill>
          <a:ln w="12700">
            <a:miter lim="400000"/>
          </a:ln>
          <a:effectLst>
            <a:outerShdw blurRad="254000" dist="190500" dir="13500000" algn="tl" rotWithShape="0">
              <a:schemeClr val="bg1">
                <a:alpha val="15000"/>
              </a:schemeClr>
            </a:outerShdw>
          </a:effectLst>
        </p:spPr>
        <p:txBody>
          <a:bodyPr lIns="38100" tIns="38100" rIns="38100" bIns="38100" anchor="ctr"/>
          <a:lstStyle/>
          <a:p>
            <a:pPr>
              <a:defRPr sz="3000">
                <a:solidFill>
                  <a:srgbClr val="FFFFFF"/>
                </a:solidFill>
              </a:defRPr>
            </a:pPr>
            <a:endParaRPr/>
          </a:p>
        </p:txBody>
      </p:sp>
      <p:grpSp>
        <p:nvGrpSpPr>
          <p:cNvPr id="18" name="Group 17">
            <a:extLst>
              <a:ext uri="{FF2B5EF4-FFF2-40B4-BE49-F238E27FC236}">
                <a16:creationId xmlns:a16="http://schemas.microsoft.com/office/drawing/2014/main" id="{6398F6AB-A3E2-6D2C-D906-5CBD0F702F5D}"/>
              </a:ext>
            </a:extLst>
          </p:cNvPr>
          <p:cNvGrpSpPr/>
          <p:nvPr/>
        </p:nvGrpSpPr>
        <p:grpSpPr>
          <a:xfrm>
            <a:off x="1304908" y="1401748"/>
            <a:ext cx="2926080" cy="1659485"/>
            <a:chOff x="332936" y="2627766"/>
            <a:chExt cx="2926080" cy="1659485"/>
          </a:xfrm>
        </p:grpSpPr>
        <p:sp>
          <p:nvSpPr>
            <p:cNvPr id="19" name="TextBox 18">
              <a:extLst>
                <a:ext uri="{FF2B5EF4-FFF2-40B4-BE49-F238E27FC236}">
                  <a16:creationId xmlns:a16="http://schemas.microsoft.com/office/drawing/2014/main" id="{A5DF93E2-C589-E511-D563-5356523960C1}"/>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0" name="TextBox 19">
              <a:extLst>
                <a:ext uri="{FF2B5EF4-FFF2-40B4-BE49-F238E27FC236}">
                  <a16:creationId xmlns:a16="http://schemas.microsoft.com/office/drawing/2014/main" id="{E8F1ED0F-C5A2-D4C3-D607-72B8975E3861}"/>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1" name="Group 20">
            <a:extLst>
              <a:ext uri="{FF2B5EF4-FFF2-40B4-BE49-F238E27FC236}">
                <a16:creationId xmlns:a16="http://schemas.microsoft.com/office/drawing/2014/main" id="{144CA364-05F8-6730-1AE7-AB9D6E7C860D}"/>
              </a:ext>
            </a:extLst>
          </p:cNvPr>
          <p:cNvGrpSpPr/>
          <p:nvPr/>
        </p:nvGrpSpPr>
        <p:grpSpPr>
          <a:xfrm>
            <a:off x="7961012" y="1401748"/>
            <a:ext cx="2926080" cy="1659485"/>
            <a:chOff x="332936" y="2627766"/>
            <a:chExt cx="2926080" cy="1659485"/>
          </a:xfrm>
        </p:grpSpPr>
        <p:sp>
          <p:nvSpPr>
            <p:cNvPr id="22" name="TextBox 21">
              <a:extLst>
                <a:ext uri="{FF2B5EF4-FFF2-40B4-BE49-F238E27FC236}">
                  <a16:creationId xmlns:a16="http://schemas.microsoft.com/office/drawing/2014/main" id="{B8F9407D-7C0A-E1DF-5E03-6F262F81F5A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3" name="TextBox 22">
              <a:extLst>
                <a:ext uri="{FF2B5EF4-FFF2-40B4-BE49-F238E27FC236}">
                  <a16:creationId xmlns:a16="http://schemas.microsoft.com/office/drawing/2014/main" id="{5834F464-29F4-A605-E288-882D78BC9524}"/>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3" name="Shape">
            <a:extLst>
              <a:ext uri="{FF2B5EF4-FFF2-40B4-BE49-F238E27FC236}">
                <a16:creationId xmlns:a16="http://schemas.microsoft.com/office/drawing/2014/main" id="{8268FF77-E526-BE05-41AE-A47DF020C643}"/>
              </a:ext>
            </a:extLst>
          </p:cNvPr>
          <p:cNvSpPr/>
          <p:nvPr/>
        </p:nvSpPr>
        <p:spPr>
          <a:xfrm>
            <a:off x="2679433" y="1329516"/>
            <a:ext cx="6840723" cy="4465668"/>
          </a:xfrm>
          <a:custGeom>
            <a:avLst/>
            <a:gdLst/>
            <a:ahLst/>
            <a:cxnLst>
              <a:cxn ang="0">
                <a:pos x="wd2" y="hd2"/>
              </a:cxn>
              <a:cxn ang="5400000">
                <a:pos x="wd2" y="hd2"/>
              </a:cxn>
              <a:cxn ang="10800000">
                <a:pos x="wd2" y="hd2"/>
              </a:cxn>
              <a:cxn ang="16200000">
                <a:pos x="wd2" y="hd2"/>
              </a:cxn>
            </a:cxnLst>
            <a:rect l="0" t="0" r="r" b="b"/>
            <a:pathLst>
              <a:path w="20925" h="20650" extrusionOk="0">
                <a:moveTo>
                  <a:pt x="19914" y="12264"/>
                </a:moveTo>
                <a:cubicBezTo>
                  <a:pt x="18711" y="10567"/>
                  <a:pt x="16822" y="10559"/>
                  <a:pt x="15614" y="12241"/>
                </a:cubicBezTo>
                <a:cubicBezTo>
                  <a:pt x="15353" y="12605"/>
                  <a:pt x="15143" y="13014"/>
                  <a:pt x="14977" y="13461"/>
                </a:cubicBezTo>
                <a:cubicBezTo>
                  <a:pt x="14797" y="13946"/>
                  <a:pt x="14466" y="14264"/>
                  <a:pt x="14095" y="14264"/>
                </a:cubicBezTo>
                <a:cubicBezTo>
                  <a:pt x="13790" y="14264"/>
                  <a:pt x="13509" y="14059"/>
                  <a:pt x="13319" y="13711"/>
                </a:cubicBezTo>
                <a:cubicBezTo>
                  <a:pt x="13153" y="13203"/>
                  <a:pt x="12923" y="12726"/>
                  <a:pt x="12632" y="12317"/>
                </a:cubicBezTo>
                <a:cubicBezTo>
                  <a:pt x="12396" y="11991"/>
                  <a:pt x="12141" y="11726"/>
                  <a:pt x="11865" y="11521"/>
                </a:cubicBezTo>
                <a:cubicBezTo>
                  <a:pt x="11615" y="11233"/>
                  <a:pt x="11459" y="10794"/>
                  <a:pt x="11459" y="10309"/>
                </a:cubicBezTo>
                <a:cubicBezTo>
                  <a:pt x="11459" y="9748"/>
                  <a:pt x="11660" y="9241"/>
                  <a:pt x="11981" y="8968"/>
                </a:cubicBezTo>
                <a:cubicBezTo>
                  <a:pt x="12271" y="8718"/>
                  <a:pt x="12542" y="8400"/>
                  <a:pt x="12782" y="7998"/>
                </a:cubicBezTo>
                <a:cubicBezTo>
                  <a:pt x="13885" y="6150"/>
                  <a:pt x="13860" y="3301"/>
                  <a:pt x="12727" y="1498"/>
                </a:cubicBezTo>
                <a:cubicBezTo>
                  <a:pt x="11469" y="-510"/>
                  <a:pt x="9354" y="-495"/>
                  <a:pt x="8107" y="1520"/>
                </a:cubicBezTo>
                <a:cubicBezTo>
                  <a:pt x="6969" y="3361"/>
                  <a:pt x="6979" y="6263"/>
                  <a:pt x="8127" y="8089"/>
                </a:cubicBezTo>
                <a:cubicBezTo>
                  <a:pt x="8342" y="8430"/>
                  <a:pt x="8583" y="8718"/>
                  <a:pt x="8843" y="8938"/>
                </a:cubicBezTo>
                <a:cubicBezTo>
                  <a:pt x="9159" y="9210"/>
                  <a:pt x="9354" y="9710"/>
                  <a:pt x="9354" y="10256"/>
                </a:cubicBezTo>
                <a:lnTo>
                  <a:pt x="9354" y="10377"/>
                </a:lnTo>
                <a:cubicBezTo>
                  <a:pt x="9354" y="10862"/>
                  <a:pt x="9204" y="11309"/>
                  <a:pt x="8954" y="11597"/>
                </a:cubicBezTo>
                <a:cubicBezTo>
                  <a:pt x="8708" y="11794"/>
                  <a:pt x="8477" y="12044"/>
                  <a:pt x="8267" y="12339"/>
                </a:cubicBezTo>
                <a:cubicBezTo>
                  <a:pt x="7976" y="12756"/>
                  <a:pt x="7751" y="13233"/>
                  <a:pt x="7590" y="13741"/>
                </a:cubicBezTo>
                <a:cubicBezTo>
                  <a:pt x="7400" y="14090"/>
                  <a:pt x="7119" y="14302"/>
                  <a:pt x="6819" y="14302"/>
                </a:cubicBezTo>
                <a:cubicBezTo>
                  <a:pt x="6448" y="14302"/>
                  <a:pt x="6112" y="13999"/>
                  <a:pt x="5932" y="13514"/>
                </a:cubicBezTo>
                <a:cubicBezTo>
                  <a:pt x="5766" y="13074"/>
                  <a:pt x="5556" y="12665"/>
                  <a:pt x="5290" y="12302"/>
                </a:cubicBezTo>
                <a:cubicBezTo>
                  <a:pt x="4067" y="10635"/>
                  <a:pt x="2183" y="10673"/>
                  <a:pt x="990" y="12385"/>
                </a:cubicBezTo>
                <a:cubicBezTo>
                  <a:pt x="-338" y="14286"/>
                  <a:pt x="-328" y="17484"/>
                  <a:pt x="1005" y="19370"/>
                </a:cubicBezTo>
                <a:cubicBezTo>
                  <a:pt x="2223" y="21090"/>
                  <a:pt x="4142" y="21075"/>
                  <a:pt x="5350" y="19340"/>
                </a:cubicBezTo>
                <a:cubicBezTo>
                  <a:pt x="5576" y="19014"/>
                  <a:pt x="5766" y="18650"/>
                  <a:pt x="5911" y="18256"/>
                </a:cubicBezTo>
                <a:cubicBezTo>
                  <a:pt x="6092" y="17779"/>
                  <a:pt x="6423" y="17484"/>
                  <a:pt x="6783" y="17484"/>
                </a:cubicBezTo>
                <a:lnTo>
                  <a:pt x="6864" y="17484"/>
                </a:lnTo>
                <a:cubicBezTo>
                  <a:pt x="7164" y="17484"/>
                  <a:pt x="7440" y="17681"/>
                  <a:pt x="7630" y="18014"/>
                </a:cubicBezTo>
                <a:cubicBezTo>
                  <a:pt x="7781" y="18453"/>
                  <a:pt x="7976" y="18863"/>
                  <a:pt x="8222" y="19226"/>
                </a:cubicBezTo>
                <a:cubicBezTo>
                  <a:pt x="9254" y="20779"/>
                  <a:pt x="10818" y="21037"/>
                  <a:pt x="12026" y="19999"/>
                </a:cubicBezTo>
                <a:cubicBezTo>
                  <a:pt x="12251" y="19810"/>
                  <a:pt x="12462" y="19575"/>
                  <a:pt x="12657" y="19294"/>
                </a:cubicBezTo>
                <a:cubicBezTo>
                  <a:pt x="12928" y="18900"/>
                  <a:pt x="13143" y="18461"/>
                  <a:pt x="13304" y="17984"/>
                </a:cubicBezTo>
                <a:cubicBezTo>
                  <a:pt x="13494" y="17643"/>
                  <a:pt x="13770" y="17446"/>
                  <a:pt x="14065" y="17438"/>
                </a:cubicBezTo>
                <a:lnTo>
                  <a:pt x="14146" y="17438"/>
                </a:lnTo>
                <a:cubicBezTo>
                  <a:pt x="14506" y="17438"/>
                  <a:pt x="14837" y="17734"/>
                  <a:pt x="15023" y="18203"/>
                </a:cubicBezTo>
                <a:cubicBezTo>
                  <a:pt x="15173" y="18590"/>
                  <a:pt x="15363" y="18953"/>
                  <a:pt x="15594" y="19279"/>
                </a:cubicBezTo>
                <a:cubicBezTo>
                  <a:pt x="16812" y="20999"/>
                  <a:pt x="18731" y="20992"/>
                  <a:pt x="19939" y="19249"/>
                </a:cubicBezTo>
                <a:cubicBezTo>
                  <a:pt x="21262" y="17340"/>
                  <a:pt x="21252" y="14150"/>
                  <a:pt x="19914" y="12264"/>
                </a:cubicBezTo>
                <a:close/>
              </a:path>
            </a:pathLst>
          </a:custGeom>
          <a:solidFill>
            <a:srgbClr val="2B323B"/>
          </a:solidFill>
          <a:ln w="12700">
            <a:miter lim="400000"/>
          </a:ln>
          <a:effectLst>
            <a:outerShdw blurRad="254000" dist="190500" dir="2700000" algn="tl" rotWithShape="0">
              <a:schemeClr val="tx1">
                <a:alpha val="23000"/>
              </a:schemeClr>
            </a:outerShdw>
          </a:effectLst>
        </p:spPr>
        <p:txBody>
          <a:bodyPr lIns="38100" tIns="38100" rIns="38100" bIns="38100" anchor="ctr"/>
          <a:lstStyle/>
          <a:p>
            <a:pPr>
              <a:defRPr sz="3000">
                <a:solidFill>
                  <a:srgbClr val="FFFFFF"/>
                </a:solidFill>
              </a:defRPr>
            </a:pPr>
            <a:endParaRPr/>
          </a:p>
        </p:txBody>
      </p:sp>
      <p:sp>
        <p:nvSpPr>
          <p:cNvPr id="8" name="Oval 7">
            <a:extLst>
              <a:ext uri="{FF2B5EF4-FFF2-40B4-BE49-F238E27FC236}">
                <a16:creationId xmlns:a16="http://schemas.microsoft.com/office/drawing/2014/main" id="{4D7EBAEF-DFA1-529E-7861-5893F0635F5D}"/>
              </a:ext>
            </a:extLst>
          </p:cNvPr>
          <p:cNvSpPr/>
          <p:nvPr/>
        </p:nvSpPr>
        <p:spPr>
          <a:xfrm>
            <a:off x="7626919" y="3921857"/>
            <a:ext cx="1680993" cy="1680993"/>
          </a:xfrm>
          <a:prstGeom prst="ellipse">
            <a:avLst/>
          </a:prstGeom>
          <a:gradFill>
            <a:gsLst>
              <a:gs pos="50000">
                <a:schemeClr val="bg1">
                  <a:lumMod val="95000"/>
                </a:schemeClr>
              </a:gs>
              <a:gs pos="100000">
                <a:schemeClr val="bg1">
                  <a:lumMod val="0"/>
                  <a:lumOff val="100000"/>
                </a:schemeClr>
              </a:gs>
            </a:gsLst>
            <a:lin ang="2700000" scaled="0"/>
          </a:gradFill>
          <a:ln>
            <a:noFill/>
          </a:ln>
          <a:effectLst>
            <a:innerShdw blurRad="254000" dist="190500" dir="13500000">
              <a:schemeClr val="bg1">
                <a:lumMod val="7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05EA260-A860-1D07-B938-BD20FF204950}"/>
              </a:ext>
            </a:extLst>
          </p:cNvPr>
          <p:cNvSpPr/>
          <p:nvPr/>
        </p:nvSpPr>
        <p:spPr>
          <a:xfrm>
            <a:off x="7626919" y="3921856"/>
            <a:ext cx="1680993" cy="1680993"/>
          </a:xfrm>
          <a:prstGeom prst="ellipse">
            <a:avLst/>
          </a:prstGeom>
          <a:gradFill>
            <a:gsLst>
              <a:gs pos="50000">
                <a:schemeClr val="accent6"/>
              </a:gs>
              <a:gs pos="100000">
                <a:schemeClr val="accent6">
                  <a:lumMod val="40000"/>
                  <a:lumOff val="60000"/>
                </a:schemeClr>
              </a:gs>
            </a:gsLst>
            <a:lin ang="2700000" scaled="0"/>
          </a:gradFill>
          <a:ln>
            <a:noFill/>
          </a:ln>
          <a:effectLst>
            <a:innerShdw blurRad="254000" dist="190500" dir="13500000">
              <a:schemeClr val="accent6">
                <a:lumMod val="50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8A683E8-B2CF-7AA1-314F-4CBCF0F2B514}"/>
              </a:ext>
            </a:extLst>
          </p:cNvPr>
          <p:cNvSpPr/>
          <p:nvPr/>
        </p:nvSpPr>
        <p:spPr>
          <a:xfrm>
            <a:off x="5250206" y="1524345"/>
            <a:ext cx="1681335" cy="1682496"/>
          </a:xfrm>
          <a:prstGeom prst="ellipse">
            <a:avLst/>
          </a:prstGeom>
          <a:gradFill flip="none" rotWithShape="1">
            <a:gsLst>
              <a:gs pos="45000">
                <a:srgbClr val="2B323B"/>
              </a:gs>
              <a:gs pos="94000">
                <a:srgbClr val="2B323B">
                  <a:alpha val="95000"/>
                </a:srgbClr>
              </a:gs>
            </a:gsLst>
            <a:path path="circle">
              <a:fillToRect l="100000" t="100000"/>
            </a:path>
            <a:tileRect r="-100000" b="-100000"/>
          </a:gradFill>
          <a:ln>
            <a:noFill/>
          </a:ln>
          <a:effectLst>
            <a:innerShdw blurRad="254000" dist="190500" dir="13500000">
              <a:schemeClr val="tx1">
                <a:lumMod val="95000"/>
                <a:lumOff val="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Freeform: Shape 37">
            <a:extLst>
              <a:ext uri="{FF2B5EF4-FFF2-40B4-BE49-F238E27FC236}">
                <a16:creationId xmlns:a16="http://schemas.microsoft.com/office/drawing/2014/main" id="{5711392D-6788-5B5B-28B8-97F8223BF2B7}"/>
              </a:ext>
            </a:extLst>
          </p:cNvPr>
          <p:cNvSpPr/>
          <p:nvPr/>
        </p:nvSpPr>
        <p:spPr>
          <a:xfrm>
            <a:off x="5395125" y="1822959"/>
            <a:ext cx="1537577" cy="1382343"/>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2000">
                <a:srgbClr val="2B323B">
                  <a:alpha val="0"/>
                </a:srgbClr>
              </a:gs>
              <a:gs pos="100000">
                <a:schemeClr val="bg1">
                  <a:alpha val="49000"/>
                </a:schemeClr>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0" name="Oval 39">
            <a:extLst>
              <a:ext uri="{FF2B5EF4-FFF2-40B4-BE49-F238E27FC236}">
                <a16:creationId xmlns:a16="http://schemas.microsoft.com/office/drawing/2014/main" id="{9BEC349F-D923-D0B0-34BD-6BC522BE1228}"/>
              </a:ext>
            </a:extLst>
          </p:cNvPr>
          <p:cNvSpPr/>
          <p:nvPr/>
        </p:nvSpPr>
        <p:spPr>
          <a:xfrm>
            <a:off x="2874996" y="3921857"/>
            <a:ext cx="1681335" cy="1682496"/>
          </a:xfrm>
          <a:prstGeom prst="ellipse">
            <a:avLst/>
          </a:prstGeom>
          <a:gradFill flip="none" rotWithShape="1">
            <a:gsLst>
              <a:gs pos="45000">
                <a:srgbClr val="2B323B"/>
              </a:gs>
              <a:gs pos="94000">
                <a:srgbClr val="2B323B">
                  <a:alpha val="95000"/>
                </a:srgbClr>
              </a:gs>
            </a:gsLst>
            <a:path path="circle">
              <a:fillToRect l="100000" t="100000"/>
            </a:path>
            <a:tileRect r="-100000" b="-100000"/>
          </a:gradFill>
          <a:ln>
            <a:noFill/>
          </a:ln>
          <a:effectLst>
            <a:innerShdw blurRad="254000" dist="190500" dir="13500000">
              <a:schemeClr val="tx1">
                <a:lumMod val="95000"/>
                <a:lumOff val="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1" name="Freeform: Shape 40">
            <a:extLst>
              <a:ext uri="{FF2B5EF4-FFF2-40B4-BE49-F238E27FC236}">
                <a16:creationId xmlns:a16="http://schemas.microsoft.com/office/drawing/2014/main" id="{E5B69A79-CAB1-083B-B269-A75CF2BAF5FB}"/>
              </a:ext>
            </a:extLst>
          </p:cNvPr>
          <p:cNvSpPr/>
          <p:nvPr/>
        </p:nvSpPr>
        <p:spPr>
          <a:xfrm>
            <a:off x="3019915" y="4220471"/>
            <a:ext cx="1537577" cy="1382343"/>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2000">
                <a:srgbClr val="2B323B">
                  <a:alpha val="0"/>
                </a:srgbClr>
              </a:gs>
              <a:gs pos="100000">
                <a:schemeClr val="bg1">
                  <a:alpha val="49000"/>
                </a:schemeClr>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3" name="Oval 42">
            <a:extLst>
              <a:ext uri="{FF2B5EF4-FFF2-40B4-BE49-F238E27FC236}">
                <a16:creationId xmlns:a16="http://schemas.microsoft.com/office/drawing/2014/main" id="{C11A1FA1-30B8-932E-6F73-63224C43A06D}"/>
              </a:ext>
            </a:extLst>
          </p:cNvPr>
          <p:cNvSpPr/>
          <p:nvPr/>
        </p:nvSpPr>
        <p:spPr>
          <a:xfrm>
            <a:off x="5254752" y="3921857"/>
            <a:ext cx="1681335" cy="1682496"/>
          </a:xfrm>
          <a:prstGeom prst="ellipse">
            <a:avLst/>
          </a:prstGeom>
          <a:gradFill flip="none" rotWithShape="1">
            <a:gsLst>
              <a:gs pos="45000">
                <a:srgbClr val="2B323B"/>
              </a:gs>
              <a:gs pos="94000">
                <a:srgbClr val="2B323B">
                  <a:alpha val="95000"/>
                </a:srgbClr>
              </a:gs>
            </a:gsLst>
            <a:path path="circle">
              <a:fillToRect l="100000" t="100000"/>
            </a:path>
            <a:tileRect r="-100000" b="-100000"/>
          </a:gradFill>
          <a:ln>
            <a:noFill/>
          </a:ln>
          <a:effectLst>
            <a:innerShdw blurRad="254000" dist="190500" dir="13500000">
              <a:schemeClr val="tx1">
                <a:lumMod val="95000"/>
                <a:lumOff val="5000"/>
                <a:alpha val="4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4" name="Freeform: Shape 43">
            <a:extLst>
              <a:ext uri="{FF2B5EF4-FFF2-40B4-BE49-F238E27FC236}">
                <a16:creationId xmlns:a16="http://schemas.microsoft.com/office/drawing/2014/main" id="{A6574182-2FE2-8B04-56ED-8D80BC215E42}"/>
              </a:ext>
            </a:extLst>
          </p:cNvPr>
          <p:cNvSpPr/>
          <p:nvPr/>
        </p:nvSpPr>
        <p:spPr>
          <a:xfrm>
            <a:off x="5399671" y="4220471"/>
            <a:ext cx="1537577" cy="1382343"/>
          </a:xfrm>
          <a:custGeom>
            <a:avLst/>
            <a:gdLst>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605949 w 1461652"/>
              <a:gd name="connsiteY7" fmla="*/ 1243326 h 1313176"/>
              <a:gd name="connsiteX8" fmla="*/ 1404502 w 1461652"/>
              <a:gd name="connsiteY8" fmla="*/ 444773 h 1313176"/>
              <a:gd name="connsiteX9" fmla="*/ 1341748 w 1461652"/>
              <a:gd name="connsiteY9" fmla="*/ 13394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404502 w 1461652"/>
              <a:gd name="connsiteY7" fmla="*/ 444773 h 1313176"/>
              <a:gd name="connsiteX8" fmla="*/ 1341748 w 1461652"/>
              <a:gd name="connsiteY8" fmla="*/ 133940 h 1313176"/>
              <a:gd name="connsiteX9" fmla="*/ 1269048 w 1461652"/>
              <a:gd name="connsiteY9"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341748 w 1461652"/>
              <a:gd name="connsiteY7" fmla="*/ 133940 h 1313176"/>
              <a:gd name="connsiteX8" fmla="*/ 1269048 w 1461652"/>
              <a:gd name="connsiteY8"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41287 w 1461652"/>
              <a:gd name="connsiteY6" fmla="*/ 1009436 h 1313176"/>
              <a:gd name="connsiteX7" fmla="*/ 1269048 w 1461652"/>
              <a:gd name="connsiteY7" fmla="*/ 0 h 1313176"/>
              <a:gd name="connsiteX0" fmla="*/ 1269048 w 1461652"/>
              <a:gd name="connsiteY0" fmla="*/ 0 h 1313176"/>
              <a:gd name="connsiteX1" fmla="*/ 1325272 w 1461652"/>
              <a:gd name="connsiteY1" fmla="*/ 68145 h 1313176"/>
              <a:gd name="connsiteX2" fmla="*/ 1461652 w 1461652"/>
              <a:gd name="connsiteY2" fmla="*/ 514623 h 1313176"/>
              <a:gd name="connsiteX3" fmla="*/ 663099 w 1461652"/>
              <a:gd name="connsiteY3" fmla="*/ 1313176 h 1313176"/>
              <a:gd name="connsiteX4" fmla="*/ 926 w 1461652"/>
              <a:gd name="connsiteY4" fmla="*/ 961102 h 1313176"/>
              <a:gd name="connsiteX5" fmla="*/ 0 w 1461652"/>
              <a:gd name="connsiteY5" fmla="*/ 959396 h 1313176"/>
              <a:gd name="connsiteX6" fmla="*/ 1269048 w 1461652"/>
              <a:gd name="connsiteY6" fmla="*/ 0 h 1313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1652" h="1313176">
                <a:moveTo>
                  <a:pt x="1269048" y="0"/>
                </a:moveTo>
                <a:lnTo>
                  <a:pt x="1325272" y="68145"/>
                </a:lnTo>
                <a:cubicBezTo>
                  <a:pt x="1411375" y="195594"/>
                  <a:pt x="1461652" y="349237"/>
                  <a:pt x="1461652" y="514623"/>
                </a:cubicBezTo>
                <a:cubicBezTo>
                  <a:pt x="1461652" y="955652"/>
                  <a:pt x="1104128" y="1313176"/>
                  <a:pt x="663099" y="1313176"/>
                </a:cubicBezTo>
                <a:cubicBezTo>
                  <a:pt x="387456" y="1313176"/>
                  <a:pt x="144432" y="1173518"/>
                  <a:pt x="926" y="961102"/>
                </a:cubicBezTo>
                <a:lnTo>
                  <a:pt x="0" y="959396"/>
                </a:lnTo>
                <a:lnTo>
                  <a:pt x="1269048" y="0"/>
                </a:lnTo>
                <a:close/>
              </a:path>
            </a:pathLst>
          </a:custGeom>
          <a:gradFill flip="none" rotWithShape="1">
            <a:gsLst>
              <a:gs pos="62000">
                <a:srgbClr val="2B323B">
                  <a:alpha val="0"/>
                </a:srgbClr>
              </a:gs>
              <a:gs pos="100000">
                <a:schemeClr val="bg1">
                  <a:alpha val="49000"/>
                </a:schemeClr>
              </a:gs>
            </a:gsLst>
            <a:path path="circle">
              <a:fillToRect r="100000" b="100000"/>
            </a:path>
            <a:tileRect l="-100000" t="-100000"/>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0" name="Graphic 9" descr="Head with gears">
            <a:extLst>
              <a:ext uri="{FF2B5EF4-FFF2-40B4-BE49-F238E27FC236}">
                <a16:creationId xmlns:a16="http://schemas.microsoft.com/office/drawing/2014/main" id="{5EEADAFC-DB7A-4A63-CEAE-D1C5E4698E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82025" y="4083385"/>
            <a:ext cx="669940" cy="669940"/>
          </a:xfrm>
          <a:prstGeom prst="rect">
            <a:avLst/>
          </a:prstGeom>
        </p:spPr>
      </p:pic>
      <p:pic>
        <p:nvPicPr>
          <p:cNvPr id="11" name="Graphic 10" descr="Stopwatch 33%">
            <a:extLst>
              <a:ext uri="{FF2B5EF4-FFF2-40B4-BE49-F238E27FC236}">
                <a16:creationId xmlns:a16="http://schemas.microsoft.com/office/drawing/2014/main" id="{F27BC59C-DBE3-22C7-0C54-7864C9D76F4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57235" y="4083385"/>
            <a:ext cx="669940" cy="669940"/>
          </a:xfrm>
          <a:prstGeom prst="rect">
            <a:avLst/>
          </a:prstGeom>
        </p:spPr>
      </p:pic>
      <p:pic>
        <p:nvPicPr>
          <p:cNvPr id="12" name="Graphic 11" descr="Bullseye">
            <a:extLst>
              <a:ext uri="{FF2B5EF4-FFF2-40B4-BE49-F238E27FC236}">
                <a16:creationId xmlns:a16="http://schemas.microsoft.com/office/drawing/2014/main" id="{A41F911F-AF34-9A5A-8955-E25FE249E8D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32445" y="4083385"/>
            <a:ext cx="669940" cy="669940"/>
          </a:xfrm>
          <a:prstGeom prst="rect">
            <a:avLst/>
          </a:prstGeom>
        </p:spPr>
      </p:pic>
      <p:pic>
        <p:nvPicPr>
          <p:cNvPr id="13" name="Graphic 12" descr="Lights On">
            <a:extLst>
              <a:ext uri="{FF2B5EF4-FFF2-40B4-BE49-F238E27FC236}">
                <a16:creationId xmlns:a16="http://schemas.microsoft.com/office/drawing/2014/main" id="{59775640-3C63-9186-7223-DB06BD2195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757235" y="1694901"/>
            <a:ext cx="669940" cy="669940"/>
          </a:xfrm>
          <a:prstGeom prst="rect">
            <a:avLst/>
          </a:prstGeom>
        </p:spPr>
      </p:pic>
      <p:sp>
        <p:nvSpPr>
          <p:cNvPr id="14" name="TextBox 13">
            <a:extLst>
              <a:ext uri="{FF2B5EF4-FFF2-40B4-BE49-F238E27FC236}">
                <a16:creationId xmlns:a16="http://schemas.microsoft.com/office/drawing/2014/main" id="{0E41D1F4-A23F-CF81-1109-4C2DA17619D5}"/>
              </a:ext>
            </a:extLst>
          </p:cNvPr>
          <p:cNvSpPr txBox="1"/>
          <p:nvPr/>
        </p:nvSpPr>
        <p:spPr>
          <a:xfrm>
            <a:off x="5701617" y="2399935"/>
            <a:ext cx="781176" cy="646331"/>
          </a:xfrm>
          <a:prstGeom prst="rect">
            <a:avLst/>
          </a:prstGeom>
          <a:noFill/>
        </p:spPr>
        <p:txBody>
          <a:bodyPr wrap="none" rtlCol="0">
            <a:spAutoFit/>
          </a:bodyPr>
          <a:lstStyle/>
          <a:p>
            <a:pPr algn="ctr"/>
            <a:r>
              <a:rPr lang="en-US" b="1" dirty="0">
                <a:solidFill>
                  <a:schemeClr val="bg1">
                    <a:lumMod val="75000"/>
                  </a:schemeClr>
                </a:solidFill>
              </a:rPr>
              <a:t>Lorem</a:t>
            </a:r>
          </a:p>
          <a:p>
            <a:pPr algn="ctr"/>
            <a:r>
              <a:rPr lang="en-US" b="1" dirty="0">
                <a:solidFill>
                  <a:schemeClr val="bg1">
                    <a:lumMod val="75000"/>
                  </a:schemeClr>
                </a:solidFill>
              </a:rPr>
              <a:t>Ipsum</a:t>
            </a:r>
          </a:p>
        </p:txBody>
      </p:sp>
      <p:sp>
        <p:nvSpPr>
          <p:cNvPr id="15" name="TextBox 14">
            <a:extLst>
              <a:ext uri="{FF2B5EF4-FFF2-40B4-BE49-F238E27FC236}">
                <a16:creationId xmlns:a16="http://schemas.microsoft.com/office/drawing/2014/main" id="{C479A557-E25D-3EA3-B0B9-2E4C8C281EBF}"/>
              </a:ext>
            </a:extLst>
          </p:cNvPr>
          <p:cNvSpPr txBox="1"/>
          <p:nvPr/>
        </p:nvSpPr>
        <p:spPr>
          <a:xfrm>
            <a:off x="5701617" y="4754515"/>
            <a:ext cx="781176" cy="646331"/>
          </a:xfrm>
          <a:prstGeom prst="rect">
            <a:avLst/>
          </a:prstGeom>
          <a:noFill/>
        </p:spPr>
        <p:txBody>
          <a:bodyPr wrap="none" rtlCol="0">
            <a:spAutoFit/>
          </a:bodyPr>
          <a:lstStyle/>
          <a:p>
            <a:pPr algn="ctr"/>
            <a:r>
              <a:rPr lang="en-US" b="1" dirty="0">
                <a:solidFill>
                  <a:schemeClr val="bg1">
                    <a:lumMod val="75000"/>
                  </a:schemeClr>
                </a:solidFill>
              </a:rPr>
              <a:t>Lorem</a:t>
            </a:r>
          </a:p>
          <a:p>
            <a:pPr algn="ctr"/>
            <a:r>
              <a:rPr lang="en-US" b="1" dirty="0">
                <a:solidFill>
                  <a:schemeClr val="bg1">
                    <a:lumMod val="75000"/>
                  </a:schemeClr>
                </a:solidFill>
              </a:rPr>
              <a:t>Ipsum</a:t>
            </a:r>
          </a:p>
        </p:txBody>
      </p:sp>
      <p:sp>
        <p:nvSpPr>
          <p:cNvPr id="16" name="TextBox 15">
            <a:extLst>
              <a:ext uri="{FF2B5EF4-FFF2-40B4-BE49-F238E27FC236}">
                <a16:creationId xmlns:a16="http://schemas.microsoft.com/office/drawing/2014/main" id="{708C0749-3B7D-8542-470F-0D29B6E4DD69}"/>
              </a:ext>
            </a:extLst>
          </p:cNvPr>
          <p:cNvSpPr txBox="1"/>
          <p:nvPr/>
        </p:nvSpPr>
        <p:spPr>
          <a:xfrm>
            <a:off x="3326407" y="4754515"/>
            <a:ext cx="781176" cy="646331"/>
          </a:xfrm>
          <a:prstGeom prst="rect">
            <a:avLst/>
          </a:prstGeom>
          <a:noFill/>
        </p:spPr>
        <p:txBody>
          <a:bodyPr wrap="none" rtlCol="0">
            <a:spAutoFit/>
          </a:bodyPr>
          <a:lstStyle/>
          <a:p>
            <a:pPr algn="ctr"/>
            <a:r>
              <a:rPr lang="en-US" b="1" dirty="0">
                <a:solidFill>
                  <a:schemeClr val="bg1">
                    <a:lumMod val="75000"/>
                  </a:schemeClr>
                </a:solidFill>
              </a:rPr>
              <a:t>Lorem</a:t>
            </a:r>
          </a:p>
          <a:p>
            <a:pPr algn="ctr"/>
            <a:r>
              <a:rPr lang="en-US" b="1" dirty="0">
                <a:solidFill>
                  <a:schemeClr val="bg1">
                    <a:lumMod val="75000"/>
                  </a:schemeClr>
                </a:solidFill>
              </a:rPr>
              <a:t>Ipsum</a:t>
            </a:r>
          </a:p>
        </p:txBody>
      </p:sp>
      <p:sp>
        <p:nvSpPr>
          <p:cNvPr id="17" name="TextBox 16">
            <a:extLst>
              <a:ext uri="{FF2B5EF4-FFF2-40B4-BE49-F238E27FC236}">
                <a16:creationId xmlns:a16="http://schemas.microsoft.com/office/drawing/2014/main" id="{552FF5AA-99D1-3740-A5C9-61C98B829500}"/>
              </a:ext>
            </a:extLst>
          </p:cNvPr>
          <p:cNvSpPr txBox="1"/>
          <p:nvPr/>
        </p:nvSpPr>
        <p:spPr>
          <a:xfrm>
            <a:off x="8076827" y="4754515"/>
            <a:ext cx="781176" cy="646331"/>
          </a:xfrm>
          <a:prstGeom prst="rect">
            <a:avLst/>
          </a:prstGeom>
          <a:noFill/>
        </p:spPr>
        <p:txBody>
          <a:bodyPr wrap="none" rtlCol="0">
            <a:spAutoFit/>
          </a:bodyPr>
          <a:lstStyle/>
          <a:p>
            <a:pPr algn="ctr"/>
            <a:r>
              <a:rPr lang="en-US" b="1" dirty="0"/>
              <a:t>Lorem</a:t>
            </a:r>
          </a:p>
          <a:p>
            <a:pPr algn="ctr"/>
            <a:r>
              <a:rPr lang="en-US" b="1" dirty="0"/>
              <a:t>Ipsum</a:t>
            </a:r>
          </a:p>
        </p:txBody>
      </p:sp>
    </p:spTree>
    <p:extLst>
      <p:ext uri="{BB962C8B-B14F-4D97-AF65-F5344CB8AC3E}">
        <p14:creationId xmlns:p14="http://schemas.microsoft.com/office/powerpoint/2010/main" val="174041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8541</TotalTime>
  <Words>241</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Four-Point Node Map Neumorphic</vt:lpstr>
      <vt:lpstr>Four-Point Node Map Neumorphic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Four-Point Node Map Neumorphic</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2023-12-05T16:51:05Z</dcterms:modified>
  <cp:category>Charts &amp; Diagrams</cp:category>
</cp:coreProperties>
</file>