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val 33">
            <a:extLst>
              <a:ext uri="{FF2B5EF4-FFF2-40B4-BE49-F238E27FC236}">
                <a16:creationId xmlns:a16="http://schemas.microsoft.com/office/drawing/2014/main" id="{BB515FC6-6FB4-45EB-9BE6-2F0C9A3B18E6}"/>
              </a:ext>
            </a:extLst>
          </p:cNvPr>
          <p:cNvSpPr/>
          <p:nvPr/>
        </p:nvSpPr>
        <p:spPr>
          <a:xfrm>
            <a:off x="2414183" y="4977107"/>
            <a:ext cx="4260273" cy="734291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lumMod val="75000"/>
                  <a:lumOff val="25000"/>
                </a:sysClr>
              </a:gs>
              <a:gs pos="100000">
                <a:schemeClr val="bg2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kern="0" dirty="0">
              <a:solidFill>
                <a:sysClr val="windowText" lastClr="000000"/>
              </a:solidFill>
              <a:ea typeface="宋体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66F276-4D56-4F53-AB43-0B61EA269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The Four Ps of Marketing for PowerPoint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1708324-E776-455A-A501-2923D9494E64}"/>
              </a:ext>
            </a:extLst>
          </p:cNvPr>
          <p:cNvGrpSpPr/>
          <p:nvPr/>
        </p:nvGrpSpPr>
        <p:grpSpPr>
          <a:xfrm>
            <a:off x="6691483" y="2067093"/>
            <a:ext cx="2202816" cy="1360030"/>
            <a:chOff x="8921977" y="1312837"/>
            <a:chExt cx="2937088" cy="181337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3C7B0EE-DEDE-4123-A5B3-715EF088D8FA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Price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A30E587-7069-422C-858F-15EDA7063FAF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CFCE0D8-7C73-4541-8A71-9469055D217E}"/>
              </a:ext>
            </a:extLst>
          </p:cNvPr>
          <p:cNvGrpSpPr/>
          <p:nvPr/>
        </p:nvGrpSpPr>
        <p:grpSpPr>
          <a:xfrm>
            <a:off x="249702" y="3742861"/>
            <a:ext cx="2202816" cy="1360030"/>
            <a:chOff x="332936" y="2473878"/>
            <a:chExt cx="2937088" cy="1813372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25FC23D-E18B-4BD5-9C51-35D877CB7362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Place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6755944-FE0F-4978-B72E-5342DF107701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3511887-C655-4546-9B07-E79A176ACEF2}"/>
              </a:ext>
            </a:extLst>
          </p:cNvPr>
          <p:cNvGrpSpPr/>
          <p:nvPr/>
        </p:nvGrpSpPr>
        <p:grpSpPr>
          <a:xfrm>
            <a:off x="255548" y="2067093"/>
            <a:ext cx="2202816" cy="1360030"/>
            <a:chOff x="332936" y="2473878"/>
            <a:chExt cx="2937088" cy="181337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8C2201D-87EC-442B-922D-AE686782F20A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Product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BB6CF12-54AC-4F1E-A45C-BF367478D933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EB38B3A-DA06-45BC-9F72-0381054E3E0B}"/>
              </a:ext>
            </a:extLst>
          </p:cNvPr>
          <p:cNvGrpSpPr/>
          <p:nvPr/>
        </p:nvGrpSpPr>
        <p:grpSpPr>
          <a:xfrm>
            <a:off x="2698520" y="1597293"/>
            <a:ext cx="3749040" cy="3749040"/>
            <a:chOff x="2698520" y="1597293"/>
            <a:chExt cx="3749040" cy="3749040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6DB8F92D-1047-44CB-A0C2-A4CA341CDC72}"/>
                </a:ext>
              </a:extLst>
            </p:cNvPr>
            <p:cNvGrpSpPr/>
            <p:nvPr/>
          </p:nvGrpSpPr>
          <p:grpSpPr>
            <a:xfrm>
              <a:off x="2698520" y="1597293"/>
              <a:ext cx="3749040" cy="3749040"/>
              <a:chOff x="3933825" y="1367090"/>
              <a:chExt cx="4325113" cy="4325112"/>
            </a:xfrm>
          </p:grpSpPr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20C6F800-46A3-4F5B-954B-AC5B6E19D728}"/>
                  </a:ext>
                </a:extLst>
              </p:cNvPr>
              <p:cNvGrpSpPr/>
              <p:nvPr/>
            </p:nvGrpSpPr>
            <p:grpSpPr>
              <a:xfrm>
                <a:off x="3933825" y="1367090"/>
                <a:ext cx="4325112" cy="4325112"/>
                <a:chOff x="6497638" y="530225"/>
                <a:chExt cx="2697162" cy="2433638"/>
              </a:xfrm>
            </p:grpSpPr>
            <p:sp>
              <p:nvSpPr>
                <p:cNvPr id="61" name="Freeform 6">
                  <a:extLst>
                    <a:ext uri="{FF2B5EF4-FFF2-40B4-BE49-F238E27FC236}">
                      <a16:creationId xmlns:a16="http://schemas.microsoft.com/office/drawing/2014/main" id="{B3D94316-FEFA-4D69-BD0E-302216DE8EE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18450" y="533400"/>
                  <a:ext cx="1276350" cy="1390650"/>
                </a:xfrm>
                <a:custGeom>
                  <a:avLst/>
                  <a:gdLst>
                    <a:gd name="T0" fmla="*/ 0 w 2244"/>
                    <a:gd name="T1" fmla="*/ 1339 h 2713"/>
                    <a:gd name="T2" fmla="*/ 909 w 2244"/>
                    <a:gd name="T3" fmla="*/ 2349 h 2713"/>
                    <a:gd name="T4" fmla="*/ 1581 w 2244"/>
                    <a:gd name="T5" fmla="*/ 2713 h 2713"/>
                    <a:gd name="T6" fmla="*/ 2244 w 2244"/>
                    <a:gd name="T7" fmla="*/ 2350 h 2713"/>
                    <a:gd name="T8" fmla="*/ 8 w 2244"/>
                    <a:gd name="T9" fmla="*/ 0 h 2713"/>
                    <a:gd name="T10" fmla="*/ 369 w 2244"/>
                    <a:gd name="T11" fmla="*/ 659 h 2713"/>
                    <a:gd name="T12" fmla="*/ 0 w 2244"/>
                    <a:gd name="T13" fmla="*/ 1339 h 27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244" h="2713">
                      <a:moveTo>
                        <a:pt x="0" y="1339"/>
                      </a:moveTo>
                      <a:cubicBezTo>
                        <a:pt x="507" y="1401"/>
                        <a:pt x="900" y="1828"/>
                        <a:pt x="909" y="2349"/>
                      </a:cubicBezTo>
                      <a:lnTo>
                        <a:pt x="1581" y="2713"/>
                      </a:lnTo>
                      <a:lnTo>
                        <a:pt x="2244" y="2350"/>
                      </a:lnTo>
                      <a:cubicBezTo>
                        <a:pt x="2235" y="1093"/>
                        <a:pt x="1249" y="70"/>
                        <a:pt x="8" y="0"/>
                      </a:cubicBezTo>
                      <a:lnTo>
                        <a:pt x="369" y="659"/>
                      </a:lnTo>
                      <a:lnTo>
                        <a:pt x="0" y="1339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Freeform 7">
                  <a:extLst>
                    <a:ext uri="{FF2B5EF4-FFF2-40B4-BE49-F238E27FC236}">
                      <a16:creationId xmlns:a16="http://schemas.microsoft.com/office/drawing/2014/main" id="{579DB5BF-AEEB-4909-84D5-F2B01AE10A8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499225" y="530225"/>
                  <a:ext cx="1544638" cy="1150938"/>
                </a:xfrm>
                <a:custGeom>
                  <a:avLst/>
                  <a:gdLst>
                    <a:gd name="T0" fmla="*/ 1339 w 2713"/>
                    <a:gd name="T1" fmla="*/ 2243 h 2243"/>
                    <a:gd name="T2" fmla="*/ 2349 w 2713"/>
                    <a:gd name="T3" fmla="*/ 1335 h 2243"/>
                    <a:gd name="T4" fmla="*/ 2713 w 2713"/>
                    <a:gd name="T5" fmla="*/ 663 h 2243"/>
                    <a:gd name="T6" fmla="*/ 2350 w 2713"/>
                    <a:gd name="T7" fmla="*/ 0 h 2243"/>
                    <a:gd name="T8" fmla="*/ 0 w 2713"/>
                    <a:gd name="T9" fmla="*/ 2236 h 2243"/>
                    <a:gd name="T10" fmla="*/ 659 w 2713"/>
                    <a:gd name="T11" fmla="*/ 1874 h 2243"/>
                    <a:gd name="T12" fmla="*/ 1339 w 2713"/>
                    <a:gd name="T13" fmla="*/ 2243 h 22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713" h="2243">
                      <a:moveTo>
                        <a:pt x="1339" y="2243"/>
                      </a:moveTo>
                      <a:cubicBezTo>
                        <a:pt x="1401" y="1737"/>
                        <a:pt x="1828" y="1344"/>
                        <a:pt x="2349" y="1335"/>
                      </a:cubicBezTo>
                      <a:lnTo>
                        <a:pt x="2713" y="663"/>
                      </a:lnTo>
                      <a:lnTo>
                        <a:pt x="2350" y="0"/>
                      </a:lnTo>
                      <a:cubicBezTo>
                        <a:pt x="1093" y="9"/>
                        <a:pt x="69" y="995"/>
                        <a:pt x="0" y="2236"/>
                      </a:cubicBezTo>
                      <a:lnTo>
                        <a:pt x="659" y="1874"/>
                      </a:lnTo>
                      <a:lnTo>
                        <a:pt x="1339" y="2243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" name="Freeform 8">
                  <a:extLst>
                    <a:ext uri="{FF2B5EF4-FFF2-40B4-BE49-F238E27FC236}">
                      <a16:creationId xmlns:a16="http://schemas.microsoft.com/office/drawing/2014/main" id="{64FEE0A6-1EDC-4775-AC42-A4FBA062B24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48575" y="1812925"/>
                  <a:ext cx="1544638" cy="1150938"/>
                </a:xfrm>
                <a:custGeom>
                  <a:avLst/>
                  <a:gdLst>
                    <a:gd name="T0" fmla="*/ 2714 w 2714"/>
                    <a:gd name="T1" fmla="*/ 7 h 2243"/>
                    <a:gd name="T2" fmla="*/ 2055 w 2714"/>
                    <a:gd name="T3" fmla="*/ 368 h 2243"/>
                    <a:gd name="T4" fmla="*/ 1375 w 2714"/>
                    <a:gd name="T5" fmla="*/ 0 h 2243"/>
                    <a:gd name="T6" fmla="*/ 365 w 2714"/>
                    <a:gd name="T7" fmla="*/ 908 h 2243"/>
                    <a:gd name="T8" fmla="*/ 0 w 2714"/>
                    <a:gd name="T9" fmla="*/ 1580 h 2243"/>
                    <a:gd name="T10" fmla="*/ 364 w 2714"/>
                    <a:gd name="T11" fmla="*/ 2243 h 2243"/>
                    <a:gd name="T12" fmla="*/ 2714 w 2714"/>
                    <a:gd name="T13" fmla="*/ 7 h 22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714" h="2243">
                      <a:moveTo>
                        <a:pt x="2714" y="7"/>
                      </a:moveTo>
                      <a:lnTo>
                        <a:pt x="2055" y="368"/>
                      </a:lnTo>
                      <a:lnTo>
                        <a:pt x="1375" y="0"/>
                      </a:lnTo>
                      <a:cubicBezTo>
                        <a:pt x="1313" y="506"/>
                        <a:pt x="886" y="899"/>
                        <a:pt x="365" y="908"/>
                      </a:cubicBezTo>
                      <a:lnTo>
                        <a:pt x="0" y="1580"/>
                      </a:lnTo>
                      <a:lnTo>
                        <a:pt x="364" y="2243"/>
                      </a:lnTo>
                      <a:cubicBezTo>
                        <a:pt x="1620" y="2234"/>
                        <a:pt x="2644" y="1248"/>
                        <a:pt x="2714" y="7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" name="Freeform 9">
                  <a:extLst>
                    <a:ext uri="{FF2B5EF4-FFF2-40B4-BE49-F238E27FC236}">
                      <a16:creationId xmlns:a16="http://schemas.microsoft.com/office/drawing/2014/main" id="{A45BC5C3-753C-4EE9-B2AE-F385E6600DD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497638" y="1568450"/>
                  <a:ext cx="1276350" cy="1392238"/>
                </a:xfrm>
                <a:custGeom>
                  <a:avLst/>
                  <a:gdLst>
                    <a:gd name="T0" fmla="*/ 2243 w 2243"/>
                    <a:gd name="T1" fmla="*/ 1375 h 2714"/>
                    <a:gd name="T2" fmla="*/ 1335 w 2243"/>
                    <a:gd name="T3" fmla="*/ 365 h 2714"/>
                    <a:gd name="T4" fmla="*/ 663 w 2243"/>
                    <a:gd name="T5" fmla="*/ 0 h 2714"/>
                    <a:gd name="T6" fmla="*/ 0 w 2243"/>
                    <a:gd name="T7" fmla="*/ 364 h 2714"/>
                    <a:gd name="T8" fmla="*/ 2236 w 2243"/>
                    <a:gd name="T9" fmla="*/ 2714 h 2714"/>
                    <a:gd name="T10" fmla="*/ 1874 w 2243"/>
                    <a:gd name="T11" fmla="*/ 2055 h 2714"/>
                    <a:gd name="T12" fmla="*/ 2243 w 2243"/>
                    <a:gd name="T13" fmla="*/ 1375 h 27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243" h="2714">
                      <a:moveTo>
                        <a:pt x="2243" y="1375"/>
                      </a:moveTo>
                      <a:cubicBezTo>
                        <a:pt x="1737" y="1313"/>
                        <a:pt x="1344" y="886"/>
                        <a:pt x="1335" y="365"/>
                      </a:cubicBezTo>
                      <a:lnTo>
                        <a:pt x="663" y="0"/>
                      </a:lnTo>
                      <a:lnTo>
                        <a:pt x="0" y="364"/>
                      </a:lnTo>
                      <a:cubicBezTo>
                        <a:pt x="9" y="1620"/>
                        <a:pt x="995" y="2644"/>
                        <a:pt x="2236" y="2714"/>
                      </a:cubicBezTo>
                      <a:lnTo>
                        <a:pt x="1874" y="2055"/>
                      </a:lnTo>
                      <a:lnTo>
                        <a:pt x="2243" y="137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DEF51076-DEE6-4763-9357-F93D2C3FCBFB}"/>
                  </a:ext>
                </a:extLst>
              </p:cNvPr>
              <p:cNvGrpSpPr/>
              <p:nvPr/>
            </p:nvGrpSpPr>
            <p:grpSpPr>
              <a:xfrm>
                <a:off x="3933826" y="1367090"/>
                <a:ext cx="4325112" cy="4325112"/>
                <a:chOff x="3933826" y="1367090"/>
                <a:chExt cx="4325112" cy="4325112"/>
              </a:xfrm>
            </p:grpSpPr>
            <p:sp>
              <p:nvSpPr>
                <p:cNvPr id="57" name="Freeform: Shape 56">
                  <a:extLst>
                    <a:ext uri="{FF2B5EF4-FFF2-40B4-BE49-F238E27FC236}">
                      <a16:creationId xmlns:a16="http://schemas.microsoft.com/office/drawing/2014/main" id="{D0CF1F32-59CD-41BE-89C6-0F8344A1BE7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219507" y="1372734"/>
                  <a:ext cx="2039431" cy="2276835"/>
                </a:xfrm>
                <a:custGeom>
                  <a:avLst/>
                  <a:gdLst>
                    <a:gd name="connsiteX0" fmla="*/ 0 w 2039431"/>
                    <a:gd name="connsiteY0" fmla="*/ 0 h 2276835"/>
                    <a:gd name="connsiteX1" fmla="*/ 2039431 w 2039431"/>
                    <a:gd name="connsiteY1" fmla="*/ 2140806 h 2276835"/>
                    <a:gd name="connsiteX2" fmla="*/ 1790679 w 2039431"/>
                    <a:gd name="connsiteY2" fmla="*/ 2276835 h 2276835"/>
                    <a:gd name="connsiteX3" fmla="*/ 1796734 w 2039431"/>
                    <a:gd name="connsiteY3" fmla="*/ 2156913 h 2276835"/>
                    <a:gd name="connsiteX4" fmla="*/ 263490 w 2039431"/>
                    <a:gd name="connsiteY4" fmla="*/ 275686 h 2276835"/>
                    <a:gd name="connsiteX5" fmla="*/ 140946 w 2039431"/>
                    <a:gd name="connsiteY5" fmla="*/ 256983 h 22768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39431" h="2276835">
                      <a:moveTo>
                        <a:pt x="0" y="0"/>
                      </a:moveTo>
                      <a:cubicBezTo>
                        <a:pt x="1131903" y="63769"/>
                        <a:pt x="2031222" y="995703"/>
                        <a:pt x="2039431" y="2140806"/>
                      </a:cubicBezTo>
                      <a:lnTo>
                        <a:pt x="1790679" y="2276835"/>
                      </a:lnTo>
                      <a:lnTo>
                        <a:pt x="1796734" y="2156913"/>
                      </a:lnTo>
                      <a:cubicBezTo>
                        <a:pt x="1796734" y="1228959"/>
                        <a:pt x="1138510" y="454741"/>
                        <a:pt x="263490" y="275686"/>
                      </a:cubicBezTo>
                      <a:lnTo>
                        <a:pt x="140946" y="256983"/>
                      </a:lnTo>
                      <a:close/>
                    </a:path>
                  </a:pathLst>
                </a:custGeom>
                <a:solidFill>
                  <a:schemeClr val="tx1">
                    <a:alpha val="2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8" name="Freeform: Shape 57">
                  <a:extLst>
                    <a:ext uri="{FF2B5EF4-FFF2-40B4-BE49-F238E27FC236}">
                      <a16:creationId xmlns:a16="http://schemas.microsoft.com/office/drawing/2014/main" id="{B083C9D0-F2B3-4F09-B799-693CFC2684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36370" y="1367090"/>
                  <a:ext cx="2281738" cy="2039088"/>
                </a:xfrm>
                <a:custGeom>
                  <a:avLst/>
                  <a:gdLst>
                    <a:gd name="connsiteX0" fmla="*/ 2145533 w 2281738"/>
                    <a:gd name="connsiteY0" fmla="*/ 0 h 2039088"/>
                    <a:gd name="connsiteX1" fmla="*/ 2281738 w 2281738"/>
                    <a:gd name="connsiteY1" fmla="*/ 248482 h 2039088"/>
                    <a:gd name="connsiteX2" fmla="*/ 2159630 w 2281738"/>
                    <a:gd name="connsiteY2" fmla="*/ 242316 h 2039088"/>
                    <a:gd name="connsiteX3" fmla="*/ 278403 w 2281738"/>
                    <a:gd name="connsiteY3" fmla="*/ 1775561 h 2039088"/>
                    <a:gd name="connsiteX4" fmla="*/ 259952 w 2281738"/>
                    <a:gd name="connsiteY4" fmla="*/ 1896457 h 2039088"/>
                    <a:gd name="connsiteX5" fmla="*/ 0 w 2281738"/>
                    <a:gd name="connsiteY5" fmla="*/ 2039088 h 2039088"/>
                    <a:gd name="connsiteX6" fmla="*/ 2145533 w 2281738"/>
                    <a:gd name="connsiteY6" fmla="*/ 0 h 20390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281738" h="2039088">
                      <a:moveTo>
                        <a:pt x="2145533" y="0"/>
                      </a:moveTo>
                      <a:lnTo>
                        <a:pt x="2281738" y="248482"/>
                      </a:lnTo>
                      <a:lnTo>
                        <a:pt x="2159630" y="242316"/>
                      </a:lnTo>
                      <a:cubicBezTo>
                        <a:pt x="1231676" y="242316"/>
                        <a:pt x="457458" y="900540"/>
                        <a:pt x="278403" y="1775561"/>
                      </a:cubicBezTo>
                      <a:lnTo>
                        <a:pt x="259952" y="1896457"/>
                      </a:lnTo>
                      <a:lnTo>
                        <a:pt x="0" y="2039088"/>
                      </a:lnTo>
                      <a:cubicBezTo>
                        <a:pt x="62997" y="907376"/>
                        <a:pt x="997901" y="8208"/>
                        <a:pt x="2145533" y="0"/>
                      </a:cubicBezTo>
                      <a:close/>
                    </a:path>
                  </a:pathLst>
                </a:custGeom>
                <a:solidFill>
                  <a:schemeClr val="tx1">
                    <a:alpha val="2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9" name="Freeform: Shape 58">
                  <a:extLst>
                    <a:ext uri="{FF2B5EF4-FFF2-40B4-BE49-F238E27FC236}">
                      <a16:creationId xmlns:a16="http://schemas.microsoft.com/office/drawing/2014/main" id="{9E93BF3F-ECB1-494B-AB41-0D021E3D4D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975156" y="3653115"/>
                  <a:ext cx="2281236" cy="2039087"/>
                </a:xfrm>
                <a:custGeom>
                  <a:avLst/>
                  <a:gdLst>
                    <a:gd name="connsiteX0" fmla="*/ 2281236 w 2281236"/>
                    <a:gd name="connsiteY0" fmla="*/ 0 h 2039087"/>
                    <a:gd name="connsiteX1" fmla="*/ 136494 w 2281236"/>
                    <a:gd name="connsiteY1" fmla="*/ 2039087 h 2039087"/>
                    <a:gd name="connsiteX2" fmla="*/ 0 w 2281236"/>
                    <a:gd name="connsiteY2" fmla="*/ 1790669 h 2039087"/>
                    <a:gd name="connsiteX3" fmla="*/ 120844 w 2281236"/>
                    <a:gd name="connsiteY3" fmla="*/ 1796771 h 2039087"/>
                    <a:gd name="connsiteX4" fmla="*/ 2002072 w 2281236"/>
                    <a:gd name="connsiteY4" fmla="*/ 263526 h 2039087"/>
                    <a:gd name="connsiteX5" fmla="*/ 2020510 w 2281236"/>
                    <a:gd name="connsiteY5" fmla="*/ 142713 h 20390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281236" h="2039087">
                      <a:moveTo>
                        <a:pt x="2281236" y="0"/>
                      </a:moveTo>
                      <a:cubicBezTo>
                        <a:pt x="2217350" y="1131712"/>
                        <a:pt x="1282790" y="2030880"/>
                        <a:pt x="136494" y="2039087"/>
                      </a:cubicBezTo>
                      <a:lnTo>
                        <a:pt x="0" y="1790669"/>
                      </a:lnTo>
                      <a:lnTo>
                        <a:pt x="120844" y="1796771"/>
                      </a:lnTo>
                      <a:cubicBezTo>
                        <a:pt x="1048798" y="1796771"/>
                        <a:pt x="1823017" y="1138547"/>
                        <a:pt x="2002072" y="263526"/>
                      </a:cubicBezTo>
                      <a:lnTo>
                        <a:pt x="2020510" y="142713"/>
                      </a:lnTo>
                      <a:close/>
                    </a:path>
                  </a:pathLst>
                </a:custGeom>
                <a:solidFill>
                  <a:schemeClr val="tx1">
                    <a:alpha val="2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0" name="Freeform: Shape 59">
                  <a:extLst>
                    <a:ext uri="{FF2B5EF4-FFF2-40B4-BE49-F238E27FC236}">
                      <a16:creationId xmlns:a16="http://schemas.microsoft.com/office/drawing/2014/main" id="{ABEEEE33-16B0-4064-AB8C-F2522FC08EC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33826" y="3408021"/>
                  <a:ext cx="2040341" cy="2278538"/>
                </a:xfrm>
                <a:custGeom>
                  <a:avLst/>
                  <a:gdLst>
                    <a:gd name="connsiteX0" fmla="*/ 248077 w 2040341"/>
                    <a:gd name="connsiteY0" fmla="*/ 0 h 2278538"/>
                    <a:gd name="connsiteX1" fmla="*/ 241935 w 2040341"/>
                    <a:gd name="connsiteY1" fmla="*/ 121625 h 2278538"/>
                    <a:gd name="connsiteX2" fmla="*/ 1775180 w 2040341"/>
                    <a:gd name="connsiteY2" fmla="*/ 2002853 h 2278538"/>
                    <a:gd name="connsiteX3" fmla="*/ 1899172 w 2040341"/>
                    <a:gd name="connsiteY3" fmla="*/ 2021776 h 2278538"/>
                    <a:gd name="connsiteX4" fmla="*/ 2040341 w 2040341"/>
                    <a:gd name="connsiteY4" fmla="*/ 2278538 h 2278538"/>
                    <a:gd name="connsiteX5" fmla="*/ 0 w 2040341"/>
                    <a:gd name="connsiteY5" fmla="*/ 136078 h 22785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40341" h="2278538">
                      <a:moveTo>
                        <a:pt x="248077" y="0"/>
                      </a:moveTo>
                      <a:lnTo>
                        <a:pt x="241935" y="121625"/>
                      </a:lnTo>
                      <a:cubicBezTo>
                        <a:pt x="241935" y="1049579"/>
                        <a:pt x="900159" y="1823798"/>
                        <a:pt x="1775180" y="2002853"/>
                      </a:cubicBezTo>
                      <a:lnTo>
                        <a:pt x="1899172" y="2021776"/>
                      </a:lnTo>
                      <a:lnTo>
                        <a:pt x="2040341" y="2278538"/>
                      </a:lnTo>
                      <a:cubicBezTo>
                        <a:pt x="907934" y="2214720"/>
                        <a:pt x="8213" y="1281154"/>
                        <a:pt x="0" y="136078"/>
                      </a:cubicBezTo>
                      <a:close/>
                    </a:path>
                  </a:pathLst>
                </a:custGeom>
                <a:solidFill>
                  <a:schemeClr val="tx1">
                    <a:alpha val="2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445268A4-3961-4F67-8979-89DA020C851C}"/>
                </a:ext>
              </a:extLst>
            </p:cNvPr>
            <p:cNvSpPr/>
            <p:nvPr/>
          </p:nvSpPr>
          <p:spPr>
            <a:xfrm>
              <a:off x="4180775" y="4287589"/>
              <a:ext cx="405142" cy="1058744"/>
            </a:xfrm>
            <a:custGeom>
              <a:avLst/>
              <a:gdLst>
                <a:gd name="connsiteX0" fmla="*/ 334017 w 467396"/>
                <a:gd name="connsiteY0" fmla="*/ 0 h 1221429"/>
                <a:gd name="connsiteX1" fmla="*/ 355412 w 467396"/>
                <a:gd name="connsiteY1" fmla="*/ 3265 h 1221429"/>
                <a:gd name="connsiteX2" fmla="*/ 452158 w 467396"/>
                <a:gd name="connsiteY2" fmla="*/ 8150 h 1221429"/>
                <a:gd name="connsiteX3" fmla="*/ 466867 w 467396"/>
                <a:gd name="connsiteY3" fmla="*/ 7408 h 1221429"/>
                <a:gd name="connsiteX4" fmla="*/ 135601 w 467396"/>
                <a:gd name="connsiteY4" fmla="*/ 616816 h 1221429"/>
                <a:gd name="connsiteX5" fmla="*/ 467396 w 467396"/>
                <a:gd name="connsiteY5" fmla="*/ 1220679 h 1221429"/>
                <a:gd name="connsiteX6" fmla="*/ 452539 w 467396"/>
                <a:gd name="connsiteY6" fmla="*/ 1221429 h 1221429"/>
                <a:gd name="connsiteX7" fmla="*/ 330025 w 467396"/>
                <a:gd name="connsiteY7" fmla="*/ 1215243 h 1221429"/>
                <a:gd name="connsiteX8" fmla="*/ 0 w 467396"/>
                <a:gd name="connsiteY8" fmla="*/ 614986 h 1221429"/>
                <a:gd name="connsiteX9" fmla="*/ 334017 w 467396"/>
                <a:gd name="connsiteY9" fmla="*/ 0 h 1221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7396" h="1221429">
                  <a:moveTo>
                    <a:pt x="334017" y="0"/>
                  </a:moveTo>
                  <a:lnTo>
                    <a:pt x="355412" y="3265"/>
                  </a:lnTo>
                  <a:cubicBezTo>
                    <a:pt x="387221" y="6495"/>
                    <a:pt x="419496" y="8150"/>
                    <a:pt x="452158" y="8150"/>
                  </a:cubicBezTo>
                  <a:lnTo>
                    <a:pt x="466867" y="7408"/>
                  </a:lnTo>
                  <a:lnTo>
                    <a:pt x="135601" y="616816"/>
                  </a:lnTo>
                  <a:lnTo>
                    <a:pt x="467396" y="1220679"/>
                  </a:lnTo>
                  <a:lnTo>
                    <a:pt x="452539" y="1221429"/>
                  </a:lnTo>
                  <a:lnTo>
                    <a:pt x="330025" y="1215243"/>
                  </a:lnTo>
                  <a:lnTo>
                    <a:pt x="0" y="614986"/>
                  </a:lnTo>
                  <a:lnTo>
                    <a:pt x="334017" y="0"/>
                  </a:lnTo>
                  <a:close/>
                </a:path>
              </a:pathLst>
            </a:custGeom>
            <a:solidFill>
              <a:srgbClr val="F1EF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8C8E9AE9-7506-41F3-B990-A3B86A0E1794}"/>
              </a:ext>
            </a:extLst>
          </p:cNvPr>
          <p:cNvSpPr txBox="1"/>
          <p:nvPr/>
        </p:nvSpPr>
        <p:spPr>
          <a:xfrm rot="19245889">
            <a:off x="3150573" y="2295507"/>
            <a:ext cx="1316741" cy="4001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spc="90" dirty="0">
                <a:solidFill>
                  <a:schemeClr val="bg1"/>
                </a:solidFill>
              </a:rPr>
              <a:t>PRODUCT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54D8ACE-6A5F-4B08-9884-89962E1AB3F8}"/>
              </a:ext>
            </a:extLst>
          </p:cNvPr>
          <p:cNvSpPr txBox="1"/>
          <p:nvPr/>
        </p:nvSpPr>
        <p:spPr>
          <a:xfrm rot="2965352">
            <a:off x="5137954" y="2557868"/>
            <a:ext cx="845091" cy="4001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spc="90" dirty="0">
                <a:solidFill>
                  <a:schemeClr val="bg2">
                    <a:lumMod val="25000"/>
                  </a:schemeClr>
                </a:solidFill>
              </a:rPr>
              <a:t>PRICE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391C7BB-50B3-41A8-9F9C-3EBED6D55625}"/>
              </a:ext>
            </a:extLst>
          </p:cNvPr>
          <p:cNvSpPr txBox="1"/>
          <p:nvPr/>
        </p:nvSpPr>
        <p:spPr>
          <a:xfrm rot="19563564">
            <a:off x="4385126" y="4292942"/>
            <a:ext cx="1686735" cy="4001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spc="90" dirty="0">
                <a:solidFill>
                  <a:schemeClr val="bg2">
                    <a:lumMod val="25000"/>
                  </a:schemeClr>
                </a:solidFill>
              </a:rPr>
              <a:t>PROMOTION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D496B1E-5475-49C7-917D-01471386D0BA}"/>
              </a:ext>
            </a:extLst>
          </p:cNvPr>
          <p:cNvSpPr txBox="1"/>
          <p:nvPr/>
        </p:nvSpPr>
        <p:spPr>
          <a:xfrm rot="3286032">
            <a:off x="3106398" y="3910483"/>
            <a:ext cx="894779" cy="4001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spc="90" dirty="0">
                <a:solidFill>
                  <a:schemeClr val="bg2">
                    <a:lumMod val="25000"/>
                  </a:schemeClr>
                </a:solidFill>
              </a:rPr>
              <a:t>PLACE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2461E52E-89F2-4B1D-8556-7740C67C78B7}"/>
              </a:ext>
            </a:extLst>
          </p:cNvPr>
          <p:cNvGrpSpPr/>
          <p:nvPr/>
        </p:nvGrpSpPr>
        <p:grpSpPr>
          <a:xfrm>
            <a:off x="6691483" y="3742861"/>
            <a:ext cx="2202816" cy="1360030"/>
            <a:chOff x="8921977" y="1312837"/>
            <a:chExt cx="2937088" cy="1813372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8B1E544A-0725-4812-A8C4-DCD7059BA490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Promotion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AFF69E8C-299F-4682-B00D-EE2866B33881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2745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val 33">
            <a:extLst>
              <a:ext uri="{FF2B5EF4-FFF2-40B4-BE49-F238E27FC236}">
                <a16:creationId xmlns:a16="http://schemas.microsoft.com/office/drawing/2014/main" id="{BB515FC6-6FB4-45EB-9BE6-2F0C9A3B18E6}"/>
              </a:ext>
            </a:extLst>
          </p:cNvPr>
          <p:cNvSpPr/>
          <p:nvPr/>
        </p:nvSpPr>
        <p:spPr>
          <a:xfrm>
            <a:off x="2414183" y="4977107"/>
            <a:ext cx="4260273" cy="734291"/>
          </a:xfrm>
          <a:prstGeom prst="ellipse">
            <a:avLst/>
          </a:prstGeom>
          <a:gradFill rotWithShape="1">
            <a:gsLst>
              <a:gs pos="0">
                <a:schemeClr val="tx1"/>
              </a:gs>
              <a:gs pos="100000">
                <a:srgbClr val="2B323B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kern="0" dirty="0">
              <a:solidFill>
                <a:sysClr val="windowText" lastClr="000000"/>
              </a:solidFill>
              <a:ea typeface="宋体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66F276-4D56-4F53-AB43-0B61EA269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The Four Ps of Marketing for PowerPoint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1708324-E776-455A-A501-2923D9494E64}"/>
              </a:ext>
            </a:extLst>
          </p:cNvPr>
          <p:cNvGrpSpPr/>
          <p:nvPr/>
        </p:nvGrpSpPr>
        <p:grpSpPr>
          <a:xfrm>
            <a:off x="6691483" y="2067093"/>
            <a:ext cx="2202816" cy="1360030"/>
            <a:chOff x="8921977" y="1312837"/>
            <a:chExt cx="2937088" cy="181337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3C7B0EE-DEDE-4123-A5B3-715EF088D8FA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Price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A30E587-7069-422C-858F-15EDA7063FAF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CFCE0D8-7C73-4541-8A71-9469055D217E}"/>
              </a:ext>
            </a:extLst>
          </p:cNvPr>
          <p:cNvGrpSpPr/>
          <p:nvPr/>
        </p:nvGrpSpPr>
        <p:grpSpPr>
          <a:xfrm>
            <a:off x="249702" y="3742861"/>
            <a:ext cx="2202816" cy="1360030"/>
            <a:chOff x="332936" y="2473878"/>
            <a:chExt cx="2937088" cy="1813372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25FC23D-E18B-4BD5-9C51-35D877CB7362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Place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6755944-FE0F-4978-B72E-5342DF107701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3511887-C655-4546-9B07-E79A176ACEF2}"/>
              </a:ext>
            </a:extLst>
          </p:cNvPr>
          <p:cNvGrpSpPr/>
          <p:nvPr/>
        </p:nvGrpSpPr>
        <p:grpSpPr>
          <a:xfrm>
            <a:off x="255548" y="2067093"/>
            <a:ext cx="2202816" cy="1360030"/>
            <a:chOff x="332936" y="2473878"/>
            <a:chExt cx="2937088" cy="181337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8C2201D-87EC-442B-922D-AE686782F20A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Product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BB6CF12-54AC-4F1E-A45C-BF367478D933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EB38B3A-DA06-45BC-9F72-0381054E3E0B}"/>
              </a:ext>
            </a:extLst>
          </p:cNvPr>
          <p:cNvGrpSpPr/>
          <p:nvPr/>
        </p:nvGrpSpPr>
        <p:grpSpPr>
          <a:xfrm>
            <a:off x="2698520" y="1597293"/>
            <a:ext cx="3749040" cy="3749040"/>
            <a:chOff x="2698520" y="1597293"/>
            <a:chExt cx="3749040" cy="3749040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6DB8F92D-1047-44CB-A0C2-A4CA341CDC72}"/>
                </a:ext>
              </a:extLst>
            </p:cNvPr>
            <p:cNvGrpSpPr/>
            <p:nvPr/>
          </p:nvGrpSpPr>
          <p:grpSpPr>
            <a:xfrm>
              <a:off x="2698520" y="1597293"/>
              <a:ext cx="3749040" cy="3749040"/>
              <a:chOff x="3933825" y="1367090"/>
              <a:chExt cx="4325113" cy="4325112"/>
            </a:xfrm>
          </p:grpSpPr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20C6F800-46A3-4F5B-954B-AC5B6E19D728}"/>
                  </a:ext>
                </a:extLst>
              </p:cNvPr>
              <p:cNvGrpSpPr/>
              <p:nvPr/>
            </p:nvGrpSpPr>
            <p:grpSpPr>
              <a:xfrm>
                <a:off x="3933825" y="1367090"/>
                <a:ext cx="4325112" cy="4325112"/>
                <a:chOff x="6497638" y="530225"/>
                <a:chExt cx="2697162" cy="2433638"/>
              </a:xfrm>
            </p:grpSpPr>
            <p:sp>
              <p:nvSpPr>
                <p:cNvPr id="61" name="Freeform 6">
                  <a:extLst>
                    <a:ext uri="{FF2B5EF4-FFF2-40B4-BE49-F238E27FC236}">
                      <a16:creationId xmlns:a16="http://schemas.microsoft.com/office/drawing/2014/main" id="{B3D94316-FEFA-4D69-BD0E-302216DE8EE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18450" y="533400"/>
                  <a:ext cx="1276350" cy="1390650"/>
                </a:xfrm>
                <a:custGeom>
                  <a:avLst/>
                  <a:gdLst>
                    <a:gd name="T0" fmla="*/ 0 w 2244"/>
                    <a:gd name="T1" fmla="*/ 1339 h 2713"/>
                    <a:gd name="T2" fmla="*/ 909 w 2244"/>
                    <a:gd name="T3" fmla="*/ 2349 h 2713"/>
                    <a:gd name="T4" fmla="*/ 1581 w 2244"/>
                    <a:gd name="T5" fmla="*/ 2713 h 2713"/>
                    <a:gd name="T6" fmla="*/ 2244 w 2244"/>
                    <a:gd name="T7" fmla="*/ 2350 h 2713"/>
                    <a:gd name="T8" fmla="*/ 8 w 2244"/>
                    <a:gd name="T9" fmla="*/ 0 h 2713"/>
                    <a:gd name="T10" fmla="*/ 369 w 2244"/>
                    <a:gd name="T11" fmla="*/ 659 h 2713"/>
                    <a:gd name="T12" fmla="*/ 0 w 2244"/>
                    <a:gd name="T13" fmla="*/ 1339 h 27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244" h="2713">
                      <a:moveTo>
                        <a:pt x="0" y="1339"/>
                      </a:moveTo>
                      <a:cubicBezTo>
                        <a:pt x="507" y="1401"/>
                        <a:pt x="900" y="1828"/>
                        <a:pt x="909" y="2349"/>
                      </a:cubicBezTo>
                      <a:lnTo>
                        <a:pt x="1581" y="2713"/>
                      </a:lnTo>
                      <a:lnTo>
                        <a:pt x="2244" y="2350"/>
                      </a:lnTo>
                      <a:cubicBezTo>
                        <a:pt x="2235" y="1093"/>
                        <a:pt x="1249" y="70"/>
                        <a:pt x="8" y="0"/>
                      </a:cubicBezTo>
                      <a:lnTo>
                        <a:pt x="369" y="659"/>
                      </a:lnTo>
                      <a:lnTo>
                        <a:pt x="0" y="1339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Freeform 7">
                  <a:extLst>
                    <a:ext uri="{FF2B5EF4-FFF2-40B4-BE49-F238E27FC236}">
                      <a16:creationId xmlns:a16="http://schemas.microsoft.com/office/drawing/2014/main" id="{579DB5BF-AEEB-4909-84D5-F2B01AE10A8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499225" y="530225"/>
                  <a:ext cx="1544638" cy="1150938"/>
                </a:xfrm>
                <a:custGeom>
                  <a:avLst/>
                  <a:gdLst>
                    <a:gd name="T0" fmla="*/ 1339 w 2713"/>
                    <a:gd name="T1" fmla="*/ 2243 h 2243"/>
                    <a:gd name="T2" fmla="*/ 2349 w 2713"/>
                    <a:gd name="T3" fmla="*/ 1335 h 2243"/>
                    <a:gd name="T4" fmla="*/ 2713 w 2713"/>
                    <a:gd name="T5" fmla="*/ 663 h 2243"/>
                    <a:gd name="T6" fmla="*/ 2350 w 2713"/>
                    <a:gd name="T7" fmla="*/ 0 h 2243"/>
                    <a:gd name="T8" fmla="*/ 0 w 2713"/>
                    <a:gd name="T9" fmla="*/ 2236 h 2243"/>
                    <a:gd name="T10" fmla="*/ 659 w 2713"/>
                    <a:gd name="T11" fmla="*/ 1874 h 2243"/>
                    <a:gd name="T12" fmla="*/ 1339 w 2713"/>
                    <a:gd name="T13" fmla="*/ 2243 h 22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713" h="2243">
                      <a:moveTo>
                        <a:pt x="1339" y="2243"/>
                      </a:moveTo>
                      <a:cubicBezTo>
                        <a:pt x="1401" y="1737"/>
                        <a:pt x="1828" y="1344"/>
                        <a:pt x="2349" y="1335"/>
                      </a:cubicBezTo>
                      <a:lnTo>
                        <a:pt x="2713" y="663"/>
                      </a:lnTo>
                      <a:lnTo>
                        <a:pt x="2350" y="0"/>
                      </a:lnTo>
                      <a:cubicBezTo>
                        <a:pt x="1093" y="9"/>
                        <a:pt x="69" y="995"/>
                        <a:pt x="0" y="2236"/>
                      </a:cubicBezTo>
                      <a:lnTo>
                        <a:pt x="659" y="1874"/>
                      </a:lnTo>
                      <a:lnTo>
                        <a:pt x="1339" y="2243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" name="Freeform 8">
                  <a:extLst>
                    <a:ext uri="{FF2B5EF4-FFF2-40B4-BE49-F238E27FC236}">
                      <a16:creationId xmlns:a16="http://schemas.microsoft.com/office/drawing/2014/main" id="{64FEE0A6-1EDC-4775-AC42-A4FBA062B24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48575" y="1812925"/>
                  <a:ext cx="1544638" cy="1150938"/>
                </a:xfrm>
                <a:custGeom>
                  <a:avLst/>
                  <a:gdLst>
                    <a:gd name="T0" fmla="*/ 2714 w 2714"/>
                    <a:gd name="T1" fmla="*/ 7 h 2243"/>
                    <a:gd name="T2" fmla="*/ 2055 w 2714"/>
                    <a:gd name="T3" fmla="*/ 368 h 2243"/>
                    <a:gd name="T4" fmla="*/ 1375 w 2714"/>
                    <a:gd name="T5" fmla="*/ 0 h 2243"/>
                    <a:gd name="T6" fmla="*/ 365 w 2714"/>
                    <a:gd name="T7" fmla="*/ 908 h 2243"/>
                    <a:gd name="T8" fmla="*/ 0 w 2714"/>
                    <a:gd name="T9" fmla="*/ 1580 h 2243"/>
                    <a:gd name="T10" fmla="*/ 364 w 2714"/>
                    <a:gd name="T11" fmla="*/ 2243 h 2243"/>
                    <a:gd name="T12" fmla="*/ 2714 w 2714"/>
                    <a:gd name="T13" fmla="*/ 7 h 22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714" h="2243">
                      <a:moveTo>
                        <a:pt x="2714" y="7"/>
                      </a:moveTo>
                      <a:lnTo>
                        <a:pt x="2055" y="368"/>
                      </a:lnTo>
                      <a:lnTo>
                        <a:pt x="1375" y="0"/>
                      </a:lnTo>
                      <a:cubicBezTo>
                        <a:pt x="1313" y="506"/>
                        <a:pt x="886" y="899"/>
                        <a:pt x="365" y="908"/>
                      </a:cubicBezTo>
                      <a:lnTo>
                        <a:pt x="0" y="1580"/>
                      </a:lnTo>
                      <a:lnTo>
                        <a:pt x="364" y="2243"/>
                      </a:lnTo>
                      <a:cubicBezTo>
                        <a:pt x="1620" y="2234"/>
                        <a:pt x="2644" y="1248"/>
                        <a:pt x="2714" y="7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" name="Freeform 9">
                  <a:extLst>
                    <a:ext uri="{FF2B5EF4-FFF2-40B4-BE49-F238E27FC236}">
                      <a16:creationId xmlns:a16="http://schemas.microsoft.com/office/drawing/2014/main" id="{A45BC5C3-753C-4EE9-B2AE-F385E6600DD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497638" y="1568450"/>
                  <a:ext cx="1276350" cy="1392238"/>
                </a:xfrm>
                <a:custGeom>
                  <a:avLst/>
                  <a:gdLst>
                    <a:gd name="T0" fmla="*/ 2243 w 2243"/>
                    <a:gd name="T1" fmla="*/ 1375 h 2714"/>
                    <a:gd name="T2" fmla="*/ 1335 w 2243"/>
                    <a:gd name="T3" fmla="*/ 365 h 2714"/>
                    <a:gd name="T4" fmla="*/ 663 w 2243"/>
                    <a:gd name="T5" fmla="*/ 0 h 2714"/>
                    <a:gd name="T6" fmla="*/ 0 w 2243"/>
                    <a:gd name="T7" fmla="*/ 364 h 2714"/>
                    <a:gd name="T8" fmla="*/ 2236 w 2243"/>
                    <a:gd name="T9" fmla="*/ 2714 h 2714"/>
                    <a:gd name="T10" fmla="*/ 1874 w 2243"/>
                    <a:gd name="T11" fmla="*/ 2055 h 2714"/>
                    <a:gd name="T12" fmla="*/ 2243 w 2243"/>
                    <a:gd name="T13" fmla="*/ 1375 h 27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243" h="2714">
                      <a:moveTo>
                        <a:pt x="2243" y="1375"/>
                      </a:moveTo>
                      <a:cubicBezTo>
                        <a:pt x="1737" y="1313"/>
                        <a:pt x="1344" y="886"/>
                        <a:pt x="1335" y="365"/>
                      </a:cubicBezTo>
                      <a:lnTo>
                        <a:pt x="663" y="0"/>
                      </a:lnTo>
                      <a:lnTo>
                        <a:pt x="0" y="364"/>
                      </a:lnTo>
                      <a:cubicBezTo>
                        <a:pt x="9" y="1620"/>
                        <a:pt x="995" y="2644"/>
                        <a:pt x="2236" y="2714"/>
                      </a:cubicBezTo>
                      <a:lnTo>
                        <a:pt x="1874" y="2055"/>
                      </a:lnTo>
                      <a:lnTo>
                        <a:pt x="2243" y="137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DEF51076-DEE6-4763-9357-F93D2C3FCBFB}"/>
                  </a:ext>
                </a:extLst>
              </p:cNvPr>
              <p:cNvGrpSpPr/>
              <p:nvPr/>
            </p:nvGrpSpPr>
            <p:grpSpPr>
              <a:xfrm>
                <a:off x="3933826" y="1367090"/>
                <a:ext cx="4325112" cy="4325112"/>
                <a:chOff x="3933826" y="1367090"/>
                <a:chExt cx="4325112" cy="4325112"/>
              </a:xfrm>
            </p:grpSpPr>
            <p:sp>
              <p:nvSpPr>
                <p:cNvPr id="57" name="Freeform: Shape 56">
                  <a:extLst>
                    <a:ext uri="{FF2B5EF4-FFF2-40B4-BE49-F238E27FC236}">
                      <a16:creationId xmlns:a16="http://schemas.microsoft.com/office/drawing/2014/main" id="{D0CF1F32-59CD-41BE-89C6-0F8344A1BE7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219507" y="1372734"/>
                  <a:ext cx="2039431" cy="2276835"/>
                </a:xfrm>
                <a:custGeom>
                  <a:avLst/>
                  <a:gdLst>
                    <a:gd name="connsiteX0" fmla="*/ 0 w 2039431"/>
                    <a:gd name="connsiteY0" fmla="*/ 0 h 2276835"/>
                    <a:gd name="connsiteX1" fmla="*/ 2039431 w 2039431"/>
                    <a:gd name="connsiteY1" fmla="*/ 2140806 h 2276835"/>
                    <a:gd name="connsiteX2" fmla="*/ 1790679 w 2039431"/>
                    <a:gd name="connsiteY2" fmla="*/ 2276835 h 2276835"/>
                    <a:gd name="connsiteX3" fmla="*/ 1796734 w 2039431"/>
                    <a:gd name="connsiteY3" fmla="*/ 2156913 h 2276835"/>
                    <a:gd name="connsiteX4" fmla="*/ 263490 w 2039431"/>
                    <a:gd name="connsiteY4" fmla="*/ 275686 h 2276835"/>
                    <a:gd name="connsiteX5" fmla="*/ 140946 w 2039431"/>
                    <a:gd name="connsiteY5" fmla="*/ 256983 h 22768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39431" h="2276835">
                      <a:moveTo>
                        <a:pt x="0" y="0"/>
                      </a:moveTo>
                      <a:cubicBezTo>
                        <a:pt x="1131903" y="63769"/>
                        <a:pt x="2031222" y="995703"/>
                        <a:pt x="2039431" y="2140806"/>
                      </a:cubicBezTo>
                      <a:lnTo>
                        <a:pt x="1790679" y="2276835"/>
                      </a:lnTo>
                      <a:lnTo>
                        <a:pt x="1796734" y="2156913"/>
                      </a:lnTo>
                      <a:cubicBezTo>
                        <a:pt x="1796734" y="1228959"/>
                        <a:pt x="1138510" y="454741"/>
                        <a:pt x="263490" y="275686"/>
                      </a:cubicBezTo>
                      <a:lnTo>
                        <a:pt x="140946" y="256983"/>
                      </a:lnTo>
                      <a:close/>
                    </a:path>
                  </a:pathLst>
                </a:custGeom>
                <a:solidFill>
                  <a:schemeClr val="tx1">
                    <a:alpha val="2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8" name="Freeform: Shape 57">
                  <a:extLst>
                    <a:ext uri="{FF2B5EF4-FFF2-40B4-BE49-F238E27FC236}">
                      <a16:creationId xmlns:a16="http://schemas.microsoft.com/office/drawing/2014/main" id="{B083C9D0-F2B3-4F09-B799-693CFC2684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36370" y="1367090"/>
                  <a:ext cx="2281738" cy="2039088"/>
                </a:xfrm>
                <a:custGeom>
                  <a:avLst/>
                  <a:gdLst>
                    <a:gd name="connsiteX0" fmla="*/ 2145533 w 2281738"/>
                    <a:gd name="connsiteY0" fmla="*/ 0 h 2039088"/>
                    <a:gd name="connsiteX1" fmla="*/ 2281738 w 2281738"/>
                    <a:gd name="connsiteY1" fmla="*/ 248482 h 2039088"/>
                    <a:gd name="connsiteX2" fmla="*/ 2159630 w 2281738"/>
                    <a:gd name="connsiteY2" fmla="*/ 242316 h 2039088"/>
                    <a:gd name="connsiteX3" fmla="*/ 278403 w 2281738"/>
                    <a:gd name="connsiteY3" fmla="*/ 1775561 h 2039088"/>
                    <a:gd name="connsiteX4" fmla="*/ 259952 w 2281738"/>
                    <a:gd name="connsiteY4" fmla="*/ 1896457 h 2039088"/>
                    <a:gd name="connsiteX5" fmla="*/ 0 w 2281738"/>
                    <a:gd name="connsiteY5" fmla="*/ 2039088 h 2039088"/>
                    <a:gd name="connsiteX6" fmla="*/ 2145533 w 2281738"/>
                    <a:gd name="connsiteY6" fmla="*/ 0 h 20390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281738" h="2039088">
                      <a:moveTo>
                        <a:pt x="2145533" y="0"/>
                      </a:moveTo>
                      <a:lnTo>
                        <a:pt x="2281738" y="248482"/>
                      </a:lnTo>
                      <a:lnTo>
                        <a:pt x="2159630" y="242316"/>
                      </a:lnTo>
                      <a:cubicBezTo>
                        <a:pt x="1231676" y="242316"/>
                        <a:pt x="457458" y="900540"/>
                        <a:pt x="278403" y="1775561"/>
                      </a:cubicBezTo>
                      <a:lnTo>
                        <a:pt x="259952" y="1896457"/>
                      </a:lnTo>
                      <a:lnTo>
                        <a:pt x="0" y="2039088"/>
                      </a:lnTo>
                      <a:cubicBezTo>
                        <a:pt x="62997" y="907376"/>
                        <a:pt x="997901" y="8208"/>
                        <a:pt x="2145533" y="0"/>
                      </a:cubicBezTo>
                      <a:close/>
                    </a:path>
                  </a:pathLst>
                </a:custGeom>
                <a:solidFill>
                  <a:schemeClr val="tx1">
                    <a:alpha val="2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9" name="Freeform: Shape 58">
                  <a:extLst>
                    <a:ext uri="{FF2B5EF4-FFF2-40B4-BE49-F238E27FC236}">
                      <a16:creationId xmlns:a16="http://schemas.microsoft.com/office/drawing/2014/main" id="{9E93BF3F-ECB1-494B-AB41-0D021E3D4D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975156" y="3653115"/>
                  <a:ext cx="2281236" cy="2039087"/>
                </a:xfrm>
                <a:custGeom>
                  <a:avLst/>
                  <a:gdLst>
                    <a:gd name="connsiteX0" fmla="*/ 2281236 w 2281236"/>
                    <a:gd name="connsiteY0" fmla="*/ 0 h 2039087"/>
                    <a:gd name="connsiteX1" fmla="*/ 136494 w 2281236"/>
                    <a:gd name="connsiteY1" fmla="*/ 2039087 h 2039087"/>
                    <a:gd name="connsiteX2" fmla="*/ 0 w 2281236"/>
                    <a:gd name="connsiteY2" fmla="*/ 1790669 h 2039087"/>
                    <a:gd name="connsiteX3" fmla="*/ 120844 w 2281236"/>
                    <a:gd name="connsiteY3" fmla="*/ 1796771 h 2039087"/>
                    <a:gd name="connsiteX4" fmla="*/ 2002072 w 2281236"/>
                    <a:gd name="connsiteY4" fmla="*/ 263526 h 2039087"/>
                    <a:gd name="connsiteX5" fmla="*/ 2020510 w 2281236"/>
                    <a:gd name="connsiteY5" fmla="*/ 142713 h 20390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281236" h="2039087">
                      <a:moveTo>
                        <a:pt x="2281236" y="0"/>
                      </a:moveTo>
                      <a:cubicBezTo>
                        <a:pt x="2217350" y="1131712"/>
                        <a:pt x="1282790" y="2030880"/>
                        <a:pt x="136494" y="2039087"/>
                      </a:cubicBezTo>
                      <a:lnTo>
                        <a:pt x="0" y="1790669"/>
                      </a:lnTo>
                      <a:lnTo>
                        <a:pt x="120844" y="1796771"/>
                      </a:lnTo>
                      <a:cubicBezTo>
                        <a:pt x="1048798" y="1796771"/>
                        <a:pt x="1823017" y="1138547"/>
                        <a:pt x="2002072" y="263526"/>
                      </a:cubicBezTo>
                      <a:lnTo>
                        <a:pt x="2020510" y="142713"/>
                      </a:lnTo>
                      <a:close/>
                    </a:path>
                  </a:pathLst>
                </a:custGeom>
                <a:solidFill>
                  <a:schemeClr val="tx1">
                    <a:alpha val="2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0" name="Freeform: Shape 59">
                  <a:extLst>
                    <a:ext uri="{FF2B5EF4-FFF2-40B4-BE49-F238E27FC236}">
                      <a16:creationId xmlns:a16="http://schemas.microsoft.com/office/drawing/2014/main" id="{ABEEEE33-16B0-4064-AB8C-F2522FC08EC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33826" y="3408021"/>
                  <a:ext cx="2040341" cy="2278538"/>
                </a:xfrm>
                <a:custGeom>
                  <a:avLst/>
                  <a:gdLst>
                    <a:gd name="connsiteX0" fmla="*/ 248077 w 2040341"/>
                    <a:gd name="connsiteY0" fmla="*/ 0 h 2278538"/>
                    <a:gd name="connsiteX1" fmla="*/ 241935 w 2040341"/>
                    <a:gd name="connsiteY1" fmla="*/ 121625 h 2278538"/>
                    <a:gd name="connsiteX2" fmla="*/ 1775180 w 2040341"/>
                    <a:gd name="connsiteY2" fmla="*/ 2002853 h 2278538"/>
                    <a:gd name="connsiteX3" fmla="*/ 1899172 w 2040341"/>
                    <a:gd name="connsiteY3" fmla="*/ 2021776 h 2278538"/>
                    <a:gd name="connsiteX4" fmla="*/ 2040341 w 2040341"/>
                    <a:gd name="connsiteY4" fmla="*/ 2278538 h 2278538"/>
                    <a:gd name="connsiteX5" fmla="*/ 0 w 2040341"/>
                    <a:gd name="connsiteY5" fmla="*/ 136078 h 22785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40341" h="2278538">
                      <a:moveTo>
                        <a:pt x="248077" y="0"/>
                      </a:moveTo>
                      <a:lnTo>
                        <a:pt x="241935" y="121625"/>
                      </a:lnTo>
                      <a:cubicBezTo>
                        <a:pt x="241935" y="1049579"/>
                        <a:pt x="900159" y="1823798"/>
                        <a:pt x="1775180" y="2002853"/>
                      </a:cubicBezTo>
                      <a:lnTo>
                        <a:pt x="1899172" y="2021776"/>
                      </a:lnTo>
                      <a:lnTo>
                        <a:pt x="2040341" y="2278538"/>
                      </a:lnTo>
                      <a:cubicBezTo>
                        <a:pt x="907934" y="2214720"/>
                        <a:pt x="8213" y="1281154"/>
                        <a:pt x="0" y="136078"/>
                      </a:cubicBezTo>
                      <a:close/>
                    </a:path>
                  </a:pathLst>
                </a:custGeom>
                <a:solidFill>
                  <a:schemeClr val="tx1">
                    <a:alpha val="2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445268A4-3961-4F67-8979-89DA020C851C}"/>
                </a:ext>
              </a:extLst>
            </p:cNvPr>
            <p:cNvSpPr/>
            <p:nvPr/>
          </p:nvSpPr>
          <p:spPr>
            <a:xfrm>
              <a:off x="4180775" y="4287589"/>
              <a:ext cx="405142" cy="1058744"/>
            </a:xfrm>
            <a:custGeom>
              <a:avLst/>
              <a:gdLst>
                <a:gd name="connsiteX0" fmla="*/ 334017 w 467396"/>
                <a:gd name="connsiteY0" fmla="*/ 0 h 1221429"/>
                <a:gd name="connsiteX1" fmla="*/ 355412 w 467396"/>
                <a:gd name="connsiteY1" fmla="*/ 3265 h 1221429"/>
                <a:gd name="connsiteX2" fmla="*/ 452158 w 467396"/>
                <a:gd name="connsiteY2" fmla="*/ 8150 h 1221429"/>
                <a:gd name="connsiteX3" fmla="*/ 466867 w 467396"/>
                <a:gd name="connsiteY3" fmla="*/ 7408 h 1221429"/>
                <a:gd name="connsiteX4" fmla="*/ 135601 w 467396"/>
                <a:gd name="connsiteY4" fmla="*/ 616816 h 1221429"/>
                <a:gd name="connsiteX5" fmla="*/ 467396 w 467396"/>
                <a:gd name="connsiteY5" fmla="*/ 1220679 h 1221429"/>
                <a:gd name="connsiteX6" fmla="*/ 452539 w 467396"/>
                <a:gd name="connsiteY6" fmla="*/ 1221429 h 1221429"/>
                <a:gd name="connsiteX7" fmla="*/ 330025 w 467396"/>
                <a:gd name="connsiteY7" fmla="*/ 1215243 h 1221429"/>
                <a:gd name="connsiteX8" fmla="*/ 0 w 467396"/>
                <a:gd name="connsiteY8" fmla="*/ 614986 h 1221429"/>
                <a:gd name="connsiteX9" fmla="*/ 334017 w 467396"/>
                <a:gd name="connsiteY9" fmla="*/ 0 h 1221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7396" h="1221429">
                  <a:moveTo>
                    <a:pt x="334017" y="0"/>
                  </a:moveTo>
                  <a:lnTo>
                    <a:pt x="355412" y="3265"/>
                  </a:lnTo>
                  <a:cubicBezTo>
                    <a:pt x="387221" y="6495"/>
                    <a:pt x="419496" y="8150"/>
                    <a:pt x="452158" y="8150"/>
                  </a:cubicBezTo>
                  <a:lnTo>
                    <a:pt x="466867" y="7408"/>
                  </a:lnTo>
                  <a:lnTo>
                    <a:pt x="135601" y="616816"/>
                  </a:lnTo>
                  <a:lnTo>
                    <a:pt x="467396" y="1220679"/>
                  </a:lnTo>
                  <a:lnTo>
                    <a:pt x="452539" y="1221429"/>
                  </a:lnTo>
                  <a:lnTo>
                    <a:pt x="330025" y="1215243"/>
                  </a:lnTo>
                  <a:lnTo>
                    <a:pt x="0" y="614986"/>
                  </a:lnTo>
                  <a:lnTo>
                    <a:pt x="334017" y="0"/>
                  </a:lnTo>
                  <a:close/>
                </a:path>
              </a:pathLst>
            </a:custGeom>
            <a:solidFill>
              <a:srgbClr val="2B32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8C8E9AE9-7506-41F3-B990-A3B86A0E1794}"/>
              </a:ext>
            </a:extLst>
          </p:cNvPr>
          <p:cNvSpPr txBox="1"/>
          <p:nvPr/>
        </p:nvSpPr>
        <p:spPr>
          <a:xfrm rot="19245889">
            <a:off x="3150573" y="2295507"/>
            <a:ext cx="1316741" cy="4001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spc="90" dirty="0">
                <a:solidFill>
                  <a:schemeClr val="bg1"/>
                </a:solidFill>
              </a:rPr>
              <a:t>PRODUCT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54D8ACE-6A5F-4B08-9884-89962E1AB3F8}"/>
              </a:ext>
            </a:extLst>
          </p:cNvPr>
          <p:cNvSpPr txBox="1"/>
          <p:nvPr/>
        </p:nvSpPr>
        <p:spPr>
          <a:xfrm rot="2965352">
            <a:off x="5137954" y="2557868"/>
            <a:ext cx="845091" cy="4001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spc="90" dirty="0">
                <a:solidFill>
                  <a:schemeClr val="bg2">
                    <a:lumMod val="25000"/>
                  </a:schemeClr>
                </a:solidFill>
              </a:rPr>
              <a:t>PRICE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391C7BB-50B3-41A8-9F9C-3EBED6D55625}"/>
              </a:ext>
            </a:extLst>
          </p:cNvPr>
          <p:cNvSpPr txBox="1"/>
          <p:nvPr/>
        </p:nvSpPr>
        <p:spPr>
          <a:xfrm rot="19563564">
            <a:off x="4385126" y="4292942"/>
            <a:ext cx="1686735" cy="4001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spc="90" dirty="0">
                <a:solidFill>
                  <a:schemeClr val="bg2">
                    <a:lumMod val="25000"/>
                  </a:schemeClr>
                </a:solidFill>
              </a:rPr>
              <a:t>PROMOTION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D496B1E-5475-49C7-917D-01471386D0BA}"/>
              </a:ext>
            </a:extLst>
          </p:cNvPr>
          <p:cNvSpPr txBox="1"/>
          <p:nvPr/>
        </p:nvSpPr>
        <p:spPr>
          <a:xfrm rot="3286032">
            <a:off x="3106398" y="3910483"/>
            <a:ext cx="894779" cy="4001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spc="90" dirty="0">
                <a:solidFill>
                  <a:schemeClr val="bg2">
                    <a:lumMod val="25000"/>
                  </a:schemeClr>
                </a:solidFill>
              </a:rPr>
              <a:t>PLACE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2461E52E-89F2-4B1D-8556-7740C67C78B7}"/>
              </a:ext>
            </a:extLst>
          </p:cNvPr>
          <p:cNvGrpSpPr/>
          <p:nvPr/>
        </p:nvGrpSpPr>
        <p:grpSpPr>
          <a:xfrm>
            <a:off x="6691483" y="3742861"/>
            <a:ext cx="2202816" cy="1360030"/>
            <a:chOff x="8921977" y="1312837"/>
            <a:chExt cx="2937088" cy="1813372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8B1E544A-0725-4812-A8C4-DCD7059BA490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Promotion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AFF69E8C-299F-4682-B00D-EE2866B33881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0260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10118</TotalTime>
  <Words>338</Words>
  <PresentationFormat>On-screen Show (4:3)</PresentationFormat>
  <Paragraphs>28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The Four Ps of Marketing for PowerPoint</vt:lpstr>
      <vt:lpstr>The Four Ps of Marketing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Four Ps of Marketing for PowerPoint</dc:title>
  <dc:creator>PresentationGO.com</dc:creator>
  <dc:description>© Copyright PresentationGO.com</dc:description>
  <dcterms:created xsi:type="dcterms:W3CDTF">2014-11-26T05:14:11Z</dcterms:created>
  <dcterms:modified xsi:type="dcterms:W3CDTF">2019-02-22T00:50:15Z</dcterms:modified>
  <cp:category>Charts &amp; Diagrams</cp:category>
</cp:coreProperties>
</file>