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EFF0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id="{322ECD12-5D65-4B5E-91E5-35DFA183E456}"/>
              </a:ext>
            </a:extLst>
          </p:cNvPr>
          <p:cNvSpPr/>
          <p:nvPr/>
        </p:nvSpPr>
        <p:spPr>
          <a:xfrm>
            <a:off x="3218911" y="5189131"/>
            <a:ext cx="5680364" cy="97905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9B88F5-21FA-4046-AD0E-16866EE7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Ps of Marketing for PowerPoint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DC0674F-D254-4620-88D6-B2491E057600}"/>
              </a:ext>
            </a:extLst>
          </p:cNvPr>
          <p:cNvGrpSpPr/>
          <p:nvPr/>
        </p:nvGrpSpPr>
        <p:grpSpPr>
          <a:xfrm>
            <a:off x="3933825" y="1367090"/>
            <a:ext cx="4325113" cy="4325112"/>
            <a:chOff x="3933825" y="1367090"/>
            <a:chExt cx="4325113" cy="432511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6678A2-D82E-47EF-BF20-468B3795D4F2}"/>
                </a:ext>
              </a:extLst>
            </p:cNvPr>
            <p:cNvGrpSpPr/>
            <p:nvPr/>
          </p:nvGrpSpPr>
          <p:grpSpPr>
            <a:xfrm>
              <a:off x="3933825" y="1367090"/>
              <a:ext cx="4325112" cy="4325112"/>
              <a:chOff x="6497638" y="530225"/>
              <a:chExt cx="2697162" cy="2433638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E19A381D-9C27-4CCD-B0F4-65A209B2A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18450" y="533400"/>
                <a:ext cx="1276350" cy="1390650"/>
              </a:xfrm>
              <a:custGeom>
                <a:avLst/>
                <a:gdLst>
                  <a:gd name="T0" fmla="*/ 0 w 2244"/>
                  <a:gd name="T1" fmla="*/ 1339 h 2713"/>
                  <a:gd name="T2" fmla="*/ 909 w 2244"/>
                  <a:gd name="T3" fmla="*/ 2349 h 2713"/>
                  <a:gd name="T4" fmla="*/ 1581 w 2244"/>
                  <a:gd name="T5" fmla="*/ 2713 h 2713"/>
                  <a:gd name="T6" fmla="*/ 2244 w 2244"/>
                  <a:gd name="T7" fmla="*/ 2350 h 2713"/>
                  <a:gd name="T8" fmla="*/ 8 w 2244"/>
                  <a:gd name="T9" fmla="*/ 0 h 2713"/>
                  <a:gd name="T10" fmla="*/ 369 w 2244"/>
                  <a:gd name="T11" fmla="*/ 659 h 2713"/>
                  <a:gd name="T12" fmla="*/ 0 w 2244"/>
                  <a:gd name="T13" fmla="*/ 1339 h 2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44" h="2713">
                    <a:moveTo>
                      <a:pt x="0" y="1339"/>
                    </a:moveTo>
                    <a:cubicBezTo>
                      <a:pt x="507" y="1401"/>
                      <a:pt x="900" y="1828"/>
                      <a:pt x="909" y="2349"/>
                    </a:cubicBezTo>
                    <a:lnTo>
                      <a:pt x="1581" y="2713"/>
                    </a:lnTo>
                    <a:lnTo>
                      <a:pt x="2244" y="2350"/>
                    </a:lnTo>
                    <a:cubicBezTo>
                      <a:pt x="2235" y="1093"/>
                      <a:pt x="1249" y="70"/>
                      <a:pt x="8" y="0"/>
                    </a:cubicBezTo>
                    <a:lnTo>
                      <a:pt x="369" y="659"/>
                    </a:lnTo>
                    <a:lnTo>
                      <a:pt x="0" y="133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498AB6CA-555E-4667-863A-DD448AC96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9225" y="530225"/>
                <a:ext cx="1544638" cy="1150938"/>
              </a:xfrm>
              <a:custGeom>
                <a:avLst/>
                <a:gdLst>
                  <a:gd name="T0" fmla="*/ 1339 w 2713"/>
                  <a:gd name="T1" fmla="*/ 2243 h 2243"/>
                  <a:gd name="T2" fmla="*/ 2349 w 2713"/>
                  <a:gd name="T3" fmla="*/ 1335 h 2243"/>
                  <a:gd name="T4" fmla="*/ 2713 w 2713"/>
                  <a:gd name="T5" fmla="*/ 663 h 2243"/>
                  <a:gd name="T6" fmla="*/ 2350 w 2713"/>
                  <a:gd name="T7" fmla="*/ 0 h 2243"/>
                  <a:gd name="T8" fmla="*/ 0 w 2713"/>
                  <a:gd name="T9" fmla="*/ 2236 h 2243"/>
                  <a:gd name="T10" fmla="*/ 659 w 2713"/>
                  <a:gd name="T11" fmla="*/ 1874 h 2243"/>
                  <a:gd name="T12" fmla="*/ 1339 w 2713"/>
                  <a:gd name="T13" fmla="*/ 2243 h 2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13" h="2243">
                    <a:moveTo>
                      <a:pt x="1339" y="2243"/>
                    </a:moveTo>
                    <a:cubicBezTo>
                      <a:pt x="1401" y="1737"/>
                      <a:pt x="1828" y="1344"/>
                      <a:pt x="2349" y="1335"/>
                    </a:cubicBezTo>
                    <a:lnTo>
                      <a:pt x="2713" y="663"/>
                    </a:lnTo>
                    <a:lnTo>
                      <a:pt x="2350" y="0"/>
                    </a:lnTo>
                    <a:cubicBezTo>
                      <a:pt x="1093" y="9"/>
                      <a:pt x="69" y="995"/>
                      <a:pt x="0" y="2236"/>
                    </a:cubicBezTo>
                    <a:lnTo>
                      <a:pt x="659" y="1874"/>
                    </a:lnTo>
                    <a:lnTo>
                      <a:pt x="1339" y="224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BB54F497-A2B6-4452-99E6-339D9E95CA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8575" y="1812925"/>
                <a:ext cx="1544638" cy="1150938"/>
              </a:xfrm>
              <a:custGeom>
                <a:avLst/>
                <a:gdLst>
                  <a:gd name="T0" fmla="*/ 2714 w 2714"/>
                  <a:gd name="T1" fmla="*/ 7 h 2243"/>
                  <a:gd name="T2" fmla="*/ 2055 w 2714"/>
                  <a:gd name="T3" fmla="*/ 368 h 2243"/>
                  <a:gd name="T4" fmla="*/ 1375 w 2714"/>
                  <a:gd name="T5" fmla="*/ 0 h 2243"/>
                  <a:gd name="T6" fmla="*/ 365 w 2714"/>
                  <a:gd name="T7" fmla="*/ 908 h 2243"/>
                  <a:gd name="T8" fmla="*/ 0 w 2714"/>
                  <a:gd name="T9" fmla="*/ 1580 h 2243"/>
                  <a:gd name="T10" fmla="*/ 364 w 2714"/>
                  <a:gd name="T11" fmla="*/ 2243 h 2243"/>
                  <a:gd name="T12" fmla="*/ 2714 w 2714"/>
                  <a:gd name="T13" fmla="*/ 7 h 2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14" h="2243">
                    <a:moveTo>
                      <a:pt x="2714" y="7"/>
                    </a:moveTo>
                    <a:lnTo>
                      <a:pt x="2055" y="368"/>
                    </a:lnTo>
                    <a:lnTo>
                      <a:pt x="1375" y="0"/>
                    </a:lnTo>
                    <a:cubicBezTo>
                      <a:pt x="1313" y="506"/>
                      <a:pt x="886" y="899"/>
                      <a:pt x="365" y="908"/>
                    </a:cubicBezTo>
                    <a:lnTo>
                      <a:pt x="0" y="1580"/>
                    </a:lnTo>
                    <a:lnTo>
                      <a:pt x="364" y="2243"/>
                    </a:lnTo>
                    <a:cubicBezTo>
                      <a:pt x="1620" y="2234"/>
                      <a:pt x="2644" y="1248"/>
                      <a:pt x="2714" y="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98742F9E-E38E-4798-8928-7767BD2FE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7638" y="1568450"/>
                <a:ext cx="1276350" cy="1392238"/>
              </a:xfrm>
              <a:custGeom>
                <a:avLst/>
                <a:gdLst>
                  <a:gd name="T0" fmla="*/ 2243 w 2243"/>
                  <a:gd name="T1" fmla="*/ 1375 h 2714"/>
                  <a:gd name="T2" fmla="*/ 1335 w 2243"/>
                  <a:gd name="T3" fmla="*/ 365 h 2714"/>
                  <a:gd name="T4" fmla="*/ 663 w 2243"/>
                  <a:gd name="T5" fmla="*/ 0 h 2714"/>
                  <a:gd name="T6" fmla="*/ 0 w 2243"/>
                  <a:gd name="T7" fmla="*/ 364 h 2714"/>
                  <a:gd name="T8" fmla="*/ 2236 w 2243"/>
                  <a:gd name="T9" fmla="*/ 2714 h 2714"/>
                  <a:gd name="T10" fmla="*/ 1874 w 2243"/>
                  <a:gd name="T11" fmla="*/ 2055 h 2714"/>
                  <a:gd name="T12" fmla="*/ 2243 w 2243"/>
                  <a:gd name="T13" fmla="*/ 1375 h 2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43" h="2714">
                    <a:moveTo>
                      <a:pt x="2243" y="1375"/>
                    </a:moveTo>
                    <a:cubicBezTo>
                      <a:pt x="1737" y="1313"/>
                      <a:pt x="1344" y="886"/>
                      <a:pt x="1335" y="365"/>
                    </a:cubicBezTo>
                    <a:lnTo>
                      <a:pt x="663" y="0"/>
                    </a:lnTo>
                    <a:lnTo>
                      <a:pt x="0" y="364"/>
                    </a:lnTo>
                    <a:cubicBezTo>
                      <a:pt x="9" y="1620"/>
                      <a:pt x="995" y="2644"/>
                      <a:pt x="2236" y="2714"/>
                    </a:cubicBezTo>
                    <a:lnTo>
                      <a:pt x="1874" y="2055"/>
                    </a:lnTo>
                    <a:lnTo>
                      <a:pt x="2243" y="13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C3B557A-F0C8-4200-8AA9-09536323844E}"/>
                </a:ext>
              </a:extLst>
            </p:cNvPr>
            <p:cNvGrpSpPr/>
            <p:nvPr/>
          </p:nvGrpSpPr>
          <p:grpSpPr>
            <a:xfrm>
              <a:off x="3933826" y="1367090"/>
              <a:ext cx="4325112" cy="4325112"/>
              <a:chOff x="3933826" y="1367090"/>
              <a:chExt cx="4325112" cy="432511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CB2416C3-2EAD-4CD5-A2EE-835C039E8E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9507" y="1372734"/>
                <a:ext cx="2039431" cy="2276835"/>
              </a:xfrm>
              <a:custGeom>
                <a:avLst/>
                <a:gdLst>
                  <a:gd name="connsiteX0" fmla="*/ 0 w 2039431"/>
                  <a:gd name="connsiteY0" fmla="*/ 0 h 2276835"/>
                  <a:gd name="connsiteX1" fmla="*/ 2039431 w 2039431"/>
                  <a:gd name="connsiteY1" fmla="*/ 2140806 h 2276835"/>
                  <a:gd name="connsiteX2" fmla="*/ 1790679 w 2039431"/>
                  <a:gd name="connsiteY2" fmla="*/ 2276835 h 2276835"/>
                  <a:gd name="connsiteX3" fmla="*/ 1796734 w 2039431"/>
                  <a:gd name="connsiteY3" fmla="*/ 2156913 h 2276835"/>
                  <a:gd name="connsiteX4" fmla="*/ 263490 w 2039431"/>
                  <a:gd name="connsiteY4" fmla="*/ 275686 h 2276835"/>
                  <a:gd name="connsiteX5" fmla="*/ 140946 w 2039431"/>
                  <a:gd name="connsiteY5" fmla="*/ 256983 h 2276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9431" h="2276835">
                    <a:moveTo>
                      <a:pt x="0" y="0"/>
                    </a:moveTo>
                    <a:cubicBezTo>
                      <a:pt x="1131903" y="63769"/>
                      <a:pt x="2031222" y="995703"/>
                      <a:pt x="2039431" y="2140806"/>
                    </a:cubicBezTo>
                    <a:lnTo>
                      <a:pt x="1790679" y="2276835"/>
                    </a:lnTo>
                    <a:lnTo>
                      <a:pt x="1796734" y="2156913"/>
                    </a:lnTo>
                    <a:cubicBezTo>
                      <a:pt x="1796734" y="1228959"/>
                      <a:pt x="1138510" y="454741"/>
                      <a:pt x="263490" y="275686"/>
                    </a:cubicBezTo>
                    <a:lnTo>
                      <a:pt x="140946" y="256983"/>
                    </a:lnTo>
                    <a:close/>
                  </a:path>
                </a:pathLst>
              </a:custGeom>
              <a:solidFill>
                <a:schemeClr val="tx1">
                  <a:alpha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D2307F7-691B-4CE2-A652-2CE5D2A93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370" y="1367090"/>
                <a:ext cx="2281738" cy="2039088"/>
              </a:xfrm>
              <a:custGeom>
                <a:avLst/>
                <a:gdLst>
                  <a:gd name="connsiteX0" fmla="*/ 2145533 w 2281738"/>
                  <a:gd name="connsiteY0" fmla="*/ 0 h 2039088"/>
                  <a:gd name="connsiteX1" fmla="*/ 2281738 w 2281738"/>
                  <a:gd name="connsiteY1" fmla="*/ 248482 h 2039088"/>
                  <a:gd name="connsiteX2" fmla="*/ 2159630 w 2281738"/>
                  <a:gd name="connsiteY2" fmla="*/ 242316 h 2039088"/>
                  <a:gd name="connsiteX3" fmla="*/ 278403 w 2281738"/>
                  <a:gd name="connsiteY3" fmla="*/ 1775561 h 2039088"/>
                  <a:gd name="connsiteX4" fmla="*/ 259952 w 2281738"/>
                  <a:gd name="connsiteY4" fmla="*/ 1896457 h 2039088"/>
                  <a:gd name="connsiteX5" fmla="*/ 0 w 2281738"/>
                  <a:gd name="connsiteY5" fmla="*/ 2039088 h 2039088"/>
                  <a:gd name="connsiteX6" fmla="*/ 2145533 w 2281738"/>
                  <a:gd name="connsiteY6" fmla="*/ 0 h 203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81738" h="2039088">
                    <a:moveTo>
                      <a:pt x="2145533" y="0"/>
                    </a:moveTo>
                    <a:lnTo>
                      <a:pt x="2281738" y="248482"/>
                    </a:lnTo>
                    <a:lnTo>
                      <a:pt x="2159630" y="242316"/>
                    </a:lnTo>
                    <a:cubicBezTo>
                      <a:pt x="1231676" y="242316"/>
                      <a:pt x="457458" y="900540"/>
                      <a:pt x="278403" y="1775561"/>
                    </a:cubicBezTo>
                    <a:lnTo>
                      <a:pt x="259952" y="1896457"/>
                    </a:lnTo>
                    <a:lnTo>
                      <a:pt x="0" y="2039088"/>
                    </a:lnTo>
                    <a:cubicBezTo>
                      <a:pt x="62997" y="907376"/>
                      <a:pt x="997901" y="8208"/>
                      <a:pt x="2145533" y="0"/>
                    </a:cubicBezTo>
                    <a:close/>
                  </a:path>
                </a:pathLst>
              </a:custGeom>
              <a:solidFill>
                <a:schemeClr val="tx1">
                  <a:alpha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EE4CDEB-B07C-4940-8181-A508CD6D5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5156" y="3653115"/>
                <a:ext cx="2281236" cy="2039087"/>
              </a:xfrm>
              <a:custGeom>
                <a:avLst/>
                <a:gdLst>
                  <a:gd name="connsiteX0" fmla="*/ 2281236 w 2281236"/>
                  <a:gd name="connsiteY0" fmla="*/ 0 h 2039087"/>
                  <a:gd name="connsiteX1" fmla="*/ 136494 w 2281236"/>
                  <a:gd name="connsiteY1" fmla="*/ 2039087 h 2039087"/>
                  <a:gd name="connsiteX2" fmla="*/ 0 w 2281236"/>
                  <a:gd name="connsiteY2" fmla="*/ 1790669 h 2039087"/>
                  <a:gd name="connsiteX3" fmla="*/ 120844 w 2281236"/>
                  <a:gd name="connsiteY3" fmla="*/ 1796771 h 2039087"/>
                  <a:gd name="connsiteX4" fmla="*/ 2002072 w 2281236"/>
                  <a:gd name="connsiteY4" fmla="*/ 263526 h 2039087"/>
                  <a:gd name="connsiteX5" fmla="*/ 2020510 w 2281236"/>
                  <a:gd name="connsiteY5" fmla="*/ 142713 h 203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81236" h="2039087">
                    <a:moveTo>
                      <a:pt x="2281236" y="0"/>
                    </a:moveTo>
                    <a:cubicBezTo>
                      <a:pt x="2217350" y="1131712"/>
                      <a:pt x="1282790" y="2030880"/>
                      <a:pt x="136494" y="2039087"/>
                    </a:cubicBezTo>
                    <a:lnTo>
                      <a:pt x="0" y="1790669"/>
                    </a:lnTo>
                    <a:lnTo>
                      <a:pt x="120844" y="1796771"/>
                    </a:lnTo>
                    <a:cubicBezTo>
                      <a:pt x="1048798" y="1796771"/>
                      <a:pt x="1823017" y="1138547"/>
                      <a:pt x="2002072" y="263526"/>
                    </a:cubicBezTo>
                    <a:lnTo>
                      <a:pt x="2020510" y="142713"/>
                    </a:lnTo>
                    <a:close/>
                  </a:path>
                </a:pathLst>
              </a:custGeom>
              <a:solidFill>
                <a:schemeClr val="tx1">
                  <a:alpha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2E40CA17-7CE8-4B6A-B06A-DDA2AC44A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826" y="3408021"/>
                <a:ext cx="2040341" cy="2278538"/>
              </a:xfrm>
              <a:custGeom>
                <a:avLst/>
                <a:gdLst>
                  <a:gd name="connsiteX0" fmla="*/ 248077 w 2040341"/>
                  <a:gd name="connsiteY0" fmla="*/ 0 h 2278538"/>
                  <a:gd name="connsiteX1" fmla="*/ 241935 w 2040341"/>
                  <a:gd name="connsiteY1" fmla="*/ 121625 h 2278538"/>
                  <a:gd name="connsiteX2" fmla="*/ 1775180 w 2040341"/>
                  <a:gd name="connsiteY2" fmla="*/ 2002853 h 2278538"/>
                  <a:gd name="connsiteX3" fmla="*/ 1899172 w 2040341"/>
                  <a:gd name="connsiteY3" fmla="*/ 2021776 h 2278538"/>
                  <a:gd name="connsiteX4" fmla="*/ 2040341 w 2040341"/>
                  <a:gd name="connsiteY4" fmla="*/ 2278538 h 2278538"/>
                  <a:gd name="connsiteX5" fmla="*/ 0 w 2040341"/>
                  <a:gd name="connsiteY5" fmla="*/ 136078 h 2278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40341" h="2278538">
                    <a:moveTo>
                      <a:pt x="248077" y="0"/>
                    </a:moveTo>
                    <a:lnTo>
                      <a:pt x="241935" y="121625"/>
                    </a:lnTo>
                    <a:cubicBezTo>
                      <a:pt x="241935" y="1049579"/>
                      <a:pt x="900159" y="1823798"/>
                      <a:pt x="1775180" y="2002853"/>
                    </a:cubicBezTo>
                    <a:lnTo>
                      <a:pt x="1899172" y="2021776"/>
                    </a:lnTo>
                    <a:lnTo>
                      <a:pt x="2040341" y="2278538"/>
                    </a:lnTo>
                    <a:cubicBezTo>
                      <a:pt x="907934" y="2214720"/>
                      <a:pt x="8213" y="1281154"/>
                      <a:pt x="0" y="136078"/>
                    </a:cubicBezTo>
                    <a:close/>
                  </a:path>
                </a:pathLst>
              </a:custGeom>
              <a:solidFill>
                <a:schemeClr val="tx1">
                  <a:alpha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5309967-CEA4-49A2-8818-5FA9F6F672B5}"/>
              </a:ext>
            </a:extLst>
          </p:cNvPr>
          <p:cNvSpPr/>
          <p:nvPr/>
        </p:nvSpPr>
        <p:spPr>
          <a:xfrm>
            <a:off x="5643842" y="4470773"/>
            <a:ext cx="467396" cy="1221429"/>
          </a:xfrm>
          <a:custGeom>
            <a:avLst/>
            <a:gdLst>
              <a:gd name="connsiteX0" fmla="*/ 334017 w 467396"/>
              <a:gd name="connsiteY0" fmla="*/ 0 h 1221429"/>
              <a:gd name="connsiteX1" fmla="*/ 355412 w 467396"/>
              <a:gd name="connsiteY1" fmla="*/ 3265 h 1221429"/>
              <a:gd name="connsiteX2" fmla="*/ 452158 w 467396"/>
              <a:gd name="connsiteY2" fmla="*/ 8150 h 1221429"/>
              <a:gd name="connsiteX3" fmla="*/ 466867 w 467396"/>
              <a:gd name="connsiteY3" fmla="*/ 7408 h 1221429"/>
              <a:gd name="connsiteX4" fmla="*/ 135601 w 467396"/>
              <a:gd name="connsiteY4" fmla="*/ 616816 h 1221429"/>
              <a:gd name="connsiteX5" fmla="*/ 467396 w 467396"/>
              <a:gd name="connsiteY5" fmla="*/ 1220679 h 1221429"/>
              <a:gd name="connsiteX6" fmla="*/ 452539 w 467396"/>
              <a:gd name="connsiteY6" fmla="*/ 1221429 h 1221429"/>
              <a:gd name="connsiteX7" fmla="*/ 330025 w 467396"/>
              <a:gd name="connsiteY7" fmla="*/ 1215243 h 1221429"/>
              <a:gd name="connsiteX8" fmla="*/ 0 w 467396"/>
              <a:gd name="connsiteY8" fmla="*/ 614986 h 1221429"/>
              <a:gd name="connsiteX9" fmla="*/ 334017 w 467396"/>
              <a:gd name="connsiteY9" fmla="*/ 0 h 122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396" h="1221429">
                <a:moveTo>
                  <a:pt x="334017" y="0"/>
                </a:moveTo>
                <a:lnTo>
                  <a:pt x="355412" y="3265"/>
                </a:lnTo>
                <a:cubicBezTo>
                  <a:pt x="387221" y="6495"/>
                  <a:pt x="419496" y="8150"/>
                  <a:pt x="452158" y="8150"/>
                </a:cubicBezTo>
                <a:lnTo>
                  <a:pt x="466867" y="7408"/>
                </a:lnTo>
                <a:lnTo>
                  <a:pt x="135601" y="616816"/>
                </a:lnTo>
                <a:lnTo>
                  <a:pt x="467396" y="1220679"/>
                </a:lnTo>
                <a:lnTo>
                  <a:pt x="452539" y="1221429"/>
                </a:lnTo>
                <a:lnTo>
                  <a:pt x="330025" y="1215243"/>
                </a:lnTo>
                <a:lnTo>
                  <a:pt x="0" y="614986"/>
                </a:lnTo>
                <a:lnTo>
                  <a:pt x="334017" y="0"/>
                </a:lnTo>
                <a:close/>
              </a:path>
            </a:pathLst>
          </a:cu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FFC3DC-0805-4F10-A873-F38EE9E0211C}"/>
              </a:ext>
            </a:extLst>
          </p:cNvPr>
          <p:cNvSpPr txBox="1"/>
          <p:nvPr/>
        </p:nvSpPr>
        <p:spPr>
          <a:xfrm rot="19245889">
            <a:off x="4455340" y="2172591"/>
            <a:ext cx="1519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1"/>
                </a:solidFill>
              </a:rPr>
              <a:t>PRODUCT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AD7353-B7BE-4772-9B51-107FF2110940}"/>
              </a:ext>
            </a:extLst>
          </p:cNvPr>
          <p:cNvSpPr txBox="1"/>
          <p:nvPr/>
        </p:nvSpPr>
        <p:spPr>
          <a:xfrm rot="2965352">
            <a:off x="6748100" y="2475266"/>
            <a:ext cx="974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PRICE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ED0D27-6FEB-4CAE-974A-DAA38D2F0652}"/>
              </a:ext>
            </a:extLst>
          </p:cNvPr>
          <p:cNvSpPr txBox="1"/>
          <p:nvPr/>
        </p:nvSpPr>
        <p:spPr>
          <a:xfrm rot="19563564">
            <a:off x="5879593" y="4476948"/>
            <a:ext cx="1945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PROMOTION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41FF5A-185A-4985-A99F-EF456E595E05}"/>
              </a:ext>
            </a:extLst>
          </p:cNvPr>
          <p:cNvSpPr txBox="1"/>
          <p:nvPr/>
        </p:nvSpPr>
        <p:spPr>
          <a:xfrm rot="3286032">
            <a:off x="4404377" y="4035721"/>
            <a:ext cx="1032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PLACE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3DF7BD9-2FB6-4A34-98A2-B6772AE6AC9E}"/>
              </a:ext>
            </a:extLst>
          </p:cNvPr>
          <p:cNvGrpSpPr/>
          <p:nvPr/>
        </p:nvGrpSpPr>
        <p:grpSpPr>
          <a:xfrm>
            <a:off x="332936" y="4001367"/>
            <a:ext cx="2937088" cy="1290153"/>
            <a:chOff x="332936" y="2627766"/>
            <a:chExt cx="2937088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5721BD8-27EA-40E9-8693-2D17472AEAE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Place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3E44F0-2443-4037-A82A-6E6E247A69F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996B66C-8C06-4AEB-886D-43716E81A1CD}"/>
              </a:ext>
            </a:extLst>
          </p:cNvPr>
          <p:cNvGrpSpPr/>
          <p:nvPr/>
        </p:nvGrpSpPr>
        <p:grpSpPr>
          <a:xfrm>
            <a:off x="340731" y="1767010"/>
            <a:ext cx="2937088" cy="1290153"/>
            <a:chOff x="332936" y="2627766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B663C1F-AC98-4E09-BDE1-10D22753AF7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Product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E8BF344-B876-4E93-A27D-25FFE145FF4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DBC8900-3ABA-412B-9CE5-6D3B4CD75676}"/>
              </a:ext>
            </a:extLst>
          </p:cNvPr>
          <p:cNvGrpSpPr/>
          <p:nvPr/>
        </p:nvGrpSpPr>
        <p:grpSpPr>
          <a:xfrm>
            <a:off x="8921977" y="1767010"/>
            <a:ext cx="2937088" cy="1290153"/>
            <a:chOff x="8921977" y="1466725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C915A82-CFBD-44F2-BEBF-EDA91004FE6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Price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1271A93-47DA-4D48-BC3A-08DE9F22C34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ED88A1-B3D2-4291-91D5-E4DDB654B3D9}"/>
              </a:ext>
            </a:extLst>
          </p:cNvPr>
          <p:cNvGrpSpPr/>
          <p:nvPr/>
        </p:nvGrpSpPr>
        <p:grpSpPr>
          <a:xfrm>
            <a:off x="8921977" y="4001367"/>
            <a:ext cx="2937088" cy="1290153"/>
            <a:chOff x="8921977" y="1466725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C6C42D-5ED6-4857-8F3E-FDC4F8071C0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Promotion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EE3B5AA-E668-4C70-BFDC-C4364A16BB4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254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id="{322ECD12-5D65-4B5E-91E5-35DFA183E456}"/>
              </a:ext>
            </a:extLst>
          </p:cNvPr>
          <p:cNvSpPr/>
          <p:nvPr/>
        </p:nvSpPr>
        <p:spPr>
          <a:xfrm>
            <a:off x="3218911" y="5189131"/>
            <a:ext cx="5680364" cy="979055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rgbClr val="2B323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9B88F5-21FA-4046-AD0E-16866EE7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Ps of Marketing for PowerPoint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DC0674F-D254-4620-88D6-B2491E057600}"/>
              </a:ext>
            </a:extLst>
          </p:cNvPr>
          <p:cNvGrpSpPr/>
          <p:nvPr/>
        </p:nvGrpSpPr>
        <p:grpSpPr>
          <a:xfrm>
            <a:off x="3933825" y="1367090"/>
            <a:ext cx="4325113" cy="4325112"/>
            <a:chOff x="3933825" y="1367090"/>
            <a:chExt cx="4325113" cy="432511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66678A2-D82E-47EF-BF20-468B3795D4F2}"/>
                </a:ext>
              </a:extLst>
            </p:cNvPr>
            <p:cNvGrpSpPr/>
            <p:nvPr/>
          </p:nvGrpSpPr>
          <p:grpSpPr>
            <a:xfrm>
              <a:off x="3933825" y="1367090"/>
              <a:ext cx="4325112" cy="4325112"/>
              <a:chOff x="6497638" y="530225"/>
              <a:chExt cx="2697162" cy="2433638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E19A381D-9C27-4CCD-B0F4-65A209B2A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18450" y="533400"/>
                <a:ext cx="1276350" cy="1390650"/>
              </a:xfrm>
              <a:custGeom>
                <a:avLst/>
                <a:gdLst>
                  <a:gd name="T0" fmla="*/ 0 w 2244"/>
                  <a:gd name="T1" fmla="*/ 1339 h 2713"/>
                  <a:gd name="T2" fmla="*/ 909 w 2244"/>
                  <a:gd name="T3" fmla="*/ 2349 h 2713"/>
                  <a:gd name="T4" fmla="*/ 1581 w 2244"/>
                  <a:gd name="T5" fmla="*/ 2713 h 2713"/>
                  <a:gd name="T6" fmla="*/ 2244 w 2244"/>
                  <a:gd name="T7" fmla="*/ 2350 h 2713"/>
                  <a:gd name="T8" fmla="*/ 8 w 2244"/>
                  <a:gd name="T9" fmla="*/ 0 h 2713"/>
                  <a:gd name="T10" fmla="*/ 369 w 2244"/>
                  <a:gd name="T11" fmla="*/ 659 h 2713"/>
                  <a:gd name="T12" fmla="*/ 0 w 2244"/>
                  <a:gd name="T13" fmla="*/ 1339 h 2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44" h="2713">
                    <a:moveTo>
                      <a:pt x="0" y="1339"/>
                    </a:moveTo>
                    <a:cubicBezTo>
                      <a:pt x="507" y="1401"/>
                      <a:pt x="900" y="1828"/>
                      <a:pt x="909" y="2349"/>
                    </a:cubicBezTo>
                    <a:lnTo>
                      <a:pt x="1581" y="2713"/>
                    </a:lnTo>
                    <a:lnTo>
                      <a:pt x="2244" y="2350"/>
                    </a:lnTo>
                    <a:cubicBezTo>
                      <a:pt x="2235" y="1093"/>
                      <a:pt x="1249" y="70"/>
                      <a:pt x="8" y="0"/>
                    </a:cubicBezTo>
                    <a:lnTo>
                      <a:pt x="369" y="659"/>
                    </a:lnTo>
                    <a:lnTo>
                      <a:pt x="0" y="133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498AB6CA-555E-4667-863A-DD448AC96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9225" y="530225"/>
                <a:ext cx="1544638" cy="1150938"/>
              </a:xfrm>
              <a:custGeom>
                <a:avLst/>
                <a:gdLst>
                  <a:gd name="T0" fmla="*/ 1339 w 2713"/>
                  <a:gd name="T1" fmla="*/ 2243 h 2243"/>
                  <a:gd name="T2" fmla="*/ 2349 w 2713"/>
                  <a:gd name="T3" fmla="*/ 1335 h 2243"/>
                  <a:gd name="T4" fmla="*/ 2713 w 2713"/>
                  <a:gd name="T5" fmla="*/ 663 h 2243"/>
                  <a:gd name="T6" fmla="*/ 2350 w 2713"/>
                  <a:gd name="T7" fmla="*/ 0 h 2243"/>
                  <a:gd name="T8" fmla="*/ 0 w 2713"/>
                  <a:gd name="T9" fmla="*/ 2236 h 2243"/>
                  <a:gd name="T10" fmla="*/ 659 w 2713"/>
                  <a:gd name="T11" fmla="*/ 1874 h 2243"/>
                  <a:gd name="T12" fmla="*/ 1339 w 2713"/>
                  <a:gd name="T13" fmla="*/ 2243 h 2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13" h="2243">
                    <a:moveTo>
                      <a:pt x="1339" y="2243"/>
                    </a:moveTo>
                    <a:cubicBezTo>
                      <a:pt x="1401" y="1737"/>
                      <a:pt x="1828" y="1344"/>
                      <a:pt x="2349" y="1335"/>
                    </a:cubicBezTo>
                    <a:lnTo>
                      <a:pt x="2713" y="663"/>
                    </a:lnTo>
                    <a:lnTo>
                      <a:pt x="2350" y="0"/>
                    </a:lnTo>
                    <a:cubicBezTo>
                      <a:pt x="1093" y="9"/>
                      <a:pt x="69" y="995"/>
                      <a:pt x="0" y="2236"/>
                    </a:cubicBezTo>
                    <a:lnTo>
                      <a:pt x="659" y="1874"/>
                    </a:lnTo>
                    <a:lnTo>
                      <a:pt x="1339" y="224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BB54F497-A2B6-4452-99E6-339D9E95CA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8575" y="1812925"/>
                <a:ext cx="1544638" cy="1150938"/>
              </a:xfrm>
              <a:custGeom>
                <a:avLst/>
                <a:gdLst>
                  <a:gd name="T0" fmla="*/ 2714 w 2714"/>
                  <a:gd name="T1" fmla="*/ 7 h 2243"/>
                  <a:gd name="T2" fmla="*/ 2055 w 2714"/>
                  <a:gd name="T3" fmla="*/ 368 h 2243"/>
                  <a:gd name="T4" fmla="*/ 1375 w 2714"/>
                  <a:gd name="T5" fmla="*/ 0 h 2243"/>
                  <a:gd name="T6" fmla="*/ 365 w 2714"/>
                  <a:gd name="T7" fmla="*/ 908 h 2243"/>
                  <a:gd name="T8" fmla="*/ 0 w 2714"/>
                  <a:gd name="T9" fmla="*/ 1580 h 2243"/>
                  <a:gd name="T10" fmla="*/ 364 w 2714"/>
                  <a:gd name="T11" fmla="*/ 2243 h 2243"/>
                  <a:gd name="T12" fmla="*/ 2714 w 2714"/>
                  <a:gd name="T13" fmla="*/ 7 h 2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14" h="2243">
                    <a:moveTo>
                      <a:pt x="2714" y="7"/>
                    </a:moveTo>
                    <a:lnTo>
                      <a:pt x="2055" y="368"/>
                    </a:lnTo>
                    <a:lnTo>
                      <a:pt x="1375" y="0"/>
                    </a:lnTo>
                    <a:cubicBezTo>
                      <a:pt x="1313" y="506"/>
                      <a:pt x="886" y="899"/>
                      <a:pt x="365" y="908"/>
                    </a:cubicBezTo>
                    <a:lnTo>
                      <a:pt x="0" y="1580"/>
                    </a:lnTo>
                    <a:lnTo>
                      <a:pt x="364" y="2243"/>
                    </a:lnTo>
                    <a:cubicBezTo>
                      <a:pt x="1620" y="2234"/>
                      <a:pt x="2644" y="1248"/>
                      <a:pt x="2714" y="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98742F9E-E38E-4798-8928-7767BD2FE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7638" y="1568450"/>
                <a:ext cx="1276350" cy="1392238"/>
              </a:xfrm>
              <a:custGeom>
                <a:avLst/>
                <a:gdLst>
                  <a:gd name="T0" fmla="*/ 2243 w 2243"/>
                  <a:gd name="T1" fmla="*/ 1375 h 2714"/>
                  <a:gd name="T2" fmla="*/ 1335 w 2243"/>
                  <a:gd name="T3" fmla="*/ 365 h 2714"/>
                  <a:gd name="T4" fmla="*/ 663 w 2243"/>
                  <a:gd name="T5" fmla="*/ 0 h 2714"/>
                  <a:gd name="T6" fmla="*/ 0 w 2243"/>
                  <a:gd name="T7" fmla="*/ 364 h 2714"/>
                  <a:gd name="T8" fmla="*/ 2236 w 2243"/>
                  <a:gd name="T9" fmla="*/ 2714 h 2714"/>
                  <a:gd name="T10" fmla="*/ 1874 w 2243"/>
                  <a:gd name="T11" fmla="*/ 2055 h 2714"/>
                  <a:gd name="T12" fmla="*/ 2243 w 2243"/>
                  <a:gd name="T13" fmla="*/ 1375 h 2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43" h="2714">
                    <a:moveTo>
                      <a:pt x="2243" y="1375"/>
                    </a:moveTo>
                    <a:cubicBezTo>
                      <a:pt x="1737" y="1313"/>
                      <a:pt x="1344" y="886"/>
                      <a:pt x="1335" y="365"/>
                    </a:cubicBezTo>
                    <a:lnTo>
                      <a:pt x="663" y="0"/>
                    </a:lnTo>
                    <a:lnTo>
                      <a:pt x="0" y="364"/>
                    </a:lnTo>
                    <a:cubicBezTo>
                      <a:pt x="9" y="1620"/>
                      <a:pt x="995" y="2644"/>
                      <a:pt x="2236" y="2714"/>
                    </a:cubicBezTo>
                    <a:lnTo>
                      <a:pt x="1874" y="2055"/>
                    </a:lnTo>
                    <a:lnTo>
                      <a:pt x="2243" y="13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C3B557A-F0C8-4200-8AA9-09536323844E}"/>
                </a:ext>
              </a:extLst>
            </p:cNvPr>
            <p:cNvGrpSpPr/>
            <p:nvPr/>
          </p:nvGrpSpPr>
          <p:grpSpPr>
            <a:xfrm>
              <a:off x="3933826" y="1367090"/>
              <a:ext cx="4325112" cy="4325112"/>
              <a:chOff x="3933826" y="1367090"/>
              <a:chExt cx="4325112" cy="432511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CB2416C3-2EAD-4CD5-A2EE-835C039E8E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9507" y="1372734"/>
                <a:ext cx="2039431" cy="2276835"/>
              </a:xfrm>
              <a:custGeom>
                <a:avLst/>
                <a:gdLst>
                  <a:gd name="connsiteX0" fmla="*/ 0 w 2039431"/>
                  <a:gd name="connsiteY0" fmla="*/ 0 h 2276835"/>
                  <a:gd name="connsiteX1" fmla="*/ 2039431 w 2039431"/>
                  <a:gd name="connsiteY1" fmla="*/ 2140806 h 2276835"/>
                  <a:gd name="connsiteX2" fmla="*/ 1790679 w 2039431"/>
                  <a:gd name="connsiteY2" fmla="*/ 2276835 h 2276835"/>
                  <a:gd name="connsiteX3" fmla="*/ 1796734 w 2039431"/>
                  <a:gd name="connsiteY3" fmla="*/ 2156913 h 2276835"/>
                  <a:gd name="connsiteX4" fmla="*/ 263490 w 2039431"/>
                  <a:gd name="connsiteY4" fmla="*/ 275686 h 2276835"/>
                  <a:gd name="connsiteX5" fmla="*/ 140946 w 2039431"/>
                  <a:gd name="connsiteY5" fmla="*/ 256983 h 2276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9431" h="2276835">
                    <a:moveTo>
                      <a:pt x="0" y="0"/>
                    </a:moveTo>
                    <a:cubicBezTo>
                      <a:pt x="1131903" y="63769"/>
                      <a:pt x="2031222" y="995703"/>
                      <a:pt x="2039431" y="2140806"/>
                    </a:cubicBezTo>
                    <a:lnTo>
                      <a:pt x="1790679" y="2276835"/>
                    </a:lnTo>
                    <a:lnTo>
                      <a:pt x="1796734" y="2156913"/>
                    </a:lnTo>
                    <a:cubicBezTo>
                      <a:pt x="1796734" y="1228959"/>
                      <a:pt x="1138510" y="454741"/>
                      <a:pt x="263490" y="275686"/>
                    </a:cubicBezTo>
                    <a:lnTo>
                      <a:pt x="140946" y="256983"/>
                    </a:lnTo>
                    <a:close/>
                  </a:path>
                </a:pathLst>
              </a:custGeom>
              <a:solidFill>
                <a:schemeClr val="tx1">
                  <a:alpha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D2307F7-691B-4CE2-A652-2CE5D2A93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370" y="1367090"/>
                <a:ext cx="2281738" cy="2039088"/>
              </a:xfrm>
              <a:custGeom>
                <a:avLst/>
                <a:gdLst>
                  <a:gd name="connsiteX0" fmla="*/ 2145533 w 2281738"/>
                  <a:gd name="connsiteY0" fmla="*/ 0 h 2039088"/>
                  <a:gd name="connsiteX1" fmla="*/ 2281738 w 2281738"/>
                  <a:gd name="connsiteY1" fmla="*/ 248482 h 2039088"/>
                  <a:gd name="connsiteX2" fmla="*/ 2159630 w 2281738"/>
                  <a:gd name="connsiteY2" fmla="*/ 242316 h 2039088"/>
                  <a:gd name="connsiteX3" fmla="*/ 278403 w 2281738"/>
                  <a:gd name="connsiteY3" fmla="*/ 1775561 h 2039088"/>
                  <a:gd name="connsiteX4" fmla="*/ 259952 w 2281738"/>
                  <a:gd name="connsiteY4" fmla="*/ 1896457 h 2039088"/>
                  <a:gd name="connsiteX5" fmla="*/ 0 w 2281738"/>
                  <a:gd name="connsiteY5" fmla="*/ 2039088 h 2039088"/>
                  <a:gd name="connsiteX6" fmla="*/ 2145533 w 2281738"/>
                  <a:gd name="connsiteY6" fmla="*/ 0 h 203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81738" h="2039088">
                    <a:moveTo>
                      <a:pt x="2145533" y="0"/>
                    </a:moveTo>
                    <a:lnTo>
                      <a:pt x="2281738" y="248482"/>
                    </a:lnTo>
                    <a:lnTo>
                      <a:pt x="2159630" y="242316"/>
                    </a:lnTo>
                    <a:cubicBezTo>
                      <a:pt x="1231676" y="242316"/>
                      <a:pt x="457458" y="900540"/>
                      <a:pt x="278403" y="1775561"/>
                    </a:cubicBezTo>
                    <a:lnTo>
                      <a:pt x="259952" y="1896457"/>
                    </a:lnTo>
                    <a:lnTo>
                      <a:pt x="0" y="2039088"/>
                    </a:lnTo>
                    <a:cubicBezTo>
                      <a:pt x="62997" y="907376"/>
                      <a:pt x="997901" y="8208"/>
                      <a:pt x="2145533" y="0"/>
                    </a:cubicBezTo>
                    <a:close/>
                  </a:path>
                </a:pathLst>
              </a:custGeom>
              <a:solidFill>
                <a:schemeClr val="tx1">
                  <a:alpha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EE4CDEB-B07C-4940-8181-A508CD6D5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5156" y="3653115"/>
                <a:ext cx="2281236" cy="2039087"/>
              </a:xfrm>
              <a:custGeom>
                <a:avLst/>
                <a:gdLst>
                  <a:gd name="connsiteX0" fmla="*/ 2281236 w 2281236"/>
                  <a:gd name="connsiteY0" fmla="*/ 0 h 2039087"/>
                  <a:gd name="connsiteX1" fmla="*/ 136494 w 2281236"/>
                  <a:gd name="connsiteY1" fmla="*/ 2039087 h 2039087"/>
                  <a:gd name="connsiteX2" fmla="*/ 0 w 2281236"/>
                  <a:gd name="connsiteY2" fmla="*/ 1790669 h 2039087"/>
                  <a:gd name="connsiteX3" fmla="*/ 120844 w 2281236"/>
                  <a:gd name="connsiteY3" fmla="*/ 1796771 h 2039087"/>
                  <a:gd name="connsiteX4" fmla="*/ 2002072 w 2281236"/>
                  <a:gd name="connsiteY4" fmla="*/ 263526 h 2039087"/>
                  <a:gd name="connsiteX5" fmla="*/ 2020510 w 2281236"/>
                  <a:gd name="connsiteY5" fmla="*/ 142713 h 203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81236" h="2039087">
                    <a:moveTo>
                      <a:pt x="2281236" y="0"/>
                    </a:moveTo>
                    <a:cubicBezTo>
                      <a:pt x="2217350" y="1131712"/>
                      <a:pt x="1282790" y="2030880"/>
                      <a:pt x="136494" y="2039087"/>
                    </a:cubicBezTo>
                    <a:lnTo>
                      <a:pt x="0" y="1790669"/>
                    </a:lnTo>
                    <a:lnTo>
                      <a:pt x="120844" y="1796771"/>
                    </a:lnTo>
                    <a:cubicBezTo>
                      <a:pt x="1048798" y="1796771"/>
                      <a:pt x="1823017" y="1138547"/>
                      <a:pt x="2002072" y="263526"/>
                    </a:cubicBezTo>
                    <a:lnTo>
                      <a:pt x="2020510" y="142713"/>
                    </a:lnTo>
                    <a:close/>
                  </a:path>
                </a:pathLst>
              </a:custGeom>
              <a:solidFill>
                <a:schemeClr val="tx1">
                  <a:alpha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2E40CA17-7CE8-4B6A-B06A-DDA2AC44A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826" y="3408021"/>
                <a:ext cx="2040341" cy="2278538"/>
              </a:xfrm>
              <a:custGeom>
                <a:avLst/>
                <a:gdLst>
                  <a:gd name="connsiteX0" fmla="*/ 248077 w 2040341"/>
                  <a:gd name="connsiteY0" fmla="*/ 0 h 2278538"/>
                  <a:gd name="connsiteX1" fmla="*/ 241935 w 2040341"/>
                  <a:gd name="connsiteY1" fmla="*/ 121625 h 2278538"/>
                  <a:gd name="connsiteX2" fmla="*/ 1775180 w 2040341"/>
                  <a:gd name="connsiteY2" fmla="*/ 2002853 h 2278538"/>
                  <a:gd name="connsiteX3" fmla="*/ 1899172 w 2040341"/>
                  <a:gd name="connsiteY3" fmla="*/ 2021776 h 2278538"/>
                  <a:gd name="connsiteX4" fmla="*/ 2040341 w 2040341"/>
                  <a:gd name="connsiteY4" fmla="*/ 2278538 h 2278538"/>
                  <a:gd name="connsiteX5" fmla="*/ 0 w 2040341"/>
                  <a:gd name="connsiteY5" fmla="*/ 136078 h 2278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40341" h="2278538">
                    <a:moveTo>
                      <a:pt x="248077" y="0"/>
                    </a:moveTo>
                    <a:lnTo>
                      <a:pt x="241935" y="121625"/>
                    </a:lnTo>
                    <a:cubicBezTo>
                      <a:pt x="241935" y="1049579"/>
                      <a:pt x="900159" y="1823798"/>
                      <a:pt x="1775180" y="2002853"/>
                    </a:cubicBezTo>
                    <a:lnTo>
                      <a:pt x="1899172" y="2021776"/>
                    </a:lnTo>
                    <a:lnTo>
                      <a:pt x="2040341" y="2278538"/>
                    </a:lnTo>
                    <a:cubicBezTo>
                      <a:pt x="907934" y="2214720"/>
                      <a:pt x="8213" y="1281154"/>
                      <a:pt x="0" y="136078"/>
                    </a:cubicBezTo>
                    <a:close/>
                  </a:path>
                </a:pathLst>
              </a:custGeom>
              <a:solidFill>
                <a:schemeClr val="tx1">
                  <a:alpha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5309967-CEA4-49A2-8818-5FA9F6F672B5}"/>
              </a:ext>
            </a:extLst>
          </p:cNvPr>
          <p:cNvSpPr/>
          <p:nvPr/>
        </p:nvSpPr>
        <p:spPr>
          <a:xfrm>
            <a:off x="5643842" y="4470773"/>
            <a:ext cx="467396" cy="1221429"/>
          </a:xfrm>
          <a:custGeom>
            <a:avLst/>
            <a:gdLst>
              <a:gd name="connsiteX0" fmla="*/ 334017 w 467396"/>
              <a:gd name="connsiteY0" fmla="*/ 0 h 1221429"/>
              <a:gd name="connsiteX1" fmla="*/ 355412 w 467396"/>
              <a:gd name="connsiteY1" fmla="*/ 3265 h 1221429"/>
              <a:gd name="connsiteX2" fmla="*/ 452158 w 467396"/>
              <a:gd name="connsiteY2" fmla="*/ 8150 h 1221429"/>
              <a:gd name="connsiteX3" fmla="*/ 466867 w 467396"/>
              <a:gd name="connsiteY3" fmla="*/ 7408 h 1221429"/>
              <a:gd name="connsiteX4" fmla="*/ 135601 w 467396"/>
              <a:gd name="connsiteY4" fmla="*/ 616816 h 1221429"/>
              <a:gd name="connsiteX5" fmla="*/ 467396 w 467396"/>
              <a:gd name="connsiteY5" fmla="*/ 1220679 h 1221429"/>
              <a:gd name="connsiteX6" fmla="*/ 452539 w 467396"/>
              <a:gd name="connsiteY6" fmla="*/ 1221429 h 1221429"/>
              <a:gd name="connsiteX7" fmla="*/ 330025 w 467396"/>
              <a:gd name="connsiteY7" fmla="*/ 1215243 h 1221429"/>
              <a:gd name="connsiteX8" fmla="*/ 0 w 467396"/>
              <a:gd name="connsiteY8" fmla="*/ 614986 h 1221429"/>
              <a:gd name="connsiteX9" fmla="*/ 334017 w 467396"/>
              <a:gd name="connsiteY9" fmla="*/ 0 h 122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396" h="1221429">
                <a:moveTo>
                  <a:pt x="334017" y="0"/>
                </a:moveTo>
                <a:lnTo>
                  <a:pt x="355412" y="3265"/>
                </a:lnTo>
                <a:cubicBezTo>
                  <a:pt x="387221" y="6495"/>
                  <a:pt x="419496" y="8150"/>
                  <a:pt x="452158" y="8150"/>
                </a:cubicBezTo>
                <a:lnTo>
                  <a:pt x="466867" y="7408"/>
                </a:lnTo>
                <a:lnTo>
                  <a:pt x="135601" y="616816"/>
                </a:lnTo>
                <a:lnTo>
                  <a:pt x="467396" y="1220679"/>
                </a:lnTo>
                <a:lnTo>
                  <a:pt x="452539" y="1221429"/>
                </a:lnTo>
                <a:lnTo>
                  <a:pt x="330025" y="1215243"/>
                </a:lnTo>
                <a:lnTo>
                  <a:pt x="0" y="614986"/>
                </a:lnTo>
                <a:lnTo>
                  <a:pt x="334017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FFC3DC-0805-4F10-A873-F38EE9E0211C}"/>
              </a:ext>
            </a:extLst>
          </p:cNvPr>
          <p:cNvSpPr txBox="1"/>
          <p:nvPr/>
        </p:nvSpPr>
        <p:spPr>
          <a:xfrm rot="19245889">
            <a:off x="4455340" y="2172591"/>
            <a:ext cx="1519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1"/>
                </a:solidFill>
              </a:rPr>
              <a:t>PRODUCT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AD7353-B7BE-4772-9B51-107FF2110940}"/>
              </a:ext>
            </a:extLst>
          </p:cNvPr>
          <p:cNvSpPr txBox="1"/>
          <p:nvPr/>
        </p:nvSpPr>
        <p:spPr>
          <a:xfrm rot="2965352">
            <a:off x="6748100" y="2475266"/>
            <a:ext cx="974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PRICE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ED0D27-6FEB-4CAE-974A-DAA38D2F0652}"/>
              </a:ext>
            </a:extLst>
          </p:cNvPr>
          <p:cNvSpPr txBox="1"/>
          <p:nvPr/>
        </p:nvSpPr>
        <p:spPr>
          <a:xfrm rot="19563564">
            <a:off x="5879593" y="4476948"/>
            <a:ext cx="1945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PROMOTION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41FF5A-185A-4985-A99F-EF456E595E05}"/>
              </a:ext>
            </a:extLst>
          </p:cNvPr>
          <p:cNvSpPr txBox="1"/>
          <p:nvPr/>
        </p:nvSpPr>
        <p:spPr>
          <a:xfrm rot="3286032">
            <a:off x="4404377" y="4035721"/>
            <a:ext cx="1032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PLACE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3DF7BD9-2FB6-4A34-98A2-B6772AE6AC9E}"/>
              </a:ext>
            </a:extLst>
          </p:cNvPr>
          <p:cNvGrpSpPr/>
          <p:nvPr/>
        </p:nvGrpSpPr>
        <p:grpSpPr>
          <a:xfrm>
            <a:off x="332936" y="4001367"/>
            <a:ext cx="2937088" cy="1290153"/>
            <a:chOff x="332936" y="2627766"/>
            <a:chExt cx="2937088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5721BD8-27EA-40E9-8693-2D17472AEAE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Place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3E44F0-2443-4037-A82A-6E6E247A69F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996B66C-8C06-4AEB-886D-43716E81A1CD}"/>
              </a:ext>
            </a:extLst>
          </p:cNvPr>
          <p:cNvGrpSpPr/>
          <p:nvPr/>
        </p:nvGrpSpPr>
        <p:grpSpPr>
          <a:xfrm>
            <a:off x="340731" y="1767010"/>
            <a:ext cx="2937088" cy="1290153"/>
            <a:chOff x="332936" y="2627766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B663C1F-AC98-4E09-BDE1-10D22753AF7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Product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E8BF344-B876-4E93-A27D-25FFE145FF4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DBC8900-3ABA-412B-9CE5-6D3B4CD75676}"/>
              </a:ext>
            </a:extLst>
          </p:cNvPr>
          <p:cNvGrpSpPr/>
          <p:nvPr/>
        </p:nvGrpSpPr>
        <p:grpSpPr>
          <a:xfrm>
            <a:off x="8921977" y="1767010"/>
            <a:ext cx="2937088" cy="1290153"/>
            <a:chOff x="8921977" y="1466725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C915A82-CFBD-44F2-BEBF-EDA91004FE6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Price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1271A93-47DA-4D48-BC3A-08DE9F22C34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ED88A1-B3D2-4291-91D5-E4DDB654B3D9}"/>
              </a:ext>
            </a:extLst>
          </p:cNvPr>
          <p:cNvGrpSpPr/>
          <p:nvPr/>
        </p:nvGrpSpPr>
        <p:grpSpPr>
          <a:xfrm>
            <a:off x="8921977" y="4001367"/>
            <a:ext cx="2937088" cy="1290153"/>
            <a:chOff x="8921977" y="1466725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C6C42D-5ED6-4857-8F3E-FDC4F8071C0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Promotion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EE3B5AA-E668-4C70-BFDC-C4364A16BB4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232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8559</TotalTime>
  <Words>338</Words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Four Ps of Marketing for PowerPoint</vt:lpstr>
      <vt:lpstr>The Four Ps of Marketing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Ps of Marketing for PowerPoint</dc:title>
  <dc:creator>PresentationGO.com</dc:creator>
  <dc:description>© Copyright PresentationGO.com</dc:description>
  <dcterms:created xsi:type="dcterms:W3CDTF">2014-11-26T05:14:11Z</dcterms:created>
  <dcterms:modified xsi:type="dcterms:W3CDTF">2019-02-21T19:30:45Z</dcterms:modified>
  <cp:category>Charts &amp; Diagrams</cp:category>
</cp:coreProperties>
</file>