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91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 Radiating Blades – Slide Template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97FD18-6C83-C590-1DE5-47863418F97C}"/>
              </a:ext>
            </a:extLst>
          </p:cNvPr>
          <p:cNvGrpSpPr/>
          <p:nvPr/>
        </p:nvGrpSpPr>
        <p:grpSpPr>
          <a:xfrm>
            <a:off x="3076408" y="2083901"/>
            <a:ext cx="2991185" cy="2991753"/>
            <a:chOff x="4101832" y="1635535"/>
            <a:chExt cx="3988247" cy="3989004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CD2A2DB-0D50-857B-EDC4-AAD9F0767DA3}"/>
                </a:ext>
              </a:extLst>
            </p:cNvPr>
            <p:cNvSpPr/>
            <p:nvPr/>
          </p:nvSpPr>
          <p:spPr>
            <a:xfrm>
              <a:off x="4101832" y="1635535"/>
              <a:ext cx="3988247" cy="3989004"/>
            </a:xfrm>
            <a:custGeom>
              <a:avLst/>
              <a:gdLst>
                <a:gd name="connsiteX0" fmla="*/ 3329758 w 3988247"/>
                <a:gd name="connsiteY0" fmla="*/ 226 h 3989004"/>
                <a:gd name="connsiteX1" fmla="*/ 3799643 w 3988247"/>
                <a:gd name="connsiteY1" fmla="*/ 188694 h 3989004"/>
                <a:gd name="connsiteX2" fmla="*/ 3981712 w 3988247"/>
                <a:gd name="connsiteY2" fmla="*/ 734232 h 3989004"/>
                <a:gd name="connsiteX3" fmla="*/ 3722067 w 3988247"/>
                <a:gd name="connsiteY3" fmla="*/ 1165413 h 3989004"/>
                <a:gd name="connsiteX4" fmla="*/ 3721065 w 3988247"/>
                <a:gd name="connsiteY4" fmla="*/ 2822590 h 3989004"/>
                <a:gd name="connsiteX5" fmla="*/ 3981712 w 3988247"/>
                <a:gd name="connsiteY5" fmla="*/ 3254774 h 3989004"/>
                <a:gd name="connsiteX6" fmla="*/ 3799978 w 3988247"/>
                <a:gd name="connsiteY6" fmla="*/ 3799978 h 3989004"/>
                <a:gd name="connsiteX7" fmla="*/ 3254441 w 3988247"/>
                <a:gd name="connsiteY7" fmla="*/ 3982046 h 3989004"/>
                <a:gd name="connsiteX8" fmla="*/ 2890470 w 3988247"/>
                <a:gd name="connsiteY8" fmla="*/ 3801649 h 3989004"/>
                <a:gd name="connsiteX9" fmla="*/ 2821923 w 3988247"/>
                <a:gd name="connsiteY9" fmla="*/ 3721064 h 3989004"/>
                <a:gd name="connsiteX10" fmla="*/ 1166417 w 3988247"/>
                <a:gd name="connsiteY10" fmla="*/ 3721064 h 3989004"/>
                <a:gd name="connsiteX11" fmla="*/ 734233 w 3988247"/>
                <a:gd name="connsiteY11" fmla="*/ 3982380 h 3989004"/>
                <a:gd name="connsiteX12" fmla="*/ 188695 w 3988247"/>
                <a:gd name="connsiteY12" fmla="*/ 3800311 h 3989004"/>
                <a:gd name="connsiteX13" fmla="*/ 6626 w 3988247"/>
                <a:gd name="connsiteY13" fmla="*/ 3254773 h 3989004"/>
                <a:gd name="connsiteX14" fmla="*/ 267274 w 3988247"/>
                <a:gd name="connsiteY14" fmla="*/ 2822590 h 3989004"/>
                <a:gd name="connsiteX15" fmla="*/ 266270 w 3988247"/>
                <a:gd name="connsiteY15" fmla="*/ 1165412 h 3989004"/>
                <a:gd name="connsiteX16" fmla="*/ 187022 w 3988247"/>
                <a:gd name="connsiteY16" fmla="*/ 1098202 h 3989004"/>
                <a:gd name="connsiteX17" fmla="*/ 6625 w 3988247"/>
                <a:gd name="connsiteY17" fmla="*/ 734231 h 3989004"/>
                <a:gd name="connsiteX18" fmla="*/ 188694 w 3988247"/>
                <a:gd name="connsiteY18" fmla="*/ 188694 h 3989004"/>
                <a:gd name="connsiteX19" fmla="*/ 734232 w 3988247"/>
                <a:gd name="connsiteY19" fmla="*/ 6625 h 3989004"/>
                <a:gd name="connsiteX20" fmla="*/ 1165078 w 3988247"/>
                <a:gd name="connsiteY20" fmla="*/ 265935 h 3989004"/>
                <a:gd name="connsiteX21" fmla="*/ 2823259 w 3988247"/>
                <a:gd name="connsiteY21" fmla="*/ 265935 h 3989004"/>
                <a:gd name="connsiteX22" fmla="*/ 3254105 w 3988247"/>
                <a:gd name="connsiteY22" fmla="*/ 6625 h 3989004"/>
                <a:gd name="connsiteX23" fmla="*/ 3329758 w 3988247"/>
                <a:gd name="connsiteY23" fmla="*/ 226 h 3989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88247" h="3989004">
                  <a:moveTo>
                    <a:pt x="3329758" y="226"/>
                  </a:moveTo>
                  <a:cubicBezTo>
                    <a:pt x="3505416" y="-4409"/>
                    <a:pt x="3673395" y="62446"/>
                    <a:pt x="3799643" y="188694"/>
                  </a:cubicBezTo>
                  <a:cubicBezTo>
                    <a:pt x="3943928" y="332978"/>
                    <a:pt x="4010302" y="532101"/>
                    <a:pt x="3981712" y="734232"/>
                  </a:cubicBezTo>
                  <a:cubicBezTo>
                    <a:pt x="3956801" y="909948"/>
                    <a:pt x="3863677" y="1063260"/>
                    <a:pt x="3722067" y="1165413"/>
                  </a:cubicBezTo>
                  <a:cubicBezTo>
                    <a:pt x="3972517" y="1688045"/>
                    <a:pt x="3971849" y="2300292"/>
                    <a:pt x="3721065" y="2822590"/>
                  </a:cubicBezTo>
                  <a:cubicBezTo>
                    <a:pt x="3863343" y="2924743"/>
                    <a:pt x="3956467" y="3078724"/>
                    <a:pt x="3981712" y="3254774"/>
                  </a:cubicBezTo>
                  <a:cubicBezTo>
                    <a:pt x="4010302" y="3456906"/>
                    <a:pt x="3944263" y="3655694"/>
                    <a:pt x="3799978" y="3799978"/>
                  </a:cubicBezTo>
                  <a:cubicBezTo>
                    <a:pt x="3655694" y="3944262"/>
                    <a:pt x="3456572" y="4010636"/>
                    <a:pt x="3254441" y="3982046"/>
                  </a:cubicBezTo>
                  <a:cubicBezTo>
                    <a:pt x="3113668" y="3962318"/>
                    <a:pt x="2987440" y="3898619"/>
                    <a:pt x="2890470" y="3801649"/>
                  </a:cubicBezTo>
                  <a:cubicBezTo>
                    <a:pt x="2865559" y="3776738"/>
                    <a:pt x="2842821" y="3749988"/>
                    <a:pt x="2821923" y="3721064"/>
                  </a:cubicBezTo>
                  <a:cubicBezTo>
                    <a:pt x="2300292" y="3971179"/>
                    <a:pt x="1688380" y="3971513"/>
                    <a:pt x="1166417" y="3721064"/>
                  </a:cubicBezTo>
                  <a:cubicBezTo>
                    <a:pt x="1064599" y="3863676"/>
                    <a:pt x="910785" y="3957636"/>
                    <a:pt x="734233" y="3982380"/>
                  </a:cubicBezTo>
                  <a:cubicBezTo>
                    <a:pt x="531767" y="4011304"/>
                    <a:pt x="332979" y="3944595"/>
                    <a:pt x="188695" y="3800311"/>
                  </a:cubicBezTo>
                  <a:cubicBezTo>
                    <a:pt x="44410" y="3656027"/>
                    <a:pt x="-21963" y="3456905"/>
                    <a:pt x="6626" y="3254773"/>
                  </a:cubicBezTo>
                  <a:cubicBezTo>
                    <a:pt x="31370" y="3078222"/>
                    <a:pt x="124996" y="2924742"/>
                    <a:pt x="267274" y="2822590"/>
                  </a:cubicBezTo>
                  <a:cubicBezTo>
                    <a:pt x="16155" y="2299957"/>
                    <a:pt x="15821" y="1688045"/>
                    <a:pt x="266270" y="1165412"/>
                  </a:cubicBezTo>
                  <a:cubicBezTo>
                    <a:pt x="237681" y="1144848"/>
                    <a:pt x="211599" y="1122779"/>
                    <a:pt x="187022" y="1098202"/>
                  </a:cubicBezTo>
                  <a:cubicBezTo>
                    <a:pt x="90053" y="1001232"/>
                    <a:pt x="26688" y="874670"/>
                    <a:pt x="6625" y="734231"/>
                  </a:cubicBezTo>
                  <a:cubicBezTo>
                    <a:pt x="-22299" y="531765"/>
                    <a:pt x="44410" y="332977"/>
                    <a:pt x="188694" y="188694"/>
                  </a:cubicBezTo>
                  <a:cubicBezTo>
                    <a:pt x="332978" y="44409"/>
                    <a:pt x="532100" y="-21965"/>
                    <a:pt x="734232" y="6625"/>
                  </a:cubicBezTo>
                  <a:cubicBezTo>
                    <a:pt x="909613" y="31870"/>
                    <a:pt x="1063260" y="124660"/>
                    <a:pt x="1165078" y="265935"/>
                  </a:cubicBezTo>
                  <a:cubicBezTo>
                    <a:pt x="1687711" y="14817"/>
                    <a:pt x="2300626" y="14817"/>
                    <a:pt x="2823259" y="265935"/>
                  </a:cubicBezTo>
                  <a:cubicBezTo>
                    <a:pt x="2925077" y="124661"/>
                    <a:pt x="3078223" y="31369"/>
                    <a:pt x="3254105" y="6625"/>
                  </a:cubicBezTo>
                  <a:cubicBezTo>
                    <a:pt x="3279413" y="3010"/>
                    <a:pt x="3304664" y="889"/>
                    <a:pt x="3329758" y="2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6EB27B8-CD40-0659-076E-A5B73921F994}"/>
                </a:ext>
              </a:extLst>
            </p:cNvPr>
            <p:cNvSpPr/>
            <p:nvPr/>
          </p:nvSpPr>
          <p:spPr>
            <a:xfrm>
              <a:off x="4193654" y="1725361"/>
              <a:ext cx="1862238" cy="1862213"/>
            </a:xfrm>
            <a:custGeom>
              <a:avLst/>
              <a:gdLst>
                <a:gd name="connsiteX0" fmla="*/ 507866 w 1862238"/>
                <a:gd name="connsiteY0" fmla="*/ 1892 h 1862213"/>
                <a:gd name="connsiteX1" fmla="*/ 1040098 w 1862238"/>
                <a:gd name="connsiteY1" fmla="*/ 286744 h 1862213"/>
                <a:gd name="connsiteX2" fmla="*/ 1326259 w 1862238"/>
                <a:gd name="connsiteY2" fmla="*/ 804967 h 1862213"/>
                <a:gd name="connsiteX3" fmla="*/ 1853322 w 1862238"/>
                <a:gd name="connsiteY3" fmla="*/ 1759391 h 1862213"/>
                <a:gd name="connsiteX4" fmla="*/ 1759416 w 1862238"/>
                <a:gd name="connsiteY4" fmla="*/ 1853297 h 1862213"/>
                <a:gd name="connsiteX5" fmla="*/ 804659 w 1862238"/>
                <a:gd name="connsiteY5" fmla="*/ 1326567 h 1862213"/>
                <a:gd name="connsiteX6" fmla="*/ 286436 w 1862238"/>
                <a:gd name="connsiteY6" fmla="*/ 1040406 h 1862213"/>
                <a:gd name="connsiteX7" fmla="*/ 162533 w 1862238"/>
                <a:gd name="connsiteY7" fmla="*/ 162508 h 1862213"/>
                <a:gd name="connsiteX8" fmla="*/ 507866 w 1862238"/>
                <a:gd name="connsiteY8" fmla="*/ 1892 h 1862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238" h="1862213">
                  <a:moveTo>
                    <a:pt x="507866" y="1892"/>
                  </a:moveTo>
                  <a:cubicBezTo>
                    <a:pt x="715655" y="-15268"/>
                    <a:pt x="928652" y="84687"/>
                    <a:pt x="1040098" y="286744"/>
                  </a:cubicBezTo>
                  <a:lnTo>
                    <a:pt x="1326259" y="804967"/>
                  </a:lnTo>
                  <a:lnTo>
                    <a:pt x="1853322" y="1759391"/>
                  </a:lnTo>
                  <a:cubicBezTo>
                    <a:pt x="1886690" y="1819957"/>
                    <a:pt x="1819982" y="1886665"/>
                    <a:pt x="1759416" y="1853297"/>
                  </a:cubicBezTo>
                  <a:lnTo>
                    <a:pt x="804659" y="1326567"/>
                  </a:lnTo>
                  <a:lnTo>
                    <a:pt x="286436" y="1040406"/>
                  </a:lnTo>
                  <a:cubicBezTo>
                    <a:pt x="-36522" y="861759"/>
                    <a:pt x="-98433" y="423474"/>
                    <a:pt x="162533" y="162508"/>
                  </a:cubicBezTo>
                  <a:cubicBezTo>
                    <a:pt x="260395" y="64646"/>
                    <a:pt x="383193" y="12188"/>
                    <a:pt x="507866" y="189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BCD59D9-5A66-7451-9017-321BAA81125A}"/>
                </a:ext>
              </a:extLst>
            </p:cNvPr>
            <p:cNvSpPr/>
            <p:nvPr/>
          </p:nvSpPr>
          <p:spPr>
            <a:xfrm>
              <a:off x="6142907" y="1725588"/>
              <a:ext cx="1862213" cy="1861985"/>
            </a:xfrm>
            <a:custGeom>
              <a:avLst/>
              <a:gdLst>
                <a:gd name="connsiteX0" fmla="*/ 1354156 w 1862213"/>
                <a:gd name="connsiteY0" fmla="*/ 1883 h 1861985"/>
                <a:gd name="connsiteX1" fmla="*/ 1699708 w 1862213"/>
                <a:gd name="connsiteY1" fmla="*/ 162277 h 1861985"/>
                <a:gd name="connsiteX2" fmla="*/ 1575469 w 1862213"/>
                <a:gd name="connsiteY2" fmla="*/ 1039841 h 1861985"/>
                <a:gd name="connsiteX3" fmla="*/ 1057246 w 1862213"/>
                <a:gd name="connsiteY3" fmla="*/ 1326003 h 1861985"/>
                <a:gd name="connsiteX4" fmla="*/ 102823 w 1862213"/>
                <a:gd name="connsiteY4" fmla="*/ 1853069 h 1861985"/>
                <a:gd name="connsiteX5" fmla="*/ 8917 w 1862213"/>
                <a:gd name="connsiteY5" fmla="*/ 1759163 h 1861985"/>
                <a:gd name="connsiteX6" fmla="*/ 535983 w 1862213"/>
                <a:gd name="connsiteY6" fmla="*/ 804739 h 1861985"/>
                <a:gd name="connsiteX7" fmla="*/ 822145 w 1862213"/>
                <a:gd name="connsiteY7" fmla="*/ 286516 h 1861985"/>
                <a:gd name="connsiteX8" fmla="*/ 1354156 w 1862213"/>
                <a:gd name="connsiteY8" fmla="*/ 1883 h 186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213" h="1861985">
                  <a:moveTo>
                    <a:pt x="1354156" y="1883"/>
                  </a:moveTo>
                  <a:cubicBezTo>
                    <a:pt x="1478858" y="12149"/>
                    <a:pt x="1601729" y="64533"/>
                    <a:pt x="1699708" y="162277"/>
                  </a:cubicBezTo>
                  <a:cubicBezTo>
                    <a:pt x="1960672" y="423242"/>
                    <a:pt x="1898760" y="861526"/>
                    <a:pt x="1575469" y="1039841"/>
                  </a:cubicBezTo>
                  <a:lnTo>
                    <a:pt x="1057246" y="1326003"/>
                  </a:lnTo>
                  <a:lnTo>
                    <a:pt x="102823" y="1853069"/>
                  </a:lnTo>
                  <a:cubicBezTo>
                    <a:pt x="42257" y="1886436"/>
                    <a:pt x="-24451" y="1819729"/>
                    <a:pt x="8917" y="1759163"/>
                  </a:cubicBezTo>
                  <a:lnTo>
                    <a:pt x="535983" y="804739"/>
                  </a:lnTo>
                  <a:lnTo>
                    <a:pt x="822145" y="286516"/>
                  </a:lnTo>
                  <a:cubicBezTo>
                    <a:pt x="933396" y="84655"/>
                    <a:pt x="1146320" y="-15227"/>
                    <a:pt x="1354156" y="18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604DD55-ACA4-8C02-154E-92B08D849AFC}"/>
                </a:ext>
              </a:extLst>
            </p:cNvPr>
            <p:cNvSpPr/>
            <p:nvPr/>
          </p:nvSpPr>
          <p:spPr>
            <a:xfrm>
              <a:off x="6142377" y="3674054"/>
              <a:ext cx="1862212" cy="1862211"/>
            </a:xfrm>
            <a:custGeom>
              <a:avLst/>
              <a:gdLst>
                <a:gd name="connsiteX0" fmla="*/ 80030 w 1862212"/>
                <a:gd name="connsiteY0" fmla="*/ 887 h 1862211"/>
                <a:gd name="connsiteX1" fmla="*/ 102823 w 1862212"/>
                <a:gd name="connsiteY1" fmla="*/ 8916 h 1862211"/>
                <a:gd name="connsiteX2" fmla="*/ 1057246 w 1862212"/>
                <a:gd name="connsiteY2" fmla="*/ 535981 h 1862211"/>
                <a:gd name="connsiteX3" fmla="*/ 1575468 w 1862212"/>
                <a:gd name="connsiteY3" fmla="*/ 822143 h 1862211"/>
                <a:gd name="connsiteX4" fmla="*/ 1699706 w 1862212"/>
                <a:gd name="connsiteY4" fmla="*/ 1699705 h 1862211"/>
                <a:gd name="connsiteX5" fmla="*/ 822144 w 1862212"/>
                <a:gd name="connsiteY5" fmla="*/ 1575467 h 1862211"/>
                <a:gd name="connsiteX6" fmla="*/ 535982 w 1862212"/>
                <a:gd name="connsiteY6" fmla="*/ 1057245 h 1862211"/>
                <a:gd name="connsiteX7" fmla="*/ 8917 w 1862212"/>
                <a:gd name="connsiteY7" fmla="*/ 102822 h 1862211"/>
                <a:gd name="connsiteX8" fmla="*/ 80030 w 1862212"/>
                <a:gd name="connsiteY8" fmla="*/ 887 h 1862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212" h="1862211">
                  <a:moveTo>
                    <a:pt x="80030" y="887"/>
                  </a:moveTo>
                  <a:cubicBezTo>
                    <a:pt x="87586" y="2138"/>
                    <a:pt x="95252" y="4745"/>
                    <a:pt x="102823" y="8916"/>
                  </a:cubicBezTo>
                  <a:lnTo>
                    <a:pt x="1057246" y="535981"/>
                  </a:lnTo>
                  <a:lnTo>
                    <a:pt x="1575468" y="822143"/>
                  </a:lnTo>
                  <a:cubicBezTo>
                    <a:pt x="1898758" y="1000458"/>
                    <a:pt x="1960671" y="1438741"/>
                    <a:pt x="1699706" y="1699705"/>
                  </a:cubicBezTo>
                  <a:cubicBezTo>
                    <a:pt x="1438742" y="1960670"/>
                    <a:pt x="1000459" y="1898757"/>
                    <a:pt x="822144" y="1575467"/>
                  </a:cubicBezTo>
                  <a:lnTo>
                    <a:pt x="535982" y="1057245"/>
                  </a:lnTo>
                  <a:lnTo>
                    <a:pt x="8917" y="102822"/>
                  </a:lnTo>
                  <a:cubicBezTo>
                    <a:pt x="-20279" y="49827"/>
                    <a:pt x="27144" y="-7870"/>
                    <a:pt x="80030" y="8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030A69E-AD5E-1DF7-B9A4-1BA97DA616F8}"/>
                </a:ext>
              </a:extLst>
            </p:cNvPr>
            <p:cNvSpPr/>
            <p:nvPr/>
          </p:nvSpPr>
          <p:spPr>
            <a:xfrm>
              <a:off x="4194213" y="3674054"/>
              <a:ext cx="1862213" cy="1862213"/>
            </a:xfrm>
            <a:custGeom>
              <a:avLst/>
              <a:gdLst>
                <a:gd name="connsiteX0" fmla="*/ 1782184 w 1862213"/>
                <a:gd name="connsiteY0" fmla="*/ 888 h 1862213"/>
                <a:gd name="connsiteX1" fmla="*/ 1853297 w 1862213"/>
                <a:gd name="connsiteY1" fmla="*/ 102822 h 1862213"/>
                <a:gd name="connsiteX2" fmla="*/ 1326231 w 1862213"/>
                <a:gd name="connsiteY2" fmla="*/ 1057246 h 1862213"/>
                <a:gd name="connsiteX3" fmla="*/ 1040069 w 1862213"/>
                <a:gd name="connsiteY3" fmla="*/ 1575469 h 1862213"/>
                <a:gd name="connsiteX4" fmla="*/ 162506 w 1862213"/>
                <a:gd name="connsiteY4" fmla="*/ 1699708 h 1862213"/>
                <a:gd name="connsiteX5" fmla="*/ 286745 w 1862213"/>
                <a:gd name="connsiteY5" fmla="*/ 822145 h 1862213"/>
                <a:gd name="connsiteX6" fmla="*/ 804968 w 1862213"/>
                <a:gd name="connsiteY6" fmla="*/ 535983 h 1862213"/>
                <a:gd name="connsiteX7" fmla="*/ 1759391 w 1862213"/>
                <a:gd name="connsiteY7" fmla="*/ 8917 h 1862213"/>
                <a:gd name="connsiteX8" fmla="*/ 1782184 w 1862213"/>
                <a:gd name="connsiteY8" fmla="*/ 888 h 1862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213" h="1862213">
                  <a:moveTo>
                    <a:pt x="1782184" y="888"/>
                  </a:moveTo>
                  <a:cubicBezTo>
                    <a:pt x="1835071" y="-7870"/>
                    <a:pt x="1882494" y="49827"/>
                    <a:pt x="1853297" y="102822"/>
                  </a:cubicBezTo>
                  <a:lnTo>
                    <a:pt x="1326231" y="1057246"/>
                  </a:lnTo>
                  <a:lnTo>
                    <a:pt x="1040069" y="1575469"/>
                  </a:lnTo>
                  <a:cubicBezTo>
                    <a:pt x="861754" y="1898759"/>
                    <a:pt x="423470" y="1960672"/>
                    <a:pt x="162506" y="1699708"/>
                  </a:cubicBezTo>
                  <a:cubicBezTo>
                    <a:pt x="-98458" y="1438744"/>
                    <a:pt x="-36546" y="1000460"/>
                    <a:pt x="286745" y="822145"/>
                  </a:cubicBezTo>
                  <a:lnTo>
                    <a:pt x="804968" y="535983"/>
                  </a:lnTo>
                  <a:lnTo>
                    <a:pt x="1759391" y="8917"/>
                  </a:lnTo>
                  <a:cubicBezTo>
                    <a:pt x="1766962" y="4746"/>
                    <a:pt x="1774629" y="2139"/>
                    <a:pt x="1782184" y="88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1B10BE2-A6CA-28FD-5558-02DFE48D2420}"/>
              </a:ext>
            </a:extLst>
          </p:cNvPr>
          <p:cNvGrpSpPr/>
          <p:nvPr/>
        </p:nvGrpSpPr>
        <p:grpSpPr>
          <a:xfrm>
            <a:off x="6501335" y="3814304"/>
            <a:ext cx="2194560" cy="1260003"/>
            <a:chOff x="8921977" y="1394910"/>
            <a:chExt cx="2926080" cy="168000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F1EAD49-1F90-28A4-51BB-546F50E30DD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>
                      <a:lumMod val="50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CF0E049-6411-396D-9505-B6E86C0E3B3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3B4A425-BFFD-60A8-6DF5-89BF50DE90FF}"/>
              </a:ext>
            </a:extLst>
          </p:cNvPr>
          <p:cNvGrpSpPr/>
          <p:nvPr/>
        </p:nvGrpSpPr>
        <p:grpSpPr>
          <a:xfrm>
            <a:off x="448106" y="3814306"/>
            <a:ext cx="2194560" cy="1260003"/>
            <a:chOff x="332936" y="2555951"/>
            <a:chExt cx="2926080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6BBDD29-5C85-50DF-5D8D-B403A396FD1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>
                      <a:lumMod val="50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35B691A-7247-5C62-4915-2E2DFC68688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C0C410-EA75-BE99-22AC-7093D1F891AA}"/>
              </a:ext>
            </a:extLst>
          </p:cNvPr>
          <p:cNvGrpSpPr/>
          <p:nvPr/>
        </p:nvGrpSpPr>
        <p:grpSpPr>
          <a:xfrm>
            <a:off x="6501335" y="2083901"/>
            <a:ext cx="2194560" cy="1260003"/>
            <a:chOff x="8921977" y="1394910"/>
            <a:chExt cx="2926080" cy="16800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A3B3EC-C3E1-B870-ED03-EDBEF08DE0D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50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E8A6725-DB65-F1FE-ABC5-6A5BCCF81BC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490D7FB-D9AF-E469-6929-317276F44D43}"/>
              </a:ext>
            </a:extLst>
          </p:cNvPr>
          <p:cNvGrpSpPr/>
          <p:nvPr/>
        </p:nvGrpSpPr>
        <p:grpSpPr>
          <a:xfrm>
            <a:off x="448106" y="2083903"/>
            <a:ext cx="2194560" cy="1260003"/>
            <a:chOff x="332936" y="2555951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3C7AD9-4954-79C1-1FAD-BA0DFF6C113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17F1774-0655-21F6-F8B9-1763831983F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pic>
        <p:nvPicPr>
          <p:cNvPr id="20" name="Graphic 19" descr="Users">
            <a:extLst>
              <a:ext uri="{FF2B5EF4-FFF2-40B4-BE49-F238E27FC236}">
                <a16:creationId xmlns:a16="http://schemas.microsoft.com/office/drawing/2014/main" id="{7C1A0436-D4DB-90AD-434A-423F026BBE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59643" y="2239353"/>
            <a:ext cx="548640" cy="548640"/>
          </a:xfrm>
          <a:prstGeom prst="rect">
            <a:avLst/>
          </a:prstGeom>
        </p:spPr>
      </p:pic>
      <p:pic>
        <p:nvPicPr>
          <p:cNvPr id="21" name="Graphic 20" descr="Puzzle">
            <a:extLst>
              <a:ext uri="{FF2B5EF4-FFF2-40B4-BE49-F238E27FC236}">
                <a16:creationId xmlns:a16="http://schemas.microsoft.com/office/drawing/2014/main" id="{63797B1B-E28F-B994-7143-6E471A828A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59643" y="4367421"/>
            <a:ext cx="548640" cy="548640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EF03ED38-3FBF-EFB8-EC70-BF4008C1AF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6886" y="4367421"/>
            <a:ext cx="548640" cy="548640"/>
          </a:xfrm>
          <a:prstGeom prst="rect">
            <a:avLst/>
          </a:prstGeom>
        </p:spPr>
      </p:pic>
      <p:pic>
        <p:nvPicPr>
          <p:cNvPr id="23" name="Graphic 22" descr="Rocket">
            <a:extLst>
              <a:ext uri="{FF2B5EF4-FFF2-40B4-BE49-F238E27FC236}">
                <a16:creationId xmlns:a16="http://schemas.microsoft.com/office/drawing/2014/main" id="{09B8BE5B-CBD8-D95D-337B-C607DDCAA7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36886" y="2243495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 Radiating Blades – Slide Template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97FD18-6C83-C590-1DE5-47863418F97C}"/>
              </a:ext>
            </a:extLst>
          </p:cNvPr>
          <p:cNvGrpSpPr/>
          <p:nvPr/>
        </p:nvGrpSpPr>
        <p:grpSpPr>
          <a:xfrm>
            <a:off x="3076408" y="2083901"/>
            <a:ext cx="2991185" cy="2991753"/>
            <a:chOff x="4101832" y="1635535"/>
            <a:chExt cx="3988247" cy="3989004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CD2A2DB-0D50-857B-EDC4-AAD9F0767DA3}"/>
                </a:ext>
              </a:extLst>
            </p:cNvPr>
            <p:cNvSpPr/>
            <p:nvPr/>
          </p:nvSpPr>
          <p:spPr>
            <a:xfrm>
              <a:off x="4101832" y="1635535"/>
              <a:ext cx="3988247" cy="3989004"/>
            </a:xfrm>
            <a:custGeom>
              <a:avLst/>
              <a:gdLst>
                <a:gd name="connsiteX0" fmla="*/ 3329758 w 3988247"/>
                <a:gd name="connsiteY0" fmla="*/ 226 h 3989004"/>
                <a:gd name="connsiteX1" fmla="*/ 3799643 w 3988247"/>
                <a:gd name="connsiteY1" fmla="*/ 188694 h 3989004"/>
                <a:gd name="connsiteX2" fmla="*/ 3981712 w 3988247"/>
                <a:gd name="connsiteY2" fmla="*/ 734232 h 3989004"/>
                <a:gd name="connsiteX3" fmla="*/ 3722067 w 3988247"/>
                <a:gd name="connsiteY3" fmla="*/ 1165413 h 3989004"/>
                <a:gd name="connsiteX4" fmla="*/ 3721065 w 3988247"/>
                <a:gd name="connsiteY4" fmla="*/ 2822590 h 3989004"/>
                <a:gd name="connsiteX5" fmla="*/ 3981712 w 3988247"/>
                <a:gd name="connsiteY5" fmla="*/ 3254774 h 3989004"/>
                <a:gd name="connsiteX6" fmla="*/ 3799978 w 3988247"/>
                <a:gd name="connsiteY6" fmla="*/ 3799978 h 3989004"/>
                <a:gd name="connsiteX7" fmla="*/ 3254441 w 3988247"/>
                <a:gd name="connsiteY7" fmla="*/ 3982046 h 3989004"/>
                <a:gd name="connsiteX8" fmla="*/ 2890470 w 3988247"/>
                <a:gd name="connsiteY8" fmla="*/ 3801649 h 3989004"/>
                <a:gd name="connsiteX9" fmla="*/ 2821923 w 3988247"/>
                <a:gd name="connsiteY9" fmla="*/ 3721064 h 3989004"/>
                <a:gd name="connsiteX10" fmla="*/ 1166417 w 3988247"/>
                <a:gd name="connsiteY10" fmla="*/ 3721064 h 3989004"/>
                <a:gd name="connsiteX11" fmla="*/ 734233 w 3988247"/>
                <a:gd name="connsiteY11" fmla="*/ 3982380 h 3989004"/>
                <a:gd name="connsiteX12" fmla="*/ 188695 w 3988247"/>
                <a:gd name="connsiteY12" fmla="*/ 3800311 h 3989004"/>
                <a:gd name="connsiteX13" fmla="*/ 6626 w 3988247"/>
                <a:gd name="connsiteY13" fmla="*/ 3254773 h 3989004"/>
                <a:gd name="connsiteX14" fmla="*/ 267274 w 3988247"/>
                <a:gd name="connsiteY14" fmla="*/ 2822590 h 3989004"/>
                <a:gd name="connsiteX15" fmla="*/ 266270 w 3988247"/>
                <a:gd name="connsiteY15" fmla="*/ 1165412 h 3989004"/>
                <a:gd name="connsiteX16" fmla="*/ 187022 w 3988247"/>
                <a:gd name="connsiteY16" fmla="*/ 1098202 h 3989004"/>
                <a:gd name="connsiteX17" fmla="*/ 6625 w 3988247"/>
                <a:gd name="connsiteY17" fmla="*/ 734231 h 3989004"/>
                <a:gd name="connsiteX18" fmla="*/ 188694 w 3988247"/>
                <a:gd name="connsiteY18" fmla="*/ 188694 h 3989004"/>
                <a:gd name="connsiteX19" fmla="*/ 734232 w 3988247"/>
                <a:gd name="connsiteY19" fmla="*/ 6625 h 3989004"/>
                <a:gd name="connsiteX20" fmla="*/ 1165078 w 3988247"/>
                <a:gd name="connsiteY20" fmla="*/ 265935 h 3989004"/>
                <a:gd name="connsiteX21" fmla="*/ 2823259 w 3988247"/>
                <a:gd name="connsiteY21" fmla="*/ 265935 h 3989004"/>
                <a:gd name="connsiteX22" fmla="*/ 3254105 w 3988247"/>
                <a:gd name="connsiteY22" fmla="*/ 6625 h 3989004"/>
                <a:gd name="connsiteX23" fmla="*/ 3329758 w 3988247"/>
                <a:gd name="connsiteY23" fmla="*/ 226 h 3989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88247" h="3989004">
                  <a:moveTo>
                    <a:pt x="3329758" y="226"/>
                  </a:moveTo>
                  <a:cubicBezTo>
                    <a:pt x="3505416" y="-4409"/>
                    <a:pt x="3673395" y="62446"/>
                    <a:pt x="3799643" y="188694"/>
                  </a:cubicBezTo>
                  <a:cubicBezTo>
                    <a:pt x="3943928" y="332978"/>
                    <a:pt x="4010302" y="532101"/>
                    <a:pt x="3981712" y="734232"/>
                  </a:cubicBezTo>
                  <a:cubicBezTo>
                    <a:pt x="3956801" y="909948"/>
                    <a:pt x="3863677" y="1063260"/>
                    <a:pt x="3722067" y="1165413"/>
                  </a:cubicBezTo>
                  <a:cubicBezTo>
                    <a:pt x="3972517" y="1688045"/>
                    <a:pt x="3971849" y="2300292"/>
                    <a:pt x="3721065" y="2822590"/>
                  </a:cubicBezTo>
                  <a:cubicBezTo>
                    <a:pt x="3863343" y="2924743"/>
                    <a:pt x="3956467" y="3078724"/>
                    <a:pt x="3981712" y="3254774"/>
                  </a:cubicBezTo>
                  <a:cubicBezTo>
                    <a:pt x="4010302" y="3456906"/>
                    <a:pt x="3944263" y="3655694"/>
                    <a:pt x="3799978" y="3799978"/>
                  </a:cubicBezTo>
                  <a:cubicBezTo>
                    <a:pt x="3655694" y="3944262"/>
                    <a:pt x="3456572" y="4010636"/>
                    <a:pt x="3254441" y="3982046"/>
                  </a:cubicBezTo>
                  <a:cubicBezTo>
                    <a:pt x="3113668" y="3962318"/>
                    <a:pt x="2987440" y="3898619"/>
                    <a:pt x="2890470" y="3801649"/>
                  </a:cubicBezTo>
                  <a:cubicBezTo>
                    <a:pt x="2865559" y="3776738"/>
                    <a:pt x="2842821" y="3749988"/>
                    <a:pt x="2821923" y="3721064"/>
                  </a:cubicBezTo>
                  <a:cubicBezTo>
                    <a:pt x="2300292" y="3971179"/>
                    <a:pt x="1688380" y="3971513"/>
                    <a:pt x="1166417" y="3721064"/>
                  </a:cubicBezTo>
                  <a:cubicBezTo>
                    <a:pt x="1064599" y="3863676"/>
                    <a:pt x="910785" y="3957636"/>
                    <a:pt x="734233" y="3982380"/>
                  </a:cubicBezTo>
                  <a:cubicBezTo>
                    <a:pt x="531767" y="4011304"/>
                    <a:pt x="332979" y="3944595"/>
                    <a:pt x="188695" y="3800311"/>
                  </a:cubicBezTo>
                  <a:cubicBezTo>
                    <a:pt x="44410" y="3656027"/>
                    <a:pt x="-21963" y="3456905"/>
                    <a:pt x="6626" y="3254773"/>
                  </a:cubicBezTo>
                  <a:cubicBezTo>
                    <a:pt x="31370" y="3078222"/>
                    <a:pt x="124996" y="2924742"/>
                    <a:pt x="267274" y="2822590"/>
                  </a:cubicBezTo>
                  <a:cubicBezTo>
                    <a:pt x="16155" y="2299957"/>
                    <a:pt x="15821" y="1688045"/>
                    <a:pt x="266270" y="1165412"/>
                  </a:cubicBezTo>
                  <a:cubicBezTo>
                    <a:pt x="237681" y="1144848"/>
                    <a:pt x="211599" y="1122779"/>
                    <a:pt x="187022" y="1098202"/>
                  </a:cubicBezTo>
                  <a:cubicBezTo>
                    <a:pt x="90053" y="1001232"/>
                    <a:pt x="26688" y="874670"/>
                    <a:pt x="6625" y="734231"/>
                  </a:cubicBezTo>
                  <a:cubicBezTo>
                    <a:pt x="-22299" y="531765"/>
                    <a:pt x="44410" y="332977"/>
                    <a:pt x="188694" y="188694"/>
                  </a:cubicBezTo>
                  <a:cubicBezTo>
                    <a:pt x="332978" y="44409"/>
                    <a:pt x="532100" y="-21965"/>
                    <a:pt x="734232" y="6625"/>
                  </a:cubicBezTo>
                  <a:cubicBezTo>
                    <a:pt x="909613" y="31870"/>
                    <a:pt x="1063260" y="124660"/>
                    <a:pt x="1165078" y="265935"/>
                  </a:cubicBezTo>
                  <a:cubicBezTo>
                    <a:pt x="1687711" y="14817"/>
                    <a:pt x="2300626" y="14817"/>
                    <a:pt x="2823259" y="265935"/>
                  </a:cubicBezTo>
                  <a:cubicBezTo>
                    <a:pt x="2925077" y="124661"/>
                    <a:pt x="3078223" y="31369"/>
                    <a:pt x="3254105" y="6625"/>
                  </a:cubicBezTo>
                  <a:cubicBezTo>
                    <a:pt x="3279413" y="3010"/>
                    <a:pt x="3304664" y="889"/>
                    <a:pt x="3329758" y="22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6EB27B8-CD40-0659-076E-A5B73921F994}"/>
                </a:ext>
              </a:extLst>
            </p:cNvPr>
            <p:cNvSpPr/>
            <p:nvPr/>
          </p:nvSpPr>
          <p:spPr>
            <a:xfrm>
              <a:off x="4193654" y="1725361"/>
              <a:ext cx="1862238" cy="1862213"/>
            </a:xfrm>
            <a:custGeom>
              <a:avLst/>
              <a:gdLst>
                <a:gd name="connsiteX0" fmla="*/ 507866 w 1862238"/>
                <a:gd name="connsiteY0" fmla="*/ 1892 h 1862213"/>
                <a:gd name="connsiteX1" fmla="*/ 1040098 w 1862238"/>
                <a:gd name="connsiteY1" fmla="*/ 286744 h 1862213"/>
                <a:gd name="connsiteX2" fmla="*/ 1326259 w 1862238"/>
                <a:gd name="connsiteY2" fmla="*/ 804967 h 1862213"/>
                <a:gd name="connsiteX3" fmla="*/ 1853322 w 1862238"/>
                <a:gd name="connsiteY3" fmla="*/ 1759391 h 1862213"/>
                <a:gd name="connsiteX4" fmla="*/ 1759416 w 1862238"/>
                <a:gd name="connsiteY4" fmla="*/ 1853297 h 1862213"/>
                <a:gd name="connsiteX5" fmla="*/ 804659 w 1862238"/>
                <a:gd name="connsiteY5" fmla="*/ 1326567 h 1862213"/>
                <a:gd name="connsiteX6" fmla="*/ 286436 w 1862238"/>
                <a:gd name="connsiteY6" fmla="*/ 1040406 h 1862213"/>
                <a:gd name="connsiteX7" fmla="*/ 162533 w 1862238"/>
                <a:gd name="connsiteY7" fmla="*/ 162508 h 1862213"/>
                <a:gd name="connsiteX8" fmla="*/ 507866 w 1862238"/>
                <a:gd name="connsiteY8" fmla="*/ 1892 h 1862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238" h="1862213">
                  <a:moveTo>
                    <a:pt x="507866" y="1892"/>
                  </a:moveTo>
                  <a:cubicBezTo>
                    <a:pt x="715655" y="-15268"/>
                    <a:pt x="928652" y="84687"/>
                    <a:pt x="1040098" y="286744"/>
                  </a:cubicBezTo>
                  <a:lnTo>
                    <a:pt x="1326259" y="804967"/>
                  </a:lnTo>
                  <a:lnTo>
                    <a:pt x="1853322" y="1759391"/>
                  </a:lnTo>
                  <a:cubicBezTo>
                    <a:pt x="1886690" y="1819957"/>
                    <a:pt x="1819982" y="1886665"/>
                    <a:pt x="1759416" y="1853297"/>
                  </a:cubicBezTo>
                  <a:lnTo>
                    <a:pt x="804659" y="1326567"/>
                  </a:lnTo>
                  <a:lnTo>
                    <a:pt x="286436" y="1040406"/>
                  </a:lnTo>
                  <a:cubicBezTo>
                    <a:pt x="-36522" y="861759"/>
                    <a:pt x="-98433" y="423474"/>
                    <a:pt x="162533" y="162508"/>
                  </a:cubicBezTo>
                  <a:cubicBezTo>
                    <a:pt x="260395" y="64646"/>
                    <a:pt x="383193" y="12188"/>
                    <a:pt x="507866" y="189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BCD59D9-5A66-7451-9017-321BAA81125A}"/>
                </a:ext>
              </a:extLst>
            </p:cNvPr>
            <p:cNvSpPr/>
            <p:nvPr/>
          </p:nvSpPr>
          <p:spPr>
            <a:xfrm>
              <a:off x="6142907" y="1725588"/>
              <a:ext cx="1862213" cy="1861985"/>
            </a:xfrm>
            <a:custGeom>
              <a:avLst/>
              <a:gdLst>
                <a:gd name="connsiteX0" fmla="*/ 1354156 w 1862213"/>
                <a:gd name="connsiteY0" fmla="*/ 1883 h 1861985"/>
                <a:gd name="connsiteX1" fmla="*/ 1699708 w 1862213"/>
                <a:gd name="connsiteY1" fmla="*/ 162277 h 1861985"/>
                <a:gd name="connsiteX2" fmla="*/ 1575469 w 1862213"/>
                <a:gd name="connsiteY2" fmla="*/ 1039841 h 1861985"/>
                <a:gd name="connsiteX3" fmla="*/ 1057246 w 1862213"/>
                <a:gd name="connsiteY3" fmla="*/ 1326003 h 1861985"/>
                <a:gd name="connsiteX4" fmla="*/ 102823 w 1862213"/>
                <a:gd name="connsiteY4" fmla="*/ 1853069 h 1861985"/>
                <a:gd name="connsiteX5" fmla="*/ 8917 w 1862213"/>
                <a:gd name="connsiteY5" fmla="*/ 1759163 h 1861985"/>
                <a:gd name="connsiteX6" fmla="*/ 535983 w 1862213"/>
                <a:gd name="connsiteY6" fmla="*/ 804739 h 1861985"/>
                <a:gd name="connsiteX7" fmla="*/ 822145 w 1862213"/>
                <a:gd name="connsiteY7" fmla="*/ 286516 h 1861985"/>
                <a:gd name="connsiteX8" fmla="*/ 1354156 w 1862213"/>
                <a:gd name="connsiteY8" fmla="*/ 1883 h 186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213" h="1861985">
                  <a:moveTo>
                    <a:pt x="1354156" y="1883"/>
                  </a:moveTo>
                  <a:cubicBezTo>
                    <a:pt x="1478858" y="12149"/>
                    <a:pt x="1601729" y="64533"/>
                    <a:pt x="1699708" y="162277"/>
                  </a:cubicBezTo>
                  <a:cubicBezTo>
                    <a:pt x="1960672" y="423242"/>
                    <a:pt x="1898760" y="861526"/>
                    <a:pt x="1575469" y="1039841"/>
                  </a:cubicBezTo>
                  <a:lnTo>
                    <a:pt x="1057246" y="1326003"/>
                  </a:lnTo>
                  <a:lnTo>
                    <a:pt x="102823" y="1853069"/>
                  </a:lnTo>
                  <a:cubicBezTo>
                    <a:pt x="42257" y="1886436"/>
                    <a:pt x="-24451" y="1819729"/>
                    <a:pt x="8917" y="1759163"/>
                  </a:cubicBezTo>
                  <a:lnTo>
                    <a:pt x="535983" y="804739"/>
                  </a:lnTo>
                  <a:lnTo>
                    <a:pt x="822145" y="286516"/>
                  </a:lnTo>
                  <a:cubicBezTo>
                    <a:pt x="933396" y="84655"/>
                    <a:pt x="1146320" y="-15227"/>
                    <a:pt x="1354156" y="18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604DD55-ACA4-8C02-154E-92B08D849AFC}"/>
                </a:ext>
              </a:extLst>
            </p:cNvPr>
            <p:cNvSpPr/>
            <p:nvPr/>
          </p:nvSpPr>
          <p:spPr>
            <a:xfrm>
              <a:off x="6142377" y="3674054"/>
              <a:ext cx="1862212" cy="1862211"/>
            </a:xfrm>
            <a:custGeom>
              <a:avLst/>
              <a:gdLst>
                <a:gd name="connsiteX0" fmla="*/ 80030 w 1862212"/>
                <a:gd name="connsiteY0" fmla="*/ 887 h 1862211"/>
                <a:gd name="connsiteX1" fmla="*/ 102823 w 1862212"/>
                <a:gd name="connsiteY1" fmla="*/ 8916 h 1862211"/>
                <a:gd name="connsiteX2" fmla="*/ 1057246 w 1862212"/>
                <a:gd name="connsiteY2" fmla="*/ 535981 h 1862211"/>
                <a:gd name="connsiteX3" fmla="*/ 1575468 w 1862212"/>
                <a:gd name="connsiteY3" fmla="*/ 822143 h 1862211"/>
                <a:gd name="connsiteX4" fmla="*/ 1699706 w 1862212"/>
                <a:gd name="connsiteY4" fmla="*/ 1699705 h 1862211"/>
                <a:gd name="connsiteX5" fmla="*/ 822144 w 1862212"/>
                <a:gd name="connsiteY5" fmla="*/ 1575467 h 1862211"/>
                <a:gd name="connsiteX6" fmla="*/ 535982 w 1862212"/>
                <a:gd name="connsiteY6" fmla="*/ 1057245 h 1862211"/>
                <a:gd name="connsiteX7" fmla="*/ 8917 w 1862212"/>
                <a:gd name="connsiteY7" fmla="*/ 102822 h 1862211"/>
                <a:gd name="connsiteX8" fmla="*/ 80030 w 1862212"/>
                <a:gd name="connsiteY8" fmla="*/ 887 h 1862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212" h="1862211">
                  <a:moveTo>
                    <a:pt x="80030" y="887"/>
                  </a:moveTo>
                  <a:cubicBezTo>
                    <a:pt x="87586" y="2138"/>
                    <a:pt x="95252" y="4745"/>
                    <a:pt x="102823" y="8916"/>
                  </a:cubicBezTo>
                  <a:lnTo>
                    <a:pt x="1057246" y="535981"/>
                  </a:lnTo>
                  <a:lnTo>
                    <a:pt x="1575468" y="822143"/>
                  </a:lnTo>
                  <a:cubicBezTo>
                    <a:pt x="1898758" y="1000458"/>
                    <a:pt x="1960671" y="1438741"/>
                    <a:pt x="1699706" y="1699705"/>
                  </a:cubicBezTo>
                  <a:cubicBezTo>
                    <a:pt x="1438742" y="1960670"/>
                    <a:pt x="1000459" y="1898757"/>
                    <a:pt x="822144" y="1575467"/>
                  </a:cubicBezTo>
                  <a:lnTo>
                    <a:pt x="535982" y="1057245"/>
                  </a:lnTo>
                  <a:lnTo>
                    <a:pt x="8917" y="102822"/>
                  </a:lnTo>
                  <a:cubicBezTo>
                    <a:pt x="-20279" y="49827"/>
                    <a:pt x="27144" y="-7870"/>
                    <a:pt x="80030" y="8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030A69E-AD5E-1DF7-B9A4-1BA97DA616F8}"/>
                </a:ext>
              </a:extLst>
            </p:cNvPr>
            <p:cNvSpPr/>
            <p:nvPr/>
          </p:nvSpPr>
          <p:spPr>
            <a:xfrm>
              <a:off x="4194213" y="3674054"/>
              <a:ext cx="1862213" cy="1862213"/>
            </a:xfrm>
            <a:custGeom>
              <a:avLst/>
              <a:gdLst>
                <a:gd name="connsiteX0" fmla="*/ 1782184 w 1862213"/>
                <a:gd name="connsiteY0" fmla="*/ 888 h 1862213"/>
                <a:gd name="connsiteX1" fmla="*/ 1853297 w 1862213"/>
                <a:gd name="connsiteY1" fmla="*/ 102822 h 1862213"/>
                <a:gd name="connsiteX2" fmla="*/ 1326231 w 1862213"/>
                <a:gd name="connsiteY2" fmla="*/ 1057246 h 1862213"/>
                <a:gd name="connsiteX3" fmla="*/ 1040069 w 1862213"/>
                <a:gd name="connsiteY3" fmla="*/ 1575469 h 1862213"/>
                <a:gd name="connsiteX4" fmla="*/ 162506 w 1862213"/>
                <a:gd name="connsiteY4" fmla="*/ 1699708 h 1862213"/>
                <a:gd name="connsiteX5" fmla="*/ 286745 w 1862213"/>
                <a:gd name="connsiteY5" fmla="*/ 822145 h 1862213"/>
                <a:gd name="connsiteX6" fmla="*/ 804968 w 1862213"/>
                <a:gd name="connsiteY6" fmla="*/ 535983 h 1862213"/>
                <a:gd name="connsiteX7" fmla="*/ 1759391 w 1862213"/>
                <a:gd name="connsiteY7" fmla="*/ 8917 h 1862213"/>
                <a:gd name="connsiteX8" fmla="*/ 1782184 w 1862213"/>
                <a:gd name="connsiteY8" fmla="*/ 888 h 1862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213" h="1862213">
                  <a:moveTo>
                    <a:pt x="1782184" y="888"/>
                  </a:moveTo>
                  <a:cubicBezTo>
                    <a:pt x="1835071" y="-7870"/>
                    <a:pt x="1882494" y="49827"/>
                    <a:pt x="1853297" y="102822"/>
                  </a:cubicBezTo>
                  <a:lnTo>
                    <a:pt x="1326231" y="1057246"/>
                  </a:lnTo>
                  <a:lnTo>
                    <a:pt x="1040069" y="1575469"/>
                  </a:lnTo>
                  <a:cubicBezTo>
                    <a:pt x="861754" y="1898759"/>
                    <a:pt x="423470" y="1960672"/>
                    <a:pt x="162506" y="1699708"/>
                  </a:cubicBezTo>
                  <a:cubicBezTo>
                    <a:pt x="-98458" y="1438744"/>
                    <a:pt x="-36546" y="1000460"/>
                    <a:pt x="286745" y="822145"/>
                  </a:cubicBezTo>
                  <a:lnTo>
                    <a:pt x="804968" y="535983"/>
                  </a:lnTo>
                  <a:lnTo>
                    <a:pt x="1759391" y="8917"/>
                  </a:lnTo>
                  <a:cubicBezTo>
                    <a:pt x="1766962" y="4746"/>
                    <a:pt x="1774629" y="2139"/>
                    <a:pt x="1782184" y="88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1B10BE2-A6CA-28FD-5558-02DFE48D2420}"/>
              </a:ext>
            </a:extLst>
          </p:cNvPr>
          <p:cNvGrpSpPr/>
          <p:nvPr/>
        </p:nvGrpSpPr>
        <p:grpSpPr>
          <a:xfrm>
            <a:off x="6501335" y="3814304"/>
            <a:ext cx="2194560" cy="1260003"/>
            <a:chOff x="8921977" y="1394910"/>
            <a:chExt cx="2926080" cy="168000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F1EAD49-1F90-28A4-51BB-546F50E30DD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/>
                  </a:solidFill>
                </a:rPr>
                <a:t>02 - 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CF0E049-6411-396D-9505-B6E86C0E3B3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3B4A425-BFFD-60A8-6DF5-89BF50DE90FF}"/>
              </a:ext>
            </a:extLst>
          </p:cNvPr>
          <p:cNvGrpSpPr/>
          <p:nvPr/>
        </p:nvGrpSpPr>
        <p:grpSpPr>
          <a:xfrm>
            <a:off x="448106" y="3814306"/>
            <a:ext cx="2194560" cy="1260003"/>
            <a:chOff x="332936" y="2555951"/>
            <a:chExt cx="2926080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6BBDD29-5C85-50DF-5D8D-B403A396FD1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/>
                  </a:solidFill>
                </a:rPr>
                <a:t>03 - 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35B691A-7247-5C62-4915-2E2DFC68688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C0C410-EA75-BE99-22AC-7093D1F891AA}"/>
              </a:ext>
            </a:extLst>
          </p:cNvPr>
          <p:cNvGrpSpPr/>
          <p:nvPr/>
        </p:nvGrpSpPr>
        <p:grpSpPr>
          <a:xfrm>
            <a:off x="6501335" y="2083901"/>
            <a:ext cx="2194560" cy="1260003"/>
            <a:chOff x="8921977" y="1394910"/>
            <a:chExt cx="2926080" cy="16800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A3B3EC-C3E1-B870-ED03-EDBEF08DE0D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01 -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E8A6725-DB65-F1FE-ABC5-6A5BCCF81BC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490D7FB-D9AF-E469-6929-317276F44D43}"/>
              </a:ext>
            </a:extLst>
          </p:cNvPr>
          <p:cNvGrpSpPr/>
          <p:nvPr/>
        </p:nvGrpSpPr>
        <p:grpSpPr>
          <a:xfrm>
            <a:off x="448106" y="2083903"/>
            <a:ext cx="2194560" cy="1260003"/>
            <a:chOff x="332936" y="2555951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3C7AD9-4954-79C1-1FAD-BA0DFF6C113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04 -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17F1774-0655-21F6-F8B9-1763831983F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pic>
        <p:nvPicPr>
          <p:cNvPr id="20" name="Graphic 19" descr="Users">
            <a:extLst>
              <a:ext uri="{FF2B5EF4-FFF2-40B4-BE49-F238E27FC236}">
                <a16:creationId xmlns:a16="http://schemas.microsoft.com/office/drawing/2014/main" id="{7C1A0436-D4DB-90AD-434A-423F026BBE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59643" y="2239353"/>
            <a:ext cx="548640" cy="548640"/>
          </a:xfrm>
          <a:prstGeom prst="rect">
            <a:avLst/>
          </a:prstGeom>
        </p:spPr>
      </p:pic>
      <p:pic>
        <p:nvPicPr>
          <p:cNvPr id="21" name="Graphic 20" descr="Puzzle">
            <a:extLst>
              <a:ext uri="{FF2B5EF4-FFF2-40B4-BE49-F238E27FC236}">
                <a16:creationId xmlns:a16="http://schemas.microsoft.com/office/drawing/2014/main" id="{63797B1B-E28F-B994-7143-6E471A828A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59643" y="4367421"/>
            <a:ext cx="548640" cy="548640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EF03ED38-3FBF-EFB8-EC70-BF4008C1AF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6886" y="4367421"/>
            <a:ext cx="548640" cy="548640"/>
          </a:xfrm>
          <a:prstGeom prst="rect">
            <a:avLst/>
          </a:prstGeom>
        </p:spPr>
      </p:pic>
      <p:pic>
        <p:nvPicPr>
          <p:cNvPr id="23" name="Graphic 22" descr="Rocket">
            <a:extLst>
              <a:ext uri="{FF2B5EF4-FFF2-40B4-BE49-F238E27FC236}">
                <a16:creationId xmlns:a16="http://schemas.microsoft.com/office/drawing/2014/main" id="{09B8BE5B-CBD8-D95D-337B-C607DDCAA7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36886" y="2243495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2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369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 Radiating Blades – Slide Template</vt:lpstr>
      <vt:lpstr>Four Radiating Blades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Radiating Blades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2023-08-23T22:44:03Z</dcterms:modified>
  <cp:category>Charts &amp; Diagrams</cp:category>
</cp:coreProperties>
</file>