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4" r:id="rId4"/>
    <p:sldId id="37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A33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2398FF-6529-F491-CFC4-B395B21BE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A756CA4-9A30-95A6-A61C-45CE1A7B6BFD}"/>
              </a:ext>
            </a:extLst>
          </p:cNvPr>
          <p:cNvSpPr/>
          <p:nvPr/>
        </p:nvSpPr>
        <p:spPr>
          <a:xfrm>
            <a:off x="4862503" y="988302"/>
            <a:ext cx="2466994" cy="1474098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1134F14-EA1F-451B-F1C6-5BCDD0D673D7}"/>
              </a:ext>
            </a:extLst>
          </p:cNvPr>
          <p:cNvSpPr/>
          <p:nvPr/>
        </p:nvSpPr>
        <p:spPr>
          <a:xfrm rot="10800000">
            <a:off x="4862504" y="4376655"/>
            <a:ext cx="2466994" cy="1474098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E101660-58F1-95BC-C925-7C986BA2FFDC}"/>
              </a:ext>
            </a:extLst>
          </p:cNvPr>
          <p:cNvSpPr/>
          <p:nvPr/>
        </p:nvSpPr>
        <p:spPr>
          <a:xfrm rot="16200000">
            <a:off x="3168327" y="2682479"/>
            <a:ext cx="2466994" cy="1474098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C2FD154-E759-90A7-2BEA-433BA8E5B7E8}"/>
              </a:ext>
            </a:extLst>
          </p:cNvPr>
          <p:cNvSpPr/>
          <p:nvPr/>
        </p:nvSpPr>
        <p:spPr>
          <a:xfrm rot="5400000">
            <a:off x="6556680" y="2682478"/>
            <a:ext cx="2466994" cy="1474098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FD2395-FF75-ADED-2C11-B985AE87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Four-Segment Process Wheel – Slide Template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34A85E0-A5D8-00EB-2CC6-B19D995AD4E5}"/>
              </a:ext>
            </a:extLst>
          </p:cNvPr>
          <p:cNvSpPr/>
          <p:nvPr/>
        </p:nvSpPr>
        <p:spPr>
          <a:xfrm>
            <a:off x="5480789" y="2065452"/>
            <a:ext cx="1230268" cy="396948"/>
          </a:xfrm>
          <a:custGeom>
            <a:avLst/>
            <a:gdLst>
              <a:gd name="connsiteX0" fmla="*/ 615212 w 1230268"/>
              <a:gd name="connsiteY0" fmla="*/ 0 h 396948"/>
              <a:gd name="connsiteX1" fmla="*/ 1142280 w 1230268"/>
              <a:gd name="connsiteY1" fmla="*/ 106410 h 396948"/>
              <a:gd name="connsiteX2" fmla="*/ 1230268 w 1230268"/>
              <a:gd name="connsiteY2" fmla="*/ 148796 h 396948"/>
              <a:gd name="connsiteX3" fmla="*/ 1215213 w 1230268"/>
              <a:gd name="connsiteY3" fmla="*/ 162738 h 396948"/>
              <a:gd name="connsiteX4" fmla="*/ 1215156 w 1230268"/>
              <a:gd name="connsiteY4" fmla="*/ 163284 h 396948"/>
              <a:gd name="connsiteX5" fmla="*/ 15266 w 1230268"/>
              <a:gd name="connsiteY5" fmla="*/ 163284 h 396948"/>
              <a:gd name="connsiteX6" fmla="*/ 0 w 1230268"/>
              <a:gd name="connsiteY6" fmla="*/ 148871 h 396948"/>
              <a:gd name="connsiteX7" fmla="*/ 88145 w 1230268"/>
              <a:gd name="connsiteY7" fmla="*/ 106410 h 396948"/>
              <a:gd name="connsiteX8" fmla="*/ 615212 w 1230268"/>
              <a:gd name="connsiteY8" fmla="*/ 0 h 3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0268" h="396948">
                <a:moveTo>
                  <a:pt x="615212" y="0"/>
                </a:moveTo>
                <a:cubicBezTo>
                  <a:pt x="802171" y="0"/>
                  <a:pt x="980281" y="37890"/>
                  <a:pt x="1142280" y="106410"/>
                </a:cubicBezTo>
                <a:lnTo>
                  <a:pt x="1230268" y="148796"/>
                </a:lnTo>
                <a:lnTo>
                  <a:pt x="1215213" y="162738"/>
                </a:lnTo>
                <a:lnTo>
                  <a:pt x="1215156" y="163284"/>
                </a:lnTo>
                <a:cubicBezTo>
                  <a:pt x="876243" y="474837"/>
                  <a:pt x="354179" y="474837"/>
                  <a:pt x="15266" y="163284"/>
                </a:cubicBezTo>
                <a:lnTo>
                  <a:pt x="0" y="148871"/>
                </a:lnTo>
                <a:lnTo>
                  <a:pt x="88145" y="106410"/>
                </a:lnTo>
                <a:cubicBezTo>
                  <a:pt x="250144" y="37890"/>
                  <a:pt x="428253" y="0"/>
                  <a:pt x="615212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CD1046B-986A-C890-1D2C-01DAE2FF665F}"/>
              </a:ext>
            </a:extLst>
          </p:cNvPr>
          <p:cNvSpPr/>
          <p:nvPr/>
        </p:nvSpPr>
        <p:spPr>
          <a:xfrm>
            <a:off x="4741925" y="2804472"/>
            <a:ext cx="396948" cy="1230267"/>
          </a:xfrm>
          <a:custGeom>
            <a:avLst/>
            <a:gdLst>
              <a:gd name="connsiteX0" fmla="*/ 148797 w 396948"/>
              <a:gd name="connsiteY0" fmla="*/ 0 h 1230267"/>
              <a:gd name="connsiteX1" fmla="*/ 162738 w 396948"/>
              <a:gd name="connsiteY1" fmla="*/ 15054 h 1230267"/>
              <a:gd name="connsiteX2" fmla="*/ 163284 w 396948"/>
              <a:gd name="connsiteY2" fmla="*/ 15111 h 1230267"/>
              <a:gd name="connsiteX3" fmla="*/ 163284 w 396948"/>
              <a:gd name="connsiteY3" fmla="*/ 1215001 h 1230267"/>
              <a:gd name="connsiteX4" fmla="*/ 148871 w 396948"/>
              <a:gd name="connsiteY4" fmla="*/ 1230267 h 1230267"/>
              <a:gd name="connsiteX5" fmla="*/ 106410 w 396948"/>
              <a:gd name="connsiteY5" fmla="*/ 1142124 h 1230267"/>
              <a:gd name="connsiteX6" fmla="*/ 0 w 396948"/>
              <a:gd name="connsiteY6" fmla="*/ 615056 h 1230267"/>
              <a:gd name="connsiteX7" fmla="*/ 106410 w 396948"/>
              <a:gd name="connsiteY7" fmla="*/ 87988 h 123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48" h="1230267">
                <a:moveTo>
                  <a:pt x="148797" y="0"/>
                </a:moveTo>
                <a:lnTo>
                  <a:pt x="162738" y="15054"/>
                </a:lnTo>
                <a:lnTo>
                  <a:pt x="163284" y="15111"/>
                </a:lnTo>
                <a:cubicBezTo>
                  <a:pt x="474837" y="354024"/>
                  <a:pt x="474837" y="876088"/>
                  <a:pt x="163284" y="1215001"/>
                </a:cubicBezTo>
                <a:lnTo>
                  <a:pt x="148871" y="1230267"/>
                </a:lnTo>
                <a:lnTo>
                  <a:pt x="106410" y="1142124"/>
                </a:lnTo>
                <a:cubicBezTo>
                  <a:pt x="37890" y="980124"/>
                  <a:pt x="0" y="802015"/>
                  <a:pt x="0" y="615056"/>
                </a:cubicBezTo>
                <a:cubicBezTo>
                  <a:pt x="0" y="428097"/>
                  <a:pt x="37890" y="249988"/>
                  <a:pt x="106410" y="87988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F0DF007-12D6-31F8-6322-14C07586539D}"/>
              </a:ext>
            </a:extLst>
          </p:cNvPr>
          <p:cNvSpPr/>
          <p:nvPr/>
        </p:nvSpPr>
        <p:spPr>
          <a:xfrm>
            <a:off x="7053127" y="2804316"/>
            <a:ext cx="396950" cy="1230269"/>
          </a:xfrm>
          <a:custGeom>
            <a:avLst/>
            <a:gdLst>
              <a:gd name="connsiteX0" fmla="*/ 248079 w 396950"/>
              <a:gd name="connsiteY0" fmla="*/ 0 h 1230269"/>
              <a:gd name="connsiteX1" fmla="*/ 290540 w 396950"/>
              <a:gd name="connsiteY1" fmla="*/ 88144 h 1230269"/>
              <a:gd name="connsiteX2" fmla="*/ 396950 w 396950"/>
              <a:gd name="connsiteY2" fmla="*/ 615212 h 1230269"/>
              <a:gd name="connsiteX3" fmla="*/ 290540 w 396950"/>
              <a:gd name="connsiteY3" fmla="*/ 1142280 h 1230269"/>
              <a:gd name="connsiteX4" fmla="*/ 248154 w 396950"/>
              <a:gd name="connsiteY4" fmla="*/ 1230269 h 1230269"/>
              <a:gd name="connsiteX5" fmla="*/ 234211 w 396950"/>
              <a:gd name="connsiteY5" fmla="*/ 1215213 h 1230269"/>
              <a:gd name="connsiteX6" fmla="*/ 233665 w 396950"/>
              <a:gd name="connsiteY6" fmla="*/ 1215156 h 1230269"/>
              <a:gd name="connsiteX7" fmla="*/ 233665 w 396950"/>
              <a:gd name="connsiteY7" fmla="*/ 15266 h 123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50" h="1230269">
                <a:moveTo>
                  <a:pt x="248079" y="0"/>
                </a:moveTo>
                <a:lnTo>
                  <a:pt x="290540" y="88144"/>
                </a:lnTo>
                <a:cubicBezTo>
                  <a:pt x="359060" y="250144"/>
                  <a:pt x="396950" y="428253"/>
                  <a:pt x="396950" y="615212"/>
                </a:cubicBezTo>
                <a:cubicBezTo>
                  <a:pt x="396950" y="802171"/>
                  <a:pt x="359060" y="980280"/>
                  <a:pt x="290540" y="1142280"/>
                </a:cubicBezTo>
                <a:lnTo>
                  <a:pt x="248154" y="1230269"/>
                </a:lnTo>
                <a:lnTo>
                  <a:pt x="234211" y="1215213"/>
                </a:lnTo>
                <a:lnTo>
                  <a:pt x="233665" y="1215156"/>
                </a:lnTo>
                <a:cubicBezTo>
                  <a:pt x="-77888" y="876243"/>
                  <a:pt x="-77888" y="354179"/>
                  <a:pt x="233665" y="15266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06D3144-D369-6DAD-2299-83EBCB810306}"/>
              </a:ext>
            </a:extLst>
          </p:cNvPr>
          <p:cNvSpPr/>
          <p:nvPr/>
        </p:nvSpPr>
        <p:spPr>
          <a:xfrm>
            <a:off x="5480944" y="4376654"/>
            <a:ext cx="1230269" cy="396950"/>
          </a:xfrm>
          <a:custGeom>
            <a:avLst/>
            <a:gdLst>
              <a:gd name="connsiteX0" fmla="*/ 615057 w 1230269"/>
              <a:gd name="connsiteY0" fmla="*/ 1 h 396950"/>
              <a:gd name="connsiteX1" fmla="*/ 1215002 w 1230269"/>
              <a:gd name="connsiteY1" fmla="*/ 233665 h 396950"/>
              <a:gd name="connsiteX2" fmla="*/ 1230269 w 1230269"/>
              <a:gd name="connsiteY2" fmla="*/ 248079 h 396950"/>
              <a:gd name="connsiteX3" fmla="*/ 1142125 w 1230269"/>
              <a:gd name="connsiteY3" fmla="*/ 290540 h 396950"/>
              <a:gd name="connsiteX4" fmla="*/ 615057 w 1230269"/>
              <a:gd name="connsiteY4" fmla="*/ 396950 h 396950"/>
              <a:gd name="connsiteX5" fmla="*/ 87990 w 1230269"/>
              <a:gd name="connsiteY5" fmla="*/ 290540 h 396950"/>
              <a:gd name="connsiteX6" fmla="*/ 0 w 1230269"/>
              <a:gd name="connsiteY6" fmla="*/ 248154 h 396950"/>
              <a:gd name="connsiteX7" fmla="*/ 15055 w 1230269"/>
              <a:gd name="connsiteY7" fmla="*/ 234211 h 396950"/>
              <a:gd name="connsiteX8" fmla="*/ 15112 w 1230269"/>
              <a:gd name="connsiteY8" fmla="*/ 233665 h 396950"/>
              <a:gd name="connsiteX9" fmla="*/ 615057 w 1230269"/>
              <a:gd name="connsiteY9" fmla="*/ 1 h 39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0269" h="396950">
                <a:moveTo>
                  <a:pt x="615057" y="1"/>
                </a:moveTo>
                <a:cubicBezTo>
                  <a:pt x="830301" y="0"/>
                  <a:pt x="1045546" y="77889"/>
                  <a:pt x="1215002" y="233665"/>
                </a:cubicBezTo>
                <a:lnTo>
                  <a:pt x="1230269" y="248079"/>
                </a:lnTo>
                <a:lnTo>
                  <a:pt x="1142125" y="290540"/>
                </a:lnTo>
                <a:cubicBezTo>
                  <a:pt x="980126" y="359060"/>
                  <a:pt x="802016" y="396950"/>
                  <a:pt x="615057" y="396950"/>
                </a:cubicBezTo>
                <a:cubicBezTo>
                  <a:pt x="428098" y="396950"/>
                  <a:pt x="249989" y="359060"/>
                  <a:pt x="87990" y="290540"/>
                </a:cubicBezTo>
                <a:lnTo>
                  <a:pt x="0" y="248154"/>
                </a:lnTo>
                <a:lnTo>
                  <a:pt x="15055" y="234211"/>
                </a:lnTo>
                <a:lnTo>
                  <a:pt x="15112" y="233665"/>
                </a:lnTo>
                <a:cubicBezTo>
                  <a:pt x="184569" y="77889"/>
                  <a:pt x="399813" y="0"/>
                  <a:pt x="615057" y="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2C4338BE-6408-E7D5-1B00-31FBE44141C2}"/>
              </a:ext>
            </a:extLst>
          </p:cNvPr>
          <p:cNvSpPr/>
          <p:nvPr/>
        </p:nvSpPr>
        <p:spPr>
          <a:xfrm>
            <a:off x="6696765" y="3977370"/>
            <a:ext cx="1159895" cy="1172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902"/>
                </a:moveTo>
                <a:lnTo>
                  <a:pt x="9683" y="9113"/>
                </a:lnTo>
                <a:cubicBezTo>
                  <a:pt x="7017" y="6476"/>
                  <a:pt x="4939" y="3374"/>
                  <a:pt x="3528" y="0"/>
                </a:cubicBezTo>
                <a:cubicBezTo>
                  <a:pt x="2548" y="1435"/>
                  <a:pt x="1333" y="2676"/>
                  <a:pt x="0" y="3762"/>
                </a:cubicBezTo>
                <a:cubicBezTo>
                  <a:pt x="3332" y="5119"/>
                  <a:pt x="6390" y="7174"/>
                  <a:pt x="9016" y="9772"/>
                </a:cubicBezTo>
                <a:lnTo>
                  <a:pt x="20973" y="21600"/>
                </a:lnTo>
                <a:cubicBezTo>
                  <a:pt x="21169" y="21329"/>
                  <a:pt x="21404" y="21096"/>
                  <a:pt x="21600" y="2090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162D2DB-754A-C26A-3C6A-EBFEE2B9E09C}"/>
              </a:ext>
            </a:extLst>
          </p:cNvPr>
          <p:cNvSpPr/>
          <p:nvPr/>
        </p:nvSpPr>
        <p:spPr>
          <a:xfrm>
            <a:off x="6654663" y="1682846"/>
            <a:ext cx="1178842" cy="1178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11" y="21600"/>
                </a:moveTo>
                <a:cubicBezTo>
                  <a:pt x="5361" y="18051"/>
                  <a:pt x="7483" y="14773"/>
                  <a:pt x="10260" y="11996"/>
                </a:cubicBezTo>
                <a:lnTo>
                  <a:pt x="21600" y="656"/>
                </a:lnTo>
                <a:cubicBezTo>
                  <a:pt x="21407" y="424"/>
                  <a:pt x="21176" y="231"/>
                  <a:pt x="20944" y="0"/>
                </a:cubicBezTo>
                <a:lnTo>
                  <a:pt x="9604" y="11340"/>
                </a:lnTo>
                <a:cubicBezTo>
                  <a:pt x="6827" y="14117"/>
                  <a:pt x="3549" y="16239"/>
                  <a:pt x="0" y="17589"/>
                </a:cubicBezTo>
                <a:cubicBezTo>
                  <a:pt x="1543" y="18707"/>
                  <a:pt x="2893" y="20057"/>
                  <a:pt x="4011" y="2160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ABB76818-4BD8-F177-15F4-8AD6A48A4951}"/>
              </a:ext>
            </a:extLst>
          </p:cNvPr>
          <p:cNvSpPr/>
          <p:nvPr/>
        </p:nvSpPr>
        <p:spPr>
          <a:xfrm>
            <a:off x="4360137" y="1661793"/>
            <a:ext cx="1170421" cy="116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49" y="12561"/>
                </a:moveTo>
                <a:cubicBezTo>
                  <a:pt x="14491" y="15222"/>
                  <a:pt x="16511" y="18313"/>
                  <a:pt x="17832" y="21600"/>
                </a:cubicBezTo>
                <a:cubicBezTo>
                  <a:pt x="18919" y="20230"/>
                  <a:pt x="20201" y="19057"/>
                  <a:pt x="21600" y="18039"/>
                </a:cubicBezTo>
                <a:cubicBezTo>
                  <a:pt x="18220" y="16630"/>
                  <a:pt x="15112" y="14596"/>
                  <a:pt x="12471" y="11896"/>
                </a:cubicBezTo>
                <a:lnTo>
                  <a:pt x="660" y="0"/>
                </a:lnTo>
                <a:cubicBezTo>
                  <a:pt x="427" y="196"/>
                  <a:pt x="233" y="430"/>
                  <a:pt x="0" y="626"/>
                </a:cubicBezTo>
                <a:lnTo>
                  <a:pt x="11849" y="125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D3F0D73-1B87-7C30-C063-1B5582DCC059}"/>
              </a:ext>
            </a:extLst>
          </p:cNvPr>
          <p:cNvSpPr/>
          <p:nvPr/>
        </p:nvSpPr>
        <p:spPr>
          <a:xfrm>
            <a:off x="4339086" y="4019471"/>
            <a:ext cx="1155685" cy="1157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338"/>
                </a:moveTo>
                <a:cubicBezTo>
                  <a:pt x="20341" y="2396"/>
                  <a:pt x="19239" y="1257"/>
                  <a:pt x="18256" y="0"/>
                </a:cubicBezTo>
                <a:cubicBezTo>
                  <a:pt x="16879" y="3103"/>
                  <a:pt x="14951" y="5969"/>
                  <a:pt x="12433" y="8522"/>
                </a:cubicBezTo>
                <a:lnTo>
                  <a:pt x="0" y="20932"/>
                </a:lnTo>
                <a:cubicBezTo>
                  <a:pt x="197" y="21168"/>
                  <a:pt x="433" y="21364"/>
                  <a:pt x="669" y="21600"/>
                </a:cubicBezTo>
                <a:lnTo>
                  <a:pt x="13062" y="9229"/>
                </a:lnTo>
                <a:cubicBezTo>
                  <a:pt x="15580" y="6676"/>
                  <a:pt x="18452" y="4752"/>
                  <a:pt x="21600" y="333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A74071C8-8D28-F115-6565-3422F69CADC6}"/>
              </a:ext>
            </a:extLst>
          </p:cNvPr>
          <p:cNvSpPr/>
          <p:nvPr/>
        </p:nvSpPr>
        <p:spPr>
          <a:xfrm>
            <a:off x="5323439" y="2646967"/>
            <a:ext cx="1545123" cy="1545123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1" name="Graphic 96" descr="Trophy">
            <a:extLst>
              <a:ext uri="{FF2B5EF4-FFF2-40B4-BE49-F238E27FC236}">
                <a16:creationId xmlns:a16="http://schemas.microsoft.com/office/drawing/2014/main" id="{1139C958-7EFE-11EC-F0F0-2B268B2A2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1938" y="2855465"/>
            <a:ext cx="1128125" cy="1128125"/>
          </a:xfrm>
          <a:prstGeom prst="rect">
            <a:avLst/>
          </a:prstGeom>
        </p:spPr>
      </p:pic>
      <p:sp>
        <p:nvSpPr>
          <p:cNvPr id="32" name="Shape">
            <a:extLst>
              <a:ext uri="{FF2B5EF4-FFF2-40B4-BE49-F238E27FC236}">
                <a16:creationId xmlns:a16="http://schemas.microsoft.com/office/drawing/2014/main" id="{3988F97E-7BD8-B925-775E-A6949EC7B1EC}"/>
              </a:ext>
            </a:extLst>
          </p:cNvPr>
          <p:cNvSpPr/>
          <p:nvPr/>
        </p:nvSpPr>
        <p:spPr>
          <a:xfrm>
            <a:off x="5948070" y="2186573"/>
            <a:ext cx="295860" cy="15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20180" y="17031"/>
                </a:moveTo>
                <a:lnTo>
                  <a:pt x="11861" y="1246"/>
                </a:lnTo>
                <a:cubicBezTo>
                  <a:pt x="10986" y="-415"/>
                  <a:pt x="9526" y="-415"/>
                  <a:pt x="8651" y="1246"/>
                </a:cubicBezTo>
                <a:lnTo>
                  <a:pt x="332" y="17031"/>
                </a:lnTo>
                <a:cubicBezTo>
                  <a:pt x="-544" y="18693"/>
                  <a:pt x="478" y="21185"/>
                  <a:pt x="1499" y="20077"/>
                </a:cubicBezTo>
                <a:lnTo>
                  <a:pt x="10256" y="10939"/>
                </a:lnTo>
                <a:lnTo>
                  <a:pt x="19013" y="20077"/>
                </a:lnTo>
                <a:cubicBezTo>
                  <a:pt x="20034" y="20908"/>
                  <a:pt x="21056" y="18416"/>
                  <a:pt x="20180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09B02E2-E309-AA23-94FC-B03F09F6381C}"/>
              </a:ext>
            </a:extLst>
          </p:cNvPr>
          <p:cNvSpPr/>
          <p:nvPr/>
        </p:nvSpPr>
        <p:spPr>
          <a:xfrm>
            <a:off x="5948069" y="4497775"/>
            <a:ext cx="295862" cy="154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332" y="3321"/>
                </a:moveTo>
                <a:lnTo>
                  <a:pt x="8651" y="19106"/>
                </a:lnTo>
                <a:cubicBezTo>
                  <a:pt x="9526" y="20767"/>
                  <a:pt x="10986" y="20767"/>
                  <a:pt x="11861" y="19106"/>
                </a:cubicBezTo>
                <a:lnTo>
                  <a:pt x="20180" y="3321"/>
                </a:lnTo>
                <a:cubicBezTo>
                  <a:pt x="21056" y="1659"/>
                  <a:pt x="20034" y="-833"/>
                  <a:pt x="19013" y="275"/>
                </a:cubicBezTo>
                <a:lnTo>
                  <a:pt x="10256" y="9413"/>
                </a:lnTo>
                <a:lnTo>
                  <a:pt x="1499" y="275"/>
                </a:lnTo>
                <a:cubicBezTo>
                  <a:pt x="478" y="-556"/>
                  <a:pt x="-544" y="1936"/>
                  <a:pt x="332" y="332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0F23AB9-3808-C4D4-5EC4-DA44CEF042F0}"/>
              </a:ext>
            </a:extLst>
          </p:cNvPr>
          <p:cNvSpPr/>
          <p:nvPr/>
        </p:nvSpPr>
        <p:spPr>
          <a:xfrm>
            <a:off x="4863046" y="3271598"/>
            <a:ext cx="154706" cy="2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2" h="20512" extrusionOk="0">
                <a:moveTo>
                  <a:pt x="17031" y="332"/>
                </a:moveTo>
                <a:lnTo>
                  <a:pt x="1247" y="8651"/>
                </a:lnTo>
                <a:cubicBezTo>
                  <a:pt x="-415" y="9526"/>
                  <a:pt x="-415" y="10986"/>
                  <a:pt x="1247" y="11861"/>
                </a:cubicBezTo>
                <a:lnTo>
                  <a:pt x="17031" y="20180"/>
                </a:lnTo>
                <a:cubicBezTo>
                  <a:pt x="18693" y="21056"/>
                  <a:pt x="21185" y="20034"/>
                  <a:pt x="20077" y="19013"/>
                </a:cubicBezTo>
                <a:lnTo>
                  <a:pt x="10939" y="10256"/>
                </a:lnTo>
                <a:lnTo>
                  <a:pt x="20077" y="1499"/>
                </a:lnTo>
                <a:cubicBezTo>
                  <a:pt x="20908" y="478"/>
                  <a:pt x="18416" y="-544"/>
                  <a:pt x="17031" y="33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57B1075B-EA99-6D32-F016-1533AE4A7DCB}"/>
              </a:ext>
            </a:extLst>
          </p:cNvPr>
          <p:cNvSpPr/>
          <p:nvPr/>
        </p:nvSpPr>
        <p:spPr>
          <a:xfrm>
            <a:off x="7174249" y="3271598"/>
            <a:ext cx="154706" cy="2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2" h="20512" extrusionOk="0">
                <a:moveTo>
                  <a:pt x="3321" y="20180"/>
                </a:moveTo>
                <a:lnTo>
                  <a:pt x="19105" y="11861"/>
                </a:lnTo>
                <a:cubicBezTo>
                  <a:pt x="20767" y="10986"/>
                  <a:pt x="20767" y="9526"/>
                  <a:pt x="19105" y="8651"/>
                </a:cubicBezTo>
                <a:lnTo>
                  <a:pt x="3321" y="332"/>
                </a:lnTo>
                <a:cubicBezTo>
                  <a:pt x="1659" y="-544"/>
                  <a:pt x="-833" y="478"/>
                  <a:pt x="275" y="1499"/>
                </a:cubicBezTo>
                <a:lnTo>
                  <a:pt x="9413" y="10256"/>
                </a:lnTo>
                <a:lnTo>
                  <a:pt x="275" y="19013"/>
                </a:lnTo>
                <a:cubicBezTo>
                  <a:pt x="-833" y="20034"/>
                  <a:pt x="1659" y="21056"/>
                  <a:pt x="3321" y="2018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6" name="TextBox 86">
            <a:extLst>
              <a:ext uri="{FF2B5EF4-FFF2-40B4-BE49-F238E27FC236}">
                <a16:creationId xmlns:a16="http://schemas.microsoft.com/office/drawing/2014/main" id="{0601AE61-790E-294F-4696-74267BD43FF9}"/>
              </a:ext>
            </a:extLst>
          </p:cNvPr>
          <p:cNvSpPr txBox="1"/>
          <p:nvPr/>
        </p:nvSpPr>
        <p:spPr>
          <a:xfrm>
            <a:off x="4760100" y="1243827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7" name="TextBox 87">
            <a:extLst>
              <a:ext uri="{FF2B5EF4-FFF2-40B4-BE49-F238E27FC236}">
                <a16:creationId xmlns:a16="http://schemas.microsoft.com/office/drawing/2014/main" id="{A3A5C623-84C9-CFE1-9DAF-6E56DF7A4706}"/>
              </a:ext>
            </a:extLst>
          </p:cNvPr>
          <p:cNvSpPr txBox="1"/>
          <p:nvPr/>
        </p:nvSpPr>
        <p:spPr>
          <a:xfrm>
            <a:off x="7535573" y="2308834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8" name="TextBox 88">
            <a:extLst>
              <a:ext uri="{FF2B5EF4-FFF2-40B4-BE49-F238E27FC236}">
                <a16:creationId xmlns:a16="http://schemas.microsoft.com/office/drawing/2014/main" id="{0EC9B730-14A1-B9E5-38DF-6BA71CBA711F}"/>
              </a:ext>
            </a:extLst>
          </p:cNvPr>
          <p:cNvSpPr txBox="1"/>
          <p:nvPr/>
        </p:nvSpPr>
        <p:spPr>
          <a:xfrm>
            <a:off x="6502839" y="506279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9" name="TextBox 89">
            <a:extLst>
              <a:ext uri="{FF2B5EF4-FFF2-40B4-BE49-F238E27FC236}">
                <a16:creationId xmlns:a16="http://schemas.microsoft.com/office/drawing/2014/main" id="{9A20C674-CD07-9A24-31FA-88FCB6B22BAB}"/>
              </a:ext>
            </a:extLst>
          </p:cNvPr>
          <p:cNvSpPr txBox="1"/>
          <p:nvPr/>
        </p:nvSpPr>
        <p:spPr>
          <a:xfrm>
            <a:off x="3705851" y="4030057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pic>
        <p:nvPicPr>
          <p:cNvPr id="40" name="Graphic 92" descr="Gears with solid fill">
            <a:extLst>
              <a:ext uri="{FF2B5EF4-FFF2-40B4-BE49-F238E27FC236}">
                <a16:creationId xmlns:a16="http://schemas.microsoft.com/office/drawing/2014/main" id="{D354C445-C96A-CA31-A7C2-7F37E7E646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05202" y="3045368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1" name="Graphic 93" descr="Hourglass 30% with solid fill">
            <a:extLst>
              <a:ext uri="{FF2B5EF4-FFF2-40B4-BE49-F238E27FC236}">
                <a16:creationId xmlns:a16="http://schemas.microsoft.com/office/drawing/2014/main" id="{9B1CFCB5-C73D-28C1-7887-2C15775A96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21840" y="4899392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2" name="Graphic 94" descr="Lightbulb with solid fill">
            <a:extLst>
              <a:ext uri="{FF2B5EF4-FFF2-40B4-BE49-F238E27FC236}">
                <a16:creationId xmlns:a16="http://schemas.microsoft.com/office/drawing/2014/main" id="{3F4151A3-7B99-9CA2-1058-E48A8728C4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21840" y="1194784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3" name="Graphic 95" descr="Research with solid fill">
            <a:extLst>
              <a:ext uri="{FF2B5EF4-FFF2-40B4-BE49-F238E27FC236}">
                <a16:creationId xmlns:a16="http://schemas.microsoft.com/office/drawing/2014/main" id="{FE096AC2-E12E-0256-741D-3D62300EC2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55632" y="3045368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777CB41-93FF-41A7-B83D-51E4DDB5AAA5}"/>
              </a:ext>
            </a:extLst>
          </p:cNvPr>
          <p:cNvGrpSpPr/>
          <p:nvPr/>
        </p:nvGrpSpPr>
        <p:grpSpPr>
          <a:xfrm>
            <a:off x="9160480" y="4210213"/>
            <a:ext cx="2246502" cy="1659485"/>
            <a:chOff x="8921977" y="4073386"/>
            <a:chExt cx="2926080" cy="165948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AD4528B-8C95-B7EA-9A45-48E09908196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A2351B8-3DC8-91FF-266B-1F0C160A1F6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07622B5-433B-B6E5-A813-0673019088BF}"/>
              </a:ext>
            </a:extLst>
          </p:cNvPr>
          <p:cNvGrpSpPr/>
          <p:nvPr/>
        </p:nvGrpSpPr>
        <p:grpSpPr>
          <a:xfrm>
            <a:off x="785018" y="4210213"/>
            <a:ext cx="2246502" cy="1659485"/>
            <a:chOff x="332936" y="4652338"/>
            <a:chExt cx="2926080" cy="165948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EEC453-FB73-B784-8559-D3663830F9A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044FB11-14DF-B67F-EC49-6044373773D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2FCD21F-9753-C296-37CB-5A46783EDE0E}"/>
              </a:ext>
            </a:extLst>
          </p:cNvPr>
          <p:cNvGrpSpPr/>
          <p:nvPr/>
        </p:nvGrpSpPr>
        <p:grpSpPr>
          <a:xfrm>
            <a:off x="9160480" y="1242150"/>
            <a:ext cx="2246502" cy="1659485"/>
            <a:chOff x="8921977" y="1466725"/>
            <a:chExt cx="2926080" cy="165948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9843744-D444-E7CD-F25E-E010921F0A2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DE195CE-79A7-E2C1-D34B-373023C3120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B6B3505-B4FC-CA1F-482F-8C5BDD8B8DF0}"/>
              </a:ext>
            </a:extLst>
          </p:cNvPr>
          <p:cNvGrpSpPr/>
          <p:nvPr/>
        </p:nvGrpSpPr>
        <p:grpSpPr>
          <a:xfrm>
            <a:off x="785018" y="1242150"/>
            <a:ext cx="2246502" cy="1659485"/>
            <a:chOff x="332936" y="2627766"/>
            <a:chExt cx="2926080" cy="165948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3ED500E-0DA1-DB43-2221-9C7CC108393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A927892-570D-9E15-F2BA-256F95D8556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85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DFFF2D-23B8-5756-7CE3-6526D43E2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30A820D-B7A6-513F-46A2-F6F5EBEDB56E}"/>
              </a:ext>
            </a:extLst>
          </p:cNvPr>
          <p:cNvSpPr/>
          <p:nvPr/>
        </p:nvSpPr>
        <p:spPr>
          <a:xfrm>
            <a:off x="4862503" y="988302"/>
            <a:ext cx="2466994" cy="1474098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90CD122-1869-4164-5694-175C9F375361}"/>
              </a:ext>
            </a:extLst>
          </p:cNvPr>
          <p:cNvSpPr/>
          <p:nvPr/>
        </p:nvSpPr>
        <p:spPr>
          <a:xfrm rot="10800000">
            <a:off x="4862504" y="4376655"/>
            <a:ext cx="2466994" cy="1474098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FA6540F-6711-ED5F-0996-A88448F71A16}"/>
              </a:ext>
            </a:extLst>
          </p:cNvPr>
          <p:cNvSpPr/>
          <p:nvPr/>
        </p:nvSpPr>
        <p:spPr>
          <a:xfrm rot="16200000">
            <a:off x="3168327" y="2682479"/>
            <a:ext cx="2466994" cy="1474098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6D9DA79-53E0-E9D7-4F44-96DC40AD741D}"/>
              </a:ext>
            </a:extLst>
          </p:cNvPr>
          <p:cNvSpPr/>
          <p:nvPr/>
        </p:nvSpPr>
        <p:spPr>
          <a:xfrm rot="5400000">
            <a:off x="6556680" y="2682478"/>
            <a:ext cx="2466994" cy="1474098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65857-7907-CB5D-8020-E2AE0128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Four-Segment Process Wheel – Slide Template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A42E106-7589-01C6-6DCA-955131DE7CCE}"/>
              </a:ext>
            </a:extLst>
          </p:cNvPr>
          <p:cNvSpPr/>
          <p:nvPr/>
        </p:nvSpPr>
        <p:spPr>
          <a:xfrm>
            <a:off x="5480789" y="2065452"/>
            <a:ext cx="1230268" cy="396948"/>
          </a:xfrm>
          <a:custGeom>
            <a:avLst/>
            <a:gdLst>
              <a:gd name="connsiteX0" fmla="*/ 615212 w 1230268"/>
              <a:gd name="connsiteY0" fmla="*/ 0 h 396948"/>
              <a:gd name="connsiteX1" fmla="*/ 1142280 w 1230268"/>
              <a:gd name="connsiteY1" fmla="*/ 106410 h 396948"/>
              <a:gd name="connsiteX2" fmla="*/ 1230268 w 1230268"/>
              <a:gd name="connsiteY2" fmla="*/ 148796 h 396948"/>
              <a:gd name="connsiteX3" fmla="*/ 1215213 w 1230268"/>
              <a:gd name="connsiteY3" fmla="*/ 162738 h 396948"/>
              <a:gd name="connsiteX4" fmla="*/ 1215156 w 1230268"/>
              <a:gd name="connsiteY4" fmla="*/ 163284 h 396948"/>
              <a:gd name="connsiteX5" fmla="*/ 15266 w 1230268"/>
              <a:gd name="connsiteY5" fmla="*/ 163284 h 396948"/>
              <a:gd name="connsiteX6" fmla="*/ 0 w 1230268"/>
              <a:gd name="connsiteY6" fmla="*/ 148871 h 396948"/>
              <a:gd name="connsiteX7" fmla="*/ 88145 w 1230268"/>
              <a:gd name="connsiteY7" fmla="*/ 106410 h 396948"/>
              <a:gd name="connsiteX8" fmla="*/ 615212 w 1230268"/>
              <a:gd name="connsiteY8" fmla="*/ 0 h 3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0268" h="396948">
                <a:moveTo>
                  <a:pt x="615212" y="0"/>
                </a:moveTo>
                <a:cubicBezTo>
                  <a:pt x="802171" y="0"/>
                  <a:pt x="980281" y="37890"/>
                  <a:pt x="1142280" y="106410"/>
                </a:cubicBezTo>
                <a:lnTo>
                  <a:pt x="1230268" y="148796"/>
                </a:lnTo>
                <a:lnTo>
                  <a:pt x="1215213" y="162738"/>
                </a:lnTo>
                <a:lnTo>
                  <a:pt x="1215156" y="163284"/>
                </a:lnTo>
                <a:cubicBezTo>
                  <a:pt x="876243" y="474837"/>
                  <a:pt x="354179" y="474837"/>
                  <a:pt x="15266" y="163284"/>
                </a:cubicBezTo>
                <a:lnTo>
                  <a:pt x="0" y="148871"/>
                </a:lnTo>
                <a:lnTo>
                  <a:pt x="88145" y="106410"/>
                </a:lnTo>
                <a:cubicBezTo>
                  <a:pt x="250144" y="37890"/>
                  <a:pt x="428253" y="0"/>
                  <a:pt x="615212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48C065C-E9EE-FA7C-34AD-4C2154A8773D}"/>
              </a:ext>
            </a:extLst>
          </p:cNvPr>
          <p:cNvSpPr/>
          <p:nvPr/>
        </p:nvSpPr>
        <p:spPr>
          <a:xfrm>
            <a:off x="4741925" y="2804472"/>
            <a:ext cx="396948" cy="1230267"/>
          </a:xfrm>
          <a:custGeom>
            <a:avLst/>
            <a:gdLst>
              <a:gd name="connsiteX0" fmla="*/ 148797 w 396948"/>
              <a:gd name="connsiteY0" fmla="*/ 0 h 1230267"/>
              <a:gd name="connsiteX1" fmla="*/ 162738 w 396948"/>
              <a:gd name="connsiteY1" fmla="*/ 15054 h 1230267"/>
              <a:gd name="connsiteX2" fmla="*/ 163284 w 396948"/>
              <a:gd name="connsiteY2" fmla="*/ 15111 h 1230267"/>
              <a:gd name="connsiteX3" fmla="*/ 163284 w 396948"/>
              <a:gd name="connsiteY3" fmla="*/ 1215001 h 1230267"/>
              <a:gd name="connsiteX4" fmla="*/ 148871 w 396948"/>
              <a:gd name="connsiteY4" fmla="*/ 1230267 h 1230267"/>
              <a:gd name="connsiteX5" fmla="*/ 106410 w 396948"/>
              <a:gd name="connsiteY5" fmla="*/ 1142124 h 1230267"/>
              <a:gd name="connsiteX6" fmla="*/ 0 w 396948"/>
              <a:gd name="connsiteY6" fmla="*/ 615056 h 1230267"/>
              <a:gd name="connsiteX7" fmla="*/ 106410 w 396948"/>
              <a:gd name="connsiteY7" fmla="*/ 87988 h 123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48" h="1230267">
                <a:moveTo>
                  <a:pt x="148797" y="0"/>
                </a:moveTo>
                <a:lnTo>
                  <a:pt x="162738" y="15054"/>
                </a:lnTo>
                <a:lnTo>
                  <a:pt x="163284" y="15111"/>
                </a:lnTo>
                <a:cubicBezTo>
                  <a:pt x="474837" y="354024"/>
                  <a:pt x="474837" y="876088"/>
                  <a:pt x="163284" y="1215001"/>
                </a:cubicBezTo>
                <a:lnTo>
                  <a:pt x="148871" y="1230267"/>
                </a:lnTo>
                <a:lnTo>
                  <a:pt x="106410" y="1142124"/>
                </a:lnTo>
                <a:cubicBezTo>
                  <a:pt x="37890" y="980124"/>
                  <a:pt x="0" y="802015"/>
                  <a:pt x="0" y="615056"/>
                </a:cubicBezTo>
                <a:cubicBezTo>
                  <a:pt x="0" y="428097"/>
                  <a:pt x="37890" y="249988"/>
                  <a:pt x="106410" y="87988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5D3776B-A977-D81E-89D3-F5EDF7CD86E1}"/>
              </a:ext>
            </a:extLst>
          </p:cNvPr>
          <p:cNvSpPr/>
          <p:nvPr/>
        </p:nvSpPr>
        <p:spPr>
          <a:xfrm>
            <a:off x="7053127" y="2804316"/>
            <a:ext cx="396950" cy="1230269"/>
          </a:xfrm>
          <a:custGeom>
            <a:avLst/>
            <a:gdLst>
              <a:gd name="connsiteX0" fmla="*/ 248079 w 396950"/>
              <a:gd name="connsiteY0" fmla="*/ 0 h 1230269"/>
              <a:gd name="connsiteX1" fmla="*/ 290540 w 396950"/>
              <a:gd name="connsiteY1" fmla="*/ 88144 h 1230269"/>
              <a:gd name="connsiteX2" fmla="*/ 396950 w 396950"/>
              <a:gd name="connsiteY2" fmla="*/ 615212 h 1230269"/>
              <a:gd name="connsiteX3" fmla="*/ 290540 w 396950"/>
              <a:gd name="connsiteY3" fmla="*/ 1142280 h 1230269"/>
              <a:gd name="connsiteX4" fmla="*/ 248154 w 396950"/>
              <a:gd name="connsiteY4" fmla="*/ 1230269 h 1230269"/>
              <a:gd name="connsiteX5" fmla="*/ 234211 w 396950"/>
              <a:gd name="connsiteY5" fmla="*/ 1215213 h 1230269"/>
              <a:gd name="connsiteX6" fmla="*/ 233665 w 396950"/>
              <a:gd name="connsiteY6" fmla="*/ 1215156 h 1230269"/>
              <a:gd name="connsiteX7" fmla="*/ 233665 w 396950"/>
              <a:gd name="connsiteY7" fmla="*/ 15266 h 123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50" h="1230269">
                <a:moveTo>
                  <a:pt x="248079" y="0"/>
                </a:moveTo>
                <a:lnTo>
                  <a:pt x="290540" y="88144"/>
                </a:lnTo>
                <a:cubicBezTo>
                  <a:pt x="359060" y="250144"/>
                  <a:pt x="396950" y="428253"/>
                  <a:pt x="396950" y="615212"/>
                </a:cubicBezTo>
                <a:cubicBezTo>
                  <a:pt x="396950" y="802171"/>
                  <a:pt x="359060" y="980280"/>
                  <a:pt x="290540" y="1142280"/>
                </a:cubicBezTo>
                <a:lnTo>
                  <a:pt x="248154" y="1230269"/>
                </a:lnTo>
                <a:lnTo>
                  <a:pt x="234211" y="1215213"/>
                </a:lnTo>
                <a:lnTo>
                  <a:pt x="233665" y="1215156"/>
                </a:lnTo>
                <a:cubicBezTo>
                  <a:pt x="-77888" y="876243"/>
                  <a:pt x="-77888" y="354179"/>
                  <a:pt x="233665" y="15266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7B0A2B0-3A3E-1EC1-5887-1190206FD6D5}"/>
              </a:ext>
            </a:extLst>
          </p:cNvPr>
          <p:cNvSpPr/>
          <p:nvPr/>
        </p:nvSpPr>
        <p:spPr>
          <a:xfrm>
            <a:off x="5480944" y="4376654"/>
            <a:ext cx="1230269" cy="396950"/>
          </a:xfrm>
          <a:custGeom>
            <a:avLst/>
            <a:gdLst>
              <a:gd name="connsiteX0" fmla="*/ 615057 w 1230269"/>
              <a:gd name="connsiteY0" fmla="*/ 1 h 396950"/>
              <a:gd name="connsiteX1" fmla="*/ 1215002 w 1230269"/>
              <a:gd name="connsiteY1" fmla="*/ 233665 h 396950"/>
              <a:gd name="connsiteX2" fmla="*/ 1230269 w 1230269"/>
              <a:gd name="connsiteY2" fmla="*/ 248079 h 396950"/>
              <a:gd name="connsiteX3" fmla="*/ 1142125 w 1230269"/>
              <a:gd name="connsiteY3" fmla="*/ 290540 h 396950"/>
              <a:gd name="connsiteX4" fmla="*/ 615057 w 1230269"/>
              <a:gd name="connsiteY4" fmla="*/ 396950 h 396950"/>
              <a:gd name="connsiteX5" fmla="*/ 87990 w 1230269"/>
              <a:gd name="connsiteY5" fmla="*/ 290540 h 396950"/>
              <a:gd name="connsiteX6" fmla="*/ 0 w 1230269"/>
              <a:gd name="connsiteY6" fmla="*/ 248154 h 396950"/>
              <a:gd name="connsiteX7" fmla="*/ 15055 w 1230269"/>
              <a:gd name="connsiteY7" fmla="*/ 234211 h 396950"/>
              <a:gd name="connsiteX8" fmla="*/ 15112 w 1230269"/>
              <a:gd name="connsiteY8" fmla="*/ 233665 h 396950"/>
              <a:gd name="connsiteX9" fmla="*/ 615057 w 1230269"/>
              <a:gd name="connsiteY9" fmla="*/ 1 h 39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0269" h="396950">
                <a:moveTo>
                  <a:pt x="615057" y="1"/>
                </a:moveTo>
                <a:cubicBezTo>
                  <a:pt x="830301" y="0"/>
                  <a:pt x="1045546" y="77889"/>
                  <a:pt x="1215002" y="233665"/>
                </a:cubicBezTo>
                <a:lnTo>
                  <a:pt x="1230269" y="248079"/>
                </a:lnTo>
                <a:lnTo>
                  <a:pt x="1142125" y="290540"/>
                </a:lnTo>
                <a:cubicBezTo>
                  <a:pt x="980126" y="359060"/>
                  <a:pt x="802016" y="396950"/>
                  <a:pt x="615057" y="396950"/>
                </a:cubicBezTo>
                <a:cubicBezTo>
                  <a:pt x="428098" y="396950"/>
                  <a:pt x="249989" y="359060"/>
                  <a:pt x="87990" y="290540"/>
                </a:cubicBezTo>
                <a:lnTo>
                  <a:pt x="0" y="248154"/>
                </a:lnTo>
                <a:lnTo>
                  <a:pt x="15055" y="234211"/>
                </a:lnTo>
                <a:lnTo>
                  <a:pt x="15112" y="233665"/>
                </a:lnTo>
                <a:cubicBezTo>
                  <a:pt x="184569" y="77889"/>
                  <a:pt x="399813" y="0"/>
                  <a:pt x="615057" y="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144BA56B-DAA4-78A9-747B-50A877B29417}"/>
              </a:ext>
            </a:extLst>
          </p:cNvPr>
          <p:cNvSpPr/>
          <p:nvPr/>
        </p:nvSpPr>
        <p:spPr>
          <a:xfrm>
            <a:off x="6696765" y="3977370"/>
            <a:ext cx="1159895" cy="1172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902"/>
                </a:moveTo>
                <a:lnTo>
                  <a:pt x="9683" y="9113"/>
                </a:lnTo>
                <a:cubicBezTo>
                  <a:pt x="7017" y="6476"/>
                  <a:pt x="4939" y="3374"/>
                  <a:pt x="3528" y="0"/>
                </a:cubicBezTo>
                <a:cubicBezTo>
                  <a:pt x="2548" y="1435"/>
                  <a:pt x="1333" y="2676"/>
                  <a:pt x="0" y="3762"/>
                </a:cubicBezTo>
                <a:cubicBezTo>
                  <a:pt x="3332" y="5119"/>
                  <a:pt x="6390" y="7174"/>
                  <a:pt x="9016" y="9772"/>
                </a:cubicBezTo>
                <a:lnTo>
                  <a:pt x="20973" y="21600"/>
                </a:lnTo>
                <a:cubicBezTo>
                  <a:pt x="21169" y="21329"/>
                  <a:pt x="21404" y="21096"/>
                  <a:pt x="21600" y="20902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42F348FD-A5A7-BF15-1C19-89C267152A2A}"/>
              </a:ext>
            </a:extLst>
          </p:cNvPr>
          <p:cNvSpPr/>
          <p:nvPr/>
        </p:nvSpPr>
        <p:spPr>
          <a:xfrm>
            <a:off x="6654663" y="1682846"/>
            <a:ext cx="1178842" cy="1178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11" y="21600"/>
                </a:moveTo>
                <a:cubicBezTo>
                  <a:pt x="5361" y="18051"/>
                  <a:pt x="7483" y="14773"/>
                  <a:pt x="10260" y="11996"/>
                </a:cubicBezTo>
                <a:lnTo>
                  <a:pt x="21600" y="656"/>
                </a:lnTo>
                <a:cubicBezTo>
                  <a:pt x="21407" y="424"/>
                  <a:pt x="21176" y="231"/>
                  <a:pt x="20944" y="0"/>
                </a:cubicBezTo>
                <a:lnTo>
                  <a:pt x="9604" y="11340"/>
                </a:lnTo>
                <a:cubicBezTo>
                  <a:pt x="6827" y="14117"/>
                  <a:pt x="3549" y="16239"/>
                  <a:pt x="0" y="17589"/>
                </a:cubicBezTo>
                <a:cubicBezTo>
                  <a:pt x="1543" y="18707"/>
                  <a:pt x="2893" y="20057"/>
                  <a:pt x="4011" y="2160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E36920A-765B-4DFD-BB32-7859046FD13A}"/>
              </a:ext>
            </a:extLst>
          </p:cNvPr>
          <p:cNvSpPr/>
          <p:nvPr/>
        </p:nvSpPr>
        <p:spPr>
          <a:xfrm>
            <a:off x="4360137" y="1661793"/>
            <a:ext cx="1170421" cy="116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49" y="12561"/>
                </a:moveTo>
                <a:cubicBezTo>
                  <a:pt x="14491" y="15222"/>
                  <a:pt x="16511" y="18313"/>
                  <a:pt x="17832" y="21600"/>
                </a:cubicBezTo>
                <a:cubicBezTo>
                  <a:pt x="18919" y="20230"/>
                  <a:pt x="20201" y="19057"/>
                  <a:pt x="21600" y="18039"/>
                </a:cubicBezTo>
                <a:cubicBezTo>
                  <a:pt x="18220" y="16630"/>
                  <a:pt x="15112" y="14596"/>
                  <a:pt x="12471" y="11896"/>
                </a:cubicBezTo>
                <a:lnTo>
                  <a:pt x="660" y="0"/>
                </a:lnTo>
                <a:cubicBezTo>
                  <a:pt x="427" y="196"/>
                  <a:pt x="233" y="430"/>
                  <a:pt x="0" y="626"/>
                </a:cubicBezTo>
                <a:lnTo>
                  <a:pt x="11849" y="12561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164B34D2-F477-417B-1C76-6AB5185FDC70}"/>
              </a:ext>
            </a:extLst>
          </p:cNvPr>
          <p:cNvSpPr/>
          <p:nvPr/>
        </p:nvSpPr>
        <p:spPr>
          <a:xfrm>
            <a:off x="4339086" y="4019471"/>
            <a:ext cx="1155685" cy="1157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338"/>
                </a:moveTo>
                <a:cubicBezTo>
                  <a:pt x="20341" y="2396"/>
                  <a:pt x="19239" y="1257"/>
                  <a:pt x="18256" y="0"/>
                </a:cubicBezTo>
                <a:cubicBezTo>
                  <a:pt x="16879" y="3103"/>
                  <a:pt x="14951" y="5969"/>
                  <a:pt x="12433" y="8522"/>
                </a:cubicBezTo>
                <a:lnTo>
                  <a:pt x="0" y="20932"/>
                </a:lnTo>
                <a:cubicBezTo>
                  <a:pt x="197" y="21168"/>
                  <a:pt x="433" y="21364"/>
                  <a:pt x="669" y="21600"/>
                </a:cubicBezTo>
                <a:lnTo>
                  <a:pt x="13062" y="9229"/>
                </a:lnTo>
                <a:cubicBezTo>
                  <a:pt x="15580" y="6676"/>
                  <a:pt x="18452" y="4752"/>
                  <a:pt x="21600" y="3338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17BC51EC-AC80-5E96-7393-7EC0FF118463}"/>
              </a:ext>
            </a:extLst>
          </p:cNvPr>
          <p:cNvSpPr/>
          <p:nvPr/>
        </p:nvSpPr>
        <p:spPr>
          <a:xfrm>
            <a:off x="5323439" y="2646967"/>
            <a:ext cx="1545123" cy="1545123"/>
          </a:xfrm>
          <a:prstGeom prst="ellipse">
            <a:avLst/>
          </a:pr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pic>
        <p:nvPicPr>
          <p:cNvPr id="31" name="Graphic 96" descr="Trophy">
            <a:extLst>
              <a:ext uri="{FF2B5EF4-FFF2-40B4-BE49-F238E27FC236}">
                <a16:creationId xmlns:a16="http://schemas.microsoft.com/office/drawing/2014/main" id="{AAEB66C1-496A-1AE1-9665-CBEACF8BD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1938" y="2855465"/>
            <a:ext cx="1128125" cy="1128125"/>
          </a:xfrm>
          <a:prstGeom prst="rect">
            <a:avLst/>
          </a:prstGeom>
        </p:spPr>
      </p:pic>
      <p:sp>
        <p:nvSpPr>
          <p:cNvPr id="32" name="Shape">
            <a:extLst>
              <a:ext uri="{FF2B5EF4-FFF2-40B4-BE49-F238E27FC236}">
                <a16:creationId xmlns:a16="http://schemas.microsoft.com/office/drawing/2014/main" id="{F78E2C11-AF22-7A8D-2984-20B15B27B314}"/>
              </a:ext>
            </a:extLst>
          </p:cNvPr>
          <p:cNvSpPr/>
          <p:nvPr/>
        </p:nvSpPr>
        <p:spPr>
          <a:xfrm>
            <a:off x="5948070" y="2186573"/>
            <a:ext cx="295860" cy="15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20180" y="17031"/>
                </a:moveTo>
                <a:lnTo>
                  <a:pt x="11861" y="1246"/>
                </a:lnTo>
                <a:cubicBezTo>
                  <a:pt x="10986" y="-415"/>
                  <a:pt x="9526" y="-415"/>
                  <a:pt x="8651" y="1246"/>
                </a:cubicBezTo>
                <a:lnTo>
                  <a:pt x="332" y="17031"/>
                </a:lnTo>
                <a:cubicBezTo>
                  <a:pt x="-544" y="18693"/>
                  <a:pt x="478" y="21185"/>
                  <a:pt x="1499" y="20077"/>
                </a:cubicBezTo>
                <a:lnTo>
                  <a:pt x="10256" y="10939"/>
                </a:lnTo>
                <a:lnTo>
                  <a:pt x="19013" y="20077"/>
                </a:lnTo>
                <a:cubicBezTo>
                  <a:pt x="20034" y="20908"/>
                  <a:pt x="21056" y="18416"/>
                  <a:pt x="20180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5C7240E1-CD71-B79F-46A5-167DC0BEA339}"/>
              </a:ext>
            </a:extLst>
          </p:cNvPr>
          <p:cNvSpPr/>
          <p:nvPr/>
        </p:nvSpPr>
        <p:spPr>
          <a:xfrm>
            <a:off x="5948069" y="4497775"/>
            <a:ext cx="295862" cy="154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332" y="3321"/>
                </a:moveTo>
                <a:lnTo>
                  <a:pt x="8651" y="19106"/>
                </a:lnTo>
                <a:cubicBezTo>
                  <a:pt x="9526" y="20767"/>
                  <a:pt x="10986" y="20767"/>
                  <a:pt x="11861" y="19106"/>
                </a:cubicBezTo>
                <a:lnTo>
                  <a:pt x="20180" y="3321"/>
                </a:lnTo>
                <a:cubicBezTo>
                  <a:pt x="21056" y="1659"/>
                  <a:pt x="20034" y="-833"/>
                  <a:pt x="19013" y="275"/>
                </a:cubicBezTo>
                <a:lnTo>
                  <a:pt x="10256" y="9413"/>
                </a:lnTo>
                <a:lnTo>
                  <a:pt x="1499" y="275"/>
                </a:lnTo>
                <a:cubicBezTo>
                  <a:pt x="478" y="-556"/>
                  <a:pt x="-544" y="1936"/>
                  <a:pt x="332" y="332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732647B-16CA-0919-45D5-612CCD208821}"/>
              </a:ext>
            </a:extLst>
          </p:cNvPr>
          <p:cNvSpPr/>
          <p:nvPr/>
        </p:nvSpPr>
        <p:spPr>
          <a:xfrm>
            <a:off x="4863046" y="3271598"/>
            <a:ext cx="154706" cy="2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2" h="20512" extrusionOk="0">
                <a:moveTo>
                  <a:pt x="17031" y="332"/>
                </a:moveTo>
                <a:lnTo>
                  <a:pt x="1247" y="8651"/>
                </a:lnTo>
                <a:cubicBezTo>
                  <a:pt x="-415" y="9526"/>
                  <a:pt x="-415" y="10986"/>
                  <a:pt x="1247" y="11861"/>
                </a:cubicBezTo>
                <a:lnTo>
                  <a:pt x="17031" y="20180"/>
                </a:lnTo>
                <a:cubicBezTo>
                  <a:pt x="18693" y="21056"/>
                  <a:pt x="21185" y="20034"/>
                  <a:pt x="20077" y="19013"/>
                </a:cubicBezTo>
                <a:lnTo>
                  <a:pt x="10939" y="10256"/>
                </a:lnTo>
                <a:lnTo>
                  <a:pt x="20077" y="1499"/>
                </a:lnTo>
                <a:cubicBezTo>
                  <a:pt x="20908" y="478"/>
                  <a:pt x="18416" y="-544"/>
                  <a:pt x="17031" y="33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7B74785B-484D-01A9-E310-95D83465B936}"/>
              </a:ext>
            </a:extLst>
          </p:cNvPr>
          <p:cNvSpPr/>
          <p:nvPr/>
        </p:nvSpPr>
        <p:spPr>
          <a:xfrm>
            <a:off x="7174249" y="3271598"/>
            <a:ext cx="154706" cy="29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2" h="20512" extrusionOk="0">
                <a:moveTo>
                  <a:pt x="3321" y="20180"/>
                </a:moveTo>
                <a:lnTo>
                  <a:pt x="19105" y="11861"/>
                </a:lnTo>
                <a:cubicBezTo>
                  <a:pt x="20767" y="10986"/>
                  <a:pt x="20767" y="9526"/>
                  <a:pt x="19105" y="8651"/>
                </a:cubicBezTo>
                <a:lnTo>
                  <a:pt x="3321" y="332"/>
                </a:lnTo>
                <a:cubicBezTo>
                  <a:pt x="1659" y="-544"/>
                  <a:pt x="-833" y="478"/>
                  <a:pt x="275" y="1499"/>
                </a:cubicBezTo>
                <a:lnTo>
                  <a:pt x="9413" y="10256"/>
                </a:lnTo>
                <a:lnTo>
                  <a:pt x="275" y="19013"/>
                </a:lnTo>
                <a:cubicBezTo>
                  <a:pt x="-833" y="20034"/>
                  <a:pt x="1659" y="21056"/>
                  <a:pt x="3321" y="2018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6" name="TextBox 86">
            <a:extLst>
              <a:ext uri="{FF2B5EF4-FFF2-40B4-BE49-F238E27FC236}">
                <a16:creationId xmlns:a16="http://schemas.microsoft.com/office/drawing/2014/main" id="{50101967-57AE-DE50-ACBA-C06AD07E2BC1}"/>
              </a:ext>
            </a:extLst>
          </p:cNvPr>
          <p:cNvSpPr txBox="1"/>
          <p:nvPr/>
        </p:nvSpPr>
        <p:spPr>
          <a:xfrm>
            <a:off x="4760100" y="1243827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7" name="TextBox 87">
            <a:extLst>
              <a:ext uri="{FF2B5EF4-FFF2-40B4-BE49-F238E27FC236}">
                <a16:creationId xmlns:a16="http://schemas.microsoft.com/office/drawing/2014/main" id="{FA90DCC2-10C5-1548-E76A-816411BF464C}"/>
              </a:ext>
            </a:extLst>
          </p:cNvPr>
          <p:cNvSpPr txBox="1"/>
          <p:nvPr/>
        </p:nvSpPr>
        <p:spPr>
          <a:xfrm>
            <a:off x="7535573" y="2308834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8" name="TextBox 88">
            <a:extLst>
              <a:ext uri="{FF2B5EF4-FFF2-40B4-BE49-F238E27FC236}">
                <a16:creationId xmlns:a16="http://schemas.microsoft.com/office/drawing/2014/main" id="{F44E7280-ACA2-02D2-346E-2DF235855B9E}"/>
              </a:ext>
            </a:extLst>
          </p:cNvPr>
          <p:cNvSpPr txBox="1"/>
          <p:nvPr/>
        </p:nvSpPr>
        <p:spPr>
          <a:xfrm>
            <a:off x="6502839" y="5062791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9" name="TextBox 89">
            <a:extLst>
              <a:ext uri="{FF2B5EF4-FFF2-40B4-BE49-F238E27FC236}">
                <a16:creationId xmlns:a16="http://schemas.microsoft.com/office/drawing/2014/main" id="{5C5C60EF-2E13-C423-AF27-196F1F8B7C1D}"/>
              </a:ext>
            </a:extLst>
          </p:cNvPr>
          <p:cNvSpPr txBox="1"/>
          <p:nvPr/>
        </p:nvSpPr>
        <p:spPr>
          <a:xfrm>
            <a:off x="3705851" y="4030057"/>
            <a:ext cx="960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pic>
        <p:nvPicPr>
          <p:cNvPr id="40" name="Graphic 92" descr="Gears with solid fill">
            <a:extLst>
              <a:ext uri="{FF2B5EF4-FFF2-40B4-BE49-F238E27FC236}">
                <a16:creationId xmlns:a16="http://schemas.microsoft.com/office/drawing/2014/main" id="{9E48E528-801B-C128-B775-13B45AA61C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05202" y="3045368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1" name="Graphic 93" descr="Hourglass 30% with solid fill">
            <a:extLst>
              <a:ext uri="{FF2B5EF4-FFF2-40B4-BE49-F238E27FC236}">
                <a16:creationId xmlns:a16="http://schemas.microsoft.com/office/drawing/2014/main" id="{011B7923-2D0E-4908-878B-207DB309FE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21840" y="4899392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2" name="Graphic 94" descr="Lightbulb with solid fill">
            <a:extLst>
              <a:ext uri="{FF2B5EF4-FFF2-40B4-BE49-F238E27FC236}">
                <a16:creationId xmlns:a16="http://schemas.microsoft.com/office/drawing/2014/main" id="{C26688F6-F17C-2F55-50D6-0867FBAABA4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21840" y="1194784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3" name="Graphic 95" descr="Research with solid fill">
            <a:extLst>
              <a:ext uri="{FF2B5EF4-FFF2-40B4-BE49-F238E27FC236}">
                <a16:creationId xmlns:a16="http://schemas.microsoft.com/office/drawing/2014/main" id="{397AC585-46F1-3B76-6095-6865E75DBBE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55632" y="3045368"/>
            <a:ext cx="748320" cy="74832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08A6FC21-45E7-01AD-54BA-DE87E5444437}"/>
              </a:ext>
            </a:extLst>
          </p:cNvPr>
          <p:cNvGrpSpPr/>
          <p:nvPr/>
        </p:nvGrpSpPr>
        <p:grpSpPr>
          <a:xfrm>
            <a:off x="9160480" y="4210213"/>
            <a:ext cx="2246502" cy="1659485"/>
            <a:chOff x="8921977" y="4073386"/>
            <a:chExt cx="2926080" cy="165948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3CBD45B-83BC-944B-8810-A0155562469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AD9C79-F92E-97C4-501B-7FF3C5F07C3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BE48B08-3174-30C0-1529-57343C2940CA}"/>
              </a:ext>
            </a:extLst>
          </p:cNvPr>
          <p:cNvGrpSpPr/>
          <p:nvPr/>
        </p:nvGrpSpPr>
        <p:grpSpPr>
          <a:xfrm>
            <a:off x="785018" y="4210213"/>
            <a:ext cx="2246502" cy="1659485"/>
            <a:chOff x="332936" y="4652338"/>
            <a:chExt cx="2926080" cy="165948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150F143-BE3A-95F8-D672-CF86ED32913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BDEBC77-B700-FC21-AE0D-D73493805DD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D732665-37CB-F858-9A1F-77317DCDCA0B}"/>
              </a:ext>
            </a:extLst>
          </p:cNvPr>
          <p:cNvGrpSpPr/>
          <p:nvPr/>
        </p:nvGrpSpPr>
        <p:grpSpPr>
          <a:xfrm>
            <a:off x="9160480" y="1242150"/>
            <a:ext cx="2246502" cy="1659485"/>
            <a:chOff x="8921977" y="1466725"/>
            <a:chExt cx="2926080" cy="165948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01A9A23-A539-7077-EE25-3E4CEAA52E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ABD53CC-5F05-C0A6-1470-373059E338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BF1258D-FCE6-788C-DE49-0DA4417917F4}"/>
              </a:ext>
            </a:extLst>
          </p:cNvPr>
          <p:cNvGrpSpPr/>
          <p:nvPr/>
        </p:nvGrpSpPr>
        <p:grpSpPr>
          <a:xfrm>
            <a:off x="785018" y="1242150"/>
            <a:ext cx="2246502" cy="1659485"/>
            <a:chOff x="332936" y="2627766"/>
            <a:chExt cx="2926080" cy="165948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2C68561-C366-9631-C576-A6F722E9F41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3582F0D-2F83-27A3-1854-EF202340F67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005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8625</TotalTime>
  <Words>347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Four-Segment Process Wheel – Slide Template</vt:lpstr>
      <vt:lpstr>Four-Segment Process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Four-Segment Process Wheel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2024-02-12T18:36:06Z</dcterms:modified>
  <cp:category>Charts &amp; Diagrams</cp:category>
</cp:coreProperties>
</file>