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7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4 Shields with Information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A67A90-3D79-4DC9-8725-935F5AC79070}"/>
              </a:ext>
            </a:extLst>
          </p:cNvPr>
          <p:cNvGrpSpPr/>
          <p:nvPr/>
        </p:nvGrpSpPr>
        <p:grpSpPr>
          <a:xfrm>
            <a:off x="263205" y="1777938"/>
            <a:ext cx="1990966" cy="2354965"/>
            <a:chOff x="341063" y="1570484"/>
            <a:chExt cx="2654621" cy="3139953"/>
          </a:xfrm>
        </p:grpSpPr>
        <p:sp>
          <p:nvSpPr>
            <p:cNvPr id="33" name="Freeform 470">
              <a:extLst>
                <a:ext uri="{FF2B5EF4-FFF2-40B4-BE49-F238E27FC236}">
                  <a16:creationId xmlns:a16="http://schemas.microsoft.com/office/drawing/2014/main" id="{4A4F2E89-401C-4481-9C48-471EBD448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471">
              <a:extLst>
                <a:ext uri="{FF2B5EF4-FFF2-40B4-BE49-F238E27FC236}">
                  <a16:creationId xmlns:a16="http://schemas.microsoft.com/office/drawing/2014/main" id="{568A6A0A-9969-4B0D-9743-A44503838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472">
              <a:extLst>
                <a:ext uri="{FF2B5EF4-FFF2-40B4-BE49-F238E27FC236}">
                  <a16:creationId xmlns:a16="http://schemas.microsoft.com/office/drawing/2014/main" id="{6B67A404-009E-4349-8302-EAD21FD27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13716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/>
                <a:t>01</a:t>
              </a:r>
            </a:p>
            <a:p>
              <a:pPr algn="ctr">
                <a:lnSpc>
                  <a:spcPts val="2250"/>
                </a:lnSpc>
              </a:pPr>
              <a:r>
                <a:rPr lang="en-US" sz="27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B378A53-15E6-4120-B060-CF9E27EDA813}"/>
              </a:ext>
            </a:extLst>
          </p:cNvPr>
          <p:cNvGrpSpPr/>
          <p:nvPr/>
        </p:nvGrpSpPr>
        <p:grpSpPr>
          <a:xfrm>
            <a:off x="2472081" y="1777938"/>
            <a:ext cx="1990966" cy="2354965"/>
            <a:chOff x="341063" y="1570484"/>
            <a:chExt cx="2654621" cy="3139953"/>
          </a:xfrm>
        </p:grpSpPr>
        <p:sp>
          <p:nvSpPr>
            <p:cNvPr id="74" name="Freeform 470">
              <a:extLst>
                <a:ext uri="{FF2B5EF4-FFF2-40B4-BE49-F238E27FC236}">
                  <a16:creationId xmlns:a16="http://schemas.microsoft.com/office/drawing/2014/main" id="{FFC841D2-9B0E-496E-9958-BB58E3D22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471">
              <a:extLst>
                <a:ext uri="{FF2B5EF4-FFF2-40B4-BE49-F238E27FC236}">
                  <a16:creationId xmlns:a16="http://schemas.microsoft.com/office/drawing/2014/main" id="{573549D6-052E-4BAA-9785-88DB99362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Freeform 472">
              <a:extLst>
                <a:ext uri="{FF2B5EF4-FFF2-40B4-BE49-F238E27FC236}">
                  <a16:creationId xmlns:a16="http://schemas.microsoft.com/office/drawing/2014/main" id="{4BDA13A2-479A-4FBC-BF1D-CCF94F584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13716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/>
                <a:t>02</a:t>
              </a:r>
            </a:p>
            <a:p>
              <a:pPr algn="ctr">
                <a:lnSpc>
                  <a:spcPts val="2250"/>
                </a:lnSpc>
              </a:pPr>
              <a:r>
                <a:rPr lang="en-US" sz="27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0749757-159F-4AF9-A14D-3FB0BE22FA71}"/>
              </a:ext>
            </a:extLst>
          </p:cNvPr>
          <p:cNvGrpSpPr/>
          <p:nvPr/>
        </p:nvGrpSpPr>
        <p:grpSpPr>
          <a:xfrm>
            <a:off x="4680956" y="1777938"/>
            <a:ext cx="1990966" cy="2354965"/>
            <a:chOff x="341063" y="1570484"/>
            <a:chExt cx="2654621" cy="3139953"/>
          </a:xfrm>
        </p:grpSpPr>
        <p:sp>
          <p:nvSpPr>
            <p:cNvPr id="78" name="Freeform 470">
              <a:extLst>
                <a:ext uri="{FF2B5EF4-FFF2-40B4-BE49-F238E27FC236}">
                  <a16:creationId xmlns:a16="http://schemas.microsoft.com/office/drawing/2014/main" id="{B9F33852-569C-4FD9-BC63-9EF881255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471">
              <a:extLst>
                <a:ext uri="{FF2B5EF4-FFF2-40B4-BE49-F238E27FC236}">
                  <a16:creationId xmlns:a16="http://schemas.microsoft.com/office/drawing/2014/main" id="{11C80B5E-F0ED-4CC6-AF52-F75F42C44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472">
              <a:extLst>
                <a:ext uri="{FF2B5EF4-FFF2-40B4-BE49-F238E27FC236}">
                  <a16:creationId xmlns:a16="http://schemas.microsoft.com/office/drawing/2014/main" id="{35AB94AE-926B-4F41-998A-6AAE4CA3E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13716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/>
                <a:t>03</a:t>
              </a:r>
            </a:p>
            <a:p>
              <a:pPr algn="ctr">
                <a:lnSpc>
                  <a:spcPts val="2250"/>
                </a:lnSpc>
              </a:pPr>
              <a:r>
                <a:rPr lang="en-US" sz="27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28CB061-7848-44A3-8BAF-53E4CF9D0F20}"/>
              </a:ext>
            </a:extLst>
          </p:cNvPr>
          <p:cNvGrpSpPr/>
          <p:nvPr/>
        </p:nvGrpSpPr>
        <p:grpSpPr>
          <a:xfrm>
            <a:off x="6889830" y="1777938"/>
            <a:ext cx="1990966" cy="2354965"/>
            <a:chOff x="341063" y="1570484"/>
            <a:chExt cx="2654621" cy="3139953"/>
          </a:xfrm>
        </p:grpSpPr>
        <p:sp>
          <p:nvSpPr>
            <p:cNvPr id="82" name="Freeform 470">
              <a:extLst>
                <a:ext uri="{FF2B5EF4-FFF2-40B4-BE49-F238E27FC236}">
                  <a16:creationId xmlns:a16="http://schemas.microsoft.com/office/drawing/2014/main" id="{0D6E0478-B35A-4C65-A424-5037985EC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471">
              <a:extLst>
                <a:ext uri="{FF2B5EF4-FFF2-40B4-BE49-F238E27FC236}">
                  <a16:creationId xmlns:a16="http://schemas.microsoft.com/office/drawing/2014/main" id="{33CDEC41-EE13-46E8-86A6-D6135FC9D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472">
              <a:extLst>
                <a:ext uri="{FF2B5EF4-FFF2-40B4-BE49-F238E27FC236}">
                  <a16:creationId xmlns:a16="http://schemas.microsoft.com/office/drawing/2014/main" id="{25865105-06C9-42C0-B99C-330199ADE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13716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/>
                <a:t>04</a:t>
              </a:r>
            </a:p>
            <a:p>
              <a:pPr algn="ctr">
                <a:lnSpc>
                  <a:spcPts val="2250"/>
                </a:lnSpc>
              </a:pPr>
              <a:r>
                <a:rPr lang="en-US" sz="27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5BDBB5F-2679-43DD-9778-CBEB91799024}"/>
              </a:ext>
            </a:extLst>
          </p:cNvPr>
          <p:cNvGrpSpPr/>
          <p:nvPr/>
        </p:nvGrpSpPr>
        <p:grpSpPr>
          <a:xfrm>
            <a:off x="263205" y="4402555"/>
            <a:ext cx="1990966" cy="1567779"/>
            <a:chOff x="8921977" y="1312837"/>
            <a:chExt cx="2937088" cy="2090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6699430-AF26-480F-80DB-89412BA10F8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FBA98EA-B595-4DAC-B1F6-D9EA2373E16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02D1236-63A7-4121-B163-9F43203BFC19}"/>
              </a:ext>
            </a:extLst>
          </p:cNvPr>
          <p:cNvGrpSpPr/>
          <p:nvPr/>
        </p:nvGrpSpPr>
        <p:grpSpPr>
          <a:xfrm>
            <a:off x="2472080" y="4402555"/>
            <a:ext cx="1990966" cy="1567779"/>
            <a:chOff x="8921977" y="1312837"/>
            <a:chExt cx="2937088" cy="2090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DEB0A43-EB10-4C68-A028-3B838FC19CF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54C3C60-A781-4EE2-8DB6-3831D526CC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B929116-51EB-41F4-AEC2-ADB03DD7981C}"/>
              </a:ext>
            </a:extLst>
          </p:cNvPr>
          <p:cNvGrpSpPr/>
          <p:nvPr/>
        </p:nvGrpSpPr>
        <p:grpSpPr>
          <a:xfrm>
            <a:off x="4680956" y="4402555"/>
            <a:ext cx="1990966" cy="1567779"/>
            <a:chOff x="8921977" y="1312837"/>
            <a:chExt cx="2937088" cy="209037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2D4BE8C-305F-4A8A-9DB4-AEB332299CA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4109523-48F5-42F6-82E7-4A76AB3ADCD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01CEB6B-ADCE-4992-A1CD-EA8E9C917119}"/>
              </a:ext>
            </a:extLst>
          </p:cNvPr>
          <p:cNvGrpSpPr/>
          <p:nvPr/>
        </p:nvGrpSpPr>
        <p:grpSpPr>
          <a:xfrm>
            <a:off x="6889830" y="4402555"/>
            <a:ext cx="1990966" cy="1567779"/>
            <a:chOff x="8921977" y="1312837"/>
            <a:chExt cx="2937088" cy="209037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C90121C-6A6B-43AE-9774-766BFEF8F4E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421CD33-8718-4511-B9B4-748E072218F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72A38926-A699-448D-B57F-EDAD19BBF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2782" y="3283722"/>
            <a:ext cx="465062" cy="465062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D92D4091-5E66-4E87-A39E-4A7056A550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41116" y="3283722"/>
            <a:ext cx="465062" cy="465062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927096F3-0648-4A18-9361-F890C1428A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5031" y="3283722"/>
            <a:ext cx="465062" cy="465062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1E767CC4-4201-41AB-B85D-89818C0484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7785" y="3283722"/>
            <a:ext cx="465062" cy="46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0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4 Shields with Information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A67A90-3D79-4DC9-8725-935F5AC79070}"/>
              </a:ext>
            </a:extLst>
          </p:cNvPr>
          <p:cNvGrpSpPr/>
          <p:nvPr/>
        </p:nvGrpSpPr>
        <p:grpSpPr>
          <a:xfrm>
            <a:off x="263205" y="1777938"/>
            <a:ext cx="1990966" cy="2354965"/>
            <a:chOff x="341063" y="1570484"/>
            <a:chExt cx="2654621" cy="3139953"/>
          </a:xfrm>
        </p:grpSpPr>
        <p:sp>
          <p:nvSpPr>
            <p:cNvPr id="33" name="Freeform 470">
              <a:extLst>
                <a:ext uri="{FF2B5EF4-FFF2-40B4-BE49-F238E27FC236}">
                  <a16:creationId xmlns:a16="http://schemas.microsoft.com/office/drawing/2014/main" id="{4A4F2E89-401C-4481-9C48-471EBD448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471">
              <a:extLst>
                <a:ext uri="{FF2B5EF4-FFF2-40B4-BE49-F238E27FC236}">
                  <a16:creationId xmlns:a16="http://schemas.microsoft.com/office/drawing/2014/main" id="{568A6A0A-9969-4B0D-9743-A44503838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472">
              <a:extLst>
                <a:ext uri="{FF2B5EF4-FFF2-40B4-BE49-F238E27FC236}">
                  <a16:creationId xmlns:a16="http://schemas.microsoft.com/office/drawing/2014/main" id="{6B67A404-009E-4349-8302-EAD21FD27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13716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/>
                <a:t>01</a:t>
              </a:r>
            </a:p>
            <a:p>
              <a:pPr algn="ctr">
                <a:lnSpc>
                  <a:spcPts val="2250"/>
                </a:lnSpc>
              </a:pPr>
              <a:r>
                <a:rPr lang="en-US" sz="27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B378A53-15E6-4120-B060-CF9E27EDA813}"/>
              </a:ext>
            </a:extLst>
          </p:cNvPr>
          <p:cNvGrpSpPr/>
          <p:nvPr/>
        </p:nvGrpSpPr>
        <p:grpSpPr>
          <a:xfrm>
            <a:off x="2472081" y="1777938"/>
            <a:ext cx="1990966" cy="2354965"/>
            <a:chOff x="341063" y="1570484"/>
            <a:chExt cx="2654621" cy="3139953"/>
          </a:xfrm>
        </p:grpSpPr>
        <p:sp>
          <p:nvSpPr>
            <p:cNvPr id="74" name="Freeform 470">
              <a:extLst>
                <a:ext uri="{FF2B5EF4-FFF2-40B4-BE49-F238E27FC236}">
                  <a16:creationId xmlns:a16="http://schemas.microsoft.com/office/drawing/2014/main" id="{FFC841D2-9B0E-496E-9958-BB58E3D22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471">
              <a:extLst>
                <a:ext uri="{FF2B5EF4-FFF2-40B4-BE49-F238E27FC236}">
                  <a16:creationId xmlns:a16="http://schemas.microsoft.com/office/drawing/2014/main" id="{573549D6-052E-4BAA-9785-88DB99362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Freeform 472">
              <a:extLst>
                <a:ext uri="{FF2B5EF4-FFF2-40B4-BE49-F238E27FC236}">
                  <a16:creationId xmlns:a16="http://schemas.microsoft.com/office/drawing/2014/main" id="{4BDA13A2-479A-4FBC-BF1D-CCF94F584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13716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/>
                <a:t>02</a:t>
              </a:r>
            </a:p>
            <a:p>
              <a:pPr algn="ctr">
                <a:lnSpc>
                  <a:spcPts val="2250"/>
                </a:lnSpc>
              </a:pPr>
              <a:r>
                <a:rPr lang="en-US" sz="27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0749757-159F-4AF9-A14D-3FB0BE22FA71}"/>
              </a:ext>
            </a:extLst>
          </p:cNvPr>
          <p:cNvGrpSpPr/>
          <p:nvPr/>
        </p:nvGrpSpPr>
        <p:grpSpPr>
          <a:xfrm>
            <a:off x="4680956" y="1777938"/>
            <a:ext cx="1990966" cy="2354965"/>
            <a:chOff x="341063" y="1570484"/>
            <a:chExt cx="2654621" cy="3139953"/>
          </a:xfrm>
        </p:grpSpPr>
        <p:sp>
          <p:nvSpPr>
            <p:cNvPr id="78" name="Freeform 470">
              <a:extLst>
                <a:ext uri="{FF2B5EF4-FFF2-40B4-BE49-F238E27FC236}">
                  <a16:creationId xmlns:a16="http://schemas.microsoft.com/office/drawing/2014/main" id="{B9F33852-569C-4FD9-BC63-9EF881255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471">
              <a:extLst>
                <a:ext uri="{FF2B5EF4-FFF2-40B4-BE49-F238E27FC236}">
                  <a16:creationId xmlns:a16="http://schemas.microsoft.com/office/drawing/2014/main" id="{11C80B5E-F0ED-4CC6-AF52-F75F42C44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472">
              <a:extLst>
                <a:ext uri="{FF2B5EF4-FFF2-40B4-BE49-F238E27FC236}">
                  <a16:creationId xmlns:a16="http://schemas.microsoft.com/office/drawing/2014/main" id="{35AB94AE-926B-4F41-998A-6AAE4CA3E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13716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/>
                <a:t>03</a:t>
              </a:r>
            </a:p>
            <a:p>
              <a:pPr algn="ctr">
                <a:lnSpc>
                  <a:spcPts val="2250"/>
                </a:lnSpc>
              </a:pPr>
              <a:r>
                <a:rPr lang="en-US" sz="27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28CB061-7848-44A3-8BAF-53E4CF9D0F20}"/>
              </a:ext>
            </a:extLst>
          </p:cNvPr>
          <p:cNvGrpSpPr/>
          <p:nvPr/>
        </p:nvGrpSpPr>
        <p:grpSpPr>
          <a:xfrm>
            <a:off x="6889830" y="1777938"/>
            <a:ext cx="1990966" cy="2354965"/>
            <a:chOff x="341063" y="1570484"/>
            <a:chExt cx="2654621" cy="3139953"/>
          </a:xfrm>
        </p:grpSpPr>
        <p:sp>
          <p:nvSpPr>
            <p:cNvPr id="82" name="Freeform 470">
              <a:extLst>
                <a:ext uri="{FF2B5EF4-FFF2-40B4-BE49-F238E27FC236}">
                  <a16:creationId xmlns:a16="http://schemas.microsoft.com/office/drawing/2014/main" id="{0D6E0478-B35A-4C65-A424-5037985EC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471">
              <a:extLst>
                <a:ext uri="{FF2B5EF4-FFF2-40B4-BE49-F238E27FC236}">
                  <a16:creationId xmlns:a16="http://schemas.microsoft.com/office/drawing/2014/main" id="{33CDEC41-EE13-46E8-86A6-D6135FC9D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472">
              <a:extLst>
                <a:ext uri="{FF2B5EF4-FFF2-40B4-BE49-F238E27FC236}">
                  <a16:creationId xmlns:a16="http://schemas.microsoft.com/office/drawing/2014/main" id="{25865105-06C9-42C0-B99C-330199ADE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13716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300" b="1"/>
                <a:t>04</a:t>
              </a:r>
            </a:p>
            <a:p>
              <a:pPr algn="ctr">
                <a:lnSpc>
                  <a:spcPts val="2250"/>
                </a:lnSpc>
              </a:pPr>
              <a:r>
                <a:rPr lang="en-US" sz="27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72A38926-A699-448D-B57F-EDAD19BBF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2782" y="3283722"/>
            <a:ext cx="465062" cy="465062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D92D4091-5E66-4E87-A39E-4A7056A550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41116" y="3283722"/>
            <a:ext cx="465062" cy="465062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927096F3-0648-4A18-9361-F890C1428A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5031" y="3283722"/>
            <a:ext cx="465062" cy="465062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1E767CC4-4201-41AB-B85D-89818C0484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7785" y="3283722"/>
            <a:ext cx="465062" cy="46506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857CE7C9-C2E7-4CCE-BCF6-47CE8DA11AFE}"/>
              </a:ext>
            </a:extLst>
          </p:cNvPr>
          <p:cNvGrpSpPr/>
          <p:nvPr/>
        </p:nvGrpSpPr>
        <p:grpSpPr>
          <a:xfrm>
            <a:off x="263205" y="4402555"/>
            <a:ext cx="1990966" cy="1567779"/>
            <a:chOff x="8921977" y="1312837"/>
            <a:chExt cx="2937088" cy="2090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55E6A60-2E90-4642-856A-5C11D9DBF03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EB9E93C-6361-4924-A6AC-12A9C60DB4A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99805D8-C72B-40DD-91EC-136F2CD6B8DA}"/>
              </a:ext>
            </a:extLst>
          </p:cNvPr>
          <p:cNvGrpSpPr/>
          <p:nvPr/>
        </p:nvGrpSpPr>
        <p:grpSpPr>
          <a:xfrm>
            <a:off x="2472080" y="4402555"/>
            <a:ext cx="1990966" cy="1567779"/>
            <a:chOff x="8921977" y="1312837"/>
            <a:chExt cx="2937088" cy="2090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8D88AD2-0473-45FD-9C8F-CEBA961BB4D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08DE1F0-6832-4661-B105-ED7FDBCFC76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61EEBCA-73E4-49D5-ACAA-6624AA38D0DD}"/>
              </a:ext>
            </a:extLst>
          </p:cNvPr>
          <p:cNvGrpSpPr/>
          <p:nvPr/>
        </p:nvGrpSpPr>
        <p:grpSpPr>
          <a:xfrm>
            <a:off x="4680956" y="4402555"/>
            <a:ext cx="1990966" cy="1567779"/>
            <a:chOff x="8921977" y="1312837"/>
            <a:chExt cx="2937088" cy="2090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54C0CF3-C623-46DC-A9BF-0634DBF6E8F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85FE6D9-C5BE-476C-94F3-EA3C50C3A4D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8F88402-AB56-4432-86A9-45F708D85DE6}"/>
              </a:ext>
            </a:extLst>
          </p:cNvPr>
          <p:cNvGrpSpPr/>
          <p:nvPr/>
        </p:nvGrpSpPr>
        <p:grpSpPr>
          <a:xfrm>
            <a:off x="6889830" y="4402555"/>
            <a:ext cx="1990966" cy="1567779"/>
            <a:chOff x="8921977" y="1312837"/>
            <a:chExt cx="2937088" cy="2090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5164360-DE12-47D4-8F27-A74FEEC99A6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B069C8-62A1-4B83-97AA-8F769B4DC04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71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352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Shields with Information for PowerPoint</vt:lpstr>
      <vt:lpstr>4 Shields with Information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Shields with Information for PowerPoint</dc:title>
  <dc:creator>PresentationGO.com</dc:creator>
  <dc:description>© Copyright PresentationGO.com</dc:description>
  <dcterms:created xsi:type="dcterms:W3CDTF">2014-11-26T05:14:11Z</dcterms:created>
  <dcterms:modified xsi:type="dcterms:W3CDTF">2018-07-10T16:40:06Z</dcterms:modified>
  <cp:category>Charts &amp; Diagrams</cp:category>
</cp:coreProperties>
</file>