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3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7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0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Shields with Information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A67A90-3D79-4DC9-8725-935F5AC79070}"/>
              </a:ext>
            </a:extLst>
          </p:cNvPr>
          <p:cNvGrpSpPr/>
          <p:nvPr/>
        </p:nvGrpSpPr>
        <p:grpSpPr>
          <a:xfrm>
            <a:off x="350940" y="1227584"/>
            <a:ext cx="2654621" cy="3139953"/>
            <a:chOff x="341063" y="1570484"/>
            <a:chExt cx="2654621" cy="3139953"/>
          </a:xfrm>
        </p:grpSpPr>
        <p:sp>
          <p:nvSpPr>
            <p:cNvPr id="33" name="Freeform 470">
              <a:extLst>
                <a:ext uri="{FF2B5EF4-FFF2-40B4-BE49-F238E27FC236}">
                  <a16:creationId xmlns:a16="http://schemas.microsoft.com/office/drawing/2014/main" id="{4A4F2E89-401C-4481-9C48-471EBD448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71">
              <a:extLst>
                <a:ext uri="{FF2B5EF4-FFF2-40B4-BE49-F238E27FC236}">
                  <a16:creationId xmlns:a16="http://schemas.microsoft.com/office/drawing/2014/main" id="{568A6A0A-9969-4B0D-9743-A44503838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72">
              <a:extLst>
                <a:ext uri="{FF2B5EF4-FFF2-40B4-BE49-F238E27FC236}">
                  <a16:creationId xmlns:a16="http://schemas.microsoft.com/office/drawing/2014/main" id="{6B67A404-009E-4349-8302-EAD21FD27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/>
                <a:t>01</a:t>
              </a:r>
            </a:p>
            <a:p>
              <a:pPr algn="ctr">
                <a:lnSpc>
                  <a:spcPts val="3000"/>
                </a:lnSpc>
              </a:pPr>
              <a:r>
                <a:rPr lang="en-US" sz="3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B378A53-15E6-4120-B060-CF9E27EDA813}"/>
              </a:ext>
            </a:extLst>
          </p:cNvPr>
          <p:cNvGrpSpPr/>
          <p:nvPr/>
        </p:nvGrpSpPr>
        <p:grpSpPr>
          <a:xfrm>
            <a:off x="3296107" y="1227584"/>
            <a:ext cx="2654621" cy="3139953"/>
            <a:chOff x="341063" y="1570484"/>
            <a:chExt cx="2654621" cy="3139953"/>
          </a:xfrm>
        </p:grpSpPr>
        <p:sp>
          <p:nvSpPr>
            <p:cNvPr id="74" name="Freeform 470">
              <a:extLst>
                <a:ext uri="{FF2B5EF4-FFF2-40B4-BE49-F238E27FC236}">
                  <a16:creationId xmlns:a16="http://schemas.microsoft.com/office/drawing/2014/main" id="{FFC841D2-9B0E-496E-9958-BB58E3D22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71">
              <a:extLst>
                <a:ext uri="{FF2B5EF4-FFF2-40B4-BE49-F238E27FC236}">
                  <a16:creationId xmlns:a16="http://schemas.microsoft.com/office/drawing/2014/main" id="{573549D6-052E-4BAA-9785-88DB99362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72">
              <a:extLst>
                <a:ext uri="{FF2B5EF4-FFF2-40B4-BE49-F238E27FC236}">
                  <a16:creationId xmlns:a16="http://schemas.microsoft.com/office/drawing/2014/main" id="{4BDA13A2-479A-4FBC-BF1D-CCF94F584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/>
                <a:t>02</a:t>
              </a:r>
            </a:p>
            <a:p>
              <a:pPr algn="ctr">
                <a:lnSpc>
                  <a:spcPts val="3000"/>
                </a:lnSpc>
              </a:pPr>
              <a:r>
                <a:rPr lang="en-US" sz="3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0749757-159F-4AF9-A14D-3FB0BE22FA71}"/>
              </a:ext>
            </a:extLst>
          </p:cNvPr>
          <p:cNvGrpSpPr/>
          <p:nvPr/>
        </p:nvGrpSpPr>
        <p:grpSpPr>
          <a:xfrm>
            <a:off x="6241274" y="1227584"/>
            <a:ext cx="2654621" cy="3139953"/>
            <a:chOff x="341063" y="1570484"/>
            <a:chExt cx="2654621" cy="3139953"/>
          </a:xfrm>
        </p:grpSpPr>
        <p:sp>
          <p:nvSpPr>
            <p:cNvPr id="78" name="Freeform 470">
              <a:extLst>
                <a:ext uri="{FF2B5EF4-FFF2-40B4-BE49-F238E27FC236}">
                  <a16:creationId xmlns:a16="http://schemas.microsoft.com/office/drawing/2014/main" id="{B9F33852-569C-4FD9-BC63-9EF881255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71">
              <a:extLst>
                <a:ext uri="{FF2B5EF4-FFF2-40B4-BE49-F238E27FC236}">
                  <a16:creationId xmlns:a16="http://schemas.microsoft.com/office/drawing/2014/main" id="{11C80B5E-F0ED-4CC6-AF52-F75F42C44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72">
              <a:extLst>
                <a:ext uri="{FF2B5EF4-FFF2-40B4-BE49-F238E27FC236}">
                  <a16:creationId xmlns:a16="http://schemas.microsoft.com/office/drawing/2014/main" id="{35AB94AE-926B-4F41-998A-6AAE4CA3E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/>
                <a:t>03</a:t>
              </a:r>
            </a:p>
            <a:p>
              <a:pPr algn="ctr">
                <a:lnSpc>
                  <a:spcPts val="3000"/>
                </a:lnSpc>
              </a:pPr>
              <a:r>
                <a:rPr lang="en-US" sz="3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28CB061-7848-44A3-8BAF-53E4CF9D0F20}"/>
              </a:ext>
            </a:extLst>
          </p:cNvPr>
          <p:cNvGrpSpPr/>
          <p:nvPr/>
        </p:nvGrpSpPr>
        <p:grpSpPr>
          <a:xfrm>
            <a:off x="9186440" y="1227584"/>
            <a:ext cx="2654621" cy="3139953"/>
            <a:chOff x="341063" y="1570484"/>
            <a:chExt cx="2654621" cy="3139953"/>
          </a:xfrm>
        </p:grpSpPr>
        <p:sp>
          <p:nvSpPr>
            <p:cNvPr id="82" name="Freeform 470">
              <a:extLst>
                <a:ext uri="{FF2B5EF4-FFF2-40B4-BE49-F238E27FC236}">
                  <a16:creationId xmlns:a16="http://schemas.microsoft.com/office/drawing/2014/main" id="{0D6E0478-B35A-4C65-A424-5037985EC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71">
              <a:extLst>
                <a:ext uri="{FF2B5EF4-FFF2-40B4-BE49-F238E27FC236}">
                  <a16:creationId xmlns:a16="http://schemas.microsoft.com/office/drawing/2014/main" id="{33CDEC41-EE13-46E8-86A6-D6135FC9D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72">
              <a:extLst>
                <a:ext uri="{FF2B5EF4-FFF2-40B4-BE49-F238E27FC236}">
                  <a16:creationId xmlns:a16="http://schemas.microsoft.com/office/drawing/2014/main" id="{25865105-06C9-42C0-B99C-330199ADE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/>
                <a:t>04</a:t>
              </a:r>
            </a:p>
            <a:p>
              <a:pPr algn="ctr">
                <a:lnSpc>
                  <a:spcPts val="3000"/>
                </a:lnSpc>
              </a:pPr>
              <a:r>
                <a:rPr lang="en-US" sz="3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5BDBB5F-2679-43DD-9778-CBEB91799024}"/>
              </a:ext>
            </a:extLst>
          </p:cNvPr>
          <p:cNvGrpSpPr/>
          <p:nvPr/>
        </p:nvGrpSpPr>
        <p:grpSpPr>
          <a:xfrm>
            <a:off x="350940" y="4456728"/>
            <a:ext cx="2654621" cy="1690262"/>
            <a:chOff x="8921977" y="1405170"/>
            <a:chExt cx="2937088" cy="169026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6699430-AF26-480F-80DB-89412BA10F8E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FBA98EA-B595-4DAC-B1F6-D9EA2373E16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02D1236-63A7-4121-B163-9F43203BFC19}"/>
              </a:ext>
            </a:extLst>
          </p:cNvPr>
          <p:cNvGrpSpPr/>
          <p:nvPr/>
        </p:nvGrpSpPr>
        <p:grpSpPr>
          <a:xfrm>
            <a:off x="3296106" y="4456728"/>
            <a:ext cx="2654621" cy="1690262"/>
            <a:chOff x="8921977" y="1405170"/>
            <a:chExt cx="2937088" cy="169026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DEB0A43-EB10-4C68-A028-3B838FC19CF0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54C3C60-A781-4EE2-8DB6-3831D526CC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B929116-51EB-41F4-AEC2-ADB03DD7981C}"/>
              </a:ext>
            </a:extLst>
          </p:cNvPr>
          <p:cNvGrpSpPr/>
          <p:nvPr/>
        </p:nvGrpSpPr>
        <p:grpSpPr>
          <a:xfrm>
            <a:off x="6241274" y="4456728"/>
            <a:ext cx="2654621" cy="1690262"/>
            <a:chOff x="8921977" y="1405170"/>
            <a:chExt cx="2937088" cy="169026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2D4BE8C-305F-4A8A-9DB4-AEB332299CA4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4109523-48F5-42F6-82E7-4A76AB3ADCD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01CEB6B-ADCE-4992-A1CD-EA8E9C917119}"/>
              </a:ext>
            </a:extLst>
          </p:cNvPr>
          <p:cNvGrpSpPr/>
          <p:nvPr/>
        </p:nvGrpSpPr>
        <p:grpSpPr>
          <a:xfrm>
            <a:off x="9186440" y="4456728"/>
            <a:ext cx="2654621" cy="1690262"/>
            <a:chOff x="8921977" y="1405170"/>
            <a:chExt cx="2937088" cy="169026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C90121C-6A6B-43AE-9774-766BFEF8F4E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421CD33-8718-4511-B9B4-748E072218F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72A38926-A699-448D-B57F-EDAD19BBF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03709" y="3235296"/>
            <a:ext cx="620082" cy="620082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D92D4091-5E66-4E87-A39E-4A7056A550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54821" y="3235296"/>
            <a:ext cx="620082" cy="620082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927096F3-0648-4A18-9361-F890C1428A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3375" y="3235296"/>
            <a:ext cx="620082" cy="620082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1E767CC4-4201-41AB-B85D-89818C0484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57047" y="3235296"/>
            <a:ext cx="620082" cy="62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0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Shields with Information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A67A90-3D79-4DC9-8725-935F5AC79070}"/>
              </a:ext>
            </a:extLst>
          </p:cNvPr>
          <p:cNvGrpSpPr/>
          <p:nvPr/>
        </p:nvGrpSpPr>
        <p:grpSpPr>
          <a:xfrm>
            <a:off x="350940" y="1227584"/>
            <a:ext cx="2654621" cy="3139953"/>
            <a:chOff x="341063" y="1570484"/>
            <a:chExt cx="2654621" cy="3139953"/>
          </a:xfrm>
        </p:grpSpPr>
        <p:sp>
          <p:nvSpPr>
            <p:cNvPr id="33" name="Freeform 470">
              <a:extLst>
                <a:ext uri="{FF2B5EF4-FFF2-40B4-BE49-F238E27FC236}">
                  <a16:creationId xmlns:a16="http://schemas.microsoft.com/office/drawing/2014/main" id="{4A4F2E89-401C-4481-9C48-471EBD448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71">
              <a:extLst>
                <a:ext uri="{FF2B5EF4-FFF2-40B4-BE49-F238E27FC236}">
                  <a16:creationId xmlns:a16="http://schemas.microsoft.com/office/drawing/2014/main" id="{568A6A0A-9969-4B0D-9743-A44503838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72">
              <a:extLst>
                <a:ext uri="{FF2B5EF4-FFF2-40B4-BE49-F238E27FC236}">
                  <a16:creationId xmlns:a16="http://schemas.microsoft.com/office/drawing/2014/main" id="{6B67A404-009E-4349-8302-EAD21FD27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/>
                <a:t>01</a:t>
              </a:r>
            </a:p>
            <a:p>
              <a:pPr algn="ctr">
                <a:lnSpc>
                  <a:spcPts val="3000"/>
                </a:lnSpc>
              </a:pPr>
              <a:r>
                <a:rPr lang="en-US" sz="3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B378A53-15E6-4120-B060-CF9E27EDA813}"/>
              </a:ext>
            </a:extLst>
          </p:cNvPr>
          <p:cNvGrpSpPr/>
          <p:nvPr/>
        </p:nvGrpSpPr>
        <p:grpSpPr>
          <a:xfrm>
            <a:off x="3296107" y="1227584"/>
            <a:ext cx="2654621" cy="3139953"/>
            <a:chOff x="341063" y="1570484"/>
            <a:chExt cx="2654621" cy="3139953"/>
          </a:xfrm>
        </p:grpSpPr>
        <p:sp>
          <p:nvSpPr>
            <p:cNvPr id="74" name="Freeform 470">
              <a:extLst>
                <a:ext uri="{FF2B5EF4-FFF2-40B4-BE49-F238E27FC236}">
                  <a16:creationId xmlns:a16="http://schemas.microsoft.com/office/drawing/2014/main" id="{FFC841D2-9B0E-496E-9958-BB58E3D22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71">
              <a:extLst>
                <a:ext uri="{FF2B5EF4-FFF2-40B4-BE49-F238E27FC236}">
                  <a16:creationId xmlns:a16="http://schemas.microsoft.com/office/drawing/2014/main" id="{573549D6-052E-4BAA-9785-88DB99362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72">
              <a:extLst>
                <a:ext uri="{FF2B5EF4-FFF2-40B4-BE49-F238E27FC236}">
                  <a16:creationId xmlns:a16="http://schemas.microsoft.com/office/drawing/2014/main" id="{4BDA13A2-479A-4FBC-BF1D-CCF94F584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/>
                <a:t>02</a:t>
              </a:r>
            </a:p>
            <a:p>
              <a:pPr algn="ctr">
                <a:lnSpc>
                  <a:spcPts val="3000"/>
                </a:lnSpc>
              </a:pPr>
              <a:r>
                <a:rPr lang="en-US" sz="3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0749757-159F-4AF9-A14D-3FB0BE22FA71}"/>
              </a:ext>
            </a:extLst>
          </p:cNvPr>
          <p:cNvGrpSpPr/>
          <p:nvPr/>
        </p:nvGrpSpPr>
        <p:grpSpPr>
          <a:xfrm>
            <a:off x="6241274" y="1227584"/>
            <a:ext cx="2654621" cy="3139953"/>
            <a:chOff x="341063" y="1570484"/>
            <a:chExt cx="2654621" cy="3139953"/>
          </a:xfrm>
        </p:grpSpPr>
        <p:sp>
          <p:nvSpPr>
            <p:cNvPr id="78" name="Freeform 470">
              <a:extLst>
                <a:ext uri="{FF2B5EF4-FFF2-40B4-BE49-F238E27FC236}">
                  <a16:creationId xmlns:a16="http://schemas.microsoft.com/office/drawing/2014/main" id="{B9F33852-569C-4FD9-BC63-9EF881255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71">
              <a:extLst>
                <a:ext uri="{FF2B5EF4-FFF2-40B4-BE49-F238E27FC236}">
                  <a16:creationId xmlns:a16="http://schemas.microsoft.com/office/drawing/2014/main" id="{11C80B5E-F0ED-4CC6-AF52-F75F42C44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72">
              <a:extLst>
                <a:ext uri="{FF2B5EF4-FFF2-40B4-BE49-F238E27FC236}">
                  <a16:creationId xmlns:a16="http://schemas.microsoft.com/office/drawing/2014/main" id="{35AB94AE-926B-4F41-998A-6AAE4CA3E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/>
                <a:t>03</a:t>
              </a:r>
            </a:p>
            <a:p>
              <a:pPr algn="ctr">
                <a:lnSpc>
                  <a:spcPts val="3000"/>
                </a:lnSpc>
              </a:pPr>
              <a:r>
                <a:rPr lang="en-US" sz="3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28CB061-7848-44A3-8BAF-53E4CF9D0F20}"/>
              </a:ext>
            </a:extLst>
          </p:cNvPr>
          <p:cNvGrpSpPr/>
          <p:nvPr/>
        </p:nvGrpSpPr>
        <p:grpSpPr>
          <a:xfrm>
            <a:off x="9186440" y="1227584"/>
            <a:ext cx="2654621" cy="3139953"/>
            <a:chOff x="341063" y="1570484"/>
            <a:chExt cx="2654621" cy="3139953"/>
          </a:xfrm>
        </p:grpSpPr>
        <p:sp>
          <p:nvSpPr>
            <p:cNvPr id="82" name="Freeform 470">
              <a:extLst>
                <a:ext uri="{FF2B5EF4-FFF2-40B4-BE49-F238E27FC236}">
                  <a16:creationId xmlns:a16="http://schemas.microsoft.com/office/drawing/2014/main" id="{0D6E0478-B35A-4C65-A424-5037985EC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63" y="1570484"/>
              <a:ext cx="2654621" cy="3139953"/>
            </a:xfrm>
            <a:custGeom>
              <a:avLst/>
              <a:gdLst>
                <a:gd name="T0" fmla="*/ 2126 w 2233"/>
                <a:gd name="T1" fmla="*/ 243 h 2642"/>
                <a:gd name="T2" fmla="*/ 1771 w 2233"/>
                <a:gd name="T3" fmla="*/ 268 h 2642"/>
                <a:gd name="T4" fmla="*/ 1116 w 2233"/>
                <a:gd name="T5" fmla="*/ 0 h 2642"/>
                <a:gd name="T6" fmla="*/ 462 w 2233"/>
                <a:gd name="T7" fmla="*/ 268 h 2642"/>
                <a:gd name="T8" fmla="*/ 107 w 2233"/>
                <a:gd name="T9" fmla="*/ 243 h 2642"/>
                <a:gd name="T10" fmla="*/ 265 w 2233"/>
                <a:gd name="T11" fmla="*/ 1782 h 2642"/>
                <a:gd name="T12" fmla="*/ 1116 w 2233"/>
                <a:gd name="T13" fmla="*/ 2642 h 2642"/>
                <a:gd name="T14" fmla="*/ 1968 w 2233"/>
                <a:gd name="T15" fmla="*/ 1782 h 2642"/>
                <a:gd name="T16" fmla="*/ 2126 w 2233"/>
                <a:gd name="T17" fmla="*/ 243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2642">
                  <a:moveTo>
                    <a:pt x="2126" y="243"/>
                  </a:moveTo>
                  <a:cubicBezTo>
                    <a:pt x="2126" y="243"/>
                    <a:pt x="2120" y="288"/>
                    <a:pt x="1771" y="268"/>
                  </a:cubicBezTo>
                  <a:cubicBezTo>
                    <a:pt x="1421" y="248"/>
                    <a:pt x="1173" y="0"/>
                    <a:pt x="1116" y="0"/>
                  </a:cubicBezTo>
                  <a:cubicBezTo>
                    <a:pt x="1060" y="0"/>
                    <a:pt x="812" y="248"/>
                    <a:pt x="462" y="268"/>
                  </a:cubicBezTo>
                  <a:cubicBezTo>
                    <a:pt x="112" y="288"/>
                    <a:pt x="107" y="243"/>
                    <a:pt x="107" y="243"/>
                  </a:cubicBezTo>
                  <a:cubicBezTo>
                    <a:pt x="107" y="243"/>
                    <a:pt x="0" y="1311"/>
                    <a:pt x="265" y="1782"/>
                  </a:cubicBezTo>
                  <a:cubicBezTo>
                    <a:pt x="530" y="2253"/>
                    <a:pt x="1116" y="2642"/>
                    <a:pt x="1116" y="2642"/>
                  </a:cubicBezTo>
                  <a:cubicBezTo>
                    <a:pt x="1116" y="2642"/>
                    <a:pt x="1703" y="2253"/>
                    <a:pt x="1968" y="1782"/>
                  </a:cubicBezTo>
                  <a:cubicBezTo>
                    <a:pt x="2233" y="1311"/>
                    <a:pt x="2126" y="243"/>
                    <a:pt x="2126" y="24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71">
              <a:extLst>
                <a:ext uri="{FF2B5EF4-FFF2-40B4-BE49-F238E27FC236}">
                  <a16:creationId xmlns:a16="http://schemas.microsoft.com/office/drawing/2014/main" id="{33CDEC41-EE13-46E8-86A6-D6135FC9D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769" y="1721233"/>
              <a:ext cx="2264884" cy="2845812"/>
            </a:xfrm>
            <a:custGeom>
              <a:avLst/>
              <a:gdLst>
                <a:gd name="T0" fmla="*/ 953 w 1906"/>
                <a:gd name="T1" fmla="*/ 2395 h 2395"/>
                <a:gd name="T2" fmla="*/ 195 w 1906"/>
                <a:gd name="T3" fmla="*/ 1612 h 2395"/>
                <a:gd name="T4" fmla="*/ 41 w 1906"/>
                <a:gd name="T5" fmla="*/ 261 h 2395"/>
                <a:gd name="T6" fmla="*/ 139 w 1906"/>
                <a:gd name="T7" fmla="*/ 263 h 2395"/>
                <a:gd name="T8" fmla="*/ 140 w 1906"/>
                <a:gd name="T9" fmla="*/ 263 h 2395"/>
                <a:gd name="T10" fmla="*/ 305 w 1906"/>
                <a:gd name="T11" fmla="*/ 258 h 2395"/>
                <a:gd name="T12" fmla="*/ 913 w 1906"/>
                <a:gd name="T13" fmla="*/ 25 h 2395"/>
                <a:gd name="T14" fmla="*/ 953 w 1906"/>
                <a:gd name="T15" fmla="*/ 0 h 2395"/>
                <a:gd name="T16" fmla="*/ 993 w 1906"/>
                <a:gd name="T17" fmla="*/ 25 h 2395"/>
                <a:gd name="T18" fmla="*/ 1601 w 1906"/>
                <a:gd name="T19" fmla="*/ 258 h 2395"/>
                <a:gd name="T20" fmla="*/ 1766 w 1906"/>
                <a:gd name="T21" fmla="*/ 263 h 2395"/>
                <a:gd name="T22" fmla="*/ 1866 w 1906"/>
                <a:gd name="T23" fmla="*/ 261 h 2395"/>
                <a:gd name="T24" fmla="*/ 1712 w 1906"/>
                <a:gd name="T25" fmla="*/ 1612 h 2395"/>
                <a:gd name="T26" fmla="*/ 953 w 1906"/>
                <a:gd name="T27" fmla="*/ 2395 h 2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6" h="2395">
                  <a:moveTo>
                    <a:pt x="953" y="2395"/>
                  </a:moveTo>
                  <a:cubicBezTo>
                    <a:pt x="801" y="2284"/>
                    <a:pt x="396" y="1969"/>
                    <a:pt x="195" y="1612"/>
                  </a:cubicBezTo>
                  <a:cubicBezTo>
                    <a:pt x="0" y="1267"/>
                    <a:pt x="22" y="549"/>
                    <a:pt x="41" y="261"/>
                  </a:cubicBezTo>
                  <a:cubicBezTo>
                    <a:pt x="76" y="263"/>
                    <a:pt x="110" y="263"/>
                    <a:pt x="139" y="263"/>
                  </a:cubicBezTo>
                  <a:lnTo>
                    <a:pt x="140" y="263"/>
                  </a:lnTo>
                  <a:cubicBezTo>
                    <a:pt x="188" y="263"/>
                    <a:pt x="244" y="261"/>
                    <a:pt x="305" y="258"/>
                  </a:cubicBezTo>
                  <a:cubicBezTo>
                    <a:pt x="580" y="242"/>
                    <a:pt x="797" y="101"/>
                    <a:pt x="913" y="25"/>
                  </a:cubicBezTo>
                  <a:cubicBezTo>
                    <a:pt x="926" y="17"/>
                    <a:pt x="941" y="7"/>
                    <a:pt x="953" y="0"/>
                  </a:cubicBezTo>
                  <a:cubicBezTo>
                    <a:pt x="966" y="7"/>
                    <a:pt x="980" y="17"/>
                    <a:pt x="993" y="25"/>
                  </a:cubicBezTo>
                  <a:cubicBezTo>
                    <a:pt x="1110" y="101"/>
                    <a:pt x="1327" y="242"/>
                    <a:pt x="1601" y="258"/>
                  </a:cubicBezTo>
                  <a:cubicBezTo>
                    <a:pt x="1663" y="261"/>
                    <a:pt x="1718" y="263"/>
                    <a:pt x="1766" y="263"/>
                  </a:cubicBezTo>
                  <a:cubicBezTo>
                    <a:pt x="1796" y="263"/>
                    <a:pt x="1831" y="263"/>
                    <a:pt x="1866" y="261"/>
                  </a:cubicBezTo>
                  <a:cubicBezTo>
                    <a:pt x="1884" y="549"/>
                    <a:pt x="1906" y="1267"/>
                    <a:pt x="1712" y="1612"/>
                  </a:cubicBezTo>
                  <a:cubicBezTo>
                    <a:pt x="1511" y="1969"/>
                    <a:pt x="1105" y="2284"/>
                    <a:pt x="953" y="23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472">
              <a:extLst>
                <a:ext uri="{FF2B5EF4-FFF2-40B4-BE49-F238E27FC236}">
                  <a16:creationId xmlns:a16="http://schemas.microsoft.com/office/drawing/2014/main" id="{25865105-06C9-42C0-B99C-330199ADE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40" y="1871979"/>
              <a:ext cx="1967068" cy="2536964"/>
            </a:xfrm>
            <a:custGeom>
              <a:avLst/>
              <a:gdLst>
                <a:gd name="T0" fmla="*/ 828 w 1656"/>
                <a:gd name="T1" fmla="*/ 2135 h 2135"/>
                <a:gd name="T2" fmla="*/ 163 w 1656"/>
                <a:gd name="T3" fmla="*/ 1433 h 2135"/>
                <a:gd name="T4" fmla="*/ 17 w 1656"/>
                <a:gd name="T5" fmla="*/ 243 h 2135"/>
                <a:gd name="T6" fmla="*/ 186 w 1656"/>
                <a:gd name="T7" fmla="*/ 237 h 2135"/>
                <a:gd name="T8" fmla="*/ 828 w 1656"/>
                <a:gd name="T9" fmla="*/ 0 h 2135"/>
                <a:gd name="T10" fmla="*/ 1470 w 1656"/>
                <a:gd name="T11" fmla="*/ 237 h 2135"/>
                <a:gd name="T12" fmla="*/ 1640 w 1656"/>
                <a:gd name="T13" fmla="*/ 243 h 2135"/>
                <a:gd name="T14" fmla="*/ 1494 w 1656"/>
                <a:gd name="T15" fmla="*/ 1433 h 2135"/>
                <a:gd name="T16" fmla="*/ 828 w 1656"/>
                <a:gd name="T17" fmla="*/ 2135 h 2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6" h="2135">
                  <a:moveTo>
                    <a:pt x="828" y="2135"/>
                  </a:moveTo>
                  <a:cubicBezTo>
                    <a:pt x="392" y="1804"/>
                    <a:pt x="210" y="1516"/>
                    <a:pt x="163" y="1433"/>
                  </a:cubicBezTo>
                  <a:cubicBezTo>
                    <a:pt x="0" y="1144"/>
                    <a:pt x="4" y="536"/>
                    <a:pt x="17" y="243"/>
                  </a:cubicBezTo>
                  <a:cubicBezTo>
                    <a:pt x="67" y="243"/>
                    <a:pt x="124" y="241"/>
                    <a:pt x="186" y="237"/>
                  </a:cubicBezTo>
                  <a:cubicBezTo>
                    <a:pt x="475" y="221"/>
                    <a:pt x="700" y="83"/>
                    <a:pt x="828" y="0"/>
                  </a:cubicBezTo>
                  <a:cubicBezTo>
                    <a:pt x="957" y="83"/>
                    <a:pt x="1182" y="221"/>
                    <a:pt x="1470" y="237"/>
                  </a:cubicBezTo>
                  <a:cubicBezTo>
                    <a:pt x="1533" y="241"/>
                    <a:pt x="1590" y="243"/>
                    <a:pt x="1640" y="243"/>
                  </a:cubicBezTo>
                  <a:cubicBezTo>
                    <a:pt x="1652" y="536"/>
                    <a:pt x="1656" y="1144"/>
                    <a:pt x="1494" y="1433"/>
                  </a:cubicBezTo>
                  <a:cubicBezTo>
                    <a:pt x="1447" y="1516"/>
                    <a:pt x="1264" y="1804"/>
                    <a:pt x="828" y="2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18288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/>
                <a:t>04</a:t>
              </a:r>
            </a:p>
            <a:p>
              <a:pPr algn="ctr">
                <a:lnSpc>
                  <a:spcPts val="3000"/>
                </a:lnSpc>
              </a:pPr>
              <a:r>
                <a:rPr lang="en-US" sz="3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5BDBB5F-2679-43DD-9778-CBEB91799024}"/>
              </a:ext>
            </a:extLst>
          </p:cNvPr>
          <p:cNvGrpSpPr/>
          <p:nvPr/>
        </p:nvGrpSpPr>
        <p:grpSpPr>
          <a:xfrm>
            <a:off x="350940" y="4456728"/>
            <a:ext cx="2654621" cy="1690262"/>
            <a:chOff x="8921977" y="1405170"/>
            <a:chExt cx="2937088" cy="169026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6699430-AF26-480F-80DB-89412BA10F8E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FBA98EA-B595-4DAC-B1F6-D9EA2373E16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02D1236-63A7-4121-B163-9F43203BFC19}"/>
              </a:ext>
            </a:extLst>
          </p:cNvPr>
          <p:cNvGrpSpPr/>
          <p:nvPr/>
        </p:nvGrpSpPr>
        <p:grpSpPr>
          <a:xfrm>
            <a:off x="3296106" y="4456728"/>
            <a:ext cx="2654621" cy="1690262"/>
            <a:chOff x="8921977" y="1405170"/>
            <a:chExt cx="2937088" cy="169026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DEB0A43-EB10-4C68-A028-3B838FC19CF0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54C3C60-A781-4EE2-8DB6-3831D526CC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B929116-51EB-41F4-AEC2-ADB03DD7981C}"/>
              </a:ext>
            </a:extLst>
          </p:cNvPr>
          <p:cNvGrpSpPr/>
          <p:nvPr/>
        </p:nvGrpSpPr>
        <p:grpSpPr>
          <a:xfrm>
            <a:off x="6241274" y="4456728"/>
            <a:ext cx="2654621" cy="1690262"/>
            <a:chOff x="8921977" y="1405170"/>
            <a:chExt cx="2937088" cy="169026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2D4BE8C-305F-4A8A-9DB4-AEB332299CA4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4109523-48F5-42F6-82E7-4A76AB3ADCD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01CEB6B-ADCE-4992-A1CD-EA8E9C917119}"/>
              </a:ext>
            </a:extLst>
          </p:cNvPr>
          <p:cNvGrpSpPr/>
          <p:nvPr/>
        </p:nvGrpSpPr>
        <p:grpSpPr>
          <a:xfrm>
            <a:off x="9186440" y="4456728"/>
            <a:ext cx="2654621" cy="1690262"/>
            <a:chOff x="8921977" y="1405170"/>
            <a:chExt cx="2937088" cy="169026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C90121C-6A6B-43AE-9774-766BFEF8F4E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421CD33-8718-4511-B9B4-748E072218F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7" name="Graphic 96" descr="Users">
            <a:extLst>
              <a:ext uri="{FF2B5EF4-FFF2-40B4-BE49-F238E27FC236}">
                <a16:creationId xmlns:a16="http://schemas.microsoft.com/office/drawing/2014/main" id="{72A38926-A699-448D-B57F-EDAD19BBF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03709" y="3235296"/>
            <a:ext cx="620082" cy="620082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D92D4091-5E66-4E87-A39E-4A7056A550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54821" y="3235296"/>
            <a:ext cx="620082" cy="620082"/>
          </a:xfrm>
          <a:prstGeom prst="rect">
            <a:avLst/>
          </a:prstGeom>
        </p:spPr>
      </p:pic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927096F3-0648-4A18-9361-F890C1428A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3375" y="3235296"/>
            <a:ext cx="620082" cy="620082"/>
          </a:xfrm>
          <a:prstGeom prst="rect">
            <a:avLst/>
          </a:prstGeom>
        </p:spPr>
      </p:pic>
      <p:pic>
        <p:nvPicPr>
          <p:cNvPr id="100" name="Graphic 99" descr="Rocket">
            <a:extLst>
              <a:ext uri="{FF2B5EF4-FFF2-40B4-BE49-F238E27FC236}">
                <a16:creationId xmlns:a16="http://schemas.microsoft.com/office/drawing/2014/main" id="{1E767CC4-4201-41AB-B85D-89818C0484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57047" y="3235296"/>
            <a:ext cx="620082" cy="62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8587</TotalTime>
  <Words>352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Shields with Information for PowerPoint</vt:lpstr>
      <vt:lpstr>4 Shields with Information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Shields with Information for PowerPoint</dc:title>
  <dc:creator>PresentationGO.com</dc:creator>
  <dc:description>© Copyright PresentationGO.com</dc:description>
  <dcterms:created xsi:type="dcterms:W3CDTF">2014-11-26T05:14:11Z</dcterms:created>
  <dcterms:modified xsi:type="dcterms:W3CDTF">2018-07-10T16:37:21Z</dcterms:modified>
  <cp:category>Charts &amp; Diagrams</cp:category>
</cp:coreProperties>
</file>