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526106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07809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1/19/2024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Four-Stage Pyramid – Slide Template</a:t>
            </a:r>
          </a:p>
        </p:txBody>
      </p:sp>
      <p:grpSp>
        <p:nvGrpSpPr>
          <p:cNvPr id="34" name="Group 33">
            <a:extLst>
              <a:ext uri="{FF2B5EF4-FFF2-40B4-BE49-F238E27FC236}">
                <a16:creationId xmlns:a16="http://schemas.microsoft.com/office/drawing/2014/main" id="{E09AB9F0-A1EC-F179-283D-BA9952A8F8AA}"/>
              </a:ext>
            </a:extLst>
          </p:cNvPr>
          <p:cNvGrpSpPr/>
          <p:nvPr/>
        </p:nvGrpSpPr>
        <p:grpSpPr>
          <a:xfrm>
            <a:off x="476236" y="1537520"/>
            <a:ext cx="2194560" cy="1683196"/>
            <a:chOff x="332936" y="2473878"/>
            <a:chExt cx="2926080" cy="2244260"/>
          </a:xfrm>
        </p:grpSpPr>
        <p:sp>
          <p:nvSpPr>
            <p:cNvPr id="35" name="TextBox 34">
              <a:extLst>
                <a:ext uri="{FF2B5EF4-FFF2-40B4-BE49-F238E27FC236}">
                  <a16:creationId xmlns:a16="http://schemas.microsoft.com/office/drawing/2014/main" id="{8C8D05C1-7B1F-83D4-4F0F-FB565589110A}"/>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accent6">
                      <a:lumMod val="75000"/>
                    </a:schemeClr>
                  </a:solidFill>
                </a:rPr>
                <a:t>Lorem Ipsum</a:t>
              </a:r>
            </a:p>
          </p:txBody>
        </p:sp>
        <p:sp>
          <p:nvSpPr>
            <p:cNvPr id="36" name="TextBox 35">
              <a:extLst>
                <a:ext uri="{FF2B5EF4-FFF2-40B4-BE49-F238E27FC236}">
                  <a16:creationId xmlns:a16="http://schemas.microsoft.com/office/drawing/2014/main" id="{FC02B685-5AE0-9797-3F7F-4323A5BF368D}"/>
                </a:ext>
              </a:extLst>
            </p:cNvPr>
            <p:cNvSpPr txBox="1"/>
            <p:nvPr/>
          </p:nvSpPr>
          <p:spPr>
            <a:xfrm>
              <a:off x="332936" y="3086923"/>
              <a:ext cx="2926080" cy="1631215"/>
            </a:xfrm>
            <a:prstGeom prst="rect">
              <a:avLst/>
            </a:prstGeom>
            <a:noFill/>
          </p:spPr>
          <p:txBody>
            <a:bodyPr wrap="square" lIns="0" rIns="0" rtlCol="0" anchor="t">
              <a:spAutoFit/>
            </a:bodyPr>
            <a:lstStyle/>
            <a:p>
              <a:pPr algn="ctr">
                <a:spcAft>
                  <a:spcPts val="900"/>
                </a:spcAft>
              </a:pPr>
              <a:r>
                <a:rPr lang="en-US" sz="105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7" name="Group 36">
            <a:extLst>
              <a:ext uri="{FF2B5EF4-FFF2-40B4-BE49-F238E27FC236}">
                <a16:creationId xmlns:a16="http://schemas.microsoft.com/office/drawing/2014/main" id="{BF876A82-584E-04B0-0B88-B6158D6D60DE}"/>
              </a:ext>
            </a:extLst>
          </p:cNvPr>
          <p:cNvGrpSpPr/>
          <p:nvPr/>
        </p:nvGrpSpPr>
        <p:grpSpPr>
          <a:xfrm>
            <a:off x="6474859" y="1537520"/>
            <a:ext cx="2194560" cy="1683196"/>
            <a:chOff x="332936" y="2473878"/>
            <a:chExt cx="2926080" cy="2244260"/>
          </a:xfrm>
        </p:grpSpPr>
        <p:sp>
          <p:nvSpPr>
            <p:cNvPr id="38" name="TextBox 37">
              <a:extLst>
                <a:ext uri="{FF2B5EF4-FFF2-40B4-BE49-F238E27FC236}">
                  <a16:creationId xmlns:a16="http://schemas.microsoft.com/office/drawing/2014/main" id="{1B00E6F8-AC2B-0C39-B82D-B34260A483DF}"/>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accent2">
                      <a:lumMod val="75000"/>
                    </a:schemeClr>
                  </a:solidFill>
                </a:rPr>
                <a:t>Lorem Ipsum</a:t>
              </a:r>
            </a:p>
          </p:txBody>
        </p:sp>
        <p:sp>
          <p:nvSpPr>
            <p:cNvPr id="39" name="TextBox 38">
              <a:extLst>
                <a:ext uri="{FF2B5EF4-FFF2-40B4-BE49-F238E27FC236}">
                  <a16:creationId xmlns:a16="http://schemas.microsoft.com/office/drawing/2014/main" id="{670C13D3-51DF-3C5D-996C-E8132E5D5C21}"/>
                </a:ext>
              </a:extLst>
            </p:cNvPr>
            <p:cNvSpPr txBox="1"/>
            <p:nvPr/>
          </p:nvSpPr>
          <p:spPr>
            <a:xfrm>
              <a:off x="332936" y="3086923"/>
              <a:ext cx="2926080" cy="1631215"/>
            </a:xfrm>
            <a:prstGeom prst="rect">
              <a:avLst/>
            </a:prstGeom>
            <a:noFill/>
          </p:spPr>
          <p:txBody>
            <a:bodyPr wrap="square" lIns="0" rIns="0" rtlCol="0" anchor="t">
              <a:spAutoFit/>
            </a:bodyPr>
            <a:lstStyle/>
            <a:p>
              <a:pPr algn="ctr">
                <a:spcAft>
                  <a:spcPts val="900"/>
                </a:spcAft>
              </a:pPr>
              <a:r>
                <a:rPr lang="en-US" sz="105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19" name="Shape">
            <a:extLst>
              <a:ext uri="{FF2B5EF4-FFF2-40B4-BE49-F238E27FC236}">
                <a16:creationId xmlns:a16="http://schemas.microsoft.com/office/drawing/2014/main" id="{9F979512-3CD1-6CB6-0BFA-4514571DEB29}"/>
              </a:ext>
            </a:extLst>
          </p:cNvPr>
          <p:cNvSpPr/>
          <p:nvPr/>
        </p:nvSpPr>
        <p:spPr>
          <a:xfrm>
            <a:off x="2005936" y="3676356"/>
            <a:ext cx="5127873" cy="843663"/>
          </a:xfrm>
          <a:custGeom>
            <a:avLst/>
            <a:gdLst/>
            <a:ahLst/>
            <a:cxnLst>
              <a:cxn ang="0">
                <a:pos x="wd2" y="hd2"/>
              </a:cxn>
              <a:cxn ang="5400000">
                <a:pos x="wd2" y="hd2"/>
              </a:cxn>
              <a:cxn ang="10800000">
                <a:pos x="wd2" y="hd2"/>
              </a:cxn>
              <a:cxn ang="16200000">
                <a:pos x="wd2" y="hd2"/>
              </a:cxn>
            </a:cxnLst>
            <a:rect l="0" t="0" r="r" b="b"/>
            <a:pathLst>
              <a:path w="21349" h="21600" extrusionOk="0">
                <a:moveTo>
                  <a:pt x="2808" y="0"/>
                </a:moveTo>
                <a:lnTo>
                  <a:pt x="18540" y="0"/>
                </a:lnTo>
                <a:cubicBezTo>
                  <a:pt x="18652" y="0"/>
                  <a:pt x="18759" y="290"/>
                  <a:pt x="18835" y="799"/>
                </a:cubicBezTo>
                <a:lnTo>
                  <a:pt x="21250" y="17607"/>
                </a:lnTo>
                <a:cubicBezTo>
                  <a:pt x="21474" y="19168"/>
                  <a:pt x="21291" y="21600"/>
                  <a:pt x="20955" y="21600"/>
                </a:cubicBezTo>
                <a:lnTo>
                  <a:pt x="393" y="21600"/>
                </a:lnTo>
                <a:cubicBezTo>
                  <a:pt x="57" y="21600"/>
                  <a:pt x="-126" y="19168"/>
                  <a:pt x="98" y="17607"/>
                </a:cubicBezTo>
                <a:lnTo>
                  <a:pt x="2513" y="799"/>
                </a:lnTo>
                <a:cubicBezTo>
                  <a:pt x="2589" y="327"/>
                  <a:pt x="2696" y="0"/>
                  <a:pt x="2808" y="0"/>
                </a:cubicBezTo>
                <a:close/>
              </a:path>
            </a:pathLst>
          </a:custGeom>
          <a:solidFill>
            <a:schemeClr val="accent3"/>
          </a:solidFill>
          <a:ln w="12700">
            <a:miter lim="400000"/>
          </a:ln>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100">
              <a:solidFill>
                <a:srgbClr val="FFFFFF"/>
              </a:solidFill>
            </a:endParaRPr>
          </a:p>
        </p:txBody>
      </p:sp>
      <p:sp>
        <p:nvSpPr>
          <p:cNvPr id="20" name="Shape">
            <a:extLst>
              <a:ext uri="{FF2B5EF4-FFF2-40B4-BE49-F238E27FC236}">
                <a16:creationId xmlns:a16="http://schemas.microsoft.com/office/drawing/2014/main" id="{B618E8C5-3100-94EA-2E73-9C3525369D9B}"/>
              </a:ext>
            </a:extLst>
          </p:cNvPr>
          <p:cNvSpPr/>
          <p:nvPr/>
        </p:nvSpPr>
        <p:spPr>
          <a:xfrm>
            <a:off x="1041750" y="4782336"/>
            <a:ext cx="7060501" cy="843771"/>
          </a:xfrm>
          <a:custGeom>
            <a:avLst/>
            <a:gdLst/>
            <a:ahLst/>
            <a:cxnLst>
              <a:cxn ang="0">
                <a:pos x="wd2" y="hd2"/>
              </a:cxn>
              <a:cxn ang="5400000">
                <a:pos x="wd2" y="hd2"/>
              </a:cxn>
              <a:cxn ang="10800000">
                <a:pos x="wd2" y="hd2"/>
              </a:cxn>
              <a:cxn ang="16200000">
                <a:pos x="wd2" y="hd2"/>
              </a:cxn>
            </a:cxnLst>
            <a:rect l="0" t="0" r="r" b="b"/>
            <a:pathLst>
              <a:path w="21417" h="21567" extrusionOk="0">
                <a:moveTo>
                  <a:pt x="19586" y="801"/>
                </a:moveTo>
                <a:lnTo>
                  <a:pt x="21346" y="17580"/>
                </a:lnTo>
                <a:cubicBezTo>
                  <a:pt x="21509" y="19139"/>
                  <a:pt x="21376" y="21567"/>
                  <a:pt x="21131" y="21567"/>
                </a:cubicBezTo>
                <a:lnTo>
                  <a:pt x="10709" y="21567"/>
                </a:lnTo>
                <a:lnTo>
                  <a:pt x="287" y="21567"/>
                </a:lnTo>
                <a:cubicBezTo>
                  <a:pt x="42" y="21567"/>
                  <a:pt x="-91" y="19139"/>
                  <a:pt x="72" y="17580"/>
                </a:cubicBezTo>
                <a:lnTo>
                  <a:pt x="1832" y="801"/>
                </a:lnTo>
                <a:cubicBezTo>
                  <a:pt x="1887" y="293"/>
                  <a:pt x="1965" y="3"/>
                  <a:pt x="2047" y="3"/>
                </a:cubicBezTo>
                <a:lnTo>
                  <a:pt x="19371" y="3"/>
                </a:lnTo>
                <a:cubicBezTo>
                  <a:pt x="19453" y="-33"/>
                  <a:pt x="19531" y="293"/>
                  <a:pt x="19586" y="801"/>
                </a:cubicBezTo>
                <a:close/>
              </a:path>
            </a:pathLst>
          </a:custGeom>
          <a:solidFill>
            <a:schemeClr val="accent2"/>
          </a:solidFill>
          <a:ln w="12700">
            <a:miter lim="400000"/>
          </a:ln>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100">
              <a:solidFill>
                <a:srgbClr val="FFFFFF"/>
              </a:solidFill>
            </a:endParaRPr>
          </a:p>
        </p:txBody>
      </p:sp>
      <p:sp>
        <p:nvSpPr>
          <p:cNvPr id="21" name="Shape">
            <a:extLst>
              <a:ext uri="{FF2B5EF4-FFF2-40B4-BE49-F238E27FC236}">
                <a16:creationId xmlns:a16="http://schemas.microsoft.com/office/drawing/2014/main" id="{4F6AF6FD-E021-D53C-513D-0F1FB438D440}"/>
              </a:ext>
            </a:extLst>
          </p:cNvPr>
          <p:cNvSpPr/>
          <p:nvPr/>
        </p:nvSpPr>
        <p:spPr>
          <a:xfrm>
            <a:off x="2970123" y="2584556"/>
            <a:ext cx="3196662" cy="843663"/>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solidFill>
            <a:schemeClr val="accent4"/>
          </a:solidFill>
          <a:ln w="12700">
            <a:miter lim="400000"/>
          </a:ln>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100">
              <a:solidFill>
                <a:srgbClr val="FFFFFF"/>
              </a:solidFill>
            </a:endParaRPr>
          </a:p>
        </p:txBody>
      </p:sp>
      <p:sp>
        <p:nvSpPr>
          <p:cNvPr id="28" name="Shape">
            <a:extLst>
              <a:ext uri="{FF2B5EF4-FFF2-40B4-BE49-F238E27FC236}">
                <a16:creationId xmlns:a16="http://schemas.microsoft.com/office/drawing/2014/main" id="{0BBEAB82-F42B-74B6-1246-6415D832182A}"/>
              </a:ext>
            </a:extLst>
          </p:cNvPr>
          <p:cNvSpPr/>
          <p:nvPr/>
        </p:nvSpPr>
        <p:spPr>
          <a:xfrm>
            <a:off x="3934309" y="1535292"/>
            <a:ext cx="1262657" cy="796180"/>
          </a:xfrm>
          <a:custGeom>
            <a:avLst/>
            <a:gdLst/>
            <a:ahLst/>
            <a:cxnLst>
              <a:cxn ang="0">
                <a:pos x="wd2" y="hd2"/>
              </a:cxn>
              <a:cxn ang="5400000">
                <a:pos x="wd2" y="hd2"/>
              </a:cxn>
              <a:cxn ang="10800000">
                <a:pos x="wd2" y="hd2"/>
              </a:cxn>
              <a:cxn ang="16200000">
                <a:pos x="wd2" y="hd2"/>
              </a:cxn>
            </a:cxnLst>
            <a:rect l="0" t="0" r="r" b="b"/>
            <a:pathLst>
              <a:path w="20616" h="21278" extrusionOk="0">
                <a:moveTo>
                  <a:pt x="388" y="17110"/>
                </a:moveTo>
                <a:lnTo>
                  <a:pt x="9162" y="853"/>
                </a:lnTo>
                <a:cubicBezTo>
                  <a:pt x="9764" y="-284"/>
                  <a:pt x="10852" y="-284"/>
                  <a:pt x="11454" y="853"/>
                </a:cubicBezTo>
                <a:lnTo>
                  <a:pt x="20228" y="17110"/>
                </a:lnTo>
                <a:cubicBezTo>
                  <a:pt x="21108" y="18739"/>
                  <a:pt x="20390" y="21278"/>
                  <a:pt x="19071" y="21278"/>
                </a:cubicBezTo>
                <a:lnTo>
                  <a:pt x="1522" y="21278"/>
                </a:lnTo>
                <a:cubicBezTo>
                  <a:pt x="226" y="21316"/>
                  <a:pt x="-492" y="18739"/>
                  <a:pt x="388" y="17110"/>
                </a:cubicBezTo>
                <a:close/>
              </a:path>
            </a:pathLst>
          </a:custGeom>
          <a:solidFill>
            <a:schemeClr val="accent6"/>
          </a:solidFill>
          <a:ln w="12700">
            <a:miter lim="400000"/>
          </a:ln>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100">
              <a:solidFill>
                <a:srgbClr val="FFFFFF"/>
              </a:solidFill>
            </a:endParaRPr>
          </a:p>
        </p:txBody>
      </p:sp>
      <p:pic>
        <p:nvPicPr>
          <p:cNvPr id="40" name="Graphic 39" descr="Head with gears">
            <a:extLst>
              <a:ext uri="{FF2B5EF4-FFF2-40B4-BE49-F238E27FC236}">
                <a16:creationId xmlns:a16="http://schemas.microsoft.com/office/drawing/2014/main" id="{E8C564F6-4A52-EDB7-1C4A-5489BFF4F8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24556" y="4925552"/>
            <a:ext cx="557338" cy="557338"/>
          </a:xfrm>
          <a:prstGeom prst="rect">
            <a:avLst/>
          </a:prstGeom>
          <a:effectLst>
            <a:outerShdw blurRad="50800" dist="38100" dir="2700000" algn="tl" rotWithShape="0">
              <a:prstClr val="black">
                <a:alpha val="40000"/>
              </a:prstClr>
            </a:outerShdw>
          </a:effectLst>
        </p:spPr>
      </p:pic>
      <p:pic>
        <p:nvPicPr>
          <p:cNvPr id="41" name="Graphic 40" descr="Stopwatch 33%">
            <a:extLst>
              <a:ext uri="{FF2B5EF4-FFF2-40B4-BE49-F238E27FC236}">
                <a16:creationId xmlns:a16="http://schemas.microsoft.com/office/drawing/2014/main" id="{8421A763-DBEA-C209-C1D6-41E9D03E494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74924" y="3819518"/>
            <a:ext cx="557338" cy="557338"/>
          </a:xfrm>
          <a:prstGeom prst="rect">
            <a:avLst/>
          </a:prstGeom>
          <a:effectLst>
            <a:outerShdw blurRad="50800" dist="38100" dir="2700000" algn="tl" rotWithShape="0">
              <a:prstClr val="black">
                <a:alpha val="40000"/>
              </a:prstClr>
            </a:outerShdw>
          </a:effectLst>
        </p:spPr>
      </p:pic>
      <p:pic>
        <p:nvPicPr>
          <p:cNvPr id="42" name="Graphic 41" descr="Bullseye">
            <a:extLst>
              <a:ext uri="{FF2B5EF4-FFF2-40B4-BE49-F238E27FC236}">
                <a16:creationId xmlns:a16="http://schemas.microsoft.com/office/drawing/2014/main" id="{026C5742-F8BF-EC6E-62C4-9BEA1180E88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76455" y="2727718"/>
            <a:ext cx="557338" cy="557338"/>
          </a:xfrm>
          <a:prstGeom prst="rect">
            <a:avLst/>
          </a:prstGeom>
          <a:effectLst>
            <a:outerShdw blurRad="50800" dist="38100" dir="2700000" algn="tl" rotWithShape="0">
              <a:prstClr val="black">
                <a:alpha val="40000"/>
              </a:prstClr>
            </a:outerShdw>
          </a:effectLst>
        </p:spPr>
      </p:pic>
      <p:pic>
        <p:nvPicPr>
          <p:cNvPr id="43" name="Graphic 42" descr="Lights On">
            <a:extLst>
              <a:ext uri="{FF2B5EF4-FFF2-40B4-BE49-F238E27FC236}">
                <a16:creationId xmlns:a16="http://schemas.microsoft.com/office/drawing/2014/main" id="{E26420EC-53FA-40BB-7F3E-4C89C0A2F29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93331" y="1714586"/>
            <a:ext cx="557338" cy="557338"/>
          </a:xfrm>
          <a:prstGeom prst="rect">
            <a:avLst/>
          </a:prstGeom>
          <a:effectLst>
            <a:outerShdw blurRad="50800" dist="38100" dir="2700000" algn="tl" rotWithShape="0">
              <a:prstClr val="black">
                <a:alpha val="40000"/>
              </a:prstClr>
            </a:outerShdw>
          </a:effectLst>
        </p:spPr>
      </p:pic>
      <p:grpSp>
        <p:nvGrpSpPr>
          <p:cNvPr id="44" name="Group 43">
            <a:extLst>
              <a:ext uri="{FF2B5EF4-FFF2-40B4-BE49-F238E27FC236}">
                <a16:creationId xmlns:a16="http://schemas.microsoft.com/office/drawing/2014/main" id="{D49535FA-28A6-EE6D-C5B4-00697154F973}"/>
              </a:ext>
            </a:extLst>
          </p:cNvPr>
          <p:cNvGrpSpPr/>
          <p:nvPr/>
        </p:nvGrpSpPr>
        <p:grpSpPr>
          <a:xfrm>
            <a:off x="2970124" y="3780166"/>
            <a:ext cx="3439190" cy="630755"/>
            <a:chOff x="319755" y="4389922"/>
            <a:chExt cx="2088994" cy="668979"/>
          </a:xfrm>
        </p:grpSpPr>
        <p:sp>
          <p:nvSpPr>
            <p:cNvPr id="45" name="TextBox 16">
              <a:extLst>
                <a:ext uri="{FF2B5EF4-FFF2-40B4-BE49-F238E27FC236}">
                  <a16:creationId xmlns:a16="http://schemas.microsoft.com/office/drawing/2014/main" id="{21782A65-9B62-8642-BBB3-2B8BE24EC2A5}"/>
                </a:ext>
              </a:extLst>
            </p:cNvPr>
            <p:cNvSpPr txBox="1"/>
            <p:nvPr/>
          </p:nvSpPr>
          <p:spPr>
            <a:xfrm>
              <a:off x="319755" y="4389922"/>
              <a:ext cx="2088993" cy="391713"/>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46" name="Rectangle 45">
              <a:extLst>
                <a:ext uri="{FF2B5EF4-FFF2-40B4-BE49-F238E27FC236}">
                  <a16:creationId xmlns:a16="http://schemas.microsoft.com/office/drawing/2014/main" id="{91F0CC3E-A506-DB21-6E5A-F22358DC5BFB}"/>
                </a:ext>
              </a:extLst>
            </p:cNvPr>
            <p:cNvSpPr/>
            <p:nvPr/>
          </p:nvSpPr>
          <p:spPr>
            <a:xfrm>
              <a:off x="319756" y="4765116"/>
              <a:ext cx="2088993" cy="293785"/>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1200" noProof="1"/>
                <a:t>Lorem ipsum dolor sit amet, consectetur. </a:t>
              </a:r>
            </a:p>
          </p:txBody>
        </p:sp>
      </p:grpSp>
      <p:grpSp>
        <p:nvGrpSpPr>
          <p:cNvPr id="47" name="Group 46">
            <a:extLst>
              <a:ext uri="{FF2B5EF4-FFF2-40B4-BE49-F238E27FC236}">
                <a16:creationId xmlns:a16="http://schemas.microsoft.com/office/drawing/2014/main" id="{FF15147C-BB52-FC14-1240-06688CFFB0F8}"/>
              </a:ext>
            </a:extLst>
          </p:cNvPr>
          <p:cNvGrpSpPr/>
          <p:nvPr/>
        </p:nvGrpSpPr>
        <p:grpSpPr>
          <a:xfrm>
            <a:off x="2846043" y="4886199"/>
            <a:ext cx="3439190" cy="630755"/>
            <a:chOff x="319755" y="4389922"/>
            <a:chExt cx="2088994" cy="668979"/>
          </a:xfrm>
        </p:grpSpPr>
        <p:sp>
          <p:nvSpPr>
            <p:cNvPr id="48" name="TextBox 19">
              <a:extLst>
                <a:ext uri="{FF2B5EF4-FFF2-40B4-BE49-F238E27FC236}">
                  <a16:creationId xmlns:a16="http://schemas.microsoft.com/office/drawing/2014/main" id="{1AD472CB-B161-B33C-52A7-FF57A4C66F19}"/>
                </a:ext>
              </a:extLst>
            </p:cNvPr>
            <p:cNvSpPr txBox="1"/>
            <p:nvPr/>
          </p:nvSpPr>
          <p:spPr>
            <a:xfrm>
              <a:off x="319755" y="4389922"/>
              <a:ext cx="2088993" cy="391713"/>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49" name="Rectangle 48">
              <a:extLst>
                <a:ext uri="{FF2B5EF4-FFF2-40B4-BE49-F238E27FC236}">
                  <a16:creationId xmlns:a16="http://schemas.microsoft.com/office/drawing/2014/main" id="{040DAEDA-96A5-4CDE-4284-C523059524EB}"/>
                </a:ext>
              </a:extLst>
            </p:cNvPr>
            <p:cNvSpPr/>
            <p:nvPr/>
          </p:nvSpPr>
          <p:spPr>
            <a:xfrm>
              <a:off x="319756" y="4765116"/>
              <a:ext cx="2088993" cy="293785"/>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1200" noProof="1"/>
                <a:t>Lorem ipsum dolor sit amet, consectetur. </a:t>
              </a:r>
            </a:p>
          </p:txBody>
        </p:sp>
      </p:grpSp>
      <p:grpSp>
        <p:nvGrpSpPr>
          <p:cNvPr id="50" name="Group 49">
            <a:extLst>
              <a:ext uri="{FF2B5EF4-FFF2-40B4-BE49-F238E27FC236}">
                <a16:creationId xmlns:a16="http://schemas.microsoft.com/office/drawing/2014/main" id="{F3E3700A-9F29-1754-8755-804C9AD934A8}"/>
              </a:ext>
            </a:extLst>
          </p:cNvPr>
          <p:cNvGrpSpPr/>
          <p:nvPr/>
        </p:nvGrpSpPr>
        <p:grpSpPr>
          <a:xfrm>
            <a:off x="3991424" y="2691010"/>
            <a:ext cx="1951462" cy="630755"/>
            <a:chOff x="319755" y="4389922"/>
            <a:chExt cx="2088994" cy="668979"/>
          </a:xfrm>
        </p:grpSpPr>
        <p:sp>
          <p:nvSpPr>
            <p:cNvPr id="51" name="TextBox 22">
              <a:extLst>
                <a:ext uri="{FF2B5EF4-FFF2-40B4-BE49-F238E27FC236}">
                  <a16:creationId xmlns:a16="http://schemas.microsoft.com/office/drawing/2014/main" id="{5101ED3F-7024-962A-214A-510739C12CD3}"/>
                </a:ext>
              </a:extLst>
            </p:cNvPr>
            <p:cNvSpPr txBox="1"/>
            <p:nvPr/>
          </p:nvSpPr>
          <p:spPr>
            <a:xfrm>
              <a:off x="319755" y="4389922"/>
              <a:ext cx="2088993" cy="391713"/>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52" name="Rectangle 51">
              <a:extLst>
                <a:ext uri="{FF2B5EF4-FFF2-40B4-BE49-F238E27FC236}">
                  <a16:creationId xmlns:a16="http://schemas.microsoft.com/office/drawing/2014/main" id="{03269419-4C4A-0AE0-5FFD-CA305FA6E7D6}"/>
                </a:ext>
              </a:extLst>
            </p:cNvPr>
            <p:cNvSpPr/>
            <p:nvPr/>
          </p:nvSpPr>
          <p:spPr>
            <a:xfrm>
              <a:off x="319756" y="4765116"/>
              <a:ext cx="2088993" cy="293785"/>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1200" noProof="1"/>
                <a:t>Lorem ipsum dolor sit. </a:t>
              </a:r>
            </a:p>
          </p:txBody>
        </p:sp>
      </p:grpSp>
    </p:spTree>
    <p:extLst>
      <p:ext uri="{BB962C8B-B14F-4D97-AF65-F5344CB8AC3E}">
        <p14:creationId xmlns:p14="http://schemas.microsoft.com/office/powerpoint/2010/main" val="2184944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Four-Stage Pyramid – Slide Template</a:t>
            </a:r>
          </a:p>
        </p:txBody>
      </p:sp>
      <p:grpSp>
        <p:nvGrpSpPr>
          <p:cNvPr id="34" name="Group 33">
            <a:extLst>
              <a:ext uri="{FF2B5EF4-FFF2-40B4-BE49-F238E27FC236}">
                <a16:creationId xmlns:a16="http://schemas.microsoft.com/office/drawing/2014/main" id="{E09AB9F0-A1EC-F179-283D-BA9952A8F8AA}"/>
              </a:ext>
            </a:extLst>
          </p:cNvPr>
          <p:cNvGrpSpPr/>
          <p:nvPr/>
        </p:nvGrpSpPr>
        <p:grpSpPr>
          <a:xfrm>
            <a:off x="476236" y="1537520"/>
            <a:ext cx="2194560" cy="1683196"/>
            <a:chOff x="332936" y="2473878"/>
            <a:chExt cx="2926080" cy="2244260"/>
          </a:xfrm>
        </p:grpSpPr>
        <p:sp>
          <p:nvSpPr>
            <p:cNvPr id="35" name="TextBox 34">
              <a:extLst>
                <a:ext uri="{FF2B5EF4-FFF2-40B4-BE49-F238E27FC236}">
                  <a16:creationId xmlns:a16="http://schemas.microsoft.com/office/drawing/2014/main" id="{8C8D05C1-7B1F-83D4-4F0F-FB565589110A}"/>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accent6"/>
                  </a:solidFill>
                </a:rPr>
                <a:t>Lorem Ipsum</a:t>
              </a:r>
            </a:p>
          </p:txBody>
        </p:sp>
        <p:sp>
          <p:nvSpPr>
            <p:cNvPr id="36" name="TextBox 35">
              <a:extLst>
                <a:ext uri="{FF2B5EF4-FFF2-40B4-BE49-F238E27FC236}">
                  <a16:creationId xmlns:a16="http://schemas.microsoft.com/office/drawing/2014/main" id="{FC02B685-5AE0-9797-3F7F-4323A5BF368D}"/>
                </a:ext>
              </a:extLst>
            </p:cNvPr>
            <p:cNvSpPr txBox="1"/>
            <p:nvPr/>
          </p:nvSpPr>
          <p:spPr>
            <a:xfrm>
              <a:off x="332936" y="3086923"/>
              <a:ext cx="2926080" cy="1631215"/>
            </a:xfrm>
            <a:prstGeom prst="rect">
              <a:avLst/>
            </a:prstGeom>
            <a:noFill/>
          </p:spPr>
          <p:txBody>
            <a:bodyPr wrap="square" lIns="0" rIns="0" rtlCol="0" anchor="t">
              <a:spAutoFit/>
            </a:bodyPr>
            <a:lstStyle/>
            <a:p>
              <a:pPr algn="ctr">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7" name="Group 36">
            <a:extLst>
              <a:ext uri="{FF2B5EF4-FFF2-40B4-BE49-F238E27FC236}">
                <a16:creationId xmlns:a16="http://schemas.microsoft.com/office/drawing/2014/main" id="{BF876A82-584E-04B0-0B88-B6158D6D60DE}"/>
              </a:ext>
            </a:extLst>
          </p:cNvPr>
          <p:cNvGrpSpPr/>
          <p:nvPr/>
        </p:nvGrpSpPr>
        <p:grpSpPr>
          <a:xfrm>
            <a:off x="6474859" y="1537520"/>
            <a:ext cx="2194560" cy="1683196"/>
            <a:chOff x="332936" y="2473878"/>
            <a:chExt cx="2926080" cy="2244260"/>
          </a:xfrm>
        </p:grpSpPr>
        <p:sp>
          <p:nvSpPr>
            <p:cNvPr id="38" name="TextBox 37">
              <a:extLst>
                <a:ext uri="{FF2B5EF4-FFF2-40B4-BE49-F238E27FC236}">
                  <a16:creationId xmlns:a16="http://schemas.microsoft.com/office/drawing/2014/main" id="{1B00E6F8-AC2B-0C39-B82D-B34260A483DF}"/>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accent2"/>
                  </a:solidFill>
                </a:rPr>
                <a:t>Lorem Ipsum</a:t>
              </a:r>
            </a:p>
          </p:txBody>
        </p:sp>
        <p:sp>
          <p:nvSpPr>
            <p:cNvPr id="39" name="TextBox 38">
              <a:extLst>
                <a:ext uri="{FF2B5EF4-FFF2-40B4-BE49-F238E27FC236}">
                  <a16:creationId xmlns:a16="http://schemas.microsoft.com/office/drawing/2014/main" id="{670C13D3-51DF-3C5D-996C-E8132E5D5C21}"/>
                </a:ext>
              </a:extLst>
            </p:cNvPr>
            <p:cNvSpPr txBox="1"/>
            <p:nvPr/>
          </p:nvSpPr>
          <p:spPr>
            <a:xfrm>
              <a:off x="332936" y="3086923"/>
              <a:ext cx="2926080" cy="1631215"/>
            </a:xfrm>
            <a:prstGeom prst="rect">
              <a:avLst/>
            </a:prstGeom>
            <a:noFill/>
          </p:spPr>
          <p:txBody>
            <a:bodyPr wrap="square" lIns="0" rIns="0" rtlCol="0" anchor="t">
              <a:spAutoFit/>
            </a:bodyPr>
            <a:lstStyle/>
            <a:p>
              <a:pPr algn="ctr">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19" name="Shape">
            <a:extLst>
              <a:ext uri="{FF2B5EF4-FFF2-40B4-BE49-F238E27FC236}">
                <a16:creationId xmlns:a16="http://schemas.microsoft.com/office/drawing/2014/main" id="{9F979512-3CD1-6CB6-0BFA-4514571DEB29}"/>
              </a:ext>
            </a:extLst>
          </p:cNvPr>
          <p:cNvSpPr/>
          <p:nvPr/>
        </p:nvSpPr>
        <p:spPr>
          <a:xfrm>
            <a:off x="2005936" y="3676356"/>
            <a:ext cx="5127873" cy="843663"/>
          </a:xfrm>
          <a:custGeom>
            <a:avLst/>
            <a:gdLst/>
            <a:ahLst/>
            <a:cxnLst>
              <a:cxn ang="0">
                <a:pos x="wd2" y="hd2"/>
              </a:cxn>
              <a:cxn ang="5400000">
                <a:pos x="wd2" y="hd2"/>
              </a:cxn>
              <a:cxn ang="10800000">
                <a:pos x="wd2" y="hd2"/>
              </a:cxn>
              <a:cxn ang="16200000">
                <a:pos x="wd2" y="hd2"/>
              </a:cxn>
            </a:cxnLst>
            <a:rect l="0" t="0" r="r" b="b"/>
            <a:pathLst>
              <a:path w="21349" h="21600" extrusionOk="0">
                <a:moveTo>
                  <a:pt x="2808" y="0"/>
                </a:moveTo>
                <a:lnTo>
                  <a:pt x="18540" y="0"/>
                </a:lnTo>
                <a:cubicBezTo>
                  <a:pt x="18652" y="0"/>
                  <a:pt x="18759" y="290"/>
                  <a:pt x="18835" y="799"/>
                </a:cubicBezTo>
                <a:lnTo>
                  <a:pt x="21250" y="17607"/>
                </a:lnTo>
                <a:cubicBezTo>
                  <a:pt x="21474" y="19168"/>
                  <a:pt x="21291" y="21600"/>
                  <a:pt x="20955" y="21600"/>
                </a:cubicBezTo>
                <a:lnTo>
                  <a:pt x="393" y="21600"/>
                </a:lnTo>
                <a:cubicBezTo>
                  <a:pt x="57" y="21600"/>
                  <a:pt x="-126" y="19168"/>
                  <a:pt x="98" y="17607"/>
                </a:cubicBezTo>
                <a:lnTo>
                  <a:pt x="2513" y="799"/>
                </a:lnTo>
                <a:cubicBezTo>
                  <a:pt x="2589" y="327"/>
                  <a:pt x="2696" y="0"/>
                  <a:pt x="2808" y="0"/>
                </a:cubicBezTo>
                <a:close/>
              </a:path>
            </a:pathLst>
          </a:custGeom>
          <a:solidFill>
            <a:schemeClr val="accent3"/>
          </a:solidFill>
          <a:ln w="12700">
            <a:miter lim="400000"/>
          </a:ln>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100">
              <a:solidFill>
                <a:srgbClr val="FFFFFF"/>
              </a:solidFill>
            </a:endParaRPr>
          </a:p>
        </p:txBody>
      </p:sp>
      <p:sp>
        <p:nvSpPr>
          <p:cNvPr id="20" name="Shape">
            <a:extLst>
              <a:ext uri="{FF2B5EF4-FFF2-40B4-BE49-F238E27FC236}">
                <a16:creationId xmlns:a16="http://schemas.microsoft.com/office/drawing/2014/main" id="{B618E8C5-3100-94EA-2E73-9C3525369D9B}"/>
              </a:ext>
            </a:extLst>
          </p:cNvPr>
          <p:cNvSpPr/>
          <p:nvPr/>
        </p:nvSpPr>
        <p:spPr>
          <a:xfrm>
            <a:off x="1041750" y="4782336"/>
            <a:ext cx="7060501" cy="843771"/>
          </a:xfrm>
          <a:custGeom>
            <a:avLst/>
            <a:gdLst/>
            <a:ahLst/>
            <a:cxnLst>
              <a:cxn ang="0">
                <a:pos x="wd2" y="hd2"/>
              </a:cxn>
              <a:cxn ang="5400000">
                <a:pos x="wd2" y="hd2"/>
              </a:cxn>
              <a:cxn ang="10800000">
                <a:pos x="wd2" y="hd2"/>
              </a:cxn>
              <a:cxn ang="16200000">
                <a:pos x="wd2" y="hd2"/>
              </a:cxn>
            </a:cxnLst>
            <a:rect l="0" t="0" r="r" b="b"/>
            <a:pathLst>
              <a:path w="21417" h="21567" extrusionOk="0">
                <a:moveTo>
                  <a:pt x="19586" y="801"/>
                </a:moveTo>
                <a:lnTo>
                  <a:pt x="21346" y="17580"/>
                </a:lnTo>
                <a:cubicBezTo>
                  <a:pt x="21509" y="19139"/>
                  <a:pt x="21376" y="21567"/>
                  <a:pt x="21131" y="21567"/>
                </a:cubicBezTo>
                <a:lnTo>
                  <a:pt x="10709" y="21567"/>
                </a:lnTo>
                <a:lnTo>
                  <a:pt x="287" y="21567"/>
                </a:lnTo>
                <a:cubicBezTo>
                  <a:pt x="42" y="21567"/>
                  <a:pt x="-91" y="19139"/>
                  <a:pt x="72" y="17580"/>
                </a:cubicBezTo>
                <a:lnTo>
                  <a:pt x="1832" y="801"/>
                </a:lnTo>
                <a:cubicBezTo>
                  <a:pt x="1887" y="293"/>
                  <a:pt x="1965" y="3"/>
                  <a:pt x="2047" y="3"/>
                </a:cubicBezTo>
                <a:lnTo>
                  <a:pt x="19371" y="3"/>
                </a:lnTo>
                <a:cubicBezTo>
                  <a:pt x="19453" y="-33"/>
                  <a:pt x="19531" y="293"/>
                  <a:pt x="19586" y="801"/>
                </a:cubicBezTo>
                <a:close/>
              </a:path>
            </a:pathLst>
          </a:custGeom>
          <a:solidFill>
            <a:schemeClr val="accent2"/>
          </a:solidFill>
          <a:ln w="12700">
            <a:miter lim="400000"/>
          </a:ln>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100">
              <a:solidFill>
                <a:srgbClr val="FFFFFF"/>
              </a:solidFill>
            </a:endParaRPr>
          </a:p>
        </p:txBody>
      </p:sp>
      <p:sp>
        <p:nvSpPr>
          <p:cNvPr id="21" name="Shape">
            <a:extLst>
              <a:ext uri="{FF2B5EF4-FFF2-40B4-BE49-F238E27FC236}">
                <a16:creationId xmlns:a16="http://schemas.microsoft.com/office/drawing/2014/main" id="{4F6AF6FD-E021-D53C-513D-0F1FB438D440}"/>
              </a:ext>
            </a:extLst>
          </p:cNvPr>
          <p:cNvSpPr/>
          <p:nvPr/>
        </p:nvSpPr>
        <p:spPr>
          <a:xfrm>
            <a:off x="2970123" y="2584556"/>
            <a:ext cx="3196662" cy="843663"/>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solidFill>
            <a:schemeClr val="accent4"/>
          </a:solidFill>
          <a:ln w="12700">
            <a:miter lim="400000"/>
          </a:ln>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100">
              <a:solidFill>
                <a:srgbClr val="FFFFFF"/>
              </a:solidFill>
            </a:endParaRPr>
          </a:p>
        </p:txBody>
      </p:sp>
      <p:sp>
        <p:nvSpPr>
          <p:cNvPr id="28" name="Shape">
            <a:extLst>
              <a:ext uri="{FF2B5EF4-FFF2-40B4-BE49-F238E27FC236}">
                <a16:creationId xmlns:a16="http://schemas.microsoft.com/office/drawing/2014/main" id="{0BBEAB82-F42B-74B6-1246-6415D832182A}"/>
              </a:ext>
            </a:extLst>
          </p:cNvPr>
          <p:cNvSpPr/>
          <p:nvPr/>
        </p:nvSpPr>
        <p:spPr>
          <a:xfrm>
            <a:off x="3934309" y="1535292"/>
            <a:ext cx="1262657" cy="796180"/>
          </a:xfrm>
          <a:custGeom>
            <a:avLst/>
            <a:gdLst/>
            <a:ahLst/>
            <a:cxnLst>
              <a:cxn ang="0">
                <a:pos x="wd2" y="hd2"/>
              </a:cxn>
              <a:cxn ang="5400000">
                <a:pos x="wd2" y="hd2"/>
              </a:cxn>
              <a:cxn ang="10800000">
                <a:pos x="wd2" y="hd2"/>
              </a:cxn>
              <a:cxn ang="16200000">
                <a:pos x="wd2" y="hd2"/>
              </a:cxn>
            </a:cxnLst>
            <a:rect l="0" t="0" r="r" b="b"/>
            <a:pathLst>
              <a:path w="20616" h="21278" extrusionOk="0">
                <a:moveTo>
                  <a:pt x="388" y="17110"/>
                </a:moveTo>
                <a:lnTo>
                  <a:pt x="9162" y="853"/>
                </a:lnTo>
                <a:cubicBezTo>
                  <a:pt x="9764" y="-284"/>
                  <a:pt x="10852" y="-284"/>
                  <a:pt x="11454" y="853"/>
                </a:cubicBezTo>
                <a:lnTo>
                  <a:pt x="20228" y="17110"/>
                </a:lnTo>
                <a:cubicBezTo>
                  <a:pt x="21108" y="18739"/>
                  <a:pt x="20390" y="21278"/>
                  <a:pt x="19071" y="21278"/>
                </a:cubicBezTo>
                <a:lnTo>
                  <a:pt x="1522" y="21278"/>
                </a:lnTo>
                <a:cubicBezTo>
                  <a:pt x="226" y="21316"/>
                  <a:pt x="-492" y="18739"/>
                  <a:pt x="388" y="17110"/>
                </a:cubicBezTo>
                <a:close/>
              </a:path>
            </a:pathLst>
          </a:custGeom>
          <a:solidFill>
            <a:schemeClr val="accent6"/>
          </a:solidFill>
          <a:ln w="12700">
            <a:miter lim="400000"/>
          </a:ln>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100">
              <a:solidFill>
                <a:srgbClr val="FFFFFF"/>
              </a:solidFill>
            </a:endParaRPr>
          </a:p>
        </p:txBody>
      </p:sp>
      <p:pic>
        <p:nvPicPr>
          <p:cNvPr id="40" name="Graphic 39" descr="Head with gears">
            <a:extLst>
              <a:ext uri="{FF2B5EF4-FFF2-40B4-BE49-F238E27FC236}">
                <a16:creationId xmlns:a16="http://schemas.microsoft.com/office/drawing/2014/main" id="{E8C564F6-4A52-EDB7-1C4A-5489BFF4F8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24556" y="4925552"/>
            <a:ext cx="557338" cy="557338"/>
          </a:xfrm>
          <a:prstGeom prst="rect">
            <a:avLst/>
          </a:prstGeom>
          <a:effectLst>
            <a:outerShdw blurRad="50800" dist="38100" dir="2700000" algn="tl" rotWithShape="0">
              <a:prstClr val="black">
                <a:alpha val="40000"/>
              </a:prstClr>
            </a:outerShdw>
          </a:effectLst>
        </p:spPr>
      </p:pic>
      <p:pic>
        <p:nvPicPr>
          <p:cNvPr id="41" name="Graphic 40" descr="Stopwatch 33%">
            <a:extLst>
              <a:ext uri="{FF2B5EF4-FFF2-40B4-BE49-F238E27FC236}">
                <a16:creationId xmlns:a16="http://schemas.microsoft.com/office/drawing/2014/main" id="{8421A763-DBEA-C209-C1D6-41E9D03E494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74924" y="3819518"/>
            <a:ext cx="557338" cy="557338"/>
          </a:xfrm>
          <a:prstGeom prst="rect">
            <a:avLst/>
          </a:prstGeom>
          <a:effectLst>
            <a:outerShdw blurRad="50800" dist="38100" dir="2700000" algn="tl" rotWithShape="0">
              <a:prstClr val="black">
                <a:alpha val="40000"/>
              </a:prstClr>
            </a:outerShdw>
          </a:effectLst>
        </p:spPr>
      </p:pic>
      <p:pic>
        <p:nvPicPr>
          <p:cNvPr id="42" name="Graphic 41" descr="Bullseye">
            <a:extLst>
              <a:ext uri="{FF2B5EF4-FFF2-40B4-BE49-F238E27FC236}">
                <a16:creationId xmlns:a16="http://schemas.microsoft.com/office/drawing/2014/main" id="{026C5742-F8BF-EC6E-62C4-9BEA1180E88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76455" y="2727718"/>
            <a:ext cx="557338" cy="557338"/>
          </a:xfrm>
          <a:prstGeom prst="rect">
            <a:avLst/>
          </a:prstGeom>
          <a:effectLst>
            <a:outerShdw blurRad="50800" dist="38100" dir="2700000" algn="tl" rotWithShape="0">
              <a:prstClr val="black">
                <a:alpha val="40000"/>
              </a:prstClr>
            </a:outerShdw>
          </a:effectLst>
        </p:spPr>
      </p:pic>
      <p:pic>
        <p:nvPicPr>
          <p:cNvPr id="43" name="Graphic 42" descr="Lights On">
            <a:extLst>
              <a:ext uri="{FF2B5EF4-FFF2-40B4-BE49-F238E27FC236}">
                <a16:creationId xmlns:a16="http://schemas.microsoft.com/office/drawing/2014/main" id="{E26420EC-53FA-40BB-7F3E-4C89C0A2F29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93331" y="1714586"/>
            <a:ext cx="557338" cy="557338"/>
          </a:xfrm>
          <a:prstGeom prst="rect">
            <a:avLst/>
          </a:prstGeom>
          <a:effectLst>
            <a:outerShdw blurRad="50800" dist="38100" dir="2700000" algn="tl" rotWithShape="0">
              <a:prstClr val="black">
                <a:alpha val="40000"/>
              </a:prstClr>
            </a:outerShdw>
          </a:effectLst>
        </p:spPr>
      </p:pic>
      <p:grpSp>
        <p:nvGrpSpPr>
          <p:cNvPr id="44" name="Group 43">
            <a:extLst>
              <a:ext uri="{FF2B5EF4-FFF2-40B4-BE49-F238E27FC236}">
                <a16:creationId xmlns:a16="http://schemas.microsoft.com/office/drawing/2014/main" id="{D49535FA-28A6-EE6D-C5B4-00697154F973}"/>
              </a:ext>
            </a:extLst>
          </p:cNvPr>
          <p:cNvGrpSpPr/>
          <p:nvPr/>
        </p:nvGrpSpPr>
        <p:grpSpPr>
          <a:xfrm>
            <a:off x="2970124" y="3780166"/>
            <a:ext cx="3439190" cy="630755"/>
            <a:chOff x="319755" y="4389922"/>
            <a:chExt cx="2088994" cy="668979"/>
          </a:xfrm>
        </p:grpSpPr>
        <p:sp>
          <p:nvSpPr>
            <p:cNvPr id="45" name="TextBox 16">
              <a:extLst>
                <a:ext uri="{FF2B5EF4-FFF2-40B4-BE49-F238E27FC236}">
                  <a16:creationId xmlns:a16="http://schemas.microsoft.com/office/drawing/2014/main" id="{21782A65-9B62-8642-BBB3-2B8BE24EC2A5}"/>
                </a:ext>
              </a:extLst>
            </p:cNvPr>
            <p:cNvSpPr txBox="1"/>
            <p:nvPr/>
          </p:nvSpPr>
          <p:spPr>
            <a:xfrm>
              <a:off x="319755" y="4389922"/>
              <a:ext cx="2088993" cy="391713"/>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46" name="Rectangle 45">
              <a:extLst>
                <a:ext uri="{FF2B5EF4-FFF2-40B4-BE49-F238E27FC236}">
                  <a16:creationId xmlns:a16="http://schemas.microsoft.com/office/drawing/2014/main" id="{91F0CC3E-A506-DB21-6E5A-F22358DC5BFB}"/>
                </a:ext>
              </a:extLst>
            </p:cNvPr>
            <p:cNvSpPr/>
            <p:nvPr/>
          </p:nvSpPr>
          <p:spPr>
            <a:xfrm>
              <a:off x="319756" y="4765116"/>
              <a:ext cx="2088993" cy="293785"/>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1200" noProof="1"/>
                <a:t>Lorem ipsum dolor sit amet, consectetur. </a:t>
              </a:r>
            </a:p>
          </p:txBody>
        </p:sp>
      </p:grpSp>
      <p:grpSp>
        <p:nvGrpSpPr>
          <p:cNvPr id="47" name="Group 46">
            <a:extLst>
              <a:ext uri="{FF2B5EF4-FFF2-40B4-BE49-F238E27FC236}">
                <a16:creationId xmlns:a16="http://schemas.microsoft.com/office/drawing/2014/main" id="{FF15147C-BB52-FC14-1240-06688CFFB0F8}"/>
              </a:ext>
            </a:extLst>
          </p:cNvPr>
          <p:cNvGrpSpPr/>
          <p:nvPr/>
        </p:nvGrpSpPr>
        <p:grpSpPr>
          <a:xfrm>
            <a:off x="2846043" y="4886199"/>
            <a:ext cx="3439190" cy="630755"/>
            <a:chOff x="319755" y="4389922"/>
            <a:chExt cx="2088994" cy="668979"/>
          </a:xfrm>
        </p:grpSpPr>
        <p:sp>
          <p:nvSpPr>
            <p:cNvPr id="48" name="TextBox 19">
              <a:extLst>
                <a:ext uri="{FF2B5EF4-FFF2-40B4-BE49-F238E27FC236}">
                  <a16:creationId xmlns:a16="http://schemas.microsoft.com/office/drawing/2014/main" id="{1AD472CB-B161-B33C-52A7-FF57A4C66F19}"/>
                </a:ext>
              </a:extLst>
            </p:cNvPr>
            <p:cNvSpPr txBox="1"/>
            <p:nvPr/>
          </p:nvSpPr>
          <p:spPr>
            <a:xfrm>
              <a:off x="319755" y="4389922"/>
              <a:ext cx="2088993" cy="391713"/>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49" name="Rectangle 48">
              <a:extLst>
                <a:ext uri="{FF2B5EF4-FFF2-40B4-BE49-F238E27FC236}">
                  <a16:creationId xmlns:a16="http://schemas.microsoft.com/office/drawing/2014/main" id="{040DAEDA-96A5-4CDE-4284-C523059524EB}"/>
                </a:ext>
              </a:extLst>
            </p:cNvPr>
            <p:cNvSpPr/>
            <p:nvPr/>
          </p:nvSpPr>
          <p:spPr>
            <a:xfrm>
              <a:off x="319756" y="4765116"/>
              <a:ext cx="2088993" cy="293785"/>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1200" noProof="1"/>
                <a:t>Lorem ipsum dolor sit amet, consectetur. </a:t>
              </a:r>
            </a:p>
          </p:txBody>
        </p:sp>
      </p:grpSp>
      <p:grpSp>
        <p:nvGrpSpPr>
          <p:cNvPr id="50" name="Group 49">
            <a:extLst>
              <a:ext uri="{FF2B5EF4-FFF2-40B4-BE49-F238E27FC236}">
                <a16:creationId xmlns:a16="http://schemas.microsoft.com/office/drawing/2014/main" id="{F3E3700A-9F29-1754-8755-804C9AD934A8}"/>
              </a:ext>
            </a:extLst>
          </p:cNvPr>
          <p:cNvGrpSpPr/>
          <p:nvPr/>
        </p:nvGrpSpPr>
        <p:grpSpPr>
          <a:xfrm>
            <a:off x="3991424" y="2691010"/>
            <a:ext cx="1951462" cy="630755"/>
            <a:chOff x="319755" y="4389922"/>
            <a:chExt cx="2088994" cy="668979"/>
          </a:xfrm>
        </p:grpSpPr>
        <p:sp>
          <p:nvSpPr>
            <p:cNvPr id="51" name="TextBox 22">
              <a:extLst>
                <a:ext uri="{FF2B5EF4-FFF2-40B4-BE49-F238E27FC236}">
                  <a16:creationId xmlns:a16="http://schemas.microsoft.com/office/drawing/2014/main" id="{5101ED3F-7024-962A-214A-510739C12CD3}"/>
                </a:ext>
              </a:extLst>
            </p:cNvPr>
            <p:cNvSpPr txBox="1"/>
            <p:nvPr/>
          </p:nvSpPr>
          <p:spPr>
            <a:xfrm>
              <a:off x="319755" y="4389922"/>
              <a:ext cx="2088993" cy="391713"/>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52" name="Rectangle 51">
              <a:extLst>
                <a:ext uri="{FF2B5EF4-FFF2-40B4-BE49-F238E27FC236}">
                  <a16:creationId xmlns:a16="http://schemas.microsoft.com/office/drawing/2014/main" id="{03269419-4C4A-0AE0-5FFD-CA305FA6E7D6}"/>
                </a:ext>
              </a:extLst>
            </p:cNvPr>
            <p:cNvSpPr/>
            <p:nvPr/>
          </p:nvSpPr>
          <p:spPr>
            <a:xfrm>
              <a:off x="319756" y="4765116"/>
              <a:ext cx="2088993" cy="293785"/>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1200" noProof="1"/>
                <a:t>Lorem ipsum dolor sit. </a:t>
              </a:r>
            </a:p>
          </p:txBody>
        </p:sp>
      </p:grpSp>
    </p:spTree>
    <p:extLst>
      <p:ext uri="{BB962C8B-B14F-4D97-AF65-F5344CB8AC3E}">
        <p14:creationId xmlns:p14="http://schemas.microsoft.com/office/powerpoint/2010/main" val="187940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10295</TotalTime>
  <Words>281</Words>
  <Application>Microsoft Office PowerPoint</Application>
  <PresentationFormat>On-screen Show (4:3)</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Four-Stage Pyramid – Slide Template</vt:lpstr>
      <vt:lpstr>Four-Stage Pyramid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Four-Stage Pyramid</dc:title>
  <dc:creator>PresentationGO.com</dc:creator>
  <dc:description>© Copyright PresentationGO.com - Do not distribute or sale without written permission.</dc:description>
  <cp:lastModifiedBy>Christophe Barroche</cp:lastModifiedBy>
  <cp:revision>20</cp:revision>
  <dcterms:created xsi:type="dcterms:W3CDTF">2014-11-26T05:14:11Z</dcterms:created>
  <dcterms:modified xsi:type="dcterms:W3CDTF">2024-01-19T17:46:55Z</dcterms:modified>
  <cp:category>Charts &amp; Diagrams</cp:category>
</cp:coreProperties>
</file>