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069837" y="1852099"/>
            <a:ext cx="3004328" cy="268244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590851" y="1957111"/>
            <a:ext cx="1962299" cy="1752054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4110483" y="2062124"/>
            <a:ext cx="923034" cy="82413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D1E08-A4DF-3575-5CB6-1ACFF5EA3719}"/>
              </a:ext>
            </a:extLst>
          </p:cNvPr>
          <p:cNvGrpSpPr/>
          <p:nvPr/>
        </p:nvGrpSpPr>
        <p:grpSpPr>
          <a:xfrm>
            <a:off x="6695611" y="3287082"/>
            <a:ext cx="2194560" cy="1106115"/>
            <a:chOff x="8921977" y="1394910"/>
            <a:chExt cx="2926080" cy="14748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E6276E-1711-9E8B-AC37-681F23CFCB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57975-8B97-AF54-AB50-317A3AA1E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6422EA-9EB7-8F39-E5EF-0A5A1268157C}"/>
              </a:ext>
            </a:extLst>
          </p:cNvPr>
          <p:cNvGrpSpPr/>
          <p:nvPr/>
        </p:nvGrpSpPr>
        <p:grpSpPr>
          <a:xfrm>
            <a:off x="253830" y="3287087"/>
            <a:ext cx="2194560" cy="1106115"/>
            <a:chOff x="332936" y="2555951"/>
            <a:chExt cx="2926080" cy="14748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EDC6C7-F21A-1B56-BBA5-66B501E904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62A11F-FF42-ABD3-5CBC-F98E8B6D72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7D1864-5892-DECD-3C8D-99628B9DB8E8}"/>
              </a:ext>
            </a:extLst>
          </p:cNvPr>
          <p:cNvGrpSpPr/>
          <p:nvPr/>
        </p:nvGrpSpPr>
        <p:grpSpPr>
          <a:xfrm>
            <a:off x="5961171" y="2008261"/>
            <a:ext cx="2194560" cy="1106115"/>
            <a:chOff x="8921977" y="1394910"/>
            <a:chExt cx="2926080" cy="147481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D7F3BF-7172-5526-2B70-12E4D81484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EDFBB-18A1-FB02-1A6C-6A0A945B8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52BAE9-8285-1654-F944-A618C02ECD4A}"/>
              </a:ext>
            </a:extLst>
          </p:cNvPr>
          <p:cNvGrpSpPr/>
          <p:nvPr/>
        </p:nvGrpSpPr>
        <p:grpSpPr>
          <a:xfrm>
            <a:off x="988269" y="2008266"/>
            <a:ext cx="2194560" cy="1106115"/>
            <a:chOff x="332936" y="2555951"/>
            <a:chExt cx="2926080" cy="147481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A277D7-EA6E-1BDC-F471-7535B26975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3F991CF-7BDC-E117-4C01-3CB0278553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8" name="Graphic 27" descr="Shopping cart with solid fill">
            <a:extLst>
              <a:ext uri="{FF2B5EF4-FFF2-40B4-BE49-F238E27FC236}">
                <a16:creationId xmlns:a16="http://schemas.microsoft.com/office/drawing/2014/main" id="{49F8B3A5-5657-CCAE-827D-D129C2FA5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1888" y="2389357"/>
            <a:ext cx="440225" cy="440225"/>
          </a:xfrm>
          <a:prstGeom prst="rect">
            <a:avLst/>
          </a:prstGeom>
        </p:spPr>
      </p:pic>
      <p:pic>
        <p:nvPicPr>
          <p:cNvPr id="30" name="Graphic 29" descr="Piggy Bank with solid fill">
            <a:extLst>
              <a:ext uri="{FF2B5EF4-FFF2-40B4-BE49-F238E27FC236}">
                <a16:creationId xmlns:a16="http://schemas.microsoft.com/office/drawing/2014/main" id="{D2D15951-CF42-D6F8-6C7A-0BA4A84468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1888" y="3091386"/>
            <a:ext cx="440225" cy="440225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AAF5BC73-9D0B-E020-C17F-562D500C1C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1888" y="3915524"/>
            <a:ext cx="440225" cy="440225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1AD651EC-C311-52F1-AC6F-EF3639F313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1888" y="4739662"/>
            <a:ext cx="440225" cy="440225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D44716-30D0-3B5A-C634-C8FBA33E97EC}"/>
              </a:ext>
            </a:extLst>
          </p:cNvPr>
          <p:cNvCxnSpPr>
            <a:stCxn id="34" idx="6"/>
          </p:cNvCxnSpPr>
          <p:nvPr/>
        </p:nvCxnSpPr>
        <p:spPr>
          <a:xfrm flipV="1">
            <a:off x="3728239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27CFB4A-6D03-FD06-62C6-0EDCD43F2117}"/>
              </a:ext>
            </a:extLst>
          </p:cNvPr>
          <p:cNvSpPr/>
          <p:nvPr/>
        </p:nvSpPr>
        <p:spPr>
          <a:xfrm>
            <a:off x="3368314" y="2065741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7FC8646-96A6-B2FE-EDC2-EBB72220D7DD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4792113" y="2242085"/>
            <a:ext cx="62365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96779EB2-50C4-2C3C-58F7-2CA2F715AA1F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67417F-6596-D05C-6D65-5815400BFCC9}"/>
              </a:ext>
            </a:extLst>
          </p:cNvPr>
          <p:cNvCxnSpPr>
            <a:cxnSpLocks/>
            <a:stCxn id="39" idx="6"/>
          </p:cNvCxnSpPr>
          <p:nvPr/>
        </p:nvCxnSpPr>
        <p:spPr>
          <a:xfrm>
            <a:off x="2998797" y="3514068"/>
            <a:ext cx="36951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BE6489-E69F-C775-F674-AB278673A29C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5671225" y="3552881"/>
            <a:ext cx="43394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42D7118-1730-447B-3471-2C03886F3427}"/>
              </a:ext>
            </a:extLst>
          </p:cNvPr>
          <p:cNvSpPr/>
          <p:nvPr/>
        </p:nvSpPr>
        <p:spPr>
          <a:xfrm>
            <a:off x="2638873" y="3334106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6F02306-B656-CDFA-F763-8CE4B83486BE}"/>
              </a:ext>
            </a:extLst>
          </p:cNvPr>
          <p:cNvSpPr/>
          <p:nvPr/>
        </p:nvSpPr>
        <p:spPr>
          <a:xfrm>
            <a:off x="6105165" y="3372919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630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069837" y="1852099"/>
            <a:ext cx="3004328" cy="2682440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590851" y="1957111"/>
            <a:ext cx="1962299" cy="1752054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C847D28-8278-676B-C329-595F6A4CCA43}"/>
              </a:ext>
            </a:extLst>
          </p:cNvPr>
          <p:cNvSpPr/>
          <p:nvPr/>
        </p:nvSpPr>
        <p:spPr>
          <a:xfrm>
            <a:off x="4110483" y="2062124"/>
            <a:ext cx="923034" cy="82413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BD1E08-A4DF-3575-5CB6-1ACFF5EA3719}"/>
              </a:ext>
            </a:extLst>
          </p:cNvPr>
          <p:cNvGrpSpPr/>
          <p:nvPr/>
        </p:nvGrpSpPr>
        <p:grpSpPr>
          <a:xfrm>
            <a:off x="6695611" y="3287082"/>
            <a:ext cx="2194560" cy="1106115"/>
            <a:chOff x="8921977" y="1394910"/>
            <a:chExt cx="2926080" cy="14748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E6276E-1711-9E8B-AC37-681F23CFCB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57975-8B97-AF54-AB50-317A3AA1E7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6422EA-9EB7-8F39-E5EF-0A5A1268157C}"/>
              </a:ext>
            </a:extLst>
          </p:cNvPr>
          <p:cNvGrpSpPr/>
          <p:nvPr/>
        </p:nvGrpSpPr>
        <p:grpSpPr>
          <a:xfrm>
            <a:off x="253830" y="3287087"/>
            <a:ext cx="2194560" cy="1106115"/>
            <a:chOff x="332936" y="2555951"/>
            <a:chExt cx="2926080" cy="14748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8EDC6C7-F21A-1B56-BBA5-66B501E904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62A11F-FF42-ABD3-5CBC-F98E8B6D72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7D1864-5892-DECD-3C8D-99628B9DB8E8}"/>
              </a:ext>
            </a:extLst>
          </p:cNvPr>
          <p:cNvGrpSpPr/>
          <p:nvPr/>
        </p:nvGrpSpPr>
        <p:grpSpPr>
          <a:xfrm>
            <a:off x="5961171" y="2008261"/>
            <a:ext cx="2194560" cy="1106115"/>
            <a:chOff x="8921977" y="1394910"/>
            <a:chExt cx="2926080" cy="147481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D7F3BF-7172-5526-2B70-12E4D814844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EDFBB-18A1-FB02-1A6C-6A0A945B8E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52BAE9-8285-1654-F944-A618C02ECD4A}"/>
              </a:ext>
            </a:extLst>
          </p:cNvPr>
          <p:cNvGrpSpPr/>
          <p:nvPr/>
        </p:nvGrpSpPr>
        <p:grpSpPr>
          <a:xfrm>
            <a:off x="988269" y="2008266"/>
            <a:ext cx="2194560" cy="1106115"/>
            <a:chOff x="332936" y="2555951"/>
            <a:chExt cx="2926080" cy="147481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AA277D7-EA6E-1BDC-F471-7535B26975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3F991CF-7BDC-E117-4C01-3CB0278553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8" name="Graphic 27" descr="Shopping cart with solid fill">
            <a:extLst>
              <a:ext uri="{FF2B5EF4-FFF2-40B4-BE49-F238E27FC236}">
                <a16:creationId xmlns:a16="http://schemas.microsoft.com/office/drawing/2014/main" id="{49F8B3A5-5657-CCAE-827D-D129C2FA5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1888" y="2389357"/>
            <a:ext cx="440225" cy="440225"/>
          </a:xfrm>
          <a:prstGeom prst="rect">
            <a:avLst/>
          </a:prstGeom>
        </p:spPr>
      </p:pic>
      <p:pic>
        <p:nvPicPr>
          <p:cNvPr id="30" name="Graphic 29" descr="Piggy Bank with solid fill">
            <a:extLst>
              <a:ext uri="{FF2B5EF4-FFF2-40B4-BE49-F238E27FC236}">
                <a16:creationId xmlns:a16="http://schemas.microsoft.com/office/drawing/2014/main" id="{D2D15951-CF42-D6F8-6C7A-0BA4A84468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1888" y="3091386"/>
            <a:ext cx="440225" cy="440225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AAF5BC73-9D0B-E020-C17F-562D500C1C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1888" y="3915524"/>
            <a:ext cx="440225" cy="440225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1AD651EC-C311-52F1-AC6F-EF3639F313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51888" y="4739662"/>
            <a:ext cx="440225" cy="440225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D44716-30D0-3B5A-C634-C8FBA33E97EC}"/>
              </a:ext>
            </a:extLst>
          </p:cNvPr>
          <p:cNvCxnSpPr>
            <a:stCxn id="34" idx="6"/>
          </p:cNvCxnSpPr>
          <p:nvPr/>
        </p:nvCxnSpPr>
        <p:spPr>
          <a:xfrm flipV="1">
            <a:off x="3728239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27CFB4A-6D03-FD06-62C6-0EDCD43F2117}"/>
              </a:ext>
            </a:extLst>
          </p:cNvPr>
          <p:cNvSpPr/>
          <p:nvPr/>
        </p:nvSpPr>
        <p:spPr>
          <a:xfrm>
            <a:off x="3368314" y="2065741"/>
            <a:ext cx="359924" cy="3599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7FC8646-96A6-B2FE-EDC2-EBB72220D7DD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4792113" y="2242085"/>
            <a:ext cx="623650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96779EB2-50C4-2C3C-58F7-2CA2F715AA1F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67417F-6596-D05C-6D65-5815400BFCC9}"/>
              </a:ext>
            </a:extLst>
          </p:cNvPr>
          <p:cNvCxnSpPr>
            <a:cxnSpLocks/>
            <a:stCxn id="39" idx="6"/>
          </p:cNvCxnSpPr>
          <p:nvPr/>
        </p:nvCxnSpPr>
        <p:spPr>
          <a:xfrm>
            <a:off x="2998797" y="3514068"/>
            <a:ext cx="36951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BE6489-E69F-C775-F674-AB278673A29C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5671225" y="3552881"/>
            <a:ext cx="43394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42D7118-1730-447B-3471-2C03886F3427}"/>
              </a:ext>
            </a:extLst>
          </p:cNvPr>
          <p:cNvSpPr/>
          <p:nvPr/>
        </p:nvSpPr>
        <p:spPr>
          <a:xfrm>
            <a:off x="2638873" y="3334106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6F02306-B656-CDFA-F763-8CE4B83486BE}"/>
              </a:ext>
            </a:extLst>
          </p:cNvPr>
          <p:cNvSpPr/>
          <p:nvPr/>
        </p:nvSpPr>
        <p:spPr>
          <a:xfrm>
            <a:off x="6105165" y="3372919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573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309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Four-Tiered Nested Triangular Pyramid – Slide Template</vt:lpstr>
      <vt:lpstr>Four-Tiered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2023-08-23T00:52:01Z</dcterms:modified>
  <cp:category>Charts &amp; Diagrams</cp:category>
</cp:coreProperties>
</file>