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6" r:id="rId4"/>
    <p:sldId id="360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42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1F4E7-0E7A-BDE7-B5AC-521B91FBC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Four-Tiered Nested Triangular Pyramid – Slide Template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5E77E8AF-21E7-7FCE-00E3-B420510364F3}"/>
              </a:ext>
            </a:extLst>
          </p:cNvPr>
          <p:cNvSpPr/>
          <p:nvPr/>
        </p:nvSpPr>
        <p:spPr>
          <a:xfrm>
            <a:off x="3399349" y="1186447"/>
            <a:ext cx="5393303" cy="4815455"/>
          </a:xfrm>
          <a:custGeom>
            <a:avLst/>
            <a:gdLst>
              <a:gd name="connsiteX0" fmla="*/ 479562 w 960119"/>
              <a:gd name="connsiteY0" fmla="*/ 0 h 857250"/>
              <a:gd name="connsiteX1" fmla="*/ 562460 w 960119"/>
              <a:gd name="connsiteY1" fmla="*/ 47625 h 857250"/>
              <a:gd name="connsiteX2" fmla="*/ 947255 w 960119"/>
              <a:gd name="connsiteY2" fmla="*/ 714375 h 857250"/>
              <a:gd name="connsiteX3" fmla="*/ 947255 w 960119"/>
              <a:gd name="connsiteY3" fmla="*/ 809625 h 857250"/>
              <a:gd name="connsiteX4" fmla="*/ 864395 w 960119"/>
              <a:gd name="connsiteY4" fmla="*/ 857250 h 857250"/>
              <a:gd name="connsiteX5" fmla="*/ 94767 w 960119"/>
              <a:gd name="connsiteY5" fmla="*/ 857250 h 857250"/>
              <a:gd name="connsiteX6" fmla="*/ 12837 w 960119"/>
              <a:gd name="connsiteY6" fmla="*/ 809625 h 857250"/>
              <a:gd name="connsiteX7" fmla="*/ 12837 w 960119"/>
              <a:gd name="connsiteY7" fmla="*/ 714375 h 857250"/>
              <a:gd name="connsiteX8" fmla="*/ 397670 w 960119"/>
              <a:gd name="connsiteY8" fmla="*/ 47625 h 857250"/>
              <a:gd name="connsiteX9" fmla="*/ 479562 w 960119"/>
              <a:gd name="connsiteY9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60119" h="857250">
                <a:moveTo>
                  <a:pt x="479562" y="0"/>
                </a:moveTo>
                <a:cubicBezTo>
                  <a:pt x="513867" y="0"/>
                  <a:pt x="545307" y="18101"/>
                  <a:pt x="562460" y="47625"/>
                </a:cubicBezTo>
                <a:lnTo>
                  <a:pt x="947255" y="714375"/>
                </a:lnTo>
                <a:cubicBezTo>
                  <a:pt x="964407" y="743899"/>
                  <a:pt x="964407" y="780101"/>
                  <a:pt x="947255" y="809625"/>
                </a:cubicBezTo>
                <a:cubicBezTo>
                  <a:pt x="930102" y="839149"/>
                  <a:pt x="898662" y="857250"/>
                  <a:pt x="864395" y="857250"/>
                </a:cubicBezTo>
                <a:lnTo>
                  <a:pt x="94767" y="857250"/>
                </a:lnTo>
                <a:cubicBezTo>
                  <a:pt x="60462" y="857250"/>
                  <a:pt x="29060" y="839149"/>
                  <a:pt x="12837" y="809625"/>
                </a:cubicBezTo>
                <a:cubicBezTo>
                  <a:pt x="-4278" y="780101"/>
                  <a:pt x="-4278" y="743899"/>
                  <a:pt x="12837" y="714375"/>
                </a:cubicBezTo>
                <a:lnTo>
                  <a:pt x="397670" y="47625"/>
                </a:lnTo>
                <a:cubicBezTo>
                  <a:pt x="414822" y="18101"/>
                  <a:pt x="446225" y="0"/>
                  <a:pt x="479562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3871F5F-5F30-23DB-3222-98178AC2140A}"/>
              </a:ext>
            </a:extLst>
          </p:cNvPr>
          <p:cNvSpPr/>
          <p:nvPr/>
        </p:nvSpPr>
        <p:spPr>
          <a:xfrm>
            <a:off x="4093115" y="1326464"/>
            <a:ext cx="4005771" cy="3576587"/>
          </a:xfrm>
          <a:custGeom>
            <a:avLst/>
            <a:gdLst>
              <a:gd name="connsiteX0" fmla="*/ 479562 w 960119"/>
              <a:gd name="connsiteY0" fmla="*/ 0 h 857250"/>
              <a:gd name="connsiteX1" fmla="*/ 562460 w 960119"/>
              <a:gd name="connsiteY1" fmla="*/ 47625 h 857250"/>
              <a:gd name="connsiteX2" fmla="*/ 947255 w 960119"/>
              <a:gd name="connsiteY2" fmla="*/ 714375 h 857250"/>
              <a:gd name="connsiteX3" fmla="*/ 947255 w 960119"/>
              <a:gd name="connsiteY3" fmla="*/ 809625 h 857250"/>
              <a:gd name="connsiteX4" fmla="*/ 864395 w 960119"/>
              <a:gd name="connsiteY4" fmla="*/ 857250 h 857250"/>
              <a:gd name="connsiteX5" fmla="*/ 94767 w 960119"/>
              <a:gd name="connsiteY5" fmla="*/ 857250 h 857250"/>
              <a:gd name="connsiteX6" fmla="*/ 12837 w 960119"/>
              <a:gd name="connsiteY6" fmla="*/ 809625 h 857250"/>
              <a:gd name="connsiteX7" fmla="*/ 12837 w 960119"/>
              <a:gd name="connsiteY7" fmla="*/ 714375 h 857250"/>
              <a:gd name="connsiteX8" fmla="*/ 397670 w 960119"/>
              <a:gd name="connsiteY8" fmla="*/ 47625 h 857250"/>
              <a:gd name="connsiteX9" fmla="*/ 479562 w 960119"/>
              <a:gd name="connsiteY9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60119" h="857250">
                <a:moveTo>
                  <a:pt x="479562" y="0"/>
                </a:moveTo>
                <a:cubicBezTo>
                  <a:pt x="513867" y="0"/>
                  <a:pt x="545307" y="18101"/>
                  <a:pt x="562460" y="47625"/>
                </a:cubicBezTo>
                <a:lnTo>
                  <a:pt x="947255" y="714375"/>
                </a:lnTo>
                <a:cubicBezTo>
                  <a:pt x="964407" y="743899"/>
                  <a:pt x="964407" y="780101"/>
                  <a:pt x="947255" y="809625"/>
                </a:cubicBezTo>
                <a:cubicBezTo>
                  <a:pt x="930102" y="839149"/>
                  <a:pt x="898662" y="857250"/>
                  <a:pt x="864395" y="857250"/>
                </a:cubicBezTo>
                <a:lnTo>
                  <a:pt x="94767" y="857250"/>
                </a:lnTo>
                <a:cubicBezTo>
                  <a:pt x="60462" y="857250"/>
                  <a:pt x="29060" y="839149"/>
                  <a:pt x="12837" y="809625"/>
                </a:cubicBezTo>
                <a:cubicBezTo>
                  <a:pt x="-4278" y="780101"/>
                  <a:pt x="-4278" y="743899"/>
                  <a:pt x="12837" y="714375"/>
                </a:cubicBezTo>
                <a:lnTo>
                  <a:pt x="397670" y="47625"/>
                </a:lnTo>
                <a:cubicBezTo>
                  <a:pt x="414822" y="18101"/>
                  <a:pt x="446225" y="0"/>
                  <a:pt x="479562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0A46695-5D3A-7BD6-53B8-BEB7C32FA0BA}"/>
              </a:ext>
            </a:extLst>
          </p:cNvPr>
          <p:cNvSpPr/>
          <p:nvPr/>
        </p:nvSpPr>
        <p:spPr>
          <a:xfrm>
            <a:off x="4787801" y="1466481"/>
            <a:ext cx="2616398" cy="2336072"/>
          </a:xfrm>
          <a:custGeom>
            <a:avLst/>
            <a:gdLst>
              <a:gd name="connsiteX0" fmla="*/ 479562 w 960119"/>
              <a:gd name="connsiteY0" fmla="*/ 0 h 857250"/>
              <a:gd name="connsiteX1" fmla="*/ 562460 w 960119"/>
              <a:gd name="connsiteY1" fmla="*/ 47625 h 857250"/>
              <a:gd name="connsiteX2" fmla="*/ 947255 w 960119"/>
              <a:gd name="connsiteY2" fmla="*/ 714375 h 857250"/>
              <a:gd name="connsiteX3" fmla="*/ 947255 w 960119"/>
              <a:gd name="connsiteY3" fmla="*/ 809625 h 857250"/>
              <a:gd name="connsiteX4" fmla="*/ 864395 w 960119"/>
              <a:gd name="connsiteY4" fmla="*/ 857250 h 857250"/>
              <a:gd name="connsiteX5" fmla="*/ 94767 w 960119"/>
              <a:gd name="connsiteY5" fmla="*/ 857250 h 857250"/>
              <a:gd name="connsiteX6" fmla="*/ 12837 w 960119"/>
              <a:gd name="connsiteY6" fmla="*/ 809625 h 857250"/>
              <a:gd name="connsiteX7" fmla="*/ 12837 w 960119"/>
              <a:gd name="connsiteY7" fmla="*/ 714375 h 857250"/>
              <a:gd name="connsiteX8" fmla="*/ 397670 w 960119"/>
              <a:gd name="connsiteY8" fmla="*/ 47625 h 857250"/>
              <a:gd name="connsiteX9" fmla="*/ 479562 w 960119"/>
              <a:gd name="connsiteY9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60119" h="857250">
                <a:moveTo>
                  <a:pt x="479562" y="0"/>
                </a:moveTo>
                <a:cubicBezTo>
                  <a:pt x="513867" y="0"/>
                  <a:pt x="545307" y="18101"/>
                  <a:pt x="562460" y="47625"/>
                </a:cubicBezTo>
                <a:lnTo>
                  <a:pt x="947255" y="714375"/>
                </a:lnTo>
                <a:cubicBezTo>
                  <a:pt x="964407" y="743899"/>
                  <a:pt x="964407" y="780101"/>
                  <a:pt x="947255" y="809625"/>
                </a:cubicBezTo>
                <a:cubicBezTo>
                  <a:pt x="930102" y="839149"/>
                  <a:pt x="898662" y="857250"/>
                  <a:pt x="864395" y="857250"/>
                </a:cubicBezTo>
                <a:lnTo>
                  <a:pt x="94767" y="857250"/>
                </a:lnTo>
                <a:cubicBezTo>
                  <a:pt x="60462" y="857250"/>
                  <a:pt x="29060" y="839149"/>
                  <a:pt x="12837" y="809625"/>
                </a:cubicBezTo>
                <a:cubicBezTo>
                  <a:pt x="-4278" y="780101"/>
                  <a:pt x="-4278" y="743899"/>
                  <a:pt x="12837" y="714375"/>
                </a:cubicBezTo>
                <a:lnTo>
                  <a:pt x="397670" y="47625"/>
                </a:lnTo>
                <a:cubicBezTo>
                  <a:pt x="414822" y="18101"/>
                  <a:pt x="446225" y="0"/>
                  <a:pt x="479562" y="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C847D28-8278-676B-C329-595F6A4CCA43}"/>
              </a:ext>
            </a:extLst>
          </p:cNvPr>
          <p:cNvSpPr/>
          <p:nvPr/>
        </p:nvSpPr>
        <p:spPr>
          <a:xfrm>
            <a:off x="5480644" y="1606498"/>
            <a:ext cx="1230712" cy="1098851"/>
          </a:xfrm>
          <a:custGeom>
            <a:avLst/>
            <a:gdLst>
              <a:gd name="connsiteX0" fmla="*/ 479562 w 960119"/>
              <a:gd name="connsiteY0" fmla="*/ 0 h 857250"/>
              <a:gd name="connsiteX1" fmla="*/ 562460 w 960119"/>
              <a:gd name="connsiteY1" fmla="*/ 47625 h 857250"/>
              <a:gd name="connsiteX2" fmla="*/ 947255 w 960119"/>
              <a:gd name="connsiteY2" fmla="*/ 714375 h 857250"/>
              <a:gd name="connsiteX3" fmla="*/ 947255 w 960119"/>
              <a:gd name="connsiteY3" fmla="*/ 809625 h 857250"/>
              <a:gd name="connsiteX4" fmla="*/ 864395 w 960119"/>
              <a:gd name="connsiteY4" fmla="*/ 857250 h 857250"/>
              <a:gd name="connsiteX5" fmla="*/ 94767 w 960119"/>
              <a:gd name="connsiteY5" fmla="*/ 857250 h 857250"/>
              <a:gd name="connsiteX6" fmla="*/ 12837 w 960119"/>
              <a:gd name="connsiteY6" fmla="*/ 809625 h 857250"/>
              <a:gd name="connsiteX7" fmla="*/ 12837 w 960119"/>
              <a:gd name="connsiteY7" fmla="*/ 714375 h 857250"/>
              <a:gd name="connsiteX8" fmla="*/ 397670 w 960119"/>
              <a:gd name="connsiteY8" fmla="*/ 47625 h 857250"/>
              <a:gd name="connsiteX9" fmla="*/ 479562 w 960119"/>
              <a:gd name="connsiteY9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60119" h="857250">
                <a:moveTo>
                  <a:pt x="479562" y="0"/>
                </a:moveTo>
                <a:cubicBezTo>
                  <a:pt x="513867" y="0"/>
                  <a:pt x="545307" y="18101"/>
                  <a:pt x="562460" y="47625"/>
                </a:cubicBezTo>
                <a:lnTo>
                  <a:pt x="947255" y="714375"/>
                </a:lnTo>
                <a:cubicBezTo>
                  <a:pt x="964407" y="743899"/>
                  <a:pt x="964407" y="780101"/>
                  <a:pt x="947255" y="809625"/>
                </a:cubicBezTo>
                <a:cubicBezTo>
                  <a:pt x="930102" y="839149"/>
                  <a:pt x="898662" y="857250"/>
                  <a:pt x="864395" y="857250"/>
                </a:cubicBezTo>
                <a:lnTo>
                  <a:pt x="94767" y="857250"/>
                </a:lnTo>
                <a:cubicBezTo>
                  <a:pt x="60462" y="857250"/>
                  <a:pt x="29060" y="839149"/>
                  <a:pt x="12837" y="809625"/>
                </a:cubicBezTo>
                <a:cubicBezTo>
                  <a:pt x="-4278" y="780101"/>
                  <a:pt x="-4278" y="743899"/>
                  <a:pt x="12837" y="714375"/>
                </a:cubicBezTo>
                <a:lnTo>
                  <a:pt x="397670" y="47625"/>
                </a:lnTo>
                <a:cubicBezTo>
                  <a:pt x="414822" y="18101"/>
                  <a:pt x="446225" y="0"/>
                  <a:pt x="479562" y="0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4BD1E08-A4DF-3575-5CB6-1ACFF5EA3719}"/>
              </a:ext>
            </a:extLst>
          </p:cNvPr>
          <p:cNvGrpSpPr/>
          <p:nvPr/>
        </p:nvGrpSpPr>
        <p:grpSpPr>
          <a:xfrm>
            <a:off x="8927481" y="3311592"/>
            <a:ext cx="2926080" cy="1290153"/>
            <a:chOff x="8921977" y="1466725"/>
            <a:chExt cx="2926080" cy="129015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7AE6276E-1711-9E8B-AC37-681F23CFCB5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FD57975-8B97-AF54-AB50-317A3AA1E75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86422EA-9EB7-8F39-E5EF-0A5A1268157C}"/>
              </a:ext>
            </a:extLst>
          </p:cNvPr>
          <p:cNvGrpSpPr/>
          <p:nvPr/>
        </p:nvGrpSpPr>
        <p:grpSpPr>
          <a:xfrm>
            <a:off x="338440" y="3311592"/>
            <a:ext cx="2926080" cy="1290153"/>
            <a:chOff x="332936" y="2627766"/>
            <a:chExt cx="2926080" cy="129015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8EDC6C7-F21A-1B56-BBA5-66B501E9047B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D62A11F-FF42-ABD3-5CBC-F98E8B6D723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9D7D1864-5892-DECD-3C8D-99628B9DB8E8}"/>
              </a:ext>
            </a:extLst>
          </p:cNvPr>
          <p:cNvGrpSpPr/>
          <p:nvPr/>
        </p:nvGrpSpPr>
        <p:grpSpPr>
          <a:xfrm>
            <a:off x="7948228" y="1606498"/>
            <a:ext cx="2926080" cy="1290153"/>
            <a:chOff x="8921977" y="1466725"/>
            <a:chExt cx="2926080" cy="129015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9D7F3BF-7172-5526-2B70-12E4D814844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69EDFBB-18A1-FB02-1A6C-6A0A945B8E0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652BAE9-8285-1654-F944-A618C02ECD4A}"/>
              </a:ext>
            </a:extLst>
          </p:cNvPr>
          <p:cNvGrpSpPr/>
          <p:nvPr/>
        </p:nvGrpSpPr>
        <p:grpSpPr>
          <a:xfrm>
            <a:off x="1317692" y="1606498"/>
            <a:ext cx="2926080" cy="1290153"/>
            <a:chOff x="332936" y="2627766"/>
            <a:chExt cx="2926080" cy="129015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AA277D7-EA6E-1BDC-F471-7535B269758E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C3F991CF-7BDC-E117-4C01-3CB02785537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28" name="Graphic 27" descr="Shopping cart with solid fill">
            <a:extLst>
              <a:ext uri="{FF2B5EF4-FFF2-40B4-BE49-F238E27FC236}">
                <a16:creationId xmlns:a16="http://schemas.microsoft.com/office/drawing/2014/main" id="{49F8B3A5-5657-CCAE-827D-D129C2FA50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02517" y="2042809"/>
            <a:ext cx="586966" cy="586966"/>
          </a:xfrm>
          <a:prstGeom prst="rect">
            <a:avLst/>
          </a:prstGeom>
        </p:spPr>
      </p:pic>
      <p:pic>
        <p:nvPicPr>
          <p:cNvPr id="30" name="Graphic 29" descr="Piggy Bank with solid fill">
            <a:extLst>
              <a:ext uri="{FF2B5EF4-FFF2-40B4-BE49-F238E27FC236}">
                <a16:creationId xmlns:a16="http://schemas.microsoft.com/office/drawing/2014/main" id="{D2D15951-CF42-D6F8-6C7A-0BA4A84468F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802517" y="2978848"/>
            <a:ext cx="586966" cy="586966"/>
          </a:xfrm>
          <a:prstGeom prst="rect">
            <a:avLst/>
          </a:prstGeom>
        </p:spPr>
      </p:pic>
      <p:pic>
        <p:nvPicPr>
          <p:cNvPr id="31" name="Graphic 30" descr="Handshake with solid fill">
            <a:extLst>
              <a:ext uri="{FF2B5EF4-FFF2-40B4-BE49-F238E27FC236}">
                <a16:creationId xmlns:a16="http://schemas.microsoft.com/office/drawing/2014/main" id="{AAF5BC73-9D0B-E020-C17F-562D500C1C3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802517" y="4077699"/>
            <a:ext cx="586966" cy="586966"/>
          </a:xfrm>
          <a:prstGeom prst="rect">
            <a:avLst/>
          </a:prstGeom>
        </p:spPr>
      </p:pic>
      <p:pic>
        <p:nvPicPr>
          <p:cNvPr id="32" name="Graphic 31" descr="Customer review with solid fill">
            <a:extLst>
              <a:ext uri="{FF2B5EF4-FFF2-40B4-BE49-F238E27FC236}">
                <a16:creationId xmlns:a16="http://schemas.microsoft.com/office/drawing/2014/main" id="{1AD651EC-C311-52F1-AC6F-EF3639F3138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802517" y="5176550"/>
            <a:ext cx="586966" cy="586966"/>
          </a:xfrm>
          <a:prstGeom prst="rect">
            <a:avLst/>
          </a:prstGeom>
        </p:spPr>
      </p:pic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6D44716-30D0-3B5A-C634-C8FBA33E97EC}"/>
              </a:ext>
            </a:extLst>
          </p:cNvPr>
          <p:cNvCxnSpPr>
            <a:stCxn id="34" idx="6"/>
          </p:cNvCxnSpPr>
          <p:nvPr/>
        </p:nvCxnSpPr>
        <p:spPr>
          <a:xfrm flipV="1">
            <a:off x="4970984" y="1846447"/>
            <a:ext cx="930463" cy="4823"/>
          </a:xfrm>
          <a:prstGeom prst="line">
            <a:avLst/>
          </a:prstGeom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>
            <a:extLst>
              <a:ext uri="{FF2B5EF4-FFF2-40B4-BE49-F238E27FC236}">
                <a16:creationId xmlns:a16="http://schemas.microsoft.com/office/drawing/2014/main" id="{D27CFB4A-6D03-FD06-62C6-0EDCD43F2117}"/>
              </a:ext>
            </a:extLst>
          </p:cNvPr>
          <p:cNvSpPr/>
          <p:nvPr/>
        </p:nvSpPr>
        <p:spPr>
          <a:xfrm>
            <a:off x="4491086" y="1611321"/>
            <a:ext cx="479898" cy="47989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4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7FC8646-96A6-B2FE-EDC2-EBB72220D7DD}"/>
              </a:ext>
            </a:extLst>
          </p:cNvPr>
          <p:cNvCxnSpPr>
            <a:cxnSpLocks/>
            <a:endCxn id="36" idx="2"/>
          </p:cNvCxnSpPr>
          <p:nvPr/>
        </p:nvCxnSpPr>
        <p:spPr>
          <a:xfrm>
            <a:off x="6389483" y="1846447"/>
            <a:ext cx="831533" cy="0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>
            <a:extLst>
              <a:ext uri="{FF2B5EF4-FFF2-40B4-BE49-F238E27FC236}">
                <a16:creationId xmlns:a16="http://schemas.microsoft.com/office/drawing/2014/main" id="{96779EB2-50C4-2C3C-58F7-2CA2F715AA1F}"/>
              </a:ext>
            </a:extLst>
          </p:cNvPr>
          <p:cNvSpPr/>
          <p:nvPr/>
        </p:nvSpPr>
        <p:spPr>
          <a:xfrm>
            <a:off x="7221016" y="1606498"/>
            <a:ext cx="479898" cy="47989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F767417F-6596-D05C-6D65-5815400BFCC9}"/>
              </a:ext>
            </a:extLst>
          </p:cNvPr>
          <p:cNvCxnSpPr>
            <a:cxnSpLocks/>
            <a:stCxn id="39" idx="6"/>
          </p:cNvCxnSpPr>
          <p:nvPr/>
        </p:nvCxnSpPr>
        <p:spPr>
          <a:xfrm>
            <a:off x="3998396" y="3542424"/>
            <a:ext cx="49269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17BE6489-E69F-C775-F674-AB278673A29C}"/>
              </a:ext>
            </a:extLst>
          </p:cNvPr>
          <p:cNvCxnSpPr>
            <a:cxnSpLocks/>
            <a:stCxn id="40" idx="2"/>
          </p:cNvCxnSpPr>
          <p:nvPr/>
        </p:nvCxnSpPr>
        <p:spPr>
          <a:xfrm flipH="1">
            <a:off x="7561634" y="3594174"/>
            <a:ext cx="578586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>
            <a:extLst>
              <a:ext uri="{FF2B5EF4-FFF2-40B4-BE49-F238E27FC236}">
                <a16:creationId xmlns:a16="http://schemas.microsoft.com/office/drawing/2014/main" id="{442D7118-1730-447B-3471-2C03886F3427}"/>
              </a:ext>
            </a:extLst>
          </p:cNvPr>
          <p:cNvSpPr/>
          <p:nvPr/>
        </p:nvSpPr>
        <p:spPr>
          <a:xfrm>
            <a:off x="3518498" y="3302475"/>
            <a:ext cx="479898" cy="479898"/>
          </a:xfrm>
          <a:prstGeom prst="ellipse">
            <a:avLst/>
          </a:prstGeom>
          <a:solidFill>
            <a:schemeClr val="accent6"/>
          </a:solidFill>
          <a:ln w="571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</a:t>
            </a: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86F02306-B656-CDFA-F763-8CE4B83486BE}"/>
              </a:ext>
            </a:extLst>
          </p:cNvPr>
          <p:cNvSpPr/>
          <p:nvPr/>
        </p:nvSpPr>
        <p:spPr>
          <a:xfrm>
            <a:off x="8140220" y="3354225"/>
            <a:ext cx="479898" cy="479898"/>
          </a:xfrm>
          <a:prstGeom prst="ellipse">
            <a:avLst/>
          </a:prstGeom>
          <a:solidFill>
            <a:schemeClr val="accent6"/>
          </a:solidFill>
          <a:ln w="571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696301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1F4E7-0E7A-BDE7-B5AC-521B91FBC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Four-Tiered Nested Triangular Pyramid – Slide Template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5E77E8AF-21E7-7FCE-00E3-B420510364F3}"/>
              </a:ext>
            </a:extLst>
          </p:cNvPr>
          <p:cNvSpPr/>
          <p:nvPr/>
        </p:nvSpPr>
        <p:spPr>
          <a:xfrm>
            <a:off x="3399349" y="1186447"/>
            <a:ext cx="5393303" cy="4815455"/>
          </a:xfrm>
          <a:custGeom>
            <a:avLst/>
            <a:gdLst>
              <a:gd name="connsiteX0" fmla="*/ 479562 w 960119"/>
              <a:gd name="connsiteY0" fmla="*/ 0 h 857250"/>
              <a:gd name="connsiteX1" fmla="*/ 562460 w 960119"/>
              <a:gd name="connsiteY1" fmla="*/ 47625 h 857250"/>
              <a:gd name="connsiteX2" fmla="*/ 947255 w 960119"/>
              <a:gd name="connsiteY2" fmla="*/ 714375 h 857250"/>
              <a:gd name="connsiteX3" fmla="*/ 947255 w 960119"/>
              <a:gd name="connsiteY3" fmla="*/ 809625 h 857250"/>
              <a:gd name="connsiteX4" fmla="*/ 864395 w 960119"/>
              <a:gd name="connsiteY4" fmla="*/ 857250 h 857250"/>
              <a:gd name="connsiteX5" fmla="*/ 94767 w 960119"/>
              <a:gd name="connsiteY5" fmla="*/ 857250 h 857250"/>
              <a:gd name="connsiteX6" fmla="*/ 12837 w 960119"/>
              <a:gd name="connsiteY6" fmla="*/ 809625 h 857250"/>
              <a:gd name="connsiteX7" fmla="*/ 12837 w 960119"/>
              <a:gd name="connsiteY7" fmla="*/ 714375 h 857250"/>
              <a:gd name="connsiteX8" fmla="*/ 397670 w 960119"/>
              <a:gd name="connsiteY8" fmla="*/ 47625 h 857250"/>
              <a:gd name="connsiteX9" fmla="*/ 479562 w 960119"/>
              <a:gd name="connsiteY9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60119" h="857250">
                <a:moveTo>
                  <a:pt x="479562" y="0"/>
                </a:moveTo>
                <a:cubicBezTo>
                  <a:pt x="513867" y="0"/>
                  <a:pt x="545307" y="18101"/>
                  <a:pt x="562460" y="47625"/>
                </a:cubicBezTo>
                <a:lnTo>
                  <a:pt x="947255" y="714375"/>
                </a:lnTo>
                <a:cubicBezTo>
                  <a:pt x="964407" y="743899"/>
                  <a:pt x="964407" y="780101"/>
                  <a:pt x="947255" y="809625"/>
                </a:cubicBezTo>
                <a:cubicBezTo>
                  <a:pt x="930102" y="839149"/>
                  <a:pt x="898662" y="857250"/>
                  <a:pt x="864395" y="857250"/>
                </a:cubicBezTo>
                <a:lnTo>
                  <a:pt x="94767" y="857250"/>
                </a:lnTo>
                <a:cubicBezTo>
                  <a:pt x="60462" y="857250"/>
                  <a:pt x="29060" y="839149"/>
                  <a:pt x="12837" y="809625"/>
                </a:cubicBezTo>
                <a:cubicBezTo>
                  <a:pt x="-4278" y="780101"/>
                  <a:pt x="-4278" y="743899"/>
                  <a:pt x="12837" y="714375"/>
                </a:cubicBezTo>
                <a:lnTo>
                  <a:pt x="397670" y="47625"/>
                </a:lnTo>
                <a:cubicBezTo>
                  <a:pt x="414822" y="18101"/>
                  <a:pt x="446225" y="0"/>
                  <a:pt x="479562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3871F5F-5F30-23DB-3222-98178AC2140A}"/>
              </a:ext>
            </a:extLst>
          </p:cNvPr>
          <p:cNvSpPr/>
          <p:nvPr/>
        </p:nvSpPr>
        <p:spPr>
          <a:xfrm>
            <a:off x="4093115" y="1326464"/>
            <a:ext cx="4005771" cy="3576587"/>
          </a:xfrm>
          <a:custGeom>
            <a:avLst/>
            <a:gdLst>
              <a:gd name="connsiteX0" fmla="*/ 479562 w 960119"/>
              <a:gd name="connsiteY0" fmla="*/ 0 h 857250"/>
              <a:gd name="connsiteX1" fmla="*/ 562460 w 960119"/>
              <a:gd name="connsiteY1" fmla="*/ 47625 h 857250"/>
              <a:gd name="connsiteX2" fmla="*/ 947255 w 960119"/>
              <a:gd name="connsiteY2" fmla="*/ 714375 h 857250"/>
              <a:gd name="connsiteX3" fmla="*/ 947255 w 960119"/>
              <a:gd name="connsiteY3" fmla="*/ 809625 h 857250"/>
              <a:gd name="connsiteX4" fmla="*/ 864395 w 960119"/>
              <a:gd name="connsiteY4" fmla="*/ 857250 h 857250"/>
              <a:gd name="connsiteX5" fmla="*/ 94767 w 960119"/>
              <a:gd name="connsiteY5" fmla="*/ 857250 h 857250"/>
              <a:gd name="connsiteX6" fmla="*/ 12837 w 960119"/>
              <a:gd name="connsiteY6" fmla="*/ 809625 h 857250"/>
              <a:gd name="connsiteX7" fmla="*/ 12837 w 960119"/>
              <a:gd name="connsiteY7" fmla="*/ 714375 h 857250"/>
              <a:gd name="connsiteX8" fmla="*/ 397670 w 960119"/>
              <a:gd name="connsiteY8" fmla="*/ 47625 h 857250"/>
              <a:gd name="connsiteX9" fmla="*/ 479562 w 960119"/>
              <a:gd name="connsiteY9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60119" h="857250">
                <a:moveTo>
                  <a:pt x="479562" y="0"/>
                </a:moveTo>
                <a:cubicBezTo>
                  <a:pt x="513867" y="0"/>
                  <a:pt x="545307" y="18101"/>
                  <a:pt x="562460" y="47625"/>
                </a:cubicBezTo>
                <a:lnTo>
                  <a:pt x="947255" y="714375"/>
                </a:lnTo>
                <a:cubicBezTo>
                  <a:pt x="964407" y="743899"/>
                  <a:pt x="964407" y="780101"/>
                  <a:pt x="947255" y="809625"/>
                </a:cubicBezTo>
                <a:cubicBezTo>
                  <a:pt x="930102" y="839149"/>
                  <a:pt x="898662" y="857250"/>
                  <a:pt x="864395" y="857250"/>
                </a:cubicBezTo>
                <a:lnTo>
                  <a:pt x="94767" y="857250"/>
                </a:lnTo>
                <a:cubicBezTo>
                  <a:pt x="60462" y="857250"/>
                  <a:pt x="29060" y="839149"/>
                  <a:pt x="12837" y="809625"/>
                </a:cubicBezTo>
                <a:cubicBezTo>
                  <a:pt x="-4278" y="780101"/>
                  <a:pt x="-4278" y="743899"/>
                  <a:pt x="12837" y="714375"/>
                </a:cubicBezTo>
                <a:lnTo>
                  <a:pt x="397670" y="47625"/>
                </a:lnTo>
                <a:cubicBezTo>
                  <a:pt x="414822" y="18101"/>
                  <a:pt x="446225" y="0"/>
                  <a:pt x="479562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0A46695-5D3A-7BD6-53B8-BEB7C32FA0BA}"/>
              </a:ext>
            </a:extLst>
          </p:cNvPr>
          <p:cNvSpPr/>
          <p:nvPr/>
        </p:nvSpPr>
        <p:spPr>
          <a:xfrm>
            <a:off x="4787801" y="1466481"/>
            <a:ext cx="2616398" cy="2336072"/>
          </a:xfrm>
          <a:custGeom>
            <a:avLst/>
            <a:gdLst>
              <a:gd name="connsiteX0" fmla="*/ 479562 w 960119"/>
              <a:gd name="connsiteY0" fmla="*/ 0 h 857250"/>
              <a:gd name="connsiteX1" fmla="*/ 562460 w 960119"/>
              <a:gd name="connsiteY1" fmla="*/ 47625 h 857250"/>
              <a:gd name="connsiteX2" fmla="*/ 947255 w 960119"/>
              <a:gd name="connsiteY2" fmla="*/ 714375 h 857250"/>
              <a:gd name="connsiteX3" fmla="*/ 947255 w 960119"/>
              <a:gd name="connsiteY3" fmla="*/ 809625 h 857250"/>
              <a:gd name="connsiteX4" fmla="*/ 864395 w 960119"/>
              <a:gd name="connsiteY4" fmla="*/ 857250 h 857250"/>
              <a:gd name="connsiteX5" fmla="*/ 94767 w 960119"/>
              <a:gd name="connsiteY5" fmla="*/ 857250 h 857250"/>
              <a:gd name="connsiteX6" fmla="*/ 12837 w 960119"/>
              <a:gd name="connsiteY6" fmla="*/ 809625 h 857250"/>
              <a:gd name="connsiteX7" fmla="*/ 12837 w 960119"/>
              <a:gd name="connsiteY7" fmla="*/ 714375 h 857250"/>
              <a:gd name="connsiteX8" fmla="*/ 397670 w 960119"/>
              <a:gd name="connsiteY8" fmla="*/ 47625 h 857250"/>
              <a:gd name="connsiteX9" fmla="*/ 479562 w 960119"/>
              <a:gd name="connsiteY9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60119" h="857250">
                <a:moveTo>
                  <a:pt x="479562" y="0"/>
                </a:moveTo>
                <a:cubicBezTo>
                  <a:pt x="513867" y="0"/>
                  <a:pt x="545307" y="18101"/>
                  <a:pt x="562460" y="47625"/>
                </a:cubicBezTo>
                <a:lnTo>
                  <a:pt x="947255" y="714375"/>
                </a:lnTo>
                <a:cubicBezTo>
                  <a:pt x="964407" y="743899"/>
                  <a:pt x="964407" y="780101"/>
                  <a:pt x="947255" y="809625"/>
                </a:cubicBezTo>
                <a:cubicBezTo>
                  <a:pt x="930102" y="839149"/>
                  <a:pt x="898662" y="857250"/>
                  <a:pt x="864395" y="857250"/>
                </a:cubicBezTo>
                <a:lnTo>
                  <a:pt x="94767" y="857250"/>
                </a:lnTo>
                <a:cubicBezTo>
                  <a:pt x="60462" y="857250"/>
                  <a:pt x="29060" y="839149"/>
                  <a:pt x="12837" y="809625"/>
                </a:cubicBezTo>
                <a:cubicBezTo>
                  <a:pt x="-4278" y="780101"/>
                  <a:pt x="-4278" y="743899"/>
                  <a:pt x="12837" y="714375"/>
                </a:cubicBezTo>
                <a:lnTo>
                  <a:pt x="397670" y="47625"/>
                </a:lnTo>
                <a:cubicBezTo>
                  <a:pt x="414822" y="18101"/>
                  <a:pt x="446225" y="0"/>
                  <a:pt x="479562" y="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C847D28-8278-676B-C329-595F6A4CCA43}"/>
              </a:ext>
            </a:extLst>
          </p:cNvPr>
          <p:cNvSpPr/>
          <p:nvPr/>
        </p:nvSpPr>
        <p:spPr>
          <a:xfrm>
            <a:off x="5480644" y="1606498"/>
            <a:ext cx="1230712" cy="1098851"/>
          </a:xfrm>
          <a:custGeom>
            <a:avLst/>
            <a:gdLst>
              <a:gd name="connsiteX0" fmla="*/ 479562 w 960119"/>
              <a:gd name="connsiteY0" fmla="*/ 0 h 857250"/>
              <a:gd name="connsiteX1" fmla="*/ 562460 w 960119"/>
              <a:gd name="connsiteY1" fmla="*/ 47625 h 857250"/>
              <a:gd name="connsiteX2" fmla="*/ 947255 w 960119"/>
              <a:gd name="connsiteY2" fmla="*/ 714375 h 857250"/>
              <a:gd name="connsiteX3" fmla="*/ 947255 w 960119"/>
              <a:gd name="connsiteY3" fmla="*/ 809625 h 857250"/>
              <a:gd name="connsiteX4" fmla="*/ 864395 w 960119"/>
              <a:gd name="connsiteY4" fmla="*/ 857250 h 857250"/>
              <a:gd name="connsiteX5" fmla="*/ 94767 w 960119"/>
              <a:gd name="connsiteY5" fmla="*/ 857250 h 857250"/>
              <a:gd name="connsiteX6" fmla="*/ 12837 w 960119"/>
              <a:gd name="connsiteY6" fmla="*/ 809625 h 857250"/>
              <a:gd name="connsiteX7" fmla="*/ 12837 w 960119"/>
              <a:gd name="connsiteY7" fmla="*/ 714375 h 857250"/>
              <a:gd name="connsiteX8" fmla="*/ 397670 w 960119"/>
              <a:gd name="connsiteY8" fmla="*/ 47625 h 857250"/>
              <a:gd name="connsiteX9" fmla="*/ 479562 w 960119"/>
              <a:gd name="connsiteY9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60119" h="857250">
                <a:moveTo>
                  <a:pt x="479562" y="0"/>
                </a:moveTo>
                <a:cubicBezTo>
                  <a:pt x="513867" y="0"/>
                  <a:pt x="545307" y="18101"/>
                  <a:pt x="562460" y="47625"/>
                </a:cubicBezTo>
                <a:lnTo>
                  <a:pt x="947255" y="714375"/>
                </a:lnTo>
                <a:cubicBezTo>
                  <a:pt x="964407" y="743899"/>
                  <a:pt x="964407" y="780101"/>
                  <a:pt x="947255" y="809625"/>
                </a:cubicBezTo>
                <a:cubicBezTo>
                  <a:pt x="930102" y="839149"/>
                  <a:pt x="898662" y="857250"/>
                  <a:pt x="864395" y="857250"/>
                </a:cubicBezTo>
                <a:lnTo>
                  <a:pt x="94767" y="857250"/>
                </a:lnTo>
                <a:cubicBezTo>
                  <a:pt x="60462" y="857250"/>
                  <a:pt x="29060" y="839149"/>
                  <a:pt x="12837" y="809625"/>
                </a:cubicBezTo>
                <a:cubicBezTo>
                  <a:pt x="-4278" y="780101"/>
                  <a:pt x="-4278" y="743899"/>
                  <a:pt x="12837" y="714375"/>
                </a:cubicBezTo>
                <a:lnTo>
                  <a:pt x="397670" y="47625"/>
                </a:lnTo>
                <a:cubicBezTo>
                  <a:pt x="414822" y="18101"/>
                  <a:pt x="446225" y="0"/>
                  <a:pt x="479562" y="0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4BD1E08-A4DF-3575-5CB6-1ACFF5EA3719}"/>
              </a:ext>
            </a:extLst>
          </p:cNvPr>
          <p:cNvGrpSpPr/>
          <p:nvPr/>
        </p:nvGrpSpPr>
        <p:grpSpPr>
          <a:xfrm>
            <a:off x="8927481" y="3311592"/>
            <a:ext cx="2926080" cy="1290153"/>
            <a:chOff x="8921977" y="1466725"/>
            <a:chExt cx="2926080" cy="129015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7AE6276E-1711-9E8B-AC37-681F23CFCB5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FD57975-8B97-AF54-AB50-317A3AA1E75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86422EA-9EB7-8F39-E5EF-0A5A1268157C}"/>
              </a:ext>
            </a:extLst>
          </p:cNvPr>
          <p:cNvGrpSpPr/>
          <p:nvPr/>
        </p:nvGrpSpPr>
        <p:grpSpPr>
          <a:xfrm>
            <a:off x="338440" y="3311592"/>
            <a:ext cx="2926080" cy="1290153"/>
            <a:chOff x="332936" y="2627766"/>
            <a:chExt cx="2926080" cy="129015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8EDC6C7-F21A-1B56-BBA5-66B501E9047B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D62A11F-FF42-ABD3-5CBC-F98E8B6D723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9D7D1864-5892-DECD-3C8D-99628B9DB8E8}"/>
              </a:ext>
            </a:extLst>
          </p:cNvPr>
          <p:cNvGrpSpPr/>
          <p:nvPr/>
        </p:nvGrpSpPr>
        <p:grpSpPr>
          <a:xfrm>
            <a:off x="7948228" y="1606498"/>
            <a:ext cx="2926080" cy="1290153"/>
            <a:chOff x="8921977" y="1466725"/>
            <a:chExt cx="2926080" cy="129015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9D7F3BF-7172-5526-2B70-12E4D814844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69EDFBB-18A1-FB02-1A6C-6A0A945B8E0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652BAE9-8285-1654-F944-A618C02ECD4A}"/>
              </a:ext>
            </a:extLst>
          </p:cNvPr>
          <p:cNvGrpSpPr/>
          <p:nvPr/>
        </p:nvGrpSpPr>
        <p:grpSpPr>
          <a:xfrm>
            <a:off x="1317692" y="1606498"/>
            <a:ext cx="2926080" cy="1290153"/>
            <a:chOff x="332936" y="2627766"/>
            <a:chExt cx="2926080" cy="129015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AA277D7-EA6E-1BDC-F471-7535B269758E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C3F991CF-7BDC-E117-4C01-3CB02785537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28" name="Graphic 27" descr="Shopping cart with solid fill">
            <a:extLst>
              <a:ext uri="{FF2B5EF4-FFF2-40B4-BE49-F238E27FC236}">
                <a16:creationId xmlns:a16="http://schemas.microsoft.com/office/drawing/2014/main" id="{49F8B3A5-5657-CCAE-827D-D129C2FA50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02517" y="2042809"/>
            <a:ext cx="586966" cy="586966"/>
          </a:xfrm>
          <a:prstGeom prst="rect">
            <a:avLst/>
          </a:prstGeom>
        </p:spPr>
      </p:pic>
      <p:pic>
        <p:nvPicPr>
          <p:cNvPr id="30" name="Graphic 29" descr="Piggy Bank with solid fill">
            <a:extLst>
              <a:ext uri="{FF2B5EF4-FFF2-40B4-BE49-F238E27FC236}">
                <a16:creationId xmlns:a16="http://schemas.microsoft.com/office/drawing/2014/main" id="{D2D15951-CF42-D6F8-6C7A-0BA4A84468F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802517" y="2978848"/>
            <a:ext cx="586966" cy="586966"/>
          </a:xfrm>
          <a:prstGeom prst="rect">
            <a:avLst/>
          </a:prstGeom>
        </p:spPr>
      </p:pic>
      <p:pic>
        <p:nvPicPr>
          <p:cNvPr id="31" name="Graphic 30" descr="Handshake with solid fill">
            <a:extLst>
              <a:ext uri="{FF2B5EF4-FFF2-40B4-BE49-F238E27FC236}">
                <a16:creationId xmlns:a16="http://schemas.microsoft.com/office/drawing/2014/main" id="{AAF5BC73-9D0B-E020-C17F-562D500C1C3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802517" y="4077699"/>
            <a:ext cx="586966" cy="586966"/>
          </a:xfrm>
          <a:prstGeom prst="rect">
            <a:avLst/>
          </a:prstGeom>
        </p:spPr>
      </p:pic>
      <p:pic>
        <p:nvPicPr>
          <p:cNvPr id="32" name="Graphic 31" descr="Customer review with solid fill">
            <a:extLst>
              <a:ext uri="{FF2B5EF4-FFF2-40B4-BE49-F238E27FC236}">
                <a16:creationId xmlns:a16="http://schemas.microsoft.com/office/drawing/2014/main" id="{1AD651EC-C311-52F1-AC6F-EF3639F3138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802517" y="5176550"/>
            <a:ext cx="586966" cy="586966"/>
          </a:xfrm>
          <a:prstGeom prst="rect">
            <a:avLst/>
          </a:prstGeom>
        </p:spPr>
      </p:pic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6D44716-30D0-3B5A-C634-C8FBA33E97EC}"/>
              </a:ext>
            </a:extLst>
          </p:cNvPr>
          <p:cNvCxnSpPr>
            <a:stCxn id="34" idx="6"/>
          </p:cNvCxnSpPr>
          <p:nvPr/>
        </p:nvCxnSpPr>
        <p:spPr>
          <a:xfrm flipV="1">
            <a:off x="4970984" y="1846447"/>
            <a:ext cx="930463" cy="4823"/>
          </a:xfrm>
          <a:prstGeom prst="line">
            <a:avLst/>
          </a:prstGeom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>
            <a:extLst>
              <a:ext uri="{FF2B5EF4-FFF2-40B4-BE49-F238E27FC236}">
                <a16:creationId xmlns:a16="http://schemas.microsoft.com/office/drawing/2014/main" id="{D27CFB4A-6D03-FD06-62C6-0EDCD43F2117}"/>
              </a:ext>
            </a:extLst>
          </p:cNvPr>
          <p:cNvSpPr/>
          <p:nvPr/>
        </p:nvSpPr>
        <p:spPr>
          <a:xfrm>
            <a:off x="4491086" y="1611321"/>
            <a:ext cx="479898" cy="47989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4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7FC8646-96A6-B2FE-EDC2-EBB72220D7DD}"/>
              </a:ext>
            </a:extLst>
          </p:cNvPr>
          <p:cNvCxnSpPr>
            <a:cxnSpLocks/>
            <a:endCxn id="36" idx="2"/>
          </p:cNvCxnSpPr>
          <p:nvPr/>
        </p:nvCxnSpPr>
        <p:spPr>
          <a:xfrm>
            <a:off x="6389483" y="1846447"/>
            <a:ext cx="831533" cy="0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>
            <a:extLst>
              <a:ext uri="{FF2B5EF4-FFF2-40B4-BE49-F238E27FC236}">
                <a16:creationId xmlns:a16="http://schemas.microsoft.com/office/drawing/2014/main" id="{96779EB2-50C4-2C3C-58F7-2CA2F715AA1F}"/>
              </a:ext>
            </a:extLst>
          </p:cNvPr>
          <p:cNvSpPr/>
          <p:nvPr/>
        </p:nvSpPr>
        <p:spPr>
          <a:xfrm>
            <a:off x="7221016" y="1606498"/>
            <a:ext cx="479898" cy="47989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F767417F-6596-D05C-6D65-5815400BFCC9}"/>
              </a:ext>
            </a:extLst>
          </p:cNvPr>
          <p:cNvCxnSpPr>
            <a:cxnSpLocks/>
            <a:stCxn id="39" idx="6"/>
          </p:cNvCxnSpPr>
          <p:nvPr/>
        </p:nvCxnSpPr>
        <p:spPr>
          <a:xfrm>
            <a:off x="3998396" y="3542424"/>
            <a:ext cx="49269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17BE6489-E69F-C775-F674-AB278673A29C}"/>
              </a:ext>
            </a:extLst>
          </p:cNvPr>
          <p:cNvCxnSpPr>
            <a:cxnSpLocks/>
            <a:stCxn id="40" idx="2"/>
          </p:cNvCxnSpPr>
          <p:nvPr/>
        </p:nvCxnSpPr>
        <p:spPr>
          <a:xfrm flipH="1">
            <a:off x="7561634" y="3594174"/>
            <a:ext cx="578586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>
            <a:extLst>
              <a:ext uri="{FF2B5EF4-FFF2-40B4-BE49-F238E27FC236}">
                <a16:creationId xmlns:a16="http://schemas.microsoft.com/office/drawing/2014/main" id="{442D7118-1730-447B-3471-2C03886F3427}"/>
              </a:ext>
            </a:extLst>
          </p:cNvPr>
          <p:cNvSpPr/>
          <p:nvPr/>
        </p:nvSpPr>
        <p:spPr>
          <a:xfrm>
            <a:off x="3518498" y="3302475"/>
            <a:ext cx="479898" cy="479898"/>
          </a:xfrm>
          <a:prstGeom prst="ellipse">
            <a:avLst/>
          </a:prstGeom>
          <a:solidFill>
            <a:schemeClr val="accent6"/>
          </a:solidFill>
          <a:ln w="571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</a:t>
            </a: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86F02306-B656-CDFA-F763-8CE4B83486BE}"/>
              </a:ext>
            </a:extLst>
          </p:cNvPr>
          <p:cNvSpPr/>
          <p:nvPr/>
        </p:nvSpPr>
        <p:spPr>
          <a:xfrm>
            <a:off x="8140220" y="3354225"/>
            <a:ext cx="479898" cy="479898"/>
          </a:xfrm>
          <a:prstGeom prst="ellipse">
            <a:avLst/>
          </a:prstGeom>
          <a:solidFill>
            <a:schemeClr val="accent6"/>
          </a:solidFill>
          <a:ln w="571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557303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8618</TotalTime>
  <Words>349</Words>
  <Application>Microsoft Office PowerPoint</Application>
  <PresentationFormat>Widescreen</PresentationFormat>
  <Paragraphs>28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Four-Tiered Nested Triangular Pyramid – Slide Template</vt:lpstr>
      <vt:lpstr>Four-Tiered Nested Triangular Pyramid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Four-Tiered Nested Triangular Pyramid</dc:title>
  <dc:creator>PresentationGO.com</dc:creator>
  <dc:description>© Copyright PresentationGO.com - Do not distribute or sale without written permission.</dc:description>
  <cp:lastModifiedBy>Christophe Barroche</cp:lastModifiedBy>
  <cp:revision>29</cp:revision>
  <dcterms:created xsi:type="dcterms:W3CDTF">2014-11-26T05:14:11Z</dcterms:created>
  <dcterms:modified xsi:type="dcterms:W3CDTF">2023-08-23T00:52:15Z</dcterms:modified>
  <cp:category>Charts &amp; Diagrams</cp:category>
</cp:coreProperties>
</file>