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48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1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0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Fourfold Ribbon Rings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C824496-2C13-D0A2-1266-9A0E4983A0FE}"/>
              </a:ext>
            </a:extLst>
          </p:cNvPr>
          <p:cNvSpPr/>
          <p:nvPr/>
        </p:nvSpPr>
        <p:spPr>
          <a:xfrm>
            <a:off x="4806503" y="2152168"/>
            <a:ext cx="1080056" cy="1079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296" extrusionOk="0">
                <a:moveTo>
                  <a:pt x="3472" y="17829"/>
                </a:moveTo>
                <a:cubicBezTo>
                  <a:pt x="5709" y="20066"/>
                  <a:pt x="8683" y="21296"/>
                  <a:pt x="11843" y="21296"/>
                </a:cubicBezTo>
                <a:cubicBezTo>
                  <a:pt x="14980" y="21296"/>
                  <a:pt x="17984" y="20054"/>
                  <a:pt x="20209" y="17835"/>
                </a:cubicBezTo>
                <a:cubicBezTo>
                  <a:pt x="20227" y="17817"/>
                  <a:pt x="20245" y="17799"/>
                  <a:pt x="20257" y="17781"/>
                </a:cubicBezTo>
                <a:cubicBezTo>
                  <a:pt x="21312" y="16713"/>
                  <a:pt x="21600" y="15094"/>
                  <a:pt x="20946" y="13738"/>
                </a:cubicBezTo>
                <a:cubicBezTo>
                  <a:pt x="18146" y="7884"/>
                  <a:pt x="13397" y="3139"/>
                  <a:pt x="7538" y="344"/>
                </a:cubicBezTo>
                <a:cubicBezTo>
                  <a:pt x="6183" y="-304"/>
                  <a:pt x="4563" y="-16"/>
                  <a:pt x="3496" y="1040"/>
                </a:cubicBezTo>
                <a:cubicBezTo>
                  <a:pt x="3472" y="1064"/>
                  <a:pt x="3448" y="1088"/>
                  <a:pt x="3430" y="1106"/>
                </a:cubicBezTo>
                <a:cubicBezTo>
                  <a:pt x="1229" y="3325"/>
                  <a:pt x="0" y="6318"/>
                  <a:pt x="0" y="9443"/>
                </a:cubicBezTo>
                <a:cubicBezTo>
                  <a:pt x="6" y="12616"/>
                  <a:pt x="1235" y="15592"/>
                  <a:pt x="3472" y="1782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CBD934-B18E-EDA4-1996-6848D22442EB}"/>
              </a:ext>
            </a:extLst>
          </p:cNvPr>
          <p:cNvSpPr/>
          <p:nvPr/>
        </p:nvSpPr>
        <p:spPr>
          <a:xfrm>
            <a:off x="4806503" y="3703346"/>
            <a:ext cx="1079204" cy="1079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1244" extrusionOk="0">
                <a:moveTo>
                  <a:pt x="20211" y="3468"/>
                </a:moveTo>
                <a:cubicBezTo>
                  <a:pt x="20193" y="3450"/>
                  <a:pt x="20169" y="3426"/>
                  <a:pt x="20151" y="3408"/>
                </a:cubicBezTo>
                <a:cubicBezTo>
                  <a:pt x="17891" y="1181"/>
                  <a:pt x="14817" y="-52"/>
                  <a:pt x="11640" y="2"/>
                </a:cubicBezTo>
                <a:cubicBezTo>
                  <a:pt x="8583" y="50"/>
                  <a:pt x="5713" y="1253"/>
                  <a:pt x="3531" y="3396"/>
                </a:cubicBezTo>
                <a:cubicBezTo>
                  <a:pt x="1302" y="5587"/>
                  <a:pt x="31" y="8581"/>
                  <a:pt x="1" y="11706"/>
                </a:cubicBezTo>
                <a:cubicBezTo>
                  <a:pt x="-29" y="14909"/>
                  <a:pt x="1206" y="17920"/>
                  <a:pt x="3465" y="20183"/>
                </a:cubicBezTo>
                <a:cubicBezTo>
                  <a:pt x="3471" y="20189"/>
                  <a:pt x="3477" y="20195"/>
                  <a:pt x="3483" y="20201"/>
                </a:cubicBezTo>
                <a:cubicBezTo>
                  <a:pt x="4562" y="21273"/>
                  <a:pt x="6204" y="21548"/>
                  <a:pt x="7577" y="20889"/>
                </a:cubicBezTo>
                <a:cubicBezTo>
                  <a:pt x="13402" y="18106"/>
                  <a:pt x="18125" y="13394"/>
                  <a:pt x="20918" y="7581"/>
                </a:cubicBezTo>
                <a:cubicBezTo>
                  <a:pt x="21571" y="6198"/>
                  <a:pt x="21289" y="4552"/>
                  <a:pt x="20211" y="34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0A41C89-7A8F-6BDF-5BB5-FB72F2A3B754}"/>
              </a:ext>
            </a:extLst>
          </p:cNvPr>
          <p:cNvSpPr/>
          <p:nvPr/>
        </p:nvSpPr>
        <p:spPr>
          <a:xfrm>
            <a:off x="3255325" y="2152168"/>
            <a:ext cx="1078128" cy="1078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293" extrusionOk="0">
                <a:moveTo>
                  <a:pt x="1060" y="17835"/>
                </a:moveTo>
                <a:cubicBezTo>
                  <a:pt x="1192" y="17967"/>
                  <a:pt x="1330" y="18099"/>
                  <a:pt x="1468" y="18225"/>
                </a:cubicBezTo>
                <a:cubicBezTo>
                  <a:pt x="3645" y="20206"/>
                  <a:pt x="6500" y="21299"/>
                  <a:pt x="9439" y="21293"/>
                </a:cubicBezTo>
                <a:cubicBezTo>
                  <a:pt x="12570" y="21287"/>
                  <a:pt x="15516" y="20074"/>
                  <a:pt x="17741" y="17871"/>
                </a:cubicBezTo>
                <a:cubicBezTo>
                  <a:pt x="19960" y="15674"/>
                  <a:pt x="21232" y="12678"/>
                  <a:pt x="21262" y="9556"/>
                </a:cubicBezTo>
                <a:cubicBezTo>
                  <a:pt x="21292" y="6345"/>
                  <a:pt x="20056" y="3325"/>
                  <a:pt x="17795" y="1056"/>
                </a:cubicBezTo>
                <a:cubicBezTo>
                  <a:pt x="17789" y="1050"/>
                  <a:pt x="17783" y="1044"/>
                  <a:pt x="17777" y="1038"/>
                </a:cubicBezTo>
                <a:cubicBezTo>
                  <a:pt x="16703" y="-31"/>
                  <a:pt x="15072" y="-301"/>
                  <a:pt x="13710" y="353"/>
                </a:cubicBezTo>
                <a:cubicBezTo>
                  <a:pt x="7868" y="3151"/>
                  <a:pt x="3135" y="7894"/>
                  <a:pt x="346" y="13741"/>
                </a:cubicBezTo>
                <a:cubicBezTo>
                  <a:pt x="-308" y="15116"/>
                  <a:pt x="-14" y="16760"/>
                  <a:pt x="1060" y="1783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229DFB-3306-5F8D-F132-17E4BFCA9640}"/>
              </a:ext>
            </a:extLst>
          </p:cNvPr>
          <p:cNvSpPr/>
          <p:nvPr/>
        </p:nvSpPr>
        <p:spPr>
          <a:xfrm>
            <a:off x="3258366" y="3703347"/>
            <a:ext cx="1078065" cy="1078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1" h="21288" extrusionOk="0">
                <a:moveTo>
                  <a:pt x="17813" y="3470"/>
                </a:moveTo>
                <a:cubicBezTo>
                  <a:pt x="15573" y="1231"/>
                  <a:pt x="12599" y="0"/>
                  <a:pt x="9434" y="0"/>
                </a:cubicBezTo>
                <a:cubicBezTo>
                  <a:pt x="6400" y="0"/>
                  <a:pt x="3493" y="1147"/>
                  <a:pt x="1289" y="3230"/>
                </a:cubicBezTo>
                <a:cubicBezTo>
                  <a:pt x="1217" y="3302"/>
                  <a:pt x="1145" y="3368"/>
                  <a:pt x="1073" y="3440"/>
                </a:cubicBezTo>
                <a:cubicBezTo>
                  <a:pt x="-21" y="4521"/>
                  <a:pt x="-309" y="6183"/>
                  <a:pt x="352" y="7570"/>
                </a:cubicBezTo>
                <a:cubicBezTo>
                  <a:pt x="3145" y="13405"/>
                  <a:pt x="7872" y="18136"/>
                  <a:pt x="13705" y="20934"/>
                </a:cubicBezTo>
                <a:cubicBezTo>
                  <a:pt x="15092" y="21600"/>
                  <a:pt x="16750" y="21306"/>
                  <a:pt x="17837" y="20219"/>
                </a:cubicBezTo>
                <a:cubicBezTo>
                  <a:pt x="17855" y="20201"/>
                  <a:pt x="17873" y="20183"/>
                  <a:pt x="17885" y="20165"/>
                </a:cubicBezTo>
                <a:cubicBezTo>
                  <a:pt x="20072" y="17944"/>
                  <a:pt x="21291" y="14966"/>
                  <a:pt x="21291" y="11857"/>
                </a:cubicBezTo>
                <a:cubicBezTo>
                  <a:pt x="21291" y="8687"/>
                  <a:pt x="20054" y="5709"/>
                  <a:pt x="17813" y="347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748EFE-2C9D-4356-7391-30F46E25A150}"/>
              </a:ext>
            </a:extLst>
          </p:cNvPr>
          <p:cNvSpPr/>
          <p:nvPr/>
        </p:nvSpPr>
        <p:spPr>
          <a:xfrm>
            <a:off x="3958834" y="1641192"/>
            <a:ext cx="2437776" cy="1787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59"/>
                </a:moveTo>
                <a:cubicBezTo>
                  <a:pt x="19" y="19763"/>
                  <a:pt x="35" y="19770"/>
                  <a:pt x="51" y="19774"/>
                </a:cubicBezTo>
                <a:cubicBezTo>
                  <a:pt x="84" y="19785"/>
                  <a:pt x="116" y="19792"/>
                  <a:pt x="148" y="19803"/>
                </a:cubicBezTo>
                <a:cubicBezTo>
                  <a:pt x="189" y="19818"/>
                  <a:pt x="229" y="19829"/>
                  <a:pt x="269" y="19844"/>
                </a:cubicBezTo>
                <a:cubicBezTo>
                  <a:pt x="302" y="19855"/>
                  <a:pt x="334" y="19866"/>
                  <a:pt x="367" y="19877"/>
                </a:cubicBezTo>
                <a:cubicBezTo>
                  <a:pt x="407" y="19891"/>
                  <a:pt x="447" y="19906"/>
                  <a:pt x="488" y="19921"/>
                </a:cubicBezTo>
                <a:cubicBezTo>
                  <a:pt x="520" y="19932"/>
                  <a:pt x="550" y="19943"/>
                  <a:pt x="582" y="19957"/>
                </a:cubicBezTo>
                <a:cubicBezTo>
                  <a:pt x="623" y="19972"/>
                  <a:pt x="663" y="19990"/>
                  <a:pt x="703" y="20005"/>
                </a:cubicBezTo>
                <a:cubicBezTo>
                  <a:pt x="733" y="20016"/>
                  <a:pt x="765" y="20031"/>
                  <a:pt x="795" y="20042"/>
                </a:cubicBezTo>
                <a:cubicBezTo>
                  <a:pt x="835" y="20060"/>
                  <a:pt x="879" y="20079"/>
                  <a:pt x="919" y="20097"/>
                </a:cubicBezTo>
                <a:cubicBezTo>
                  <a:pt x="949" y="20112"/>
                  <a:pt x="978" y="20123"/>
                  <a:pt x="1008" y="20137"/>
                </a:cubicBezTo>
                <a:cubicBezTo>
                  <a:pt x="1051" y="20156"/>
                  <a:pt x="1094" y="20178"/>
                  <a:pt x="1137" y="20200"/>
                </a:cubicBezTo>
                <a:cubicBezTo>
                  <a:pt x="1164" y="20215"/>
                  <a:pt x="1194" y="20226"/>
                  <a:pt x="1221" y="20240"/>
                </a:cubicBezTo>
                <a:cubicBezTo>
                  <a:pt x="1267" y="20262"/>
                  <a:pt x="1315" y="20288"/>
                  <a:pt x="1361" y="20314"/>
                </a:cubicBezTo>
                <a:cubicBezTo>
                  <a:pt x="1385" y="20325"/>
                  <a:pt x="1407" y="20340"/>
                  <a:pt x="1431" y="20351"/>
                </a:cubicBezTo>
                <a:cubicBezTo>
                  <a:pt x="1501" y="20387"/>
                  <a:pt x="1571" y="20428"/>
                  <a:pt x="1639" y="20468"/>
                </a:cubicBezTo>
                <a:cubicBezTo>
                  <a:pt x="1709" y="20509"/>
                  <a:pt x="1779" y="20553"/>
                  <a:pt x="1849" y="20593"/>
                </a:cubicBezTo>
                <a:cubicBezTo>
                  <a:pt x="1873" y="20608"/>
                  <a:pt x="1895" y="20623"/>
                  <a:pt x="1919" y="20637"/>
                </a:cubicBezTo>
                <a:cubicBezTo>
                  <a:pt x="1965" y="20667"/>
                  <a:pt x="2013" y="20696"/>
                  <a:pt x="2059" y="20725"/>
                </a:cubicBezTo>
                <a:cubicBezTo>
                  <a:pt x="2086" y="20744"/>
                  <a:pt x="2113" y="20762"/>
                  <a:pt x="2140" y="20781"/>
                </a:cubicBezTo>
                <a:cubicBezTo>
                  <a:pt x="2183" y="20810"/>
                  <a:pt x="2223" y="20836"/>
                  <a:pt x="2266" y="20865"/>
                </a:cubicBezTo>
                <a:cubicBezTo>
                  <a:pt x="2296" y="20883"/>
                  <a:pt x="2323" y="20906"/>
                  <a:pt x="2353" y="20928"/>
                </a:cubicBezTo>
                <a:cubicBezTo>
                  <a:pt x="2393" y="20957"/>
                  <a:pt x="2434" y="20986"/>
                  <a:pt x="2471" y="21016"/>
                </a:cubicBezTo>
                <a:cubicBezTo>
                  <a:pt x="2501" y="21038"/>
                  <a:pt x="2528" y="21060"/>
                  <a:pt x="2558" y="21082"/>
                </a:cubicBezTo>
                <a:cubicBezTo>
                  <a:pt x="2595" y="21111"/>
                  <a:pt x="2636" y="21141"/>
                  <a:pt x="2673" y="21174"/>
                </a:cubicBezTo>
                <a:cubicBezTo>
                  <a:pt x="2700" y="21196"/>
                  <a:pt x="2730" y="21218"/>
                  <a:pt x="2757" y="21240"/>
                </a:cubicBezTo>
                <a:cubicBezTo>
                  <a:pt x="2795" y="21273"/>
                  <a:pt x="2835" y="21302"/>
                  <a:pt x="2873" y="21335"/>
                </a:cubicBezTo>
                <a:cubicBezTo>
                  <a:pt x="2900" y="21358"/>
                  <a:pt x="2927" y="21380"/>
                  <a:pt x="2954" y="21405"/>
                </a:cubicBezTo>
                <a:cubicBezTo>
                  <a:pt x="2994" y="21438"/>
                  <a:pt x="3032" y="21475"/>
                  <a:pt x="3072" y="21508"/>
                </a:cubicBezTo>
                <a:cubicBezTo>
                  <a:pt x="3097" y="21530"/>
                  <a:pt x="3123" y="21552"/>
                  <a:pt x="3148" y="21574"/>
                </a:cubicBezTo>
                <a:cubicBezTo>
                  <a:pt x="3156" y="21582"/>
                  <a:pt x="3164" y="21589"/>
                  <a:pt x="3172" y="21596"/>
                </a:cubicBezTo>
                <a:cubicBezTo>
                  <a:pt x="3541" y="21229"/>
                  <a:pt x="3889" y="20825"/>
                  <a:pt x="4212" y="20384"/>
                </a:cubicBezTo>
                <a:cubicBezTo>
                  <a:pt x="4579" y="19884"/>
                  <a:pt x="4913" y="19340"/>
                  <a:pt x="5209" y="18763"/>
                </a:cubicBezTo>
                <a:cubicBezTo>
                  <a:pt x="5557" y="18083"/>
                  <a:pt x="5853" y="17352"/>
                  <a:pt x="6088" y="16591"/>
                </a:cubicBezTo>
                <a:cubicBezTo>
                  <a:pt x="6546" y="15118"/>
                  <a:pt x="6778" y="13552"/>
                  <a:pt x="6778" y="11943"/>
                </a:cubicBezTo>
                <a:cubicBezTo>
                  <a:pt x="6778" y="9734"/>
                  <a:pt x="7408" y="7658"/>
                  <a:pt x="8554" y="6096"/>
                </a:cubicBezTo>
                <a:cubicBezTo>
                  <a:pt x="9699" y="4535"/>
                  <a:pt x="11222" y="3675"/>
                  <a:pt x="12841" y="3675"/>
                </a:cubicBezTo>
                <a:cubicBezTo>
                  <a:pt x="14461" y="3675"/>
                  <a:pt x="15984" y="4535"/>
                  <a:pt x="17129" y="6096"/>
                </a:cubicBezTo>
                <a:cubicBezTo>
                  <a:pt x="18274" y="7658"/>
                  <a:pt x="18905" y="9734"/>
                  <a:pt x="18905" y="11943"/>
                </a:cubicBezTo>
                <a:cubicBezTo>
                  <a:pt x="18905" y="14151"/>
                  <a:pt x="18274" y="16228"/>
                  <a:pt x="17129" y="17789"/>
                </a:cubicBezTo>
                <a:cubicBezTo>
                  <a:pt x="16466" y="18693"/>
                  <a:pt x="15679" y="19358"/>
                  <a:pt x="14820" y="19763"/>
                </a:cubicBezTo>
                <a:cubicBezTo>
                  <a:pt x="14836" y="19766"/>
                  <a:pt x="14855" y="19774"/>
                  <a:pt x="14871" y="19777"/>
                </a:cubicBezTo>
                <a:cubicBezTo>
                  <a:pt x="14903" y="19788"/>
                  <a:pt x="14935" y="19796"/>
                  <a:pt x="14968" y="19807"/>
                </a:cubicBezTo>
                <a:cubicBezTo>
                  <a:pt x="15008" y="19821"/>
                  <a:pt x="15049" y="19832"/>
                  <a:pt x="15089" y="19847"/>
                </a:cubicBezTo>
                <a:cubicBezTo>
                  <a:pt x="15121" y="19858"/>
                  <a:pt x="15154" y="19869"/>
                  <a:pt x="15186" y="19880"/>
                </a:cubicBezTo>
                <a:cubicBezTo>
                  <a:pt x="15226" y="19895"/>
                  <a:pt x="15267" y="19910"/>
                  <a:pt x="15307" y="19924"/>
                </a:cubicBezTo>
                <a:cubicBezTo>
                  <a:pt x="15340" y="19935"/>
                  <a:pt x="15369" y="19946"/>
                  <a:pt x="15402" y="19961"/>
                </a:cubicBezTo>
                <a:cubicBezTo>
                  <a:pt x="15442" y="19976"/>
                  <a:pt x="15482" y="19994"/>
                  <a:pt x="15523" y="20009"/>
                </a:cubicBezTo>
                <a:cubicBezTo>
                  <a:pt x="15553" y="20020"/>
                  <a:pt x="15585" y="20035"/>
                  <a:pt x="15615" y="20046"/>
                </a:cubicBezTo>
                <a:cubicBezTo>
                  <a:pt x="15655" y="20064"/>
                  <a:pt x="15698" y="20082"/>
                  <a:pt x="15738" y="20101"/>
                </a:cubicBezTo>
                <a:cubicBezTo>
                  <a:pt x="15768" y="20115"/>
                  <a:pt x="15798" y="20126"/>
                  <a:pt x="15827" y="20141"/>
                </a:cubicBezTo>
                <a:cubicBezTo>
                  <a:pt x="15871" y="20160"/>
                  <a:pt x="15914" y="20182"/>
                  <a:pt x="15957" y="20204"/>
                </a:cubicBezTo>
                <a:cubicBezTo>
                  <a:pt x="15984" y="20218"/>
                  <a:pt x="16013" y="20229"/>
                  <a:pt x="16040" y="20244"/>
                </a:cubicBezTo>
                <a:cubicBezTo>
                  <a:pt x="16089" y="20266"/>
                  <a:pt x="16135" y="20292"/>
                  <a:pt x="16180" y="20318"/>
                </a:cubicBezTo>
                <a:cubicBezTo>
                  <a:pt x="16205" y="20329"/>
                  <a:pt x="16226" y="20340"/>
                  <a:pt x="16251" y="20354"/>
                </a:cubicBezTo>
                <a:cubicBezTo>
                  <a:pt x="16321" y="20391"/>
                  <a:pt x="16391" y="20431"/>
                  <a:pt x="16458" y="20472"/>
                </a:cubicBezTo>
                <a:cubicBezTo>
                  <a:pt x="16528" y="20512"/>
                  <a:pt x="16598" y="20556"/>
                  <a:pt x="16668" y="20597"/>
                </a:cubicBezTo>
                <a:cubicBezTo>
                  <a:pt x="16692" y="20612"/>
                  <a:pt x="16714" y="20626"/>
                  <a:pt x="16738" y="20641"/>
                </a:cubicBezTo>
                <a:cubicBezTo>
                  <a:pt x="16784" y="20670"/>
                  <a:pt x="16833" y="20700"/>
                  <a:pt x="16878" y="20729"/>
                </a:cubicBezTo>
                <a:cubicBezTo>
                  <a:pt x="16905" y="20747"/>
                  <a:pt x="16932" y="20766"/>
                  <a:pt x="16959" y="20784"/>
                </a:cubicBezTo>
                <a:cubicBezTo>
                  <a:pt x="17002" y="20814"/>
                  <a:pt x="17043" y="20839"/>
                  <a:pt x="17086" y="20869"/>
                </a:cubicBezTo>
                <a:cubicBezTo>
                  <a:pt x="17116" y="20887"/>
                  <a:pt x="17143" y="20909"/>
                  <a:pt x="17172" y="20931"/>
                </a:cubicBezTo>
                <a:cubicBezTo>
                  <a:pt x="17213" y="20961"/>
                  <a:pt x="17253" y="20990"/>
                  <a:pt x="17291" y="21019"/>
                </a:cubicBezTo>
                <a:cubicBezTo>
                  <a:pt x="17320" y="21041"/>
                  <a:pt x="17347" y="21064"/>
                  <a:pt x="17377" y="21086"/>
                </a:cubicBezTo>
                <a:cubicBezTo>
                  <a:pt x="17415" y="21115"/>
                  <a:pt x="17455" y="21144"/>
                  <a:pt x="17493" y="21177"/>
                </a:cubicBezTo>
                <a:cubicBezTo>
                  <a:pt x="17523" y="21199"/>
                  <a:pt x="17549" y="21222"/>
                  <a:pt x="17579" y="21244"/>
                </a:cubicBezTo>
                <a:cubicBezTo>
                  <a:pt x="17617" y="21277"/>
                  <a:pt x="17657" y="21306"/>
                  <a:pt x="17695" y="21339"/>
                </a:cubicBezTo>
                <a:cubicBezTo>
                  <a:pt x="17722" y="21361"/>
                  <a:pt x="17749" y="21383"/>
                  <a:pt x="17776" y="21409"/>
                </a:cubicBezTo>
                <a:cubicBezTo>
                  <a:pt x="17816" y="21442"/>
                  <a:pt x="17854" y="21479"/>
                  <a:pt x="17894" y="21512"/>
                </a:cubicBezTo>
                <a:cubicBezTo>
                  <a:pt x="17919" y="21534"/>
                  <a:pt x="17946" y="21556"/>
                  <a:pt x="17970" y="21578"/>
                </a:cubicBezTo>
                <a:cubicBezTo>
                  <a:pt x="17978" y="21585"/>
                  <a:pt x="17986" y="21593"/>
                  <a:pt x="17994" y="21600"/>
                </a:cubicBezTo>
                <a:cubicBezTo>
                  <a:pt x="18361" y="21233"/>
                  <a:pt x="18711" y="20828"/>
                  <a:pt x="19034" y="20387"/>
                </a:cubicBezTo>
                <a:cubicBezTo>
                  <a:pt x="19838" y="19292"/>
                  <a:pt x="20471" y="18013"/>
                  <a:pt x="20910" y="16591"/>
                </a:cubicBezTo>
                <a:cubicBezTo>
                  <a:pt x="21368" y="15118"/>
                  <a:pt x="21600" y="13552"/>
                  <a:pt x="21600" y="11943"/>
                </a:cubicBezTo>
                <a:cubicBezTo>
                  <a:pt x="21600" y="10333"/>
                  <a:pt x="21368" y="8768"/>
                  <a:pt x="20910" y="7294"/>
                </a:cubicBezTo>
                <a:cubicBezTo>
                  <a:pt x="20468" y="5872"/>
                  <a:pt x="19838" y="4593"/>
                  <a:pt x="19034" y="3498"/>
                </a:cubicBezTo>
                <a:cubicBezTo>
                  <a:pt x="18231" y="2403"/>
                  <a:pt x="17293" y="1540"/>
                  <a:pt x="16251" y="941"/>
                </a:cubicBezTo>
                <a:cubicBezTo>
                  <a:pt x="15170" y="316"/>
                  <a:pt x="14022" y="0"/>
                  <a:pt x="12841" y="0"/>
                </a:cubicBezTo>
                <a:cubicBezTo>
                  <a:pt x="11661" y="0"/>
                  <a:pt x="10513" y="316"/>
                  <a:pt x="9432" y="941"/>
                </a:cubicBezTo>
                <a:cubicBezTo>
                  <a:pt x="8389" y="1543"/>
                  <a:pt x="7452" y="2403"/>
                  <a:pt x="6648" y="3498"/>
                </a:cubicBezTo>
                <a:cubicBezTo>
                  <a:pt x="6282" y="3998"/>
                  <a:pt x="5948" y="4542"/>
                  <a:pt x="5651" y="5119"/>
                </a:cubicBezTo>
                <a:lnTo>
                  <a:pt x="5651" y="5119"/>
                </a:lnTo>
                <a:cubicBezTo>
                  <a:pt x="5347" y="5714"/>
                  <a:pt x="5083" y="6346"/>
                  <a:pt x="4864" y="7008"/>
                </a:cubicBezTo>
                <a:cubicBezTo>
                  <a:pt x="4832" y="7103"/>
                  <a:pt x="4802" y="7195"/>
                  <a:pt x="4773" y="7291"/>
                </a:cubicBezTo>
                <a:cubicBezTo>
                  <a:pt x="4315" y="8764"/>
                  <a:pt x="4083" y="10330"/>
                  <a:pt x="4083" y="11939"/>
                </a:cubicBezTo>
                <a:cubicBezTo>
                  <a:pt x="4083" y="14148"/>
                  <a:pt x="3452" y="16224"/>
                  <a:pt x="2307" y="17786"/>
                </a:cubicBezTo>
                <a:cubicBezTo>
                  <a:pt x="1647" y="18690"/>
                  <a:pt x="860" y="19355"/>
                  <a:pt x="0" y="197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93BF435-1364-2D12-4151-E417AD59FDDD}"/>
              </a:ext>
            </a:extLst>
          </p:cNvPr>
          <p:cNvSpPr/>
          <p:nvPr/>
        </p:nvSpPr>
        <p:spPr>
          <a:xfrm>
            <a:off x="4608804" y="2854761"/>
            <a:ext cx="1787806" cy="2436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1" y="0"/>
                </a:moveTo>
                <a:cubicBezTo>
                  <a:pt x="1837" y="19"/>
                  <a:pt x="1830" y="35"/>
                  <a:pt x="1826" y="54"/>
                </a:cubicBezTo>
                <a:cubicBezTo>
                  <a:pt x="1815" y="86"/>
                  <a:pt x="1808" y="119"/>
                  <a:pt x="1797" y="151"/>
                </a:cubicBezTo>
                <a:cubicBezTo>
                  <a:pt x="1782" y="191"/>
                  <a:pt x="1771" y="232"/>
                  <a:pt x="1756" y="272"/>
                </a:cubicBezTo>
                <a:cubicBezTo>
                  <a:pt x="1745" y="305"/>
                  <a:pt x="1734" y="337"/>
                  <a:pt x="1723" y="367"/>
                </a:cubicBezTo>
                <a:cubicBezTo>
                  <a:pt x="1709" y="407"/>
                  <a:pt x="1694" y="448"/>
                  <a:pt x="1679" y="488"/>
                </a:cubicBezTo>
                <a:cubicBezTo>
                  <a:pt x="1668" y="520"/>
                  <a:pt x="1657" y="550"/>
                  <a:pt x="1643" y="582"/>
                </a:cubicBezTo>
                <a:cubicBezTo>
                  <a:pt x="1628" y="623"/>
                  <a:pt x="1609" y="663"/>
                  <a:pt x="1595" y="704"/>
                </a:cubicBezTo>
                <a:cubicBezTo>
                  <a:pt x="1584" y="733"/>
                  <a:pt x="1569" y="766"/>
                  <a:pt x="1558" y="795"/>
                </a:cubicBezTo>
                <a:cubicBezTo>
                  <a:pt x="1540" y="836"/>
                  <a:pt x="1521" y="879"/>
                  <a:pt x="1503" y="919"/>
                </a:cubicBezTo>
                <a:cubicBezTo>
                  <a:pt x="1488" y="949"/>
                  <a:pt x="1477" y="979"/>
                  <a:pt x="1462" y="1008"/>
                </a:cubicBezTo>
                <a:cubicBezTo>
                  <a:pt x="1444" y="1051"/>
                  <a:pt x="1422" y="1095"/>
                  <a:pt x="1400" y="1138"/>
                </a:cubicBezTo>
                <a:cubicBezTo>
                  <a:pt x="1385" y="1165"/>
                  <a:pt x="1374" y="1194"/>
                  <a:pt x="1360" y="1221"/>
                </a:cubicBezTo>
                <a:cubicBezTo>
                  <a:pt x="1338" y="1267"/>
                  <a:pt x="1312" y="1316"/>
                  <a:pt x="1286" y="1361"/>
                </a:cubicBezTo>
                <a:cubicBezTo>
                  <a:pt x="1275" y="1386"/>
                  <a:pt x="1260" y="1407"/>
                  <a:pt x="1249" y="1432"/>
                </a:cubicBezTo>
                <a:cubicBezTo>
                  <a:pt x="1213" y="1502"/>
                  <a:pt x="1172" y="1572"/>
                  <a:pt x="1132" y="1639"/>
                </a:cubicBezTo>
                <a:cubicBezTo>
                  <a:pt x="1091" y="1709"/>
                  <a:pt x="1047" y="1779"/>
                  <a:pt x="1007" y="1849"/>
                </a:cubicBezTo>
                <a:cubicBezTo>
                  <a:pt x="992" y="1874"/>
                  <a:pt x="977" y="1895"/>
                  <a:pt x="963" y="1917"/>
                </a:cubicBezTo>
                <a:cubicBezTo>
                  <a:pt x="933" y="1963"/>
                  <a:pt x="904" y="2011"/>
                  <a:pt x="871" y="2057"/>
                </a:cubicBezTo>
                <a:cubicBezTo>
                  <a:pt x="852" y="2084"/>
                  <a:pt x="834" y="2111"/>
                  <a:pt x="816" y="2138"/>
                </a:cubicBezTo>
                <a:cubicBezTo>
                  <a:pt x="786" y="2181"/>
                  <a:pt x="757" y="2221"/>
                  <a:pt x="731" y="2265"/>
                </a:cubicBezTo>
                <a:cubicBezTo>
                  <a:pt x="713" y="2294"/>
                  <a:pt x="691" y="2321"/>
                  <a:pt x="672" y="2348"/>
                </a:cubicBezTo>
                <a:cubicBezTo>
                  <a:pt x="643" y="2389"/>
                  <a:pt x="614" y="2429"/>
                  <a:pt x="584" y="2467"/>
                </a:cubicBezTo>
                <a:cubicBezTo>
                  <a:pt x="562" y="2496"/>
                  <a:pt x="540" y="2523"/>
                  <a:pt x="518" y="2553"/>
                </a:cubicBezTo>
                <a:cubicBezTo>
                  <a:pt x="489" y="2594"/>
                  <a:pt x="459" y="2631"/>
                  <a:pt x="426" y="2669"/>
                </a:cubicBezTo>
                <a:cubicBezTo>
                  <a:pt x="404" y="2699"/>
                  <a:pt x="382" y="2726"/>
                  <a:pt x="360" y="2753"/>
                </a:cubicBezTo>
                <a:cubicBezTo>
                  <a:pt x="327" y="2790"/>
                  <a:pt x="298" y="2831"/>
                  <a:pt x="265" y="2869"/>
                </a:cubicBezTo>
                <a:cubicBezTo>
                  <a:pt x="243" y="2895"/>
                  <a:pt x="220" y="2922"/>
                  <a:pt x="195" y="2949"/>
                </a:cubicBezTo>
                <a:cubicBezTo>
                  <a:pt x="162" y="2990"/>
                  <a:pt x="129" y="3028"/>
                  <a:pt x="92" y="3068"/>
                </a:cubicBezTo>
                <a:cubicBezTo>
                  <a:pt x="70" y="3095"/>
                  <a:pt x="48" y="3119"/>
                  <a:pt x="22" y="3146"/>
                </a:cubicBezTo>
                <a:cubicBezTo>
                  <a:pt x="15" y="3154"/>
                  <a:pt x="7" y="3162"/>
                  <a:pt x="4" y="3168"/>
                </a:cubicBezTo>
                <a:cubicBezTo>
                  <a:pt x="371" y="3537"/>
                  <a:pt x="775" y="3885"/>
                  <a:pt x="1216" y="4208"/>
                </a:cubicBezTo>
                <a:cubicBezTo>
                  <a:pt x="1716" y="4575"/>
                  <a:pt x="2260" y="4909"/>
                  <a:pt x="2841" y="5206"/>
                </a:cubicBezTo>
                <a:cubicBezTo>
                  <a:pt x="3436" y="5511"/>
                  <a:pt x="4068" y="5775"/>
                  <a:pt x="4729" y="5993"/>
                </a:cubicBezTo>
                <a:cubicBezTo>
                  <a:pt x="4825" y="6025"/>
                  <a:pt x="4917" y="6055"/>
                  <a:pt x="5012" y="6085"/>
                </a:cubicBezTo>
                <a:cubicBezTo>
                  <a:pt x="6486" y="6543"/>
                  <a:pt x="8051" y="6775"/>
                  <a:pt x="9661" y="6775"/>
                </a:cubicBezTo>
                <a:cubicBezTo>
                  <a:pt x="11869" y="6775"/>
                  <a:pt x="13946" y="7406"/>
                  <a:pt x="15507" y="8552"/>
                </a:cubicBezTo>
                <a:cubicBezTo>
                  <a:pt x="17069" y="9697"/>
                  <a:pt x="17929" y="11221"/>
                  <a:pt x="17929" y="12841"/>
                </a:cubicBezTo>
                <a:cubicBezTo>
                  <a:pt x="17929" y="14461"/>
                  <a:pt x="17069" y="15984"/>
                  <a:pt x="15507" y="17130"/>
                </a:cubicBezTo>
                <a:cubicBezTo>
                  <a:pt x="13946" y="18276"/>
                  <a:pt x="11869" y="18907"/>
                  <a:pt x="9661" y="18907"/>
                </a:cubicBezTo>
                <a:cubicBezTo>
                  <a:pt x="7452" y="18907"/>
                  <a:pt x="5376" y="18276"/>
                  <a:pt x="3814" y="17130"/>
                </a:cubicBezTo>
                <a:cubicBezTo>
                  <a:pt x="2910" y="16467"/>
                  <a:pt x="2245" y="15680"/>
                  <a:pt x="1841" y="14820"/>
                </a:cubicBezTo>
                <a:cubicBezTo>
                  <a:pt x="1837" y="14839"/>
                  <a:pt x="1830" y="14855"/>
                  <a:pt x="1826" y="14874"/>
                </a:cubicBezTo>
                <a:cubicBezTo>
                  <a:pt x="1815" y="14906"/>
                  <a:pt x="1808" y="14938"/>
                  <a:pt x="1797" y="14971"/>
                </a:cubicBezTo>
                <a:cubicBezTo>
                  <a:pt x="1782" y="15011"/>
                  <a:pt x="1771" y="15052"/>
                  <a:pt x="1757" y="15092"/>
                </a:cubicBezTo>
                <a:cubicBezTo>
                  <a:pt x="1745" y="15124"/>
                  <a:pt x="1734" y="15157"/>
                  <a:pt x="1723" y="15186"/>
                </a:cubicBezTo>
                <a:cubicBezTo>
                  <a:pt x="1709" y="15227"/>
                  <a:pt x="1694" y="15267"/>
                  <a:pt x="1679" y="15308"/>
                </a:cubicBezTo>
                <a:cubicBezTo>
                  <a:pt x="1668" y="15340"/>
                  <a:pt x="1657" y="15370"/>
                  <a:pt x="1643" y="15402"/>
                </a:cubicBezTo>
                <a:cubicBezTo>
                  <a:pt x="1628" y="15442"/>
                  <a:pt x="1609" y="15483"/>
                  <a:pt x="1595" y="15526"/>
                </a:cubicBezTo>
                <a:cubicBezTo>
                  <a:pt x="1584" y="15556"/>
                  <a:pt x="1569" y="15588"/>
                  <a:pt x="1558" y="15618"/>
                </a:cubicBezTo>
                <a:cubicBezTo>
                  <a:pt x="1540" y="15658"/>
                  <a:pt x="1521" y="15701"/>
                  <a:pt x="1503" y="15742"/>
                </a:cubicBezTo>
                <a:cubicBezTo>
                  <a:pt x="1488" y="15771"/>
                  <a:pt x="1477" y="15801"/>
                  <a:pt x="1463" y="15831"/>
                </a:cubicBezTo>
                <a:cubicBezTo>
                  <a:pt x="1444" y="15874"/>
                  <a:pt x="1422" y="15917"/>
                  <a:pt x="1400" y="15960"/>
                </a:cubicBezTo>
                <a:cubicBezTo>
                  <a:pt x="1385" y="15987"/>
                  <a:pt x="1374" y="16014"/>
                  <a:pt x="1360" y="16044"/>
                </a:cubicBezTo>
                <a:cubicBezTo>
                  <a:pt x="1338" y="16092"/>
                  <a:pt x="1312" y="16138"/>
                  <a:pt x="1286" y="16184"/>
                </a:cubicBezTo>
                <a:cubicBezTo>
                  <a:pt x="1275" y="16208"/>
                  <a:pt x="1264" y="16230"/>
                  <a:pt x="1249" y="16254"/>
                </a:cubicBezTo>
                <a:cubicBezTo>
                  <a:pt x="1213" y="16324"/>
                  <a:pt x="1172" y="16394"/>
                  <a:pt x="1132" y="16462"/>
                </a:cubicBezTo>
                <a:cubicBezTo>
                  <a:pt x="1091" y="16532"/>
                  <a:pt x="1047" y="16602"/>
                  <a:pt x="1007" y="16672"/>
                </a:cubicBezTo>
                <a:cubicBezTo>
                  <a:pt x="992" y="16693"/>
                  <a:pt x="977" y="16718"/>
                  <a:pt x="963" y="16739"/>
                </a:cubicBezTo>
                <a:cubicBezTo>
                  <a:pt x="933" y="16788"/>
                  <a:pt x="904" y="16834"/>
                  <a:pt x="871" y="16879"/>
                </a:cubicBezTo>
                <a:cubicBezTo>
                  <a:pt x="853" y="16906"/>
                  <a:pt x="834" y="16933"/>
                  <a:pt x="816" y="16960"/>
                </a:cubicBezTo>
                <a:cubicBezTo>
                  <a:pt x="786" y="17003"/>
                  <a:pt x="757" y="17044"/>
                  <a:pt x="728" y="17087"/>
                </a:cubicBezTo>
                <a:cubicBezTo>
                  <a:pt x="709" y="17114"/>
                  <a:pt x="687" y="17144"/>
                  <a:pt x="669" y="17171"/>
                </a:cubicBezTo>
                <a:cubicBezTo>
                  <a:pt x="639" y="17211"/>
                  <a:pt x="610" y="17251"/>
                  <a:pt x="581" y="17292"/>
                </a:cubicBezTo>
                <a:cubicBezTo>
                  <a:pt x="559" y="17322"/>
                  <a:pt x="536" y="17348"/>
                  <a:pt x="514" y="17378"/>
                </a:cubicBezTo>
                <a:cubicBezTo>
                  <a:pt x="485" y="17419"/>
                  <a:pt x="456" y="17456"/>
                  <a:pt x="423" y="17494"/>
                </a:cubicBezTo>
                <a:cubicBezTo>
                  <a:pt x="401" y="17521"/>
                  <a:pt x="378" y="17551"/>
                  <a:pt x="356" y="17578"/>
                </a:cubicBezTo>
                <a:cubicBezTo>
                  <a:pt x="323" y="17615"/>
                  <a:pt x="294" y="17656"/>
                  <a:pt x="261" y="17694"/>
                </a:cubicBezTo>
                <a:cubicBezTo>
                  <a:pt x="239" y="17721"/>
                  <a:pt x="217" y="17747"/>
                  <a:pt x="191" y="17774"/>
                </a:cubicBezTo>
                <a:cubicBezTo>
                  <a:pt x="158" y="17815"/>
                  <a:pt x="121" y="17853"/>
                  <a:pt x="88" y="17893"/>
                </a:cubicBezTo>
                <a:cubicBezTo>
                  <a:pt x="66" y="17917"/>
                  <a:pt x="44" y="17944"/>
                  <a:pt x="22" y="17969"/>
                </a:cubicBezTo>
                <a:cubicBezTo>
                  <a:pt x="15" y="17977"/>
                  <a:pt x="7" y="17985"/>
                  <a:pt x="0" y="17993"/>
                </a:cubicBezTo>
                <a:cubicBezTo>
                  <a:pt x="367" y="18362"/>
                  <a:pt x="772" y="18710"/>
                  <a:pt x="1213" y="19033"/>
                </a:cubicBezTo>
                <a:cubicBezTo>
                  <a:pt x="2308" y="19837"/>
                  <a:pt x="3587" y="20470"/>
                  <a:pt x="5009" y="20910"/>
                </a:cubicBezTo>
                <a:cubicBezTo>
                  <a:pt x="6482" y="21368"/>
                  <a:pt x="8048" y="21600"/>
                  <a:pt x="9657" y="21600"/>
                </a:cubicBezTo>
                <a:cubicBezTo>
                  <a:pt x="11267" y="21600"/>
                  <a:pt x="12832" y="21368"/>
                  <a:pt x="14306" y="20910"/>
                </a:cubicBezTo>
                <a:cubicBezTo>
                  <a:pt x="15728" y="20468"/>
                  <a:pt x="17007" y="19837"/>
                  <a:pt x="18102" y="19033"/>
                </a:cubicBezTo>
                <a:cubicBezTo>
                  <a:pt x="19197" y="18230"/>
                  <a:pt x="20060" y="17292"/>
                  <a:pt x="20659" y="16249"/>
                </a:cubicBezTo>
                <a:cubicBezTo>
                  <a:pt x="21284" y="15167"/>
                  <a:pt x="21600" y="14019"/>
                  <a:pt x="21600" y="12838"/>
                </a:cubicBezTo>
                <a:cubicBezTo>
                  <a:pt x="21600" y="11657"/>
                  <a:pt x="21284" y="10509"/>
                  <a:pt x="20659" y="9428"/>
                </a:cubicBezTo>
                <a:cubicBezTo>
                  <a:pt x="20057" y="8384"/>
                  <a:pt x="19197" y="7446"/>
                  <a:pt x="18102" y="6643"/>
                </a:cubicBezTo>
                <a:cubicBezTo>
                  <a:pt x="17602" y="6276"/>
                  <a:pt x="17058" y="5942"/>
                  <a:pt x="16481" y="5645"/>
                </a:cubicBezTo>
                <a:lnTo>
                  <a:pt x="16481" y="5645"/>
                </a:lnTo>
                <a:cubicBezTo>
                  <a:pt x="16059" y="5427"/>
                  <a:pt x="15614" y="5230"/>
                  <a:pt x="15151" y="5055"/>
                </a:cubicBezTo>
                <a:cubicBezTo>
                  <a:pt x="14967" y="4985"/>
                  <a:pt x="14780" y="4917"/>
                  <a:pt x="14592" y="4855"/>
                </a:cubicBezTo>
                <a:cubicBezTo>
                  <a:pt x="14497" y="4823"/>
                  <a:pt x="14405" y="4793"/>
                  <a:pt x="14309" y="4764"/>
                </a:cubicBezTo>
                <a:cubicBezTo>
                  <a:pt x="12836" y="4305"/>
                  <a:pt x="11270" y="4074"/>
                  <a:pt x="9661" y="4074"/>
                </a:cubicBezTo>
                <a:cubicBezTo>
                  <a:pt x="7452" y="4074"/>
                  <a:pt x="5376" y="3443"/>
                  <a:pt x="3814" y="2297"/>
                </a:cubicBezTo>
                <a:cubicBezTo>
                  <a:pt x="2910" y="1647"/>
                  <a:pt x="2242" y="860"/>
                  <a:pt x="184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81C5182-8575-E02C-EEAB-1FF620E46DEC}"/>
              </a:ext>
            </a:extLst>
          </p:cNvPr>
          <p:cNvSpPr/>
          <p:nvPr/>
        </p:nvSpPr>
        <p:spPr>
          <a:xfrm>
            <a:off x="2747391" y="1641191"/>
            <a:ext cx="1787809" cy="24383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21600"/>
                </a:moveTo>
                <a:cubicBezTo>
                  <a:pt x="19759" y="21584"/>
                  <a:pt x="19766" y="21565"/>
                  <a:pt x="19770" y="21549"/>
                </a:cubicBezTo>
                <a:cubicBezTo>
                  <a:pt x="19781" y="21516"/>
                  <a:pt x="19788" y="21484"/>
                  <a:pt x="19799" y="21452"/>
                </a:cubicBezTo>
                <a:cubicBezTo>
                  <a:pt x="19814" y="21411"/>
                  <a:pt x="19825" y="21371"/>
                  <a:pt x="19840" y="21331"/>
                </a:cubicBezTo>
                <a:cubicBezTo>
                  <a:pt x="19851" y="21298"/>
                  <a:pt x="19862" y="21266"/>
                  <a:pt x="19873" y="21234"/>
                </a:cubicBezTo>
                <a:cubicBezTo>
                  <a:pt x="19888" y="21193"/>
                  <a:pt x="19902" y="21153"/>
                  <a:pt x="19917" y="21112"/>
                </a:cubicBezTo>
                <a:cubicBezTo>
                  <a:pt x="19928" y="21080"/>
                  <a:pt x="19943" y="21048"/>
                  <a:pt x="19954" y="21018"/>
                </a:cubicBezTo>
                <a:cubicBezTo>
                  <a:pt x="19968" y="20978"/>
                  <a:pt x="19987" y="20937"/>
                  <a:pt x="20001" y="20897"/>
                </a:cubicBezTo>
                <a:cubicBezTo>
                  <a:pt x="20012" y="20864"/>
                  <a:pt x="20027" y="20835"/>
                  <a:pt x="20042" y="20802"/>
                </a:cubicBezTo>
                <a:cubicBezTo>
                  <a:pt x="20060" y="20762"/>
                  <a:pt x="20079" y="20722"/>
                  <a:pt x="20097" y="20679"/>
                </a:cubicBezTo>
                <a:cubicBezTo>
                  <a:pt x="20112" y="20649"/>
                  <a:pt x="20123" y="20619"/>
                  <a:pt x="20137" y="20590"/>
                </a:cubicBezTo>
                <a:cubicBezTo>
                  <a:pt x="20156" y="20547"/>
                  <a:pt x="20178" y="20503"/>
                  <a:pt x="20200" y="20463"/>
                </a:cubicBezTo>
                <a:cubicBezTo>
                  <a:pt x="20215" y="20436"/>
                  <a:pt x="20226" y="20406"/>
                  <a:pt x="20240" y="20379"/>
                </a:cubicBezTo>
                <a:cubicBezTo>
                  <a:pt x="20262" y="20334"/>
                  <a:pt x="20288" y="20285"/>
                  <a:pt x="20314" y="20239"/>
                </a:cubicBezTo>
                <a:cubicBezTo>
                  <a:pt x="20325" y="20215"/>
                  <a:pt x="20340" y="20194"/>
                  <a:pt x="20351" y="20169"/>
                </a:cubicBezTo>
                <a:cubicBezTo>
                  <a:pt x="20387" y="20099"/>
                  <a:pt x="20428" y="20029"/>
                  <a:pt x="20468" y="19962"/>
                </a:cubicBezTo>
                <a:cubicBezTo>
                  <a:pt x="20509" y="19892"/>
                  <a:pt x="20553" y="19822"/>
                  <a:pt x="20593" y="19752"/>
                </a:cubicBezTo>
                <a:cubicBezTo>
                  <a:pt x="20608" y="19727"/>
                  <a:pt x="20622" y="19706"/>
                  <a:pt x="20637" y="19682"/>
                </a:cubicBezTo>
                <a:cubicBezTo>
                  <a:pt x="20667" y="19636"/>
                  <a:pt x="20696" y="19587"/>
                  <a:pt x="20725" y="19542"/>
                </a:cubicBezTo>
                <a:cubicBezTo>
                  <a:pt x="20744" y="19515"/>
                  <a:pt x="20762" y="19488"/>
                  <a:pt x="20781" y="19461"/>
                </a:cubicBezTo>
                <a:cubicBezTo>
                  <a:pt x="20810" y="19418"/>
                  <a:pt x="20836" y="19377"/>
                  <a:pt x="20865" y="19334"/>
                </a:cubicBezTo>
                <a:cubicBezTo>
                  <a:pt x="20883" y="19304"/>
                  <a:pt x="20905" y="19278"/>
                  <a:pt x="20927" y="19248"/>
                </a:cubicBezTo>
                <a:cubicBezTo>
                  <a:pt x="20957" y="19207"/>
                  <a:pt x="20986" y="19167"/>
                  <a:pt x="21016" y="19129"/>
                </a:cubicBezTo>
                <a:cubicBezTo>
                  <a:pt x="21038" y="19100"/>
                  <a:pt x="21060" y="19073"/>
                  <a:pt x="21082" y="19043"/>
                </a:cubicBezTo>
                <a:cubicBezTo>
                  <a:pt x="21111" y="19005"/>
                  <a:pt x="21141" y="18965"/>
                  <a:pt x="21174" y="18927"/>
                </a:cubicBezTo>
                <a:cubicBezTo>
                  <a:pt x="21196" y="18898"/>
                  <a:pt x="21218" y="18871"/>
                  <a:pt x="21240" y="18841"/>
                </a:cubicBezTo>
                <a:cubicBezTo>
                  <a:pt x="21273" y="18803"/>
                  <a:pt x="21302" y="18763"/>
                  <a:pt x="21335" y="18725"/>
                </a:cubicBezTo>
                <a:cubicBezTo>
                  <a:pt x="21357" y="18698"/>
                  <a:pt x="21379" y="18671"/>
                  <a:pt x="21405" y="18644"/>
                </a:cubicBezTo>
                <a:cubicBezTo>
                  <a:pt x="21438" y="18604"/>
                  <a:pt x="21475" y="18566"/>
                  <a:pt x="21508" y="18526"/>
                </a:cubicBezTo>
                <a:cubicBezTo>
                  <a:pt x="21530" y="18502"/>
                  <a:pt x="21552" y="18475"/>
                  <a:pt x="21574" y="18450"/>
                </a:cubicBezTo>
                <a:cubicBezTo>
                  <a:pt x="21582" y="18442"/>
                  <a:pt x="21589" y="18434"/>
                  <a:pt x="21596" y="18426"/>
                </a:cubicBezTo>
                <a:cubicBezTo>
                  <a:pt x="21229" y="18057"/>
                  <a:pt x="20825" y="17709"/>
                  <a:pt x="20384" y="17386"/>
                </a:cubicBezTo>
                <a:cubicBezTo>
                  <a:pt x="19884" y="17020"/>
                  <a:pt x="19340" y="16686"/>
                  <a:pt x="18759" y="16389"/>
                </a:cubicBezTo>
                <a:cubicBezTo>
                  <a:pt x="18590" y="16303"/>
                  <a:pt x="18418" y="16220"/>
                  <a:pt x="18241" y="16139"/>
                </a:cubicBezTo>
                <a:cubicBezTo>
                  <a:pt x="17712" y="15899"/>
                  <a:pt x="17161" y="15686"/>
                  <a:pt x="16588" y="15511"/>
                </a:cubicBezTo>
                <a:cubicBezTo>
                  <a:pt x="15665" y="15225"/>
                  <a:pt x="14710" y="15029"/>
                  <a:pt x="13729" y="14921"/>
                </a:cubicBezTo>
                <a:cubicBezTo>
                  <a:pt x="13141" y="14856"/>
                  <a:pt x="12542" y="14824"/>
                  <a:pt x="11939" y="14824"/>
                </a:cubicBezTo>
                <a:cubicBezTo>
                  <a:pt x="9731" y="14824"/>
                  <a:pt x="7654" y="14193"/>
                  <a:pt x="6093" y="13048"/>
                </a:cubicBezTo>
                <a:cubicBezTo>
                  <a:pt x="4531" y="11903"/>
                  <a:pt x="3671" y="10381"/>
                  <a:pt x="3671" y="8762"/>
                </a:cubicBezTo>
                <a:cubicBezTo>
                  <a:pt x="3671" y="7143"/>
                  <a:pt x="4531" y="5620"/>
                  <a:pt x="6093" y="4475"/>
                </a:cubicBezTo>
                <a:cubicBezTo>
                  <a:pt x="7654" y="3330"/>
                  <a:pt x="9731" y="2700"/>
                  <a:pt x="11939" y="2700"/>
                </a:cubicBezTo>
                <a:cubicBezTo>
                  <a:pt x="14148" y="2700"/>
                  <a:pt x="16224" y="3330"/>
                  <a:pt x="17786" y="4475"/>
                </a:cubicBezTo>
                <a:cubicBezTo>
                  <a:pt x="18690" y="5138"/>
                  <a:pt x="19355" y="5925"/>
                  <a:pt x="19759" y="6784"/>
                </a:cubicBezTo>
                <a:cubicBezTo>
                  <a:pt x="19763" y="6768"/>
                  <a:pt x="19770" y="6749"/>
                  <a:pt x="19774" y="6733"/>
                </a:cubicBezTo>
                <a:cubicBezTo>
                  <a:pt x="19785" y="6701"/>
                  <a:pt x="19792" y="6668"/>
                  <a:pt x="19803" y="6636"/>
                </a:cubicBezTo>
                <a:cubicBezTo>
                  <a:pt x="19818" y="6596"/>
                  <a:pt x="19829" y="6555"/>
                  <a:pt x="19843" y="6515"/>
                </a:cubicBezTo>
                <a:cubicBezTo>
                  <a:pt x="19854" y="6482"/>
                  <a:pt x="19865" y="6450"/>
                  <a:pt x="19877" y="6418"/>
                </a:cubicBezTo>
                <a:cubicBezTo>
                  <a:pt x="19891" y="6377"/>
                  <a:pt x="19906" y="6337"/>
                  <a:pt x="19921" y="6297"/>
                </a:cubicBezTo>
                <a:cubicBezTo>
                  <a:pt x="19932" y="6264"/>
                  <a:pt x="19946" y="6232"/>
                  <a:pt x="19957" y="6200"/>
                </a:cubicBezTo>
                <a:cubicBezTo>
                  <a:pt x="19972" y="6159"/>
                  <a:pt x="19990" y="6119"/>
                  <a:pt x="20005" y="6078"/>
                </a:cubicBezTo>
                <a:cubicBezTo>
                  <a:pt x="20020" y="6046"/>
                  <a:pt x="20031" y="6016"/>
                  <a:pt x="20046" y="5984"/>
                </a:cubicBezTo>
                <a:cubicBezTo>
                  <a:pt x="20064" y="5944"/>
                  <a:pt x="20082" y="5903"/>
                  <a:pt x="20101" y="5860"/>
                </a:cubicBezTo>
                <a:cubicBezTo>
                  <a:pt x="20115" y="5830"/>
                  <a:pt x="20126" y="5801"/>
                  <a:pt x="20141" y="5768"/>
                </a:cubicBezTo>
                <a:cubicBezTo>
                  <a:pt x="20159" y="5725"/>
                  <a:pt x="20181" y="5685"/>
                  <a:pt x="20204" y="5642"/>
                </a:cubicBezTo>
                <a:cubicBezTo>
                  <a:pt x="20218" y="5615"/>
                  <a:pt x="20229" y="5585"/>
                  <a:pt x="20244" y="5558"/>
                </a:cubicBezTo>
                <a:cubicBezTo>
                  <a:pt x="20266" y="5512"/>
                  <a:pt x="20292" y="5467"/>
                  <a:pt x="20317" y="5418"/>
                </a:cubicBezTo>
                <a:cubicBezTo>
                  <a:pt x="20328" y="5394"/>
                  <a:pt x="20343" y="5370"/>
                  <a:pt x="20354" y="5348"/>
                </a:cubicBezTo>
                <a:cubicBezTo>
                  <a:pt x="20391" y="5278"/>
                  <a:pt x="20431" y="5208"/>
                  <a:pt x="20472" y="5141"/>
                </a:cubicBezTo>
                <a:cubicBezTo>
                  <a:pt x="20512" y="5071"/>
                  <a:pt x="20556" y="5001"/>
                  <a:pt x="20597" y="4931"/>
                </a:cubicBezTo>
                <a:cubicBezTo>
                  <a:pt x="20611" y="4906"/>
                  <a:pt x="20626" y="4885"/>
                  <a:pt x="20641" y="4860"/>
                </a:cubicBezTo>
                <a:cubicBezTo>
                  <a:pt x="20670" y="4815"/>
                  <a:pt x="20700" y="4769"/>
                  <a:pt x="20729" y="4720"/>
                </a:cubicBezTo>
                <a:cubicBezTo>
                  <a:pt x="20747" y="4693"/>
                  <a:pt x="20766" y="4666"/>
                  <a:pt x="20784" y="4637"/>
                </a:cubicBezTo>
                <a:cubicBezTo>
                  <a:pt x="20814" y="4596"/>
                  <a:pt x="20839" y="4553"/>
                  <a:pt x="20869" y="4513"/>
                </a:cubicBezTo>
                <a:cubicBezTo>
                  <a:pt x="20887" y="4483"/>
                  <a:pt x="20909" y="4456"/>
                  <a:pt x="20931" y="4427"/>
                </a:cubicBezTo>
                <a:cubicBezTo>
                  <a:pt x="20961" y="4386"/>
                  <a:pt x="20990" y="4349"/>
                  <a:pt x="21019" y="4308"/>
                </a:cubicBezTo>
                <a:cubicBezTo>
                  <a:pt x="21041" y="4278"/>
                  <a:pt x="21063" y="4249"/>
                  <a:pt x="21086" y="4222"/>
                </a:cubicBezTo>
                <a:cubicBezTo>
                  <a:pt x="21115" y="4184"/>
                  <a:pt x="21144" y="4144"/>
                  <a:pt x="21174" y="4106"/>
                </a:cubicBezTo>
                <a:cubicBezTo>
                  <a:pt x="21196" y="4076"/>
                  <a:pt x="21218" y="4049"/>
                  <a:pt x="21244" y="4020"/>
                </a:cubicBezTo>
                <a:cubicBezTo>
                  <a:pt x="21273" y="3982"/>
                  <a:pt x="21306" y="3944"/>
                  <a:pt x="21339" y="3904"/>
                </a:cubicBezTo>
                <a:cubicBezTo>
                  <a:pt x="21361" y="3877"/>
                  <a:pt x="21387" y="3847"/>
                  <a:pt x="21409" y="3820"/>
                </a:cubicBezTo>
                <a:cubicBezTo>
                  <a:pt x="21442" y="3783"/>
                  <a:pt x="21475" y="3742"/>
                  <a:pt x="21512" y="3705"/>
                </a:cubicBezTo>
                <a:cubicBezTo>
                  <a:pt x="21534" y="3678"/>
                  <a:pt x="21556" y="3653"/>
                  <a:pt x="21582" y="3626"/>
                </a:cubicBezTo>
                <a:cubicBezTo>
                  <a:pt x="21589" y="3618"/>
                  <a:pt x="21596" y="3610"/>
                  <a:pt x="21600" y="3605"/>
                </a:cubicBezTo>
                <a:cubicBezTo>
                  <a:pt x="21233" y="3236"/>
                  <a:pt x="20828" y="2888"/>
                  <a:pt x="20387" y="2565"/>
                </a:cubicBezTo>
                <a:cubicBezTo>
                  <a:pt x="19292" y="1762"/>
                  <a:pt x="18013" y="1129"/>
                  <a:pt x="16591" y="690"/>
                </a:cubicBezTo>
                <a:cubicBezTo>
                  <a:pt x="15118" y="232"/>
                  <a:pt x="13552" y="0"/>
                  <a:pt x="11943" y="0"/>
                </a:cubicBezTo>
                <a:cubicBezTo>
                  <a:pt x="10333" y="0"/>
                  <a:pt x="8768" y="232"/>
                  <a:pt x="7294" y="690"/>
                </a:cubicBezTo>
                <a:cubicBezTo>
                  <a:pt x="5872" y="1132"/>
                  <a:pt x="4593" y="1762"/>
                  <a:pt x="3498" y="2565"/>
                </a:cubicBezTo>
                <a:cubicBezTo>
                  <a:pt x="2403" y="3368"/>
                  <a:pt x="1540" y="4305"/>
                  <a:pt x="941" y="5348"/>
                </a:cubicBezTo>
                <a:cubicBezTo>
                  <a:pt x="316" y="6429"/>
                  <a:pt x="0" y="7576"/>
                  <a:pt x="0" y="8756"/>
                </a:cubicBezTo>
                <a:cubicBezTo>
                  <a:pt x="0" y="9936"/>
                  <a:pt x="316" y="11084"/>
                  <a:pt x="941" y="12165"/>
                </a:cubicBezTo>
                <a:cubicBezTo>
                  <a:pt x="1543" y="13207"/>
                  <a:pt x="2403" y="14145"/>
                  <a:pt x="3498" y="14948"/>
                </a:cubicBezTo>
                <a:cubicBezTo>
                  <a:pt x="3998" y="15314"/>
                  <a:pt x="4542" y="15648"/>
                  <a:pt x="5119" y="15945"/>
                </a:cubicBezTo>
                <a:cubicBezTo>
                  <a:pt x="5799" y="16292"/>
                  <a:pt x="6530" y="16589"/>
                  <a:pt x="7291" y="16823"/>
                </a:cubicBezTo>
                <a:cubicBezTo>
                  <a:pt x="8672" y="17251"/>
                  <a:pt x="10135" y="17483"/>
                  <a:pt x="11638" y="17510"/>
                </a:cubicBezTo>
                <a:cubicBezTo>
                  <a:pt x="11737" y="17513"/>
                  <a:pt x="11840" y="17513"/>
                  <a:pt x="11939" y="17513"/>
                </a:cubicBezTo>
                <a:cubicBezTo>
                  <a:pt x="14148" y="17513"/>
                  <a:pt x="16224" y="18143"/>
                  <a:pt x="17786" y="19288"/>
                </a:cubicBezTo>
                <a:cubicBezTo>
                  <a:pt x="18682" y="19951"/>
                  <a:pt x="19351" y="20741"/>
                  <a:pt x="19755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238F83A-B4F2-CBC3-C102-4A81FD38900F}"/>
              </a:ext>
            </a:extLst>
          </p:cNvPr>
          <p:cNvSpPr/>
          <p:nvPr/>
        </p:nvSpPr>
        <p:spPr>
          <a:xfrm>
            <a:off x="2747390" y="3503826"/>
            <a:ext cx="2437776" cy="1787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45"/>
                </a:moveTo>
                <a:cubicBezTo>
                  <a:pt x="21581" y="1841"/>
                  <a:pt x="21565" y="1834"/>
                  <a:pt x="21546" y="1830"/>
                </a:cubicBezTo>
                <a:cubicBezTo>
                  <a:pt x="21514" y="1819"/>
                  <a:pt x="21481" y="1812"/>
                  <a:pt x="21449" y="1801"/>
                </a:cubicBezTo>
                <a:cubicBezTo>
                  <a:pt x="21409" y="1786"/>
                  <a:pt x="21368" y="1775"/>
                  <a:pt x="21328" y="1760"/>
                </a:cubicBezTo>
                <a:cubicBezTo>
                  <a:pt x="21295" y="1749"/>
                  <a:pt x="21263" y="1738"/>
                  <a:pt x="21231" y="1727"/>
                </a:cubicBezTo>
                <a:cubicBezTo>
                  <a:pt x="21190" y="1712"/>
                  <a:pt x="21150" y="1698"/>
                  <a:pt x="21110" y="1683"/>
                </a:cubicBezTo>
                <a:cubicBezTo>
                  <a:pt x="21077" y="1672"/>
                  <a:pt x="21045" y="1657"/>
                  <a:pt x="21013" y="1646"/>
                </a:cubicBezTo>
                <a:cubicBezTo>
                  <a:pt x="20972" y="1632"/>
                  <a:pt x="20932" y="1613"/>
                  <a:pt x="20891" y="1598"/>
                </a:cubicBezTo>
                <a:cubicBezTo>
                  <a:pt x="20859" y="1584"/>
                  <a:pt x="20829" y="1573"/>
                  <a:pt x="20797" y="1558"/>
                </a:cubicBezTo>
                <a:cubicBezTo>
                  <a:pt x="20757" y="1540"/>
                  <a:pt x="20716" y="1521"/>
                  <a:pt x="20676" y="1503"/>
                </a:cubicBezTo>
                <a:cubicBezTo>
                  <a:pt x="20646" y="1488"/>
                  <a:pt x="20614" y="1477"/>
                  <a:pt x="20584" y="1463"/>
                </a:cubicBezTo>
                <a:cubicBezTo>
                  <a:pt x="20541" y="1444"/>
                  <a:pt x="20500" y="1422"/>
                  <a:pt x="20457" y="1400"/>
                </a:cubicBezTo>
                <a:cubicBezTo>
                  <a:pt x="20430" y="1385"/>
                  <a:pt x="20401" y="1374"/>
                  <a:pt x="20374" y="1360"/>
                </a:cubicBezTo>
                <a:cubicBezTo>
                  <a:pt x="20328" y="1338"/>
                  <a:pt x="20279" y="1312"/>
                  <a:pt x="20234" y="1286"/>
                </a:cubicBezTo>
                <a:cubicBezTo>
                  <a:pt x="20209" y="1275"/>
                  <a:pt x="20188" y="1260"/>
                  <a:pt x="20164" y="1249"/>
                </a:cubicBezTo>
                <a:cubicBezTo>
                  <a:pt x="20094" y="1213"/>
                  <a:pt x="20023" y="1172"/>
                  <a:pt x="19956" y="1132"/>
                </a:cubicBezTo>
                <a:cubicBezTo>
                  <a:pt x="19886" y="1091"/>
                  <a:pt x="19816" y="1047"/>
                  <a:pt x="19746" y="1007"/>
                </a:cubicBezTo>
                <a:cubicBezTo>
                  <a:pt x="19722" y="992"/>
                  <a:pt x="19700" y="977"/>
                  <a:pt x="19676" y="963"/>
                </a:cubicBezTo>
                <a:cubicBezTo>
                  <a:pt x="19630" y="933"/>
                  <a:pt x="19584" y="904"/>
                  <a:pt x="19538" y="875"/>
                </a:cubicBezTo>
                <a:cubicBezTo>
                  <a:pt x="19511" y="856"/>
                  <a:pt x="19485" y="838"/>
                  <a:pt x="19455" y="819"/>
                </a:cubicBezTo>
                <a:cubicBezTo>
                  <a:pt x="19414" y="790"/>
                  <a:pt x="19371" y="764"/>
                  <a:pt x="19331" y="735"/>
                </a:cubicBezTo>
                <a:cubicBezTo>
                  <a:pt x="19301" y="717"/>
                  <a:pt x="19274" y="694"/>
                  <a:pt x="19245" y="672"/>
                </a:cubicBezTo>
                <a:cubicBezTo>
                  <a:pt x="19204" y="643"/>
                  <a:pt x="19167" y="614"/>
                  <a:pt x="19126" y="584"/>
                </a:cubicBezTo>
                <a:cubicBezTo>
                  <a:pt x="19096" y="562"/>
                  <a:pt x="19070" y="540"/>
                  <a:pt x="19040" y="518"/>
                </a:cubicBezTo>
                <a:cubicBezTo>
                  <a:pt x="19002" y="489"/>
                  <a:pt x="18962" y="459"/>
                  <a:pt x="18924" y="426"/>
                </a:cubicBezTo>
                <a:cubicBezTo>
                  <a:pt x="18894" y="404"/>
                  <a:pt x="18867" y="382"/>
                  <a:pt x="18840" y="360"/>
                </a:cubicBezTo>
                <a:cubicBezTo>
                  <a:pt x="18803" y="327"/>
                  <a:pt x="18762" y="298"/>
                  <a:pt x="18725" y="265"/>
                </a:cubicBezTo>
                <a:cubicBezTo>
                  <a:pt x="18698" y="242"/>
                  <a:pt x="18671" y="220"/>
                  <a:pt x="18644" y="195"/>
                </a:cubicBezTo>
                <a:cubicBezTo>
                  <a:pt x="18603" y="162"/>
                  <a:pt x="18566" y="125"/>
                  <a:pt x="18525" y="92"/>
                </a:cubicBezTo>
                <a:cubicBezTo>
                  <a:pt x="18501" y="70"/>
                  <a:pt x="18474" y="48"/>
                  <a:pt x="18450" y="26"/>
                </a:cubicBezTo>
                <a:cubicBezTo>
                  <a:pt x="18442" y="18"/>
                  <a:pt x="18434" y="11"/>
                  <a:pt x="18425" y="4"/>
                </a:cubicBezTo>
                <a:cubicBezTo>
                  <a:pt x="18056" y="371"/>
                  <a:pt x="17709" y="775"/>
                  <a:pt x="17385" y="1216"/>
                </a:cubicBezTo>
                <a:cubicBezTo>
                  <a:pt x="17019" y="1716"/>
                  <a:pt x="16684" y="2260"/>
                  <a:pt x="16388" y="2837"/>
                </a:cubicBezTo>
                <a:cubicBezTo>
                  <a:pt x="16127" y="3348"/>
                  <a:pt x="15895" y="3884"/>
                  <a:pt x="15698" y="4443"/>
                </a:cubicBezTo>
                <a:cubicBezTo>
                  <a:pt x="15631" y="4630"/>
                  <a:pt x="15569" y="4818"/>
                  <a:pt x="15509" y="5009"/>
                </a:cubicBezTo>
                <a:cubicBezTo>
                  <a:pt x="15051" y="6482"/>
                  <a:pt x="14820" y="8048"/>
                  <a:pt x="14820" y="9657"/>
                </a:cubicBezTo>
                <a:cubicBezTo>
                  <a:pt x="14820" y="11866"/>
                  <a:pt x="14189" y="13942"/>
                  <a:pt x="13044" y="15504"/>
                </a:cubicBezTo>
                <a:cubicBezTo>
                  <a:pt x="11898" y="17065"/>
                  <a:pt x="10376" y="17925"/>
                  <a:pt x="8756" y="17925"/>
                </a:cubicBezTo>
                <a:cubicBezTo>
                  <a:pt x="7136" y="17925"/>
                  <a:pt x="5614" y="17065"/>
                  <a:pt x="4468" y="15504"/>
                </a:cubicBezTo>
                <a:cubicBezTo>
                  <a:pt x="3323" y="13942"/>
                  <a:pt x="2692" y="11866"/>
                  <a:pt x="2692" y="9657"/>
                </a:cubicBezTo>
                <a:cubicBezTo>
                  <a:pt x="2692" y="7449"/>
                  <a:pt x="3323" y="5372"/>
                  <a:pt x="4468" y="3811"/>
                </a:cubicBezTo>
                <a:cubicBezTo>
                  <a:pt x="5131" y="2907"/>
                  <a:pt x="5918" y="2242"/>
                  <a:pt x="6778" y="1837"/>
                </a:cubicBezTo>
                <a:cubicBezTo>
                  <a:pt x="6762" y="1834"/>
                  <a:pt x="6743" y="1826"/>
                  <a:pt x="6727" y="1823"/>
                </a:cubicBezTo>
                <a:cubicBezTo>
                  <a:pt x="6694" y="1812"/>
                  <a:pt x="6662" y="1804"/>
                  <a:pt x="6630" y="1793"/>
                </a:cubicBezTo>
                <a:cubicBezTo>
                  <a:pt x="6589" y="1779"/>
                  <a:pt x="6549" y="1768"/>
                  <a:pt x="6508" y="1753"/>
                </a:cubicBezTo>
                <a:cubicBezTo>
                  <a:pt x="6476" y="1742"/>
                  <a:pt x="6444" y="1731"/>
                  <a:pt x="6411" y="1720"/>
                </a:cubicBezTo>
                <a:cubicBezTo>
                  <a:pt x="6371" y="1705"/>
                  <a:pt x="6330" y="1690"/>
                  <a:pt x="6290" y="1676"/>
                </a:cubicBezTo>
                <a:cubicBezTo>
                  <a:pt x="6258" y="1665"/>
                  <a:pt x="6228" y="1654"/>
                  <a:pt x="6196" y="1639"/>
                </a:cubicBezTo>
                <a:cubicBezTo>
                  <a:pt x="6155" y="1624"/>
                  <a:pt x="6115" y="1606"/>
                  <a:pt x="6074" y="1591"/>
                </a:cubicBezTo>
                <a:cubicBezTo>
                  <a:pt x="6045" y="1580"/>
                  <a:pt x="6012" y="1565"/>
                  <a:pt x="5983" y="1554"/>
                </a:cubicBezTo>
                <a:cubicBezTo>
                  <a:pt x="5942" y="1536"/>
                  <a:pt x="5899" y="1518"/>
                  <a:pt x="5859" y="1499"/>
                </a:cubicBezTo>
                <a:cubicBezTo>
                  <a:pt x="5829" y="1485"/>
                  <a:pt x="5800" y="1474"/>
                  <a:pt x="5770" y="1459"/>
                </a:cubicBezTo>
                <a:cubicBezTo>
                  <a:pt x="5727" y="1440"/>
                  <a:pt x="5684" y="1418"/>
                  <a:pt x="5641" y="1396"/>
                </a:cubicBezTo>
                <a:cubicBezTo>
                  <a:pt x="5614" y="1382"/>
                  <a:pt x="5584" y="1371"/>
                  <a:pt x="5557" y="1356"/>
                </a:cubicBezTo>
                <a:cubicBezTo>
                  <a:pt x="5511" y="1334"/>
                  <a:pt x="5463" y="1308"/>
                  <a:pt x="5417" y="1282"/>
                </a:cubicBezTo>
                <a:cubicBezTo>
                  <a:pt x="5393" y="1271"/>
                  <a:pt x="5371" y="1257"/>
                  <a:pt x="5347" y="1246"/>
                </a:cubicBezTo>
                <a:cubicBezTo>
                  <a:pt x="5277" y="1209"/>
                  <a:pt x="5207" y="1169"/>
                  <a:pt x="5139" y="1128"/>
                </a:cubicBezTo>
                <a:cubicBezTo>
                  <a:pt x="5069" y="1088"/>
                  <a:pt x="4999" y="1044"/>
                  <a:pt x="4929" y="1003"/>
                </a:cubicBezTo>
                <a:cubicBezTo>
                  <a:pt x="4905" y="988"/>
                  <a:pt x="4883" y="974"/>
                  <a:pt x="4859" y="959"/>
                </a:cubicBezTo>
                <a:cubicBezTo>
                  <a:pt x="4813" y="930"/>
                  <a:pt x="4765" y="900"/>
                  <a:pt x="4719" y="871"/>
                </a:cubicBezTo>
                <a:cubicBezTo>
                  <a:pt x="4692" y="853"/>
                  <a:pt x="4665" y="834"/>
                  <a:pt x="4638" y="816"/>
                </a:cubicBezTo>
                <a:cubicBezTo>
                  <a:pt x="4595" y="786"/>
                  <a:pt x="4554" y="761"/>
                  <a:pt x="4511" y="731"/>
                </a:cubicBezTo>
                <a:cubicBezTo>
                  <a:pt x="4482" y="713"/>
                  <a:pt x="4455" y="691"/>
                  <a:pt x="4425" y="669"/>
                </a:cubicBezTo>
                <a:cubicBezTo>
                  <a:pt x="4385" y="639"/>
                  <a:pt x="4344" y="610"/>
                  <a:pt x="4307" y="581"/>
                </a:cubicBezTo>
                <a:cubicBezTo>
                  <a:pt x="4277" y="559"/>
                  <a:pt x="4250" y="536"/>
                  <a:pt x="4220" y="514"/>
                </a:cubicBezTo>
                <a:cubicBezTo>
                  <a:pt x="4183" y="485"/>
                  <a:pt x="4142" y="456"/>
                  <a:pt x="4104" y="423"/>
                </a:cubicBezTo>
                <a:cubicBezTo>
                  <a:pt x="4075" y="401"/>
                  <a:pt x="4048" y="378"/>
                  <a:pt x="4021" y="356"/>
                </a:cubicBezTo>
                <a:cubicBezTo>
                  <a:pt x="3983" y="323"/>
                  <a:pt x="3943" y="294"/>
                  <a:pt x="3905" y="261"/>
                </a:cubicBezTo>
                <a:cubicBezTo>
                  <a:pt x="3878" y="239"/>
                  <a:pt x="3851" y="217"/>
                  <a:pt x="3824" y="191"/>
                </a:cubicBezTo>
                <a:cubicBezTo>
                  <a:pt x="3784" y="158"/>
                  <a:pt x="3746" y="121"/>
                  <a:pt x="3706" y="88"/>
                </a:cubicBezTo>
                <a:cubicBezTo>
                  <a:pt x="3681" y="66"/>
                  <a:pt x="3654" y="44"/>
                  <a:pt x="3630" y="22"/>
                </a:cubicBezTo>
                <a:cubicBezTo>
                  <a:pt x="3622" y="15"/>
                  <a:pt x="3614" y="7"/>
                  <a:pt x="3606" y="0"/>
                </a:cubicBezTo>
                <a:cubicBezTo>
                  <a:pt x="3237" y="367"/>
                  <a:pt x="2889" y="772"/>
                  <a:pt x="2566" y="1213"/>
                </a:cubicBezTo>
                <a:cubicBezTo>
                  <a:pt x="1763" y="2308"/>
                  <a:pt x="1129" y="3587"/>
                  <a:pt x="690" y="5009"/>
                </a:cubicBezTo>
                <a:cubicBezTo>
                  <a:pt x="232" y="6482"/>
                  <a:pt x="0" y="8048"/>
                  <a:pt x="0" y="9657"/>
                </a:cubicBezTo>
                <a:cubicBezTo>
                  <a:pt x="0" y="11267"/>
                  <a:pt x="232" y="12832"/>
                  <a:pt x="690" y="14306"/>
                </a:cubicBezTo>
                <a:cubicBezTo>
                  <a:pt x="1132" y="15728"/>
                  <a:pt x="1762" y="17007"/>
                  <a:pt x="2566" y="18102"/>
                </a:cubicBezTo>
                <a:cubicBezTo>
                  <a:pt x="3369" y="19197"/>
                  <a:pt x="4307" y="20060"/>
                  <a:pt x="5349" y="20659"/>
                </a:cubicBezTo>
                <a:cubicBezTo>
                  <a:pt x="6430" y="21284"/>
                  <a:pt x="7578" y="21600"/>
                  <a:pt x="8759" y="21600"/>
                </a:cubicBezTo>
                <a:cubicBezTo>
                  <a:pt x="9939" y="21600"/>
                  <a:pt x="11087" y="21284"/>
                  <a:pt x="12168" y="20659"/>
                </a:cubicBezTo>
                <a:cubicBezTo>
                  <a:pt x="13211" y="20057"/>
                  <a:pt x="14149" y="19197"/>
                  <a:pt x="14952" y="18102"/>
                </a:cubicBezTo>
                <a:cubicBezTo>
                  <a:pt x="15318" y="17602"/>
                  <a:pt x="15652" y="17058"/>
                  <a:pt x="15949" y="16481"/>
                </a:cubicBezTo>
                <a:cubicBezTo>
                  <a:pt x="16296" y="15801"/>
                  <a:pt x="16593" y="15070"/>
                  <a:pt x="16827" y="14309"/>
                </a:cubicBezTo>
                <a:cubicBezTo>
                  <a:pt x="17285" y="12836"/>
                  <a:pt x="17517" y="11270"/>
                  <a:pt x="17517" y="9661"/>
                </a:cubicBezTo>
                <a:cubicBezTo>
                  <a:pt x="17517" y="7452"/>
                  <a:pt x="18148" y="5376"/>
                  <a:pt x="19293" y="3814"/>
                </a:cubicBezTo>
                <a:cubicBezTo>
                  <a:pt x="19951" y="2914"/>
                  <a:pt x="20740" y="2249"/>
                  <a:pt x="21600" y="18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0B5DAA-1445-5898-61F8-18EDD3F30581}"/>
              </a:ext>
            </a:extLst>
          </p:cNvPr>
          <p:cNvGrpSpPr/>
          <p:nvPr/>
        </p:nvGrpSpPr>
        <p:grpSpPr>
          <a:xfrm>
            <a:off x="6695611" y="3694632"/>
            <a:ext cx="2194560" cy="1398502"/>
            <a:chOff x="8921977" y="3919498"/>
            <a:chExt cx="2926080" cy="186466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0352E60-9CAB-585C-5F3A-0F6F41B20772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48D3A1-5043-D80E-E46A-57ECD3525B0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15F0F34-D7B4-F8FB-6B04-623EDE83B739}"/>
              </a:ext>
            </a:extLst>
          </p:cNvPr>
          <p:cNvGrpSpPr/>
          <p:nvPr/>
        </p:nvGrpSpPr>
        <p:grpSpPr>
          <a:xfrm>
            <a:off x="253830" y="3694632"/>
            <a:ext cx="2194560" cy="1398502"/>
            <a:chOff x="332936" y="4498450"/>
            <a:chExt cx="2926080" cy="186466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DF84E9-703D-D6E6-D3C1-AC4FB4CE250D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843816-049A-F9A6-D777-2F5D950294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D69AE9-7075-6D97-E112-65375D780B9F}"/>
              </a:ext>
            </a:extLst>
          </p:cNvPr>
          <p:cNvGrpSpPr/>
          <p:nvPr/>
        </p:nvGrpSpPr>
        <p:grpSpPr>
          <a:xfrm>
            <a:off x="6695611" y="1930498"/>
            <a:ext cx="2194560" cy="1398502"/>
            <a:chOff x="8921977" y="1312837"/>
            <a:chExt cx="2926080" cy="186466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737450-1627-00AE-A3EA-F434395127F7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8839BA-5D1A-6898-F3ED-43003AA0A43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BD6A4C1-690F-C0F7-75C3-D6C018DB679D}"/>
              </a:ext>
            </a:extLst>
          </p:cNvPr>
          <p:cNvGrpSpPr/>
          <p:nvPr/>
        </p:nvGrpSpPr>
        <p:grpSpPr>
          <a:xfrm>
            <a:off x="253830" y="1930498"/>
            <a:ext cx="2194560" cy="1398502"/>
            <a:chOff x="332936" y="2473878"/>
            <a:chExt cx="2926080" cy="186466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93D3BD4-3AA9-E57A-3688-ACBF0DED500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0B0C6C-3495-888E-AC36-4004847924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F2183A48-74CF-AB41-A302-DA6060094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3899" y="2412556"/>
            <a:ext cx="641348" cy="6413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Hourglass 30% with solid fill">
            <a:extLst>
              <a:ext uri="{FF2B5EF4-FFF2-40B4-BE49-F238E27FC236}">
                <a16:creationId xmlns:a16="http://schemas.microsoft.com/office/drawing/2014/main" id="{F4FBF368-1B1A-2C02-4C6C-9341425312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83899" y="3877702"/>
            <a:ext cx="641348" cy="6413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82C50435-5B12-6795-E387-32B34394E0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18753" y="2412556"/>
            <a:ext cx="641348" cy="6413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Gears with solid fill">
            <a:extLst>
              <a:ext uri="{FF2B5EF4-FFF2-40B4-BE49-F238E27FC236}">
                <a16:creationId xmlns:a16="http://schemas.microsoft.com/office/drawing/2014/main" id="{3BDC3B3A-63F2-D226-31AE-992B3ADB7D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18753" y="3877702"/>
            <a:ext cx="641348" cy="6413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58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Fourfold Ribbon Rings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C824496-2C13-D0A2-1266-9A0E4983A0FE}"/>
              </a:ext>
            </a:extLst>
          </p:cNvPr>
          <p:cNvSpPr/>
          <p:nvPr/>
        </p:nvSpPr>
        <p:spPr>
          <a:xfrm>
            <a:off x="4806503" y="2152168"/>
            <a:ext cx="1080056" cy="1079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296" extrusionOk="0">
                <a:moveTo>
                  <a:pt x="3472" y="17829"/>
                </a:moveTo>
                <a:cubicBezTo>
                  <a:pt x="5709" y="20066"/>
                  <a:pt x="8683" y="21296"/>
                  <a:pt x="11843" y="21296"/>
                </a:cubicBezTo>
                <a:cubicBezTo>
                  <a:pt x="14980" y="21296"/>
                  <a:pt x="17984" y="20054"/>
                  <a:pt x="20209" y="17835"/>
                </a:cubicBezTo>
                <a:cubicBezTo>
                  <a:pt x="20227" y="17817"/>
                  <a:pt x="20245" y="17799"/>
                  <a:pt x="20257" y="17781"/>
                </a:cubicBezTo>
                <a:cubicBezTo>
                  <a:pt x="21312" y="16713"/>
                  <a:pt x="21600" y="15094"/>
                  <a:pt x="20946" y="13738"/>
                </a:cubicBezTo>
                <a:cubicBezTo>
                  <a:pt x="18146" y="7884"/>
                  <a:pt x="13397" y="3139"/>
                  <a:pt x="7538" y="344"/>
                </a:cubicBezTo>
                <a:cubicBezTo>
                  <a:pt x="6183" y="-304"/>
                  <a:pt x="4563" y="-16"/>
                  <a:pt x="3496" y="1040"/>
                </a:cubicBezTo>
                <a:cubicBezTo>
                  <a:pt x="3472" y="1064"/>
                  <a:pt x="3448" y="1088"/>
                  <a:pt x="3430" y="1106"/>
                </a:cubicBezTo>
                <a:cubicBezTo>
                  <a:pt x="1229" y="3325"/>
                  <a:pt x="0" y="6318"/>
                  <a:pt x="0" y="9443"/>
                </a:cubicBezTo>
                <a:cubicBezTo>
                  <a:pt x="6" y="12616"/>
                  <a:pt x="1235" y="15592"/>
                  <a:pt x="3472" y="1782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CBD934-B18E-EDA4-1996-6848D22442EB}"/>
              </a:ext>
            </a:extLst>
          </p:cNvPr>
          <p:cNvSpPr/>
          <p:nvPr/>
        </p:nvSpPr>
        <p:spPr>
          <a:xfrm>
            <a:off x="4806503" y="3703346"/>
            <a:ext cx="1079204" cy="1079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6" h="21244" extrusionOk="0">
                <a:moveTo>
                  <a:pt x="20211" y="3468"/>
                </a:moveTo>
                <a:cubicBezTo>
                  <a:pt x="20193" y="3450"/>
                  <a:pt x="20169" y="3426"/>
                  <a:pt x="20151" y="3408"/>
                </a:cubicBezTo>
                <a:cubicBezTo>
                  <a:pt x="17891" y="1181"/>
                  <a:pt x="14817" y="-52"/>
                  <a:pt x="11640" y="2"/>
                </a:cubicBezTo>
                <a:cubicBezTo>
                  <a:pt x="8583" y="50"/>
                  <a:pt x="5713" y="1253"/>
                  <a:pt x="3531" y="3396"/>
                </a:cubicBezTo>
                <a:cubicBezTo>
                  <a:pt x="1302" y="5587"/>
                  <a:pt x="31" y="8581"/>
                  <a:pt x="1" y="11706"/>
                </a:cubicBezTo>
                <a:cubicBezTo>
                  <a:pt x="-29" y="14909"/>
                  <a:pt x="1206" y="17920"/>
                  <a:pt x="3465" y="20183"/>
                </a:cubicBezTo>
                <a:cubicBezTo>
                  <a:pt x="3471" y="20189"/>
                  <a:pt x="3477" y="20195"/>
                  <a:pt x="3483" y="20201"/>
                </a:cubicBezTo>
                <a:cubicBezTo>
                  <a:pt x="4562" y="21273"/>
                  <a:pt x="6204" y="21548"/>
                  <a:pt x="7577" y="20889"/>
                </a:cubicBezTo>
                <a:cubicBezTo>
                  <a:pt x="13402" y="18106"/>
                  <a:pt x="18125" y="13394"/>
                  <a:pt x="20918" y="7581"/>
                </a:cubicBezTo>
                <a:cubicBezTo>
                  <a:pt x="21571" y="6198"/>
                  <a:pt x="21289" y="4552"/>
                  <a:pt x="20211" y="346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0A41C89-7A8F-6BDF-5BB5-FB72F2A3B754}"/>
              </a:ext>
            </a:extLst>
          </p:cNvPr>
          <p:cNvSpPr/>
          <p:nvPr/>
        </p:nvSpPr>
        <p:spPr>
          <a:xfrm>
            <a:off x="3255325" y="2152168"/>
            <a:ext cx="1078128" cy="1078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293" extrusionOk="0">
                <a:moveTo>
                  <a:pt x="1060" y="17835"/>
                </a:moveTo>
                <a:cubicBezTo>
                  <a:pt x="1192" y="17967"/>
                  <a:pt x="1330" y="18099"/>
                  <a:pt x="1468" y="18225"/>
                </a:cubicBezTo>
                <a:cubicBezTo>
                  <a:pt x="3645" y="20206"/>
                  <a:pt x="6500" y="21299"/>
                  <a:pt x="9439" y="21293"/>
                </a:cubicBezTo>
                <a:cubicBezTo>
                  <a:pt x="12570" y="21287"/>
                  <a:pt x="15516" y="20074"/>
                  <a:pt x="17741" y="17871"/>
                </a:cubicBezTo>
                <a:cubicBezTo>
                  <a:pt x="19960" y="15674"/>
                  <a:pt x="21232" y="12678"/>
                  <a:pt x="21262" y="9556"/>
                </a:cubicBezTo>
                <a:cubicBezTo>
                  <a:pt x="21292" y="6345"/>
                  <a:pt x="20056" y="3325"/>
                  <a:pt x="17795" y="1056"/>
                </a:cubicBezTo>
                <a:cubicBezTo>
                  <a:pt x="17789" y="1050"/>
                  <a:pt x="17783" y="1044"/>
                  <a:pt x="17777" y="1038"/>
                </a:cubicBezTo>
                <a:cubicBezTo>
                  <a:pt x="16703" y="-31"/>
                  <a:pt x="15072" y="-301"/>
                  <a:pt x="13710" y="353"/>
                </a:cubicBezTo>
                <a:cubicBezTo>
                  <a:pt x="7868" y="3151"/>
                  <a:pt x="3135" y="7894"/>
                  <a:pt x="346" y="13741"/>
                </a:cubicBezTo>
                <a:cubicBezTo>
                  <a:pt x="-308" y="15116"/>
                  <a:pt x="-14" y="16760"/>
                  <a:pt x="1060" y="178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229DFB-3306-5F8D-F132-17E4BFCA9640}"/>
              </a:ext>
            </a:extLst>
          </p:cNvPr>
          <p:cNvSpPr/>
          <p:nvPr/>
        </p:nvSpPr>
        <p:spPr>
          <a:xfrm>
            <a:off x="3258366" y="3703347"/>
            <a:ext cx="1078065" cy="1078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1" h="21288" extrusionOk="0">
                <a:moveTo>
                  <a:pt x="17813" y="3470"/>
                </a:moveTo>
                <a:cubicBezTo>
                  <a:pt x="15573" y="1231"/>
                  <a:pt x="12599" y="0"/>
                  <a:pt x="9434" y="0"/>
                </a:cubicBezTo>
                <a:cubicBezTo>
                  <a:pt x="6400" y="0"/>
                  <a:pt x="3493" y="1147"/>
                  <a:pt x="1289" y="3230"/>
                </a:cubicBezTo>
                <a:cubicBezTo>
                  <a:pt x="1217" y="3302"/>
                  <a:pt x="1145" y="3368"/>
                  <a:pt x="1073" y="3440"/>
                </a:cubicBezTo>
                <a:cubicBezTo>
                  <a:pt x="-21" y="4521"/>
                  <a:pt x="-309" y="6183"/>
                  <a:pt x="352" y="7570"/>
                </a:cubicBezTo>
                <a:cubicBezTo>
                  <a:pt x="3145" y="13405"/>
                  <a:pt x="7872" y="18136"/>
                  <a:pt x="13705" y="20934"/>
                </a:cubicBezTo>
                <a:cubicBezTo>
                  <a:pt x="15092" y="21600"/>
                  <a:pt x="16750" y="21306"/>
                  <a:pt x="17837" y="20219"/>
                </a:cubicBezTo>
                <a:cubicBezTo>
                  <a:pt x="17855" y="20201"/>
                  <a:pt x="17873" y="20183"/>
                  <a:pt x="17885" y="20165"/>
                </a:cubicBezTo>
                <a:cubicBezTo>
                  <a:pt x="20072" y="17944"/>
                  <a:pt x="21291" y="14966"/>
                  <a:pt x="21291" y="11857"/>
                </a:cubicBezTo>
                <a:cubicBezTo>
                  <a:pt x="21291" y="8687"/>
                  <a:pt x="20054" y="5709"/>
                  <a:pt x="17813" y="347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748EFE-2C9D-4356-7391-30F46E25A150}"/>
              </a:ext>
            </a:extLst>
          </p:cNvPr>
          <p:cNvSpPr/>
          <p:nvPr/>
        </p:nvSpPr>
        <p:spPr>
          <a:xfrm>
            <a:off x="3958834" y="1641192"/>
            <a:ext cx="2437776" cy="1787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59"/>
                </a:moveTo>
                <a:cubicBezTo>
                  <a:pt x="19" y="19763"/>
                  <a:pt x="35" y="19770"/>
                  <a:pt x="51" y="19774"/>
                </a:cubicBezTo>
                <a:cubicBezTo>
                  <a:pt x="84" y="19785"/>
                  <a:pt x="116" y="19792"/>
                  <a:pt x="148" y="19803"/>
                </a:cubicBezTo>
                <a:cubicBezTo>
                  <a:pt x="189" y="19818"/>
                  <a:pt x="229" y="19829"/>
                  <a:pt x="269" y="19844"/>
                </a:cubicBezTo>
                <a:cubicBezTo>
                  <a:pt x="302" y="19855"/>
                  <a:pt x="334" y="19866"/>
                  <a:pt x="367" y="19877"/>
                </a:cubicBezTo>
                <a:cubicBezTo>
                  <a:pt x="407" y="19891"/>
                  <a:pt x="447" y="19906"/>
                  <a:pt x="488" y="19921"/>
                </a:cubicBezTo>
                <a:cubicBezTo>
                  <a:pt x="520" y="19932"/>
                  <a:pt x="550" y="19943"/>
                  <a:pt x="582" y="19957"/>
                </a:cubicBezTo>
                <a:cubicBezTo>
                  <a:pt x="623" y="19972"/>
                  <a:pt x="663" y="19990"/>
                  <a:pt x="703" y="20005"/>
                </a:cubicBezTo>
                <a:cubicBezTo>
                  <a:pt x="733" y="20016"/>
                  <a:pt x="765" y="20031"/>
                  <a:pt x="795" y="20042"/>
                </a:cubicBezTo>
                <a:cubicBezTo>
                  <a:pt x="835" y="20060"/>
                  <a:pt x="879" y="20079"/>
                  <a:pt x="919" y="20097"/>
                </a:cubicBezTo>
                <a:cubicBezTo>
                  <a:pt x="949" y="20112"/>
                  <a:pt x="978" y="20123"/>
                  <a:pt x="1008" y="20137"/>
                </a:cubicBezTo>
                <a:cubicBezTo>
                  <a:pt x="1051" y="20156"/>
                  <a:pt x="1094" y="20178"/>
                  <a:pt x="1137" y="20200"/>
                </a:cubicBezTo>
                <a:cubicBezTo>
                  <a:pt x="1164" y="20215"/>
                  <a:pt x="1194" y="20226"/>
                  <a:pt x="1221" y="20240"/>
                </a:cubicBezTo>
                <a:cubicBezTo>
                  <a:pt x="1267" y="20262"/>
                  <a:pt x="1315" y="20288"/>
                  <a:pt x="1361" y="20314"/>
                </a:cubicBezTo>
                <a:cubicBezTo>
                  <a:pt x="1385" y="20325"/>
                  <a:pt x="1407" y="20340"/>
                  <a:pt x="1431" y="20351"/>
                </a:cubicBezTo>
                <a:cubicBezTo>
                  <a:pt x="1501" y="20387"/>
                  <a:pt x="1571" y="20428"/>
                  <a:pt x="1639" y="20468"/>
                </a:cubicBezTo>
                <a:cubicBezTo>
                  <a:pt x="1709" y="20509"/>
                  <a:pt x="1779" y="20553"/>
                  <a:pt x="1849" y="20593"/>
                </a:cubicBezTo>
                <a:cubicBezTo>
                  <a:pt x="1873" y="20608"/>
                  <a:pt x="1895" y="20623"/>
                  <a:pt x="1919" y="20637"/>
                </a:cubicBezTo>
                <a:cubicBezTo>
                  <a:pt x="1965" y="20667"/>
                  <a:pt x="2013" y="20696"/>
                  <a:pt x="2059" y="20725"/>
                </a:cubicBezTo>
                <a:cubicBezTo>
                  <a:pt x="2086" y="20744"/>
                  <a:pt x="2113" y="20762"/>
                  <a:pt x="2140" y="20781"/>
                </a:cubicBezTo>
                <a:cubicBezTo>
                  <a:pt x="2183" y="20810"/>
                  <a:pt x="2223" y="20836"/>
                  <a:pt x="2266" y="20865"/>
                </a:cubicBezTo>
                <a:cubicBezTo>
                  <a:pt x="2296" y="20883"/>
                  <a:pt x="2323" y="20906"/>
                  <a:pt x="2353" y="20928"/>
                </a:cubicBezTo>
                <a:cubicBezTo>
                  <a:pt x="2393" y="20957"/>
                  <a:pt x="2434" y="20986"/>
                  <a:pt x="2471" y="21016"/>
                </a:cubicBezTo>
                <a:cubicBezTo>
                  <a:pt x="2501" y="21038"/>
                  <a:pt x="2528" y="21060"/>
                  <a:pt x="2558" y="21082"/>
                </a:cubicBezTo>
                <a:cubicBezTo>
                  <a:pt x="2595" y="21111"/>
                  <a:pt x="2636" y="21141"/>
                  <a:pt x="2673" y="21174"/>
                </a:cubicBezTo>
                <a:cubicBezTo>
                  <a:pt x="2700" y="21196"/>
                  <a:pt x="2730" y="21218"/>
                  <a:pt x="2757" y="21240"/>
                </a:cubicBezTo>
                <a:cubicBezTo>
                  <a:pt x="2795" y="21273"/>
                  <a:pt x="2835" y="21302"/>
                  <a:pt x="2873" y="21335"/>
                </a:cubicBezTo>
                <a:cubicBezTo>
                  <a:pt x="2900" y="21358"/>
                  <a:pt x="2927" y="21380"/>
                  <a:pt x="2954" y="21405"/>
                </a:cubicBezTo>
                <a:cubicBezTo>
                  <a:pt x="2994" y="21438"/>
                  <a:pt x="3032" y="21475"/>
                  <a:pt x="3072" y="21508"/>
                </a:cubicBezTo>
                <a:cubicBezTo>
                  <a:pt x="3097" y="21530"/>
                  <a:pt x="3123" y="21552"/>
                  <a:pt x="3148" y="21574"/>
                </a:cubicBezTo>
                <a:cubicBezTo>
                  <a:pt x="3156" y="21582"/>
                  <a:pt x="3164" y="21589"/>
                  <a:pt x="3172" y="21596"/>
                </a:cubicBezTo>
                <a:cubicBezTo>
                  <a:pt x="3541" y="21229"/>
                  <a:pt x="3889" y="20825"/>
                  <a:pt x="4212" y="20384"/>
                </a:cubicBezTo>
                <a:cubicBezTo>
                  <a:pt x="4579" y="19884"/>
                  <a:pt x="4913" y="19340"/>
                  <a:pt x="5209" y="18763"/>
                </a:cubicBezTo>
                <a:cubicBezTo>
                  <a:pt x="5557" y="18083"/>
                  <a:pt x="5853" y="17352"/>
                  <a:pt x="6088" y="16591"/>
                </a:cubicBezTo>
                <a:cubicBezTo>
                  <a:pt x="6546" y="15118"/>
                  <a:pt x="6778" y="13552"/>
                  <a:pt x="6778" y="11943"/>
                </a:cubicBezTo>
                <a:cubicBezTo>
                  <a:pt x="6778" y="9734"/>
                  <a:pt x="7408" y="7658"/>
                  <a:pt x="8554" y="6096"/>
                </a:cubicBezTo>
                <a:cubicBezTo>
                  <a:pt x="9699" y="4535"/>
                  <a:pt x="11222" y="3675"/>
                  <a:pt x="12841" y="3675"/>
                </a:cubicBezTo>
                <a:cubicBezTo>
                  <a:pt x="14461" y="3675"/>
                  <a:pt x="15984" y="4535"/>
                  <a:pt x="17129" y="6096"/>
                </a:cubicBezTo>
                <a:cubicBezTo>
                  <a:pt x="18274" y="7658"/>
                  <a:pt x="18905" y="9734"/>
                  <a:pt x="18905" y="11943"/>
                </a:cubicBezTo>
                <a:cubicBezTo>
                  <a:pt x="18905" y="14151"/>
                  <a:pt x="18274" y="16228"/>
                  <a:pt x="17129" y="17789"/>
                </a:cubicBezTo>
                <a:cubicBezTo>
                  <a:pt x="16466" y="18693"/>
                  <a:pt x="15679" y="19358"/>
                  <a:pt x="14820" y="19763"/>
                </a:cubicBezTo>
                <a:cubicBezTo>
                  <a:pt x="14836" y="19766"/>
                  <a:pt x="14855" y="19774"/>
                  <a:pt x="14871" y="19777"/>
                </a:cubicBezTo>
                <a:cubicBezTo>
                  <a:pt x="14903" y="19788"/>
                  <a:pt x="14935" y="19796"/>
                  <a:pt x="14968" y="19807"/>
                </a:cubicBezTo>
                <a:cubicBezTo>
                  <a:pt x="15008" y="19821"/>
                  <a:pt x="15049" y="19832"/>
                  <a:pt x="15089" y="19847"/>
                </a:cubicBezTo>
                <a:cubicBezTo>
                  <a:pt x="15121" y="19858"/>
                  <a:pt x="15154" y="19869"/>
                  <a:pt x="15186" y="19880"/>
                </a:cubicBezTo>
                <a:cubicBezTo>
                  <a:pt x="15226" y="19895"/>
                  <a:pt x="15267" y="19910"/>
                  <a:pt x="15307" y="19924"/>
                </a:cubicBezTo>
                <a:cubicBezTo>
                  <a:pt x="15340" y="19935"/>
                  <a:pt x="15369" y="19946"/>
                  <a:pt x="15402" y="19961"/>
                </a:cubicBezTo>
                <a:cubicBezTo>
                  <a:pt x="15442" y="19976"/>
                  <a:pt x="15482" y="19994"/>
                  <a:pt x="15523" y="20009"/>
                </a:cubicBezTo>
                <a:cubicBezTo>
                  <a:pt x="15553" y="20020"/>
                  <a:pt x="15585" y="20035"/>
                  <a:pt x="15615" y="20046"/>
                </a:cubicBezTo>
                <a:cubicBezTo>
                  <a:pt x="15655" y="20064"/>
                  <a:pt x="15698" y="20082"/>
                  <a:pt x="15738" y="20101"/>
                </a:cubicBezTo>
                <a:cubicBezTo>
                  <a:pt x="15768" y="20115"/>
                  <a:pt x="15798" y="20126"/>
                  <a:pt x="15827" y="20141"/>
                </a:cubicBezTo>
                <a:cubicBezTo>
                  <a:pt x="15871" y="20160"/>
                  <a:pt x="15914" y="20182"/>
                  <a:pt x="15957" y="20204"/>
                </a:cubicBezTo>
                <a:cubicBezTo>
                  <a:pt x="15984" y="20218"/>
                  <a:pt x="16013" y="20229"/>
                  <a:pt x="16040" y="20244"/>
                </a:cubicBezTo>
                <a:cubicBezTo>
                  <a:pt x="16089" y="20266"/>
                  <a:pt x="16135" y="20292"/>
                  <a:pt x="16180" y="20318"/>
                </a:cubicBezTo>
                <a:cubicBezTo>
                  <a:pt x="16205" y="20329"/>
                  <a:pt x="16226" y="20340"/>
                  <a:pt x="16251" y="20354"/>
                </a:cubicBezTo>
                <a:cubicBezTo>
                  <a:pt x="16321" y="20391"/>
                  <a:pt x="16391" y="20431"/>
                  <a:pt x="16458" y="20472"/>
                </a:cubicBezTo>
                <a:cubicBezTo>
                  <a:pt x="16528" y="20512"/>
                  <a:pt x="16598" y="20556"/>
                  <a:pt x="16668" y="20597"/>
                </a:cubicBezTo>
                <a:cubicBezTo>
                  <a:pt x="16692" y="20612"/>
                  <a:pt x="16714" y="20626"/>
                  <a:pt x="16738" y="20641"/>
                </a:cubicBezTo>
                <a:cubicBezTo>
                  <a:pt x="16784" y="20670"/>
                  <a:pt x="16833" y="20700"/>
                  <a:pt x="16878" y="20729"/>
                </a:cubicBezTo>
                <a:cubicBezTo>
                  <a:pt x="16905" y="20747"/>
                  <a:pt x="16932" y="20766"/>
                  <a:pt x="16959" y="20784"/>
                </a:cubicBezTo>
                <a:cubicBezTo>
                  <a:pt x="17002" y="20814"/>
                  <a:pt x="17043" y="20839"/>
                  <a:pt x="17086" y="20869"/>
                </a:cubicBezTo>
                <a:cubicBezTo>
                  <a:pt x="17116" y="20887"/>
                  <a:pt x="17143" y="20909"/>
                  <a:pt x="17172" y="20931"/>
                </a:cubicBezTo>
                <a:cubicBezTo>
                  <a:pt x="17213" y="20961"/>
                  <a:pt x="17253" y="20990"/>
                  <a:pt x="17291" y="21019"/>
                </a:cubicBezTo>
                <a:cubicBezTo>
                  <a:pt x="17320" y="21041"/>
                  <a:pt x="17347" y="21064"/>
                  <a:pt x="17377" y="21086"/>
                </a:cubicBezTo>
                <a:cubicBezTo>
                  <a:pt x="17415" y="21115"/>
                  <a:pt x="17455" y="21144"/>
                  <a:pt x="17493" y="21177"/>
                </a:cubicBezTo>
                <a:cubicBezTo>
                  <a:pt x="17523" y="21199"/>
                  <a:pt x="17549" y="21222"/>
                  <a:pt x="17579" y="21244"/>
                </a:cubicBezTo>
                <a:cubicBezTo>
                  <a:pt x="17617" y="21277"/>
                  <a:pt x="17657" y="21306"/>
                  <a:pt x="17695" y="21339"/>
                </a:cubicBezTo>
                <a:cubicBezTo>
                  <a:pt x="17722" y="21361"/>
                  <a:pt x="17749" y="21383"/>
                  <a:pt x="17776" y="21409"/>
                </a:cubicBezTo>
                <a:cubicBezTo>
                  <a:pt x="17816" y="21442"/>
                  <a:pt x="17854" y="21479"/>
                  <a:pt x="17894" y="21512"/>
                </a:cubicBezTo>
                <a:cubicBezTo>
                  <a:pt x="17919" y="21534"/>
                  <a:pt x="17946" y="21556"/>
                  <a:pt x="17970" y="21578"/>
                </a:cubicBezTo>
                <a:cubicBezTo>
                  <a:pt x="17978" y="21585"/>
                  <a:pt x="17986" y="21593"/>
                  <a:pt x="17994" y="21600"/>
                </a:cubicBezTo>
                <a:cubicBezTo>
                  <a:pt x="18361" y="21233"/>
                  <a:pt x="18711" y="20828"/>
                  <a:pt x="19034" y="20387"/>
                </a:cubicBezTo>
                <a:cubicBezTo>
                  <a:pt x="19838" y="19292"/>
                  <a:pt x="20471" y="18013"/>
                  <a:pt x="20910" y="16591"/>
                </a:cubicBezTo>
                <a:cubicBezTo>
                  <a:pt x="21368" y="15118"/>
                  <a:pt x="21600" y="13552"/>
                  <a:pt x="21600" y="11943"/>
                </a:cubicBezTo>
                <a:cubicBezTo>
                  <a:pt x="21600" y="10333"/>
                  <a:pt x="21368" y="8768"/>
                  <a:pt x="20910" y="7294"/>
                </a:cubicBezTo>
                <a:cubicBezTo>
                  <a:pt x="20468" y="5872"/>
                  <a:pt x="19838" y="4593"/>
                  <a:pt x="19034" y="3498"/>
                </a:cubicBezTo>
                <a:cubicBezTo>
                  <a:pt x="18231" y="2403"/>
                  <a:pt x="17293" y="1540"/>
                  <a:pt x="16251" y="941"/>
                </a:cubicBezTo>
                <a:cubicBezTo>
                  <a:pt x="15170" y="316"/>
                  <a:pt x="14022" y="0"/>
                  <a:pt x="12841" y="0"/>
                </a:cubicBezTo>
                <a:cubicBezTo>
                  <a:pt x="11661" y="0"/>
                  <a:pt x="10513" y="316"/>
                  <a:pt x="9432" y="941"/>
                </a:cubicBezTo>
                <a:cubicBezTo>
                  <a:pt x="8389" y="1543"/>
                  <a:pt x="7452" y="2403"/>
                  <a:pt x="6648" y="3498"/>
                </a:cubicBezTo>
                <a:cubicBezTo>
                  <a:pt x="6282" y="3998"/>
                  <a:pt x="5948" y="4542"/>
                  <a:pt x="5651" y="5119"/>
                </a:cubicBezTo>
                <a:lnTo>
                  <a:pt x="5651" y="5119"/>
                </a:lnTo>
                <a:cubicBezTo>
                  <a:pt x="5347" y="5714"/>
                  <a:pt x="5083" y="6346"/>
                  <a:pt x="4864" y="7008"/>
                </a:cubicBezTo>
                <a:cubicBezTo>
                  <a:pt x="4832" y="7103"/>
                  <a:pt x="4802" y="7195"/>
                  <a:pt x="4773" y="7291"/>
                </a:cubicBezTo>
                <a:cubicBezTo>
                  <a:pt x="4315" y="8764"/>
                  <a:pt x="4083" y="10330"/>
                  <a:pt x="4083" y="11939"/>
                </a:cubicBezTo>
                <a:cubicBezTo>
                  <a:pt x="4083" y="14148"/>
                  <a:pt x="3452" y="16224"/>
                  <a:pt x="2307" y="17786"/>
                </a:cubicBezTo>
                <a:cubicBezTo>
                  <a:pt x="1647" y="18690"/>
                  <a:pt x="860" y="19355"/>
                  <a:pt x="0" y="197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93BF435-1364-2D12-4151-E417AD59FDDD}"/>
              </a:ext>
            </a:extLst>
          </p:cNvPr>
          <p:cNvSpPr/>
          <p:nvPr/>
        </p:nvSpPr>
        <p:spPr>
          <a:xfrm>
            <a:off x="4608804" y="2854761"/>
            <a:ext cx="1787806" cy="2436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1" y="0"/>
                </a:moveTo>
                <a:cubicBezTo>
                  <a:pt x="1837" y="19"/>
                  <a:pt x="1830" y="35"/>
                  <a:pt x="1826" y="54"/>
                </a:cubicBezTo>
                <a:cubicBezTo>
                  <a:pt x="1815" y="86"/>
                  <a:pt x="1808" y="119"/>
                  <a:pt x="1797" y="151"/>
                </a:cubicBezTo>
                <a:cubicBezTo>
                  <a:pt x="1782" y="191"/>
                  <a:pt x="1771" y="232"/>
                  <a:pt x="1756" y="272"/>
                </a:cubicBezTo>
                <a:cubicBezTo>
                  <a:pt x="1745" y="305"/>
                  <a:pt x="1734" y="337"/>
                  <a:pt x="1723" y="367"/>
                </a:cubicBezTo>
                <a:cubicBezTo>
                  <a:pt x="1709" y="407"/>
                  <a:pt x="1694" y="448"/>
                  <a:pt x="1679" y="488"/>
                </a:cubicBezTo>
                <a:cubicBezTo>
                  <a:pt x="1668" y="520"/>
                  <a:pt x="1657" y="550"/>
                  <a:pt x="1643" y="582"/>
                </a:cubicBezTo>
                <a:cubicBezTo>
                  <a:pt x="1628" y="623"/>
                  <a:pt x="1609" y="663"/>
                  <a:pt x="1595" y="704"/>
                </a:cubicBezTo>
                <a:cubicBezTo>
                  <a:pt x="1584" y="733"/>
                  <a:pt x="1569" y="766"/>
                  <a:pt x="1558" y="795"/>
                </a:cubicBezTo>
                <a:cubicBezTo>
                  <a:pt x="1540" y="836"/>
                  <a:pt x="1521" y="879"/>
                  <a:pt x="1503" y="919"/>
                </a:cubicBezTo>
                <a:cubicBezTo>
                  <a:pt x="1488" y="949"/>
                  <a:pt x="1477" y="979"/>
                  <a:pt x="1462" y="1008"/>
                </a:cubicBezTo>
                <a:cubicBezTo>
                  <a:pt x="1444" y="1051"/>
                  <a:pt x="1422" y="1095"/>
                  <a:pt x="1400" y="1138"/>
                </a:cubicBezTo>
                <a:cubicBezTo>
                  <a:pt x="1385" y="1165"/>
                  <a:pt x="1374" y="1194"/>
                  <a:pt x="1360" y="1221"/>
                </a:cubicBezTo>
                <a:cubicBezTo>
                  <a:pt x="1338" y="1267"/>
                  <a:pt x="1312" y="1316"/>
                  <a:pt x="1286" y="1361"/>
                </a:cubicBezTo>
                <a:cubicBezTo>
                  <a:pt x="1275" y="1386"/>
                  <a:pt x="1260" y="1407"/>
                  <a:pt x="1249" y="1432"/>
                </a:cubicBezTo>
                <a:cubicBezTo>
                  <a:pt x="1213" y="1502"/>
                  <a:pt x="1172" y="1572"/>
                  <a:pt x="1132" y="1639"/>
                </a:cubicBezTo>
                <a:cubicBezTo>
                  <a:pt x="1091" y="1709"/>
                  <a:pt x="1047" y="1779"/>
                  <a:pt x="1007" y="1849"/>
                </a:cubicBezTo>
                <a:cubicBezTo>
                  <a:pt x="992" y="1874"/>
                  <a:pt x="977" y="1895"/>
                  <a:pt x="963" y="1917"/>
                </a:cubicBezTo>
                <a:cubicBezTo>
                  <a:pt x="933" y="1963"/>
                  <a:pt x="904" y="2011"/>
                  <a:pt x="871" y="2057"/>
                </a:cubicBezTo>
                <a:cubicBezTo>
                  <a:pt x="852" y="2084"/>
                  <a:pt x="834" y="2111"/>
                  <a:pt x="816" y="2138"/>
                </a:cubicBezTo>
                <a:cubicBezTo>
                  <a:pt x="786" y="2181"/>
                  <a:pt x="757" y="2221"/>
                  <a:pt x="731" y="2265"/>
                </a:cubicBezTo>
                <a:cubicBezTo>
                  <a:pt x="713" y="2294"/>
                  <a:pt x="691" y="2321"/>
                  <a:pt x="672" y="2348"/>
                </a:cubicBezTo>
                <a:cubicBezTo>
                  <a:pt x="643" y="2389"/>
                  <a:pt x="614" y="2429"/>
                  <a:pt x="584" y="2467"/>
                </a:cubicBezTo>
                <a:cubicBezTo>
                  <a:pt x="562" y="2496"/>
                  <a:pt x="540" y="2523"/>
                  <a:pt x="518" y="2553"/>
                </a:cubicBezTo>
                <a:cubicBezTo>
                  <a:pt x="489" y="2594"/>
                  <a:pt x="459" y="2631"/>
                  <a:pt x="426" y="2669"/>
                </a:cubicBezTo>
                <a:cubicBezTo>
                  <a:pt x="404" y="2699"/>
                  <a:pt x="382" y="2726"/>
                  <a:pt x="360" y="2753"/>
                </a:cubicBezTo>
                <a:cubicBezTo>
                  <a:pt x="327" y="2790"/>
                  <a:pt x="298" y="2831"/>
                  <a:pt x="265" y="2869"/>
                </a:cubicBezTo>
                <a:cubicBezTo>
                  <a:pt x="243" y="2895"/>
                  <a:pt x="220" y="2922"/>
                  <a:pt x="195" y="2949"/>
                </a:cubicBezTo>
                <a:cubicBezTo>
                  <a:pt x="162" y="2990"/>
                  <a:pt x="129" y="3028"/>
                  <a:pt x="92" y="3068"/>
                </a:cubicBezTo>
                <a:cubicBezTo>
                  <a:pt x="70" y="3095"/>
                  <a:pt x="48" y="3119"/>
                  <a:pt x="22" y="3146"/>
                </a:cubicBezTo>
                <a:cubicBezTo>
                  <a:pt x="15" y="3154"/>
                  <a:pt x="7" y="3162"/>
                  <a:pt x="4" y="3168"/>
                </a:cubicBezTo>
                <a:cubicBezTo>
                  <a:pt x="371" y="3537"/>
                  <a:pt x="775" y="3885"/>
                  <a:pt x="1216" y="4208"/>
                </a:cubicBezTo>
                <a:cubicBezTo>
                  <a:pt x="1716" y="4575"/>
                  <a:pt x="2260" y="4909"/>
                  <a:pt x="2841" y="5206"/>
                </a:cubicBezTo>
                <a:cubicBezTo>
                  <a:pt x="3436" y="5511"/>
                  <a:pt x="4068" y="5775"/>
                  <a:pt x="4729" y="5993"/>
                </a:cubicBezTo>
                <a:cubicBezTo>
                  <a:pt x="4825" y="6025"/>
                  <a:pt x="4917" y="6055"/>
                  <a:pt x="5012" y="6085"/>
                </a:cubicBezTo>
                <a:cubicBezTo>
                  <a:pt x="6486" y="6543"/>
                  <a:pt x="8051" y="6775"/>
                  <a:pt x="9661" y="6775"/>
                </a:cubicBezTo>
                <a:cubicBezTo>
                  <a:pt x="11869" y="6775"/>
                  <a:pt x="13946" y="7406"/>
                  <a:pt x="15507" y="8552"/>
                </a:cubicBezTo>
                <a:cubicBezTo>
                  <a:pt x="17069" y="9697"/>
                  <a:pt x="17929" y="11221"/>
                  <a:pt x="17929" y="12841"/>
                </a:cubicBezTo>
                <a:cubicBezTo>
                  <a:pt x="17929" y="14461"/>
                  <a:pt x="17069" y="15984"/>
                  <a:pt x="15507" y="17130"/>
                </a:cubicBezTo>
                <a:cubicBezTo>
                  <a:pt x="13946" y="18276"/>
                  <a:pt x="11869" y="18907"/>
                  <a:pt x="9661" y="18907"/>
                </a:cubicBezTo>
                <a:cubicBezTo>
                  <a:pt x="7452" y="18907"/>
                  <a:pt x="5376" y="18276"/>
                  <a:pt x="3814" y="17130"/>
                </a:cubicBezTo>
                <a:cubicBezTo>
                  <a:pt x="2910" y="16467"/>
                  <a:pt x="2245" y="15680"/>
                  <a:pt x="1841" y="14820"/>
                </a:cubicBezTo>
                <a:cubicBezTo>
                  <a:pt x="1837" y="14839"/>
                  <a:pt x="1830" y="14855"/>
                  <a:pt x="1826" y="14874"/>
                </a:cubicBezTo>
                <a:cubicBezTo>
                  <a:pt x="1815" y="14906"/>
                  <a:pt x="1808" y="14938"/>
                  <a:pt x="1797" y="14971"/>
                </a:cubicBezTo>
                <a:cubicBezTo>
                  <a:pt x="1782" y="15011"/>
                  <a:pt x="1771" y="15052"/>
                  <a:pt x="1757" y="15092"/>
                </a:cubicBezTo>
                <a:cubicBezTo>
                  <a:pt x="1745" y="15124"/>
                  <a:pt x="1734" y="15157"/>
                  <a:pt x="1723" y="15186"/>
                </a:cubicBezTo>
                <a:cubicBezTo>
                  <a:pt x="1709" y="15227"/>
                  <a:pt x="1694" y="15267"/>
                  <a:pt x="1679" y="15308"/>
                </a:cubicBezTo>
                <a:cubicBezTo>
                  <a:pt x="1668" y="15340"/>
                  <a:pt x="1657" y="15370"/>
                  <a:pt x="1643" y="15402"/>
                </a:cubicBezTo>
                <a:cubicBezTo>
                  <a:pt x="1628" y="15442"/>
                  <a:pt x="1609" y="15483"/>
                  <a:pt x="1595" y="15526"/>
                </a:cubicBezTo>
                <a:cubicBezTo>
                  <a:pt x="1584" y="15556"/>
                  <a:pt x="1569" y="15588"/>
                  <a:pt x="1558" y="15618"/>
                </a:cubicBezTo>
                <a:cubicBezTo>
                  <a:pt x="1540" y="15658"/>
                  <a:pt x="1521" y="15701"/>
                  <a:pt x="1503" y="15742"/>
                </a:cubicBezTo>
                <a:cubicBezTo>
                  <a:pt x="1488" y="15771"/>
                  <a:pt x="1477" y="15801"/>
                  <a:pt x="1463" y="15831"/>
                </a:cubicBezTo>
                <a:cubicBezTo>
                  <a:pt x="1444" y="15874"/>
                  <a:pt x="1422" y="15917"/>
                  <a:pt x="1400" y="15960"/>
                </a:cubicBezTo>
                <a:cubicBezTo>
                  <a:pt x="1385" y="15987"/>
                  <a:pt x="1374" y="16014"/>
                  <a:pt x="1360" y="16044"/>
                </a:cubicBezTo>
                <a:cubicBezTo>
                  <a:pt x="1338" y="16092"/>
                  <a:pt x="1312" y="16138"/>
                  <a:pt x="1286" y="16184"/>
                </a:cubicBezTo>
                <a:cubicBezTo>
                  <a:pt x="1275" y="16208"/>
                  <a:pt x="1264" y="16230"/>
                  <a:pt x="1249" y="16254"/>
                </a:cubicBezTo>
                <a:cubicBezTo>
                  <a:pt x="1213" y="16324"/>
                  <a:pt x="1172" y="16394"/>
                  <a:pt x="1132" y="16462"/>
                </a:cubicBezTo>
                <a:cubicBezTo>
                  <a:pt x="1091" y="16532"/>
                  <a:pt x="1047" y="16602"/>
                  <a:pt x="1007" y="16672"/>
                </a:cubicBezTo>
                <a:cubicBezTo>
                  <a:pt x="992" y="16693"/>
                  <a:pt x="977" y="16718"/>
                  <a:pt x="963" y="16739"/>
                </a:cubicBezTo>
                <a:cubicBezTo>
                  <a:pt x="933" y="16788"/>
                  <a:pt x="904" y="16834"/>
                  <a:pt x="871" y="16879"/>
                </a:cubicBezTo>
                <a:cubicBezTo>
                  <a:pt x="853" y="16906"/>
                  <a:pt x="834" y="16933"/>
                  <a:pt x="816" y="16960"/>
                </a:cubicBezTo>
                <a:cubicBezTo>
                  <a:pt x="786" y="17003"/>
                  <a:pt x="757" y="17044"/>
                  <a:pt x="728" y="17087"/>
                </a:cubicBezTo>
                <a:cubicBezTo>
                  <a:pt x="709" y="17114"/>
                  <a:pt x="687" y="17144"/>
                  <a:pt x="669" y="17171"/>
                </a:cubicBezTo>
                <a:cubicBezTo>
                  <a:pt x="639" y="17211"/>
                  <a:pt x="610" y="17251"/>
                  <a:pt x="581" y="17292"/>
                </a:cubicBezTo>
                <a:cubicBezTo>
                  <a:pt x="559" y="17322"/>
                  <a:pt x="536" y="17348"/>
                  <a:pt x="514" y="17378"/>
                </a:cubicBezTo>
                <a:cubicBezTo>
                  <a:pt x="485" y="17419"/>
                  <a:pt x="456" y="17456"/>
                  <a:pt x="423" y="17494"/>
                </a:cubicBezTo>
                <a:cubicBezTo>
                  <a:pt x="401" y="17521"/>
                  <a:pt x="378" y="17551"/>
                  <a:pt x="356" y="17578"/>
                </a:cubicBezTo>
                <a:cubicBezTo>
                  <a:pt x="323" y="17615"/>
                  <a:pt x="294" y="17656"/>
                  <a:pt x="261" y="17694"/>
                </a:cubicBezTo>
                <a:cubicBezTo>
                  <a:pt x="239" y="17721"/>
                  <a:pt x="217" y="17747"/>
                  <a:pt x="191" y="17774"/>
                </a:cubicBezTo>
                <a:cubicBezTo>
                  <a:pt x="158" y="17815"/>
                  <a:pt x="121" y="17853"/>
                  <a:pt x="88" y="17893"/>
                </a:cubicBezTo>
                <a:cubicBezTo>
                  <a:pt x="66" y="17917"/>
                  <a:pt x="44" y="17944"/>
                  <a:pt x="22" y="17969"/>
                </a:cubicBezTo>
                <a:cubicBezTo>
                  <a:pt x="15" y="17977"/>
                  <a:pt x="7" y="17985"/>
                  <a:pt x="0" y="17993"/>
                </a:cubicBezTo>
                <a:cubicBezTo>
                  <a:pt x="367" y="18362"/>
                  <a:pt x="772" y="18710"/>
                  <a:pt x="1213" y="19033"/>
                </a:cubicBezTo>
                <a:cubicBezTo>
                  <a:pt x="2308" y="19837"/>
                  <a:pt x="3587" y="20470"/>
                  <a:pt x="5009" y="20910"/>
                </a:cubicBezTo>
                <a:cubicBezTo>
                  <a:pt x="6482" y="21368"/>
                  <a:pt x="8048" y="21600"/>
                  <a:pt x="9657" y="21600"/>
                </a:cubicBezTo>
                <a:cubicBezTo>
                  <a:pt x="11267" y="21600"/>
                  <a:pt x="12832" y="21368"/>
                  <a:pt x="14306" y="20910"/>
                </a:cubicBezTo>
                <a:cubicBezTo>
                  <a:pt x="15728" y="20468"/>
                  <a:pt x="17007" y="19837"/>
                  <a:pt x="18102" y="19033"/>
                </a:cubicBezTo>
                <a:cubicBezTo>
                  <a:pt x="19197" y="18230"/>
                  <a:pt x="20060" y="17292"/>
                  <a:pt x="20659" y="16249"/>
                </a:cubicBezTo>
                <a:cubicBezTo>
                  <a:pt x="21284" y="15167"/>
                  <a:pt x="21600" y="14019"/>
                  <a:pt x="21600" y="12838"/>
                </a:cubicBezTo>
                <a:cubicBezTo>
                  <a:pt x="21600" y="11657"/>
                  <a:pt x="21284" y="10509"/>
                  <a:pt x="20659" y="9428"/>
                </a:cubicBezTo>
                <a:cubicBezTo>
                  <a:pt x="20057" y="8384"/>
                  <a:pt x="19197" y="7446"/>
                  <a:pt x="18102" y="6643"/>
                </a:cubicBezTo>
                <a:cubicBezTo>
                  <a:pt x="17602" y="6276"/>
                  <a:pt x="17058" y="5942"/>
                  <a:pt x="16481" y="5645"/>
                </a:cubicBezTo>
                <a:lnTo>
                  <a:pt x="16481" y="5645"/>
                </a:lnTo>
                <a:cubicBezTo>
                  <a:pt x="16059" y="5427"/>
                  <a:pt x="15614" y="5230"/>
                  <a:pt x="15151" y="5055"/>
                </a:cubicBezTo>
                <a:cubicBezTo>
                  <a:pt x="14967" y="4985"/>
                  <a:pt x="14780" y="4917"/>
                  <a:pt x="14592" y="4855"/>
                </a:cubicBezTo>
                <a:cubicBezTo>
                  <a:pt x="14497" y="4823"/>
                  <a:pt x="14405" y="4793"/>
                  <a:pt x="14309" y="4764"/>
                </a:cubicBezTo>
                <a:cubicBezTo>
                  <a:pt x="12836" y="4305"/>
                  <a:pt x="11270" y="4074"/>
                  <a:pt x="9661" y="4074"/>
                </a:cubicBezTo>
                <a:cubicBezTo>
                  <a:pt x="7452" y="4074"/>
                  <a:pt x="5376" y="3443"/>
                  <a:pt x="3814" y="2297"/>
                </a:cubicBezTo>
                <a:cubicBezTo>
                  <a:pt x="2910" y="1647"/>
                  <a:pt x="2242" y="860"/>
                  <a:pt x="184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81C5182-8575-E02C-EEAB-1FF620E46DEC}"/>
              </a:ext>
            </a:extLst>
          </p:cNvPr>
          <p:cNvSpPr/>
          <p:nvPr/>
        </p:nvSpPr>
        <p:spPr>
          <a:xfrm>
            <a:off x="2747391" y="1641191"/>
            <a:ext cx="1787809" cy="24383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21600"/>
                </a:moveTo>
                <a:cubicBezTo>
                  <a:pt x="19759" y="21584"/>
                  <a:pt x="19766" y="21565"/>
                  <a:pt x="19770" y="21549"/>
                </a:cubicBezTo>
                <a:cubicBezTo>
                  <a:pt x="19781" y="21516"/>
                  <a:pt x="19788" y="21484"/>
                  <a:pt x="19799" y="21452"/>
                </a:cubicBezTo>
                <a:cubicBezTo>
                  <a:pt x="19814" y="21411"/>
                  <a:pt x="19825" y="21371"/>
                  <a:pt x="19840" y="21331"/>
                </a:cubicBezTo>
                <a:cubicBezTo>
                  <a:pt x="19851" y="21298"/>
                  <a:pt x="19862" y="21266"/>
                  <a:pt x="19873" y="21234"/>
                </a:cubicBezTo>
                <a:cubicBezTo>
                  <a:pt x="19888" y="21193"/>
                  <a:pt x="19902" y="21153"/>
                  <a:pt x="19917" y="21112"/>
                </a:cubicBezTo>
                <a:cubicBezTo>
                  <a:pt x="19928" y="21080"/>
                  <a:pt x="19943" y="21048"/>
                  <a:pt x="19954" y="21018"/>
                </a:cubicBezTo>
                <a:cubicBezTo>
                  <a:pt x="19968" y="20978"/>
                  <a:pt x="19987" y="20937"/>
                  <a:pt x="20001" y="20897"/>
                </a:cubicBezTo>
                <a:cubicBezTo>
                  <a:pt x="20012" y="20864"/>
                  <a:pt x="20027" y="20835"/>
                  <a:pt x="20042" y="20802"/>
                </a:cubicBezTo>
                <a:cubicBezTo>
                  <a:pt x="20060" y="20762"/>
                  <a:pt x="20079" y="20722"/>
                  <a:pt x="20097" y="20679"/>
                </a:cubicBezTo>
                <a:cubicBezTo>
                  <a:pt x="20112" y="20649"/>
                  <a:pt x="20123" y="20619"/>
                  <a:pt x="20137" y="20590"/>
                </a:cubicBezTo>
                <a:cubicBezTo>
                  <a:pt x="20156" y="20547"/>
                  <a:pt x="20178" y="20503"/>
                  <a:pt x="20200" y="20463"/>
                </a:cubicBezTo>
                <a:cubicBezTo>
                  <a:pt x="20215" y="20436"/>
                  <a:pt x="20226" y="20406"/>
                  <a:pt x="20240" y="20379"/>
                </a:cubicBezTo>
                <a:cubicBezTo>
                  <a:pt x="20262" y="20334"/>
                  <a:pt x="20288" y="20285"/>
                  <a:pt x="20314" y="20239"/>
                </a:cubicBezTo>
                <a:cubicBezTo>
                  <a:pt x="20325" y="20215"/>
                  <a:pt x="20340" y="20194"/>
                  <a:pt x="20351" y="20169"/>
                </a:cubicBezTo>
                <a:cubicBezTo>
                  <a:pt x="20387" y="20099"/>
                  <a:pt x="20428" y="20029"/>
                  <a:pt x="20468" y="19962"/>
                </a:cubicBezTo>
                <a:cubicBezTo>
                  <a:pt x="20509" y="19892"/>
                  <a:pt x="20553" y="19822"/>
                  <a:pt x="20593" y="19752"/>
                </a:cubicBezTo>
                <a:cubicBezTo>
                  <a:pt x="20608" y="19727"/>
                  <a:pt x="20622" y="19706"/>
                  <a:pt x="20637" y="19682"/>
                </a:cubicBezTo>
                <a:cubicBezTo>
                  <a:pt x="20667" y="19636"/>
                  <a:pt x="20696" y="19587"/>
                  <a:pt x="20725" y="19542"/>
                </a:cubicBezTo>
                <a:cubicBezTo>
                  <a:pt x="20744" y="19515"/>
                  <a:pt x="20762" y="19488"/>
                  <a:pt x="20781" y="19461"/>
                </a:cubicBezTo>
                <a:cubicBezTo>
                  <a:pt x="20810" y="19418"/>
                  <a:pt x="20836" y="19377"/>
                  <a:pt x="20865" y="19334"/>
                </a:cubicBezTo>
                <a:cubicBezTo>
                  <a:pt x="20883" y="19304"/>
                  <a:pt x="20905" y="19278"/>
                  <a:pt x="20927" y="19248"/>
                </a:cubicBezTo>
                <a:cubicBezTo>
                  <a:pt x="20957" y="19207"/>
                  <a:pt x="20986" y="19167"/>
                  <a:pt x="21016" y="19129"/>
                </a:cubicBezTo>
                <a:cubicBezTo>
                  <a:pt x="21038" y="19100"/>
                  <a:pt x="21060" y="19073"/>
                  <a:pt x="21082" y="19043"/>
                </a:cubicBezTo>
                <a:cubicBezTo>
                  <a:pt x="21111" y="19005"/>
                  <a:pt x="21141" y="18965"/>
                  <a:pt x="21174" y="18927"/>
                </a:cubicBezTo>
                <a:cubicBezTo>
                  <a:pt x="21196" y="18898"/>
                  <a:pt x="21218" y="18871"/>
                  <a:pt x="21240" y="18841"/>
                </a:cubicBezTo>
                <a:cubicBezTo>
                  <a:pt x="21273" y="18803"/>
                  <a:pt x="21302" y="18763"/>
                  <a:pt x="21335" y="18725"/>
                </a:cubicBezTo>
                <a:cubicBezTo>
                  <a:pt x="21357" y="18698"/>
                  <a:pt x="21379" y="18671"/>
                  <a:pt x="21405" y="18644"/>
                </a:cubicBezTo>
                <a:cubicBezTo>
                  <a:pt x="21438" y="18604"/>
                  <a:pt x="21475" y="18566"/>
                  <a:pt x="21508" y="18526"/>
                </a:cubicBezTo>
                <a:cubicBezTo>
                  <a:pt x="21530" y="18502"/>
                  <a:pt x="21552" y="18475"/>
                  <a:pt x="21574" y="18450"/>
                </a:cubicBezTo>
                <a:cubicBezTo>
                  <a:pt x="21582" y="18442"/>
                  <a:pt x="21589" y="18434"/>
                  <a:pt x="21596" y="18426"/>
                </a:cubicBezTo>
                <a:cubicBezTo>
                  <a:pt x="21229" y="18057"/>
                  <a:pt x="20825" y="17709"/>
                  <a:pt x="20384" y="17386"/>
                </a:cubicBezTo>
                <a:cubicBezTo>
                  <a:pt x="19884" y="17020"/>
                  <a:pt x="19340" y="16686"/>
                  <a:pt x="18759" y="16389"/>
                </a:cubicBezTo>
                <a:cubicBezTo>
                  <a:pt x="18590" y="16303"/>
                  <a:pt x="18418" y="16220"/>
                  <a:pt x="18241" y="16139"/>
                </a:cubicBezTo>
                <a:cubicBezTo>
                  <a:pt x="17712" y="15899"/>
                  <a:pt x="17161" y="15686"/>
                  <a:pt x="16588" y="15511"/>
                </a:cubicBezTo>
                <a:cubicBezTo>
                  <a:pt x="15665" y="15225"/>
                  <a:pt x="14710" y="15029"/>
                  <a:pt x="13729" y="14921"/>
                </a:cubicBezTo>
                <a:cubicBezTo>
                  <a:pt x="13141" y="14856"/>
                  <a:pt x="12542" y="14824"/>
                  <a:pt x="11939" y="14824"/>
                </a:cubicBezTo>
                <a:cubicBezTo>
                  <a:pt x="9731" y="14824"/>
                  <a:pt x="7654" y="14193"/>
                  <a:pt x="6093" y="13048"/>
                </a:cubicBezTo>
                <a:cubicBezTo>
                  <a:pt x="4531" y="11903"/>
                  <a:pt x="3671" y="10381"/>
                  <a:pt x="3671" y="8762"/>
                </a:cubicBezTo>
                <a:cubicBezTo>
                  <a:pt x="3671" y="7143"/>
                  <a:pt x="4531" y="5620"/>
                  <a:pt x="6093" y="4475"/>
                </a:cubicBezTo>
                <a:cubicBezTo>
                  <a:pt x="7654" y="3330"/>
                  <a:pt x="9731" y="2700"/>
                  <a:pt x="11939" y="2700"/>
                </a:cubicBezTo>
                <a:cubicBezTo>
                  <a:pt x="14148" y="2700"/>
                  <a:pt x="16224" y="3330"/>
                  <a:pt x="17786" y="4475"/>
                </a:cubicBezTo>
                <a:cubicBezTo>
                  <a:pt x="18690" y="5138"/>
                  <a:pt x="19355" y="5925"/>
                  <a:pt x="19759" y="6784"/>
                </a:cubicBezTo>
                <a:cubicBezTo>
                  <a:pt x="19763" y="6768"/>
                  <a:pt x="19770" y="6749"/>
                  <a:pt x="19774" y="6733"/>
                </a:cubicBezTo>
                <a:cubicBezTo>
                  <a:pt x="19785" y="6701"/>
                  <a:pt x="19792" y="6668"/>
                  <a:pt x="19803" y="6636"/>
                </a:cubicBezTo>
                <a:cubicBezTo>
                  <a:pt x="19818" y="6596"/>
                  <a:pt x="19829" y="6555"/>
                  <a:pt x="19843" y="6515"/>
                </a:cubicBezTo>
                <a:cubicBezTo>
                  <a:pt x="19854" y="6482"/>
                  <a:pt x="19865" y="6450"/>
                  <a:pt x="19877" y="6418"/>
                </a:cubicBezTo>
                <a:cubicBezTo>
                  <a:pt x="19891" y="6377"/>
                  <a:pt x="19906" y="6337"/>
                  <a:pt x="19921" y="6297"/>
                </a:cubicBezTo>
                <a:cubicBezTo>
                  <a:pt x="19932" y="6264"/>
                  <a:pt x="19946" y="6232"/>
                  <a:pt x="19957" y="6200"/>
                </a:cubicBezTo>
                <a:cubicBezTo>
                  <a:pt x="19972" y="6159"/>
                  <a:pt x="19990" y="6119"/>
                  <a:pt x="20005" y="6078"/>
                </a:cubicBezTo>
                <a:cubicBezTo>
                  <a:pt x="20020" y="6046"/>
                  <a:pt x="20031" y="6016"/>
                  <a:pt x="20046" y="5984"/>
                </a:cubicBezTo>
                <a:cubicBezTo>
                  <a:pt x="20064" y="5944"/>
                  <a:pt x="20082" y="5903"/>
                  <a:pt x="20101" y="5860"/>
                </a:cubicBezTo>
                <a:cubicBezTo>
                  <a:pt x="20115" y="5830"/>
                  <a:pt x="20126" y="5801"/>
                  <a:pt x="20141" y="5768"/>
                </a:cubicBezTo>
                <a:cubicBezTo>
                  <a:pt x="20159" y="5725"/>
                  <a:pt x="20181" y="5685"/>
                  <a:pt x="20204" y="5642"/>
                </a:cubicBezTo>
                <a:cubicBezTo>
                  <a:pt x="20218" y="5615"/>
                  <a:pt x="20229" y="5585"/>
                  <a:pt x="20244" y="5558"/>
                </a:cubicBezTo>
                <a:cubicBezTo>
                  <a:pt x="20266" y="5512"/>
                  <a:pt x="20292" y="5467"/>
                  <a:pt x="20317" y="5418"/>
                </a:cubicBezTo>
                <a:cubicBezTo>
                  <a:pt x="20328" y="5394"/>
                  <a:pt x="20343" y="5370"/>
                  <a:pt x="20354" y="5348"/>
                </a:cubicBezTo>
                <a:cubicBezTo>
                  <a:pt x="20391" y="5278"/>
                  <a:pt x="20431" y="5208"/>
                  <a:pt x="20472" y="5141"/>
                </a:cubicBezTo>
                <a:cubicBezTo>
                  <a:pt x="20512" y="5071"/>
                  <a:pt x="20556" y="5001"/>
                  <a:pt x="20597" y="4931"/>
                </a:cubicBezTo>
                <a:cubicBezTo>
                  <a:pt x="20611" y="4906"/>
                  <a:pt x="20626" y="4885"/>
                  <a:pt x="20641" y="4860"/>
                </a:cubicBezTo>
                <a:cubicBezTo>
                  <a:pt x="20670" y="4815"/>
                  <a:pt x="20700" y="4769"/>
                  <a:pt x="20729" y="4720"/>
                </a:cubicBezTo>
                <a:cubicBezTo>
                  <a:pt x="20747" y="4693"/>
                  <a:pt x="20766" y="4666"/>
                  <a:pt x="20784" y="4637"/>
                </a:cubicBezTo>
                <a:cubicBezTo>
                  <a:pt x="20814" y="4596"/>
                  <a:pt x="20839" y="4553"/>
                  <a:pt x="20869" y="4513"/>
                </a:cubicBezTo>
                <a:cubicBezTo>
                  <a:pt x="20887" y="4483"/>
                  <a:pt x="20909" y="4456"/>
                  <a:pt x="20931" y="4427"/>
                </a:cubicBezTo>
                <a:cubicBezTo>
                  <a:pt x="20961" y="4386"/>
                  <a:pt x="20990" y="4349"/>
                  <a:pt x="21019" y="4308"/>
                </a:cubicBezTo>
                <a:cubicBezTo>
                  <a:pt x="21041" y="4278"/>
                  <a:pt x="21063" y="4249"/>
                  <a:pt x="21086" y="4222"/>
                </a:cubicBezTo>
                <a:cubicBezTo>
                  <a:pt x="21115" y="4184"/>
                  <a:pt x="21144" y="4144"/>
                  <a:pt x="21174" y="4106"/>
                </a:cubicBezTo>
                <a:cubicBezTo>
                  <a:pt x="21196" y="4076"/>
                  <a:pt x="21218" y="4049"/>
                  <a:pt x="21244" y="4020"/>
                </a:cubicBezTo>
                <a:cubicBezTo>
                  <a:pt x="21273" y="3982"/>
                  <a:pt x="21306" y="3944"/>
                  <a:pt x="21339" y="3904"/>
                </a:cubicBezTo>
                <a:cubicBezTo>
                  <a:pt x="21361" y="3877"/>
                  <a:pt x="21387" y="3847"/>
                  <a:pt x="21409" y="3820"/>
                </a:cubicBezTo>
                <a:cubicBezTo>
                  <a:pt x="21442" y="3783"/>
                  <a:pt x="21475" y="3742"/>
                  <a:pt x="21512" y="3705"/>
                </a:cubicBezTo>
                <a:cubicBezTo>
                  <a:pt x="21534" y="3678"/>
                  <a:pt x="21556" y="3653"/>
                  <a:pt x="21582" y="3626"/>
                </a:cubicBezTo>
                <a:cubicBezTo>
                  <a:pt x="21589" y="3618"/>
                  <a:pt x="21596" y="3610"/>
                  <a:pt x="21600" y="3605"/>
                </a:cubicBezTo>
                <a:cubicBezTo>
                  <a:pt x="21233" y="3236"/>
                  <a:pt x="20828" y="2888"/>
                  <a:pt x="20387" y="2565"/>
                </a:cubicBezTo>
                <a:cubicBezTo>
                  <a:pt x="19292" y="1762"/>
                  <a:pt x="18013" y="1129"/>
                  <a:pt x="16591" y="690"/>
                </a:cubicBezTo>
                <a:cubicBezTo>
                  <a:pt x="15118" y="232"/>
                  <a:pt x="13552" y="0"/>
                  <a:pt x="11943" y="0"/>
                </a:cubicBezTo>
                <a:cubicBezTo>
                  <a:pt x="10333" y="0"/>
                  <a:pt x="8768" y="232"/>
                  <a:pt x="7294" y="690"/>
                </a:cubicBezTo>
                <a:cubicBezTo>
                  <a:pt x="5872" y="1132"/>
                  <a:pt x="4593" y="1762"/>
                  <a:pt x="3498" y="2565"/>
                </a:cubicBezTo>
                <a:cubicBezTo>
                  <a:pt x="2403" y="3368"/>
                  <a:pt x="1540" y="4305"/>
                  <a:pt x="941" y="5348"/>
                </a:cubicBezTo>
                <a:cubicBezTo>
                  <a:pt x="316" y="6429"/>
                  <a:pt x="0" y="7576"/>
                  <a:pt x="0" y="8756"/>
                </a:cubicBezTo>
                <a:cubicBezTo>
                  <a:pt x="0" y="9936"/>
                  <a:pt x="316" y="11084"/>
                  <a:pt x="941" y="12165"/>
                </a:cubicBezTo>
                <a:cubicBezTo>
                  <a:pt x="1543" y="13207"/>
                  <a:pt x="2403" y="14145"/>
                  <a:pt x="3498" y="14948"/>
                </a:cubicBezTo>
                <a:cubicBezTo>
                  <a:pt x="3998" y="15314"/>
                  <a:pt x="4542" y="15648"/>
                  <a:pt x="5119" y="15945"/>
                </a:cubicBezTo>
                <a:cubicBezTo>
                  <a:pt x="5799" y="16292"/>
                  <a:pt x="6530" y="16589"/>
                  <a:pt x="7291" y="16823"/>
                </a:cubicBezTo>
                <a:cubicBezTo>
                  <a:pt x="8672" y="17251"/>
                  <a:pt x="10135" y="17483"/>
                  <a:pt x="11638" y="17510"/>
                </a:cubicBezTo>
                <a:cubicBezTo>
                  <a:pt x="11737" y="17513"/>
                  <a:pt x="11840" y="17513"/>
                  <a:pt x="11939" y="17513"/>
                </a:cubicBezTo>
                <a:cubicBezTo>
                  <a:pt x="14148" y="17513"/>
                  <a:pt x="16224" y="18143"/>
                  <a:pt x="17786" y="19288"/>
                </a:cubicBezTo>
                <a:cubicBezTo>
                  <a:pt x="18682" y="19951"/>
                  <a:pt x="19351" y="20741"/>
                  <a:pt x="19755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238F83A-B4F2-CBC3-C102-4A81FD38900F}"/>
              </a:ext>
            </a:extLst>
          </p:cNvPr>
          <p:cNvSpPr/>
          <p:nvPr/>
        </p:nvSpPr>
        <p:spPr>
          <a:xfrm>
            <a:off x="2747390" y="3503826"/>
            <a:ext cx="2437776" cy="1787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45"/>
                </a:moveTo>
                <a:cubicBezTo>
                  <a:pt x="21581" y="1841"/>
                  <a:pt x="21565" y="1834"/>
                  <a:pt x="21546" y="1830"/>
                </a:cubicBezTo>
                <a:cubicBezTo>
                  <a:pt x="21514" y="1819"/>
                  <a:pt x="21481" y="1812"/>
                  <a:pt x="21449" y="1801"/>
                </a:cubicBezTo>
                <a:cubicBezTo>
                  <a:pt x="21409" y="1786"/>
                  <a:pt x="21368" y="1775"/>
                  <a:pt x="21328" y="1760"/>
                </a:cubicBezTo>
                <a:cubicBezTo>
                  <a:pt x="21295" y="1749"/>
                  <a:pt x="21263" y="1738"/>
                  <a:pt x="21231" y="1727"/>
                </a:cubicBezTo>
                <a:cubicBezTo>
                  <a:pt x="21190" y="1712"/>
                  <a:pt x="21150" y="1698"/>
                  <a:pt x="21110" y="1683"/>
                </a:cubicBezTo>
                <a:cubicBezTo>
                  <a:pt x="21077" y="1672"/>
                  <a:pt x="21045" y="1657"/>
                  <a:pt x="21013" y="1646"/>
                </a:cubicBezTo>
                <a:cubicBezTo>
                  <a:pt x="20972" y="1632"/>
                  <a:pt x="20932" y="1613"/>
                  <a:pt x="20891" y="1598"/>
                </a:cubicBezTo>
                <a:cubicBezTo>
                  <a:pt x="20859" y="1584"/>
                  <a:pt x="20829" y="1573"/>
                  <a:pt x="20797" y="1558"/>
                </a:cubicBezTo>
                <a:cubicBezTo>
                  <a:pt x="20757" y="1540"/>
                  <a:pt x="20716" y="1521"/>
                  <a:pt x="20676" y="1503"/>
                </a:cubicBezTo>
                <a:cubicBezTo>
                  <a:pt x="20646" y="1488"/>
                  <a:pt x="20614" y="1477"/>
                  <a:pt x="20584" y="1463"/>
                </a:cubicBezTo>
                <a:cubicBezTo>
                  <a:pt x="20541" y="1444"/>
                  <a:pt x="20500" y="1422"/>
                  <a:pt x="20457" y="1400"/>
                </a:cubicBezTo>
                <a:cubicBezTo>
                  <a:pt x="20430" y="1385"/>
                  <a:pt x="20401" y="1374"/>
                  <a:pt x="20374" y="1360"/>
                </a:cubicBezTo>
                <a:cubicBezTo>
                  <a:pt x="20328" y="1338"/>
                  <a:pt x="20279" y="1312"/>
                  <a:pt x="20234" y="1286"/>
                </a:cubicBezTo>
                <a:cubicBezTo>
                  <a:pt x="20209" y="1275"/>
                  <a:pt x="20188" y="1260"/>
                  <a:pt x="20164" y="1249"/>
                </a:cubicBezTo>
                <a:cubicBezTo>
                  <a:pt x="20094" y="1213"/>
                  <a:pt x="20023" y="1172"/>
                  <a:pt x="19956" y="1132"/>
                </a:cubicBezTo>
                <a:cubicBezTo>
                  <a:pt x="19886" y="1091"/>
                  <a:pt x="19816" y="1047"/>
                  <a:pt x="19746" y="1007"/>
                </a:cubicBezTo>
                <a:cubicBezTo>
                  <a:pt x="19722" y="992"/>
                  <a:pt x="19700" y="977"/>
                  <a:pt x="19676" y="963"/>
                </a:cubicBezTo>
                <a:cubicBezTo>
                  <a:pt x="19630" y="933"/>
                  <a:pt x="19584" y="904"/>
                  <a:pt x="19538" y="875"/>
                </a:cubicBezTo>
                <a:cubicBezTo>
                  <a:pt x="19511" y="856"/>
                  <a:pt x="19485" y="838"/>
                  <a:pt x="19455" y="819"/>
                </a:cubicBezTo>
                <a:cubicBezTo>
                  <a:pt x="19414" y="790"/>
                  <a:pt x="19371" y="764"/>
                  <a:pt x="19331" y="735"/>
                </a:cubicBezTo>
                <a:cubicBezTo>
                  <a:pt x="19301" y="717"/>
                  <a:pt x="19274" y="694"/>
                  <a:pt x="19245" y="672"/>
                </a:cubicBezTo>
                <a:cubicBezTo>
                  <a:pt x="19204" y="643"/>
                  <a:pt x="19167" y="614"/>
                  <a:pt x="19126" y="584"/>
                </a:cubicBezTo>
                <a:cubicBezTo>
                  <a:pt x="19096" y="562"/>
                  <a:pt x="19070" y="540"/>
                  <a:pt x="19040" y="518"/>
                </a:cubicBezTo>
                <a:cubicBezTo>
                  <a:pt x="19002" y="489"/>
                  <a:pt x="18962" y="459"/>
                  <a:pt x="18924" y="426"/>
                </a:cubicBezTo>
                <a:cubicBezTo>
                  <a:pt x="18894" y="404"/>
                  <a:pt x="18867" y="382"/>
                  <a:pt x="18840" y="360"/>
                </a:cubicBezTo>
                <a:cubicBezTo>
                  <a:pt x="18803" y="327"/>
                  <a:pt x="18762" y="298"/>
                  <a:pt x="18725" y="265"/>
                </a:cubicBezTo>
                <a:cubicBezTo>
                  <a:pt x="18698" y="242"/>
                  <a:pt x="18671" y="220"/>
                  <a:pt x="18644" y="195"/>
                </a:cubicBezTo>
                <a:cubicBezTo>
                  <a:pt x="18603" y="162"/>
                  <a:pt x="18566" y="125"/>
                  <a:pt x="18525" y="92"/>
                </a:cubicBezTo>
                <a:cubicBezTo>
                  <a:pt x="18501" y="70"/>
                  <a:pt x="18474" y="48"/>
                  <a:pt x="18450" y="26"/>
                </a:cubicBezTo>
                <a:cubicBezTo>
                  <a:pt x="18442" y="18"/>
                  <a:pt x="18434" y="11"/>
                  <a:pt x="18425" y="4"/>
                </a:cubicBezTo>
                <a:cubicBezTo>
                  <a:pt x="18056" y="371"/>
                  <a:pt x="17709" y="775"/>
                  <a:pt x="17385" y="1216"/>
                </a:cubicBezTo>
                <a:cubicBezTo>
                  <a:pt x="17019" y="1716"/>
                  <a:pt x="16684" y="2260"/>
                  <a:pt x="16388" y="2837"/>
                </a:cubicBezTo>
                <a:cubicBezTo>
                  <a:pt x="16127" y="3348"/>
                  <a:pt x="15895" y="3884"/>
                  <a:pt x="15698" y="4443"/>
                </a:cubicBezTo>
                <a:cubicBezTo>
                  <a:pt x="15631" y="4630"/>
                  <a:pt x="15569" y="4818"/>
                  <a:pt x="15509" y="5009"/>
                </a:cubicBezTo>
                <a:cubicBezTo>
                  <a:pt x="15051" y="6482"/>
                  <a:pt x="14820" y="8048"/>
                  <a:pt x="14820" y="9657"/>
                </a:cubicBezTo>
                <a:cubicBezTo>
                  <a:pt x="14820" y="11866"/>
                  <a:pt x="14189" y="13942"/>
                  <a:pt x="13044" y="15504"/>
                </a:cubicBezTo>
                <a:cubicBezTo>
                  <a:pt x="11898" y="17065"/>
                  <a:pt x="10376" y="17925"/>
                  <a:pt x="8756" y="17925"/>
                </a:cubicBezTo>
                <a:cubicBezTo>
                  <a:pt x="7136" y="17925"/>
                  <a:pt x="5614" y="17065"/>
                  <a:pt x="4468" y="15504"/>
                </a:cubicBezTo>
                <a:cubicBezTo>
                  <a:pt x="3323" y="13942"/>
                  <a:pt x="2692" y="11866"/>
                  <a:pt x="2692" y="9657"/>
                </a:cubicBezTo>
                <a:cubicBezTo>
                  <a:pt x="2692" y="7449"/>
                  <a:pt x="3323" y="5372"/>
                  <a:pt x="4468" y="3811"/>
                </a:cubicBezTo>
                <a:cubicBezTo>
                  <a:pt x="5131" y="2907"/>
                  <a:pt x="5918" y="2242"/>
                  <a:pt x="6778" y="1837"/>
                </a:cubicBezTo>
                <a:cubicBezTo>
                  <a:pt x="6762" y="1834"/>
                  <a:pt x="6743" y="1826"/>
                  <a:pt x="6727" y="1823"/>
                </a:cubicBezTo>
                <a:cubicBezTo>
                  <a:pt x="6694" y="1812"/>
                  <a:pt x="6662" y="1804"/>
                  <a:pt x="6630" y="1793"/>
                </a:cubicBezTo>
                <a:cubicBezTo>
                  <a:pt x="6589" y="1779"/>
                  <a:pt x="6549" y="1768"/>
                  <a:pt x="6508" y="1753"/>
                </a:cubicBezTo>
                <a:cubicBezTo>
                  <a:pt x="6476" y="1742"/>
                  <a:pt x="6444" y="1731"/>
                  <a:pt x="6411" y="1720"/>
                </a:cubicBezTo>
                <a:cubicBezTo>
                  <a:pt x="6371" y="1705"/>
                  <a:pt x="6330" y="1690"/>
                  <a:pt x="6290" y="1676"/>
                </a:cubicBezTo>
                <a:cubicBezTo>
                  <a:pt x="6258" y="1665"/>
                  <a:pt x="6228" y="1654"/>
                  <a:pt x="6196" y="1639"/>
                </a:cubicBezTo>
                <a:cubicBezTo>
                  <a:pt x="6155" y="1624"/>
                  <a:pt x="6115" y="1606"/>
                  <a:pt x="6074" y="1591"/>
                </a:cubicBezTo>
                <a:cubicBezTo>
                  <a:pt x="6045" y="1580"/>
                  <a:pt x="6012" y="1565"/>
                  <a:pt x="5983" y="1554"/>
                </a:cubicBezTo>
                <a:cubicBezTo>
                  <a:pt x="5942" y="1536"/>
                  <a:pt x="5899" y="1518"/>
                  <a:pt x="5859" y="1499"/>
                </a:cubicBezTo>
                <a:cubicBezTo>
                  <a:pt x="5829" y="1485"/>
                  <a:pt x="5800" y="1474"/>
                  <a:pt x="5770" y="1459"/>
                </a:cubicBezTo>
                <a:cubicBezTo>
                  <a:pt x="5727" y="1440"/>
                  <a:pt x="5684" y="1418"/>
                  <a:pt x="5641" y="1396"/>
                </a:cubicBezTo>
                <a:cubicBezTo>
                  <a:pt x="5614" y="1382"/>
                  <a:pt x="5584" y="1371"/>
                  <a:pt x="5557" y="1356"/>
                </a:cubicBezTo>
                <a:cubicBezTo>
                  <a:pt x="5511" y="1334"/>
                  <a:pt x="5463" y="1308"/>
                  <a:pt x="5417" y="1282"/>
                </a:cubicBezTo>
                <a:cubicBezTo>
                  <a:pt x="5393" y="1271"/>
                  <a:pt x="5371" y="1257"/>
                  <a:pt x="5347" y="1246"/>
                </a:cubicBezTo>
                <a:cubicBezTo>
                  <a:pt x="5277" y="1209"/>
                  <a:pt x="5207" y="1169"/>
                  <a:pt x="5139" y="1128"/>
                </a:cubicBezTo>
                <a:cubicBezTo>
                  <a:pt x="5069" y="1088"/>
                  <a:pt x="4999" y="1044"/>
                  <a:pt x="4929" y="1003"/>
                </a:cubicBezTo>
                <a:cubicBezTo>
                  <a:pt x="4905" y="988"/>
                  <a:pt x="4883" y="974"/>
                  <a:pt x="4859" y="959"/>
                </a:cubicBezTo>
                <a:cubicBezTo>
                  <a:pt x="4813" y="930"/>
                  <a:pt x="4765" y="900"/>
                  <a:pt x="4719" y="871"/>
                </a:cubicBezTo>
                <a:cubicBezTo>
                  <a:pt x="4692" y="853"/>
                  <a:pt x="4665" y="834"/>
                  <a:pt x="4638" y="816"/>
                </a:cubicBezTo>
                <a:cubicBezTo>
                  <a:pt x="4595" y="786"/>
                  <a:pt x="4554" y="761"/>
                  <a:pt x="4511" y="731"/>
                </a:cubicBezTo>
                <a:cubicBezTo>
                  <a:pt x="4482" y="713"/>
                  <a:pt x="4455" y="691"/>
                  <a:pt x="4425" y="669"/>
                </a:cubicBezTo>
                <a:cubicBezTo>
                  <a:pt x="4385" y="639"/>
                  <a:pt x="4344" y="610"/>
                  <a:pt x="4307" y="581"/>
                </a:cubicBezTo>
                <a:cubicBezTo>
                  <a:pt x="4277" y="559"/>
                  <a:pt x="4250" y="536"/>
                  <a:pt x="4220" y="514"/>
                </a:cubicBezTo>
                <a:cubicBezTo>
                  <a:pt x="4183" y="485"/>
                  <a:pt x="4142" y="456"/>
                  <a:pt x="4104" y="423"/>
                </a:cubicBezTo>
                <a:cubicBezTo>
                  <a:pt x="4075" y="401"/>
                  <a:pt x="4048" y="378"/>
                  <a:pt x="4021" y="356"/>
                </a:cubicBezTo>
                <a:cubicBezTo>
                  <a:pt x="3983" y="323"/>
                  <a:pt x="3943" y="294"/>
                  <a:pt x="3905" y="261"/>
                </a:cubicBezTo>
                <a:cubicBezTo>
                  <a:pt x="3878" y="239"/>
                  <a:pt x="3851" y="217"/>
                  <a:pt x="3824" y="191"/>
                </a:cubicBezTo>
                <a:cubicBezTo>
                  <a:pt x="3784" y="158"/>
                  <a:pt x="3746" y="121"/>
                  <a:pt x="3706" y="88"/>
                </a:cubicBezTo>
                <a:cubicBezTo>
                  <a:pt x="3681" y="66"/>
                  <a:pt x="3654" y="44"/>
                  <a:pt x="3630" y="22"/>
                </a:cubicBezTo>
                <a:cubicBezTo>
                  <a:pt x="3622" y="15"/>
                  <a:pt x="3614" y="7"/>
                  <a:pt x="3606" y="0"/>
                </a:cubicBezTo>
                <a:cubicBezTo>
                  <a:pt x="3237" y="367"/>
                  <a:pt x="2889" y="772"/>
                  <a:pt x="2566" y="1213"/>
                </a:cubicBezTo>
                <a:cubicBezTo>
                  <a:pt x="1763" y="2308"/>
                  <a:pt x="1129" y="3587"/>
                  <a:pt x="690" y="5009"/>
                </a:cubicBezTo>
                <a:cubicBezTo>
                  <a:pt x="232" y="6482"/>
                  <a:pt x="0" y="8048"/>
                  <a:pt x="0" y="9657"/>
                </a:cubicBezTo>
                <a:cubicBezTo>
                  <a:pt x="0" y="11267"/>
                  <a:pt x="232" y="12832"/>
                  <a:pt x="690" y="14306"/>
                </a:cubicBezTo>
                <a:cubicBezTo>
                  <a:pt x="1132" y="15728"/>
                  <a:pt x="1762" y="17007"/>
                  <a:pt x="2566" y="18102"/>
                </a:cubicBezTo>
                <a:cubicBezTo>
                  <a:pt x="3369" y="19197"/>
                  <a:pt x="4307" y="20060"/>
                  <a:pt x="5349" y="20659"/>
                </a:cubicBezTo>
                <a:cubicBezTo>
                  <a:pt x="6430" y="21284"/>
                  <a:pt x="7578" y="21600"/>
                  <a:pt x="8759" y="21600"/>
                </a:cubicBezTo>
                <a:cubicBezTo>
                  <a:pt x="9939" y="21600"/>
                  <a:pt x="11087" y="21284"/>
                  <a:pt x="12168" y="20659"/>
                </a:cubicBezTo>
                <a:cubicBezTo>
                  <a:pt x="13211" y="20057"/>
                  <a:pt x="14149" y="19197"/>
                  <a:pt x="14952" y="18102"/>
                </a:cubicBezTo>
                <a:cubicBezTo>
                  <a:pt x="15318" y="17602"/>
                  <a:pt x="15652" y="17058"/>
                  <a:pt x="15949" y="16481"/>
                </a:cubicBezTo>
                <a:cubicBezTo>
                  <a:pt x="16296" y="15801"/>
                  <a:pt x="16593" y="15070"/>
                  <a:pt x="16827" y="14309"/>
                </a:cubicBezTo>
                <a:cubicBezTo>
                  <a:pt x="17285" y="12836"/>
                  <a:pt x="17517" y="11270"/>
                  <a:pt x="17517" y="9661"/>
                </a:cubicBezTo>
                <a:cubicBezTo>
                  <a:pt x="17517" y="7452"/>
                  <a:pt x="18148" y="5376"/>
                  <a:pt x="19293" y="3814"/>
                </a:cubicBezTo>
                <a:cubicBezTo>
                  <a:pt x="19951" y="2914"/>
                  <a:pt x="20740" y="2249"/>
                  <a:pt x="21600" y="184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0B5DAA-1445-5898-61F8-18EDD3F30581}"/>
              </a:ext>
            </a:extLst>
          </p:cNvPr>
          <p:cNvGrpSpPr/>
          <p:nvPr/>
        </p:nvGrpSpPr>
        <p:grpSpPr>
          <a:xfrm>
            <a:off x="6695611" y="3694632"/>
            <a:ext cx="2194560" cy="1398502"/>
            <a:chOff x="8921977" y="3919498"/>
            <a:chExt cx="2926080" cy="186466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0352E60-9CAB-585C-5F3A-0F6F41B20772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48D3A1-5043-D80E-E46A-57ECD3525B0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15F0F34-D7B4-F8FB-6B04-623EDE83B739}"/>
              </a:ext>
            </a:extLst>
          </p:cNvPr>
          <p:cNvGrpSpPr/>
          <p:nvPr/>
        </p:nvGrpSpPr>
        <p:grpSpPr>
          <a:xfrm>
            <a:off x="253830" y="3694632"/>
            <a:ext cx="2194560" cy="1398502"/>
            <a:chOff x="332936" y="4498450"/>
            <a:chExt cx="2926080" cy="186466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DF84E9-703D-D6E6-D3C1-AC4FB4CE250D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843816-049A-F9A6-D777-2F5D950294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3D69AE9-7075-6D97-E112-65375D780B9F}"/>
              </a:ext>
            </a:extLst>
          </p:cNvPr>
          <p:cNvGrpSpPr/>
          <p:nvPr/>
        </p:nvGrpSpPr>
        <p:grpSpPr>
          <a:xfrm>
            <a:off x="6695611" y="1930498"/>
            <a:ext cx="2194560" cy="1398502"/>
            <a:chOff x="8921977" y="1312837"/>
            <a:chExt cx="2926080" cy="186466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737450-1627-00AE-A3EA-F434395127F7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8839BA-5D1A-6898-F3ED-43003AA0A43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BD6A4C1-690F-C0F7-75C3-D6C018DB679D}"/>
              </a:ext>
            </a:extLst>
          </p:cNvPr>
          <p:cNvGrpSpPr/>
          <p:nvPr/>
        </p:nvGrpSpPr>
        <p:grpSpPr>
          <a:xfrm>
            <a:off x="253830" y="1930498"/>
            <a:ext cx="2194560" cy="1398502"/>
            <a:chOff x="332936" y="2473878"/>
            <a:chExt cx="2926080" cy="186466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93D3BD4-3AA9-E57A-3688-ACBF0DED500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0B0C6C-3495-888E-AC36-4004847924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F2183A48-74CF-AB41-A302-DA6060094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3899" y="2412556"/>
            <a:ext cx="641348" cy="641348"/>
          </a:xfrm>
          <a:prstGeom prst="rect">
            <a:avLst/>
          </a:prstGeom>
          <a:effectLst/>
        </p:spPr>
      </p:pic>
      <p:pic>
        <p:nvPicPr>
          <p:cNvPr id="12" name="Graphic 11" descr="Hourglass 30% with solid fill">
            <a:extLst>
              <a:ext uri="{FF2B5EF4-FFF2-40B4-BE49-F238E27FC236}">
                <a16:creationId xmlns:a16="http://schemas.microsoft.com/office/drawing/2014/main" id="{F4FBF368-1B1A-2C02-4C6C-9341425312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83899" y="3877702"/>
            <a:ext cx="641348" cy="641348"/>
          </a:xfrm>
          <a:prstGeom prst="rect">
            <a:avLst/>
          </a:prstGeom>
          <a:effectLst/>
        </p:spPr>
      </p:pic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82C50435-5B12-6795-E387-32B34394E0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18753" y="2412556"/>
            <a:ext cx="641348" cy="641348"/>
          </a:xfrm>
          <a:prstGeom prst="rect">
            <a:avLst/>
          </a:prstGeom>
          <a:effectLst/>
        </p:spPr>
      </p:pic>
      <p:pic>
        <p:nvPicPr>
          <p:cNvPr id="14" name="Graphic 13" descr="Gears with solid fill">
            <a:extLst>
              <a:ext uri="{FF2B5EF4-FFF2-40B4-BE49-F238E27FC236}">
                <a16:creationId xmlns:a16="http://schemas.microsoft.com/office/drawing/2014/main" id="{3BDC3B3A-63F2-D226-31AE-992B3ADB7D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18753" y="3877702"/>
            <a:ext cx="641348" cy="64134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1704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Fourfold Ribbon Rings – Slide Template</vt:lpstr>
      <vt:lpstr>Fourfold Ribbon Rings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Fourfold Ribbon Rings – Slide Template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2023-08-02T23:51:06Z</dcterms:modified>
  <cp:category>Charts &amp; Diagrams</cp:category>
</cp:coreProperties>
</file>