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5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Bar Chart 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F714F9-06B8-3A37-3B5F-828F8EF82661}"/>
              </a:ext>
            </a:extLst>
          </p:cNvPr>
          <p:cNvSpPr/>
          <p:nvPr/>
        </p:nvSpPr>
        <p:spPr>
          <a:xfrm>
            <a:off x="36276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28AFB0-F3AF-F2A4-F4BB-5F8843C8E9C9}"/>
              </a:ext>
            </a:extLst>
          </p:cNvPr>
          <p:cNvSpPr/>
          <p:nvPr/>
        </p:nvSpPr>
        <p:spPr>
          <a:xfrm>
            <a:off x="41792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F23B36-D36A-D328-52B2-A5FFF8937EEE}"/>
              </a:ext>
            </a:extLst>
          </p:cNvPr>
          <p:cNvSpPr/>
          <p:nvPr/>
        </p:nvSpPr>
        <p:spPr>
          <a:xfrm>
            <a:off x="47307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FAD540-1A76-B9D1-9D5F-7EEA7ECF8488}"/>
              </a:ext>
            </a:extLst>
          </p:cNvPr>
          <p:cNvSpPr/>
          <p:nvPr/>
        </p:nvSpPr>
        <p:spPr>
          <a:xfrm>
            <a:off x="52823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15F18-8CDA-8FFD-3070-2867F580278E}"/>
              </a:ext>
            </a:extLst>
          </p:cNvPr>
          <p:cNvSpPr/>
          <p:nvPr/>
        </p:nvSpPr>
        <p:spPr>
          <a:xfrm>
            <a:off x="583393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7B8044-2F06-9A8C-4551-BDAF9976DB8E}"/>
              </a:ext>
            </a:extLst>
          </p:cNvPr>
          <p:cNvSpPr/>
          <p:nvPr/>
        </p:nvSpPr>
        <p:spPr>
          <a:xfrm>
            <a:off x="63854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23E930-D795-08B1-2BE9-EB2B0E8408D5}"/>
              </a:ext>
            </a:extLst>
          </p:cNvPr>
          <p:cNvSpPr/>
          <p:nvPr/>
        </p:nvSpPr>
        <p:spPr>
          <a:xfrm>
            <a:off x="69370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C1533-4D16-2BE9-1771-20B10631DD1E}"/>
              </a:ext>
            </a:extLst>
          </p:cNvPr>
          <p:cNvSpPr/>
          <p:nvPr/>
        </p:nvSpPr>
        <p:spPr>
          <a:xfrm>
            <a:off x="74886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5C162E-DACF-9DFE-AB33-F89102BDAF50}"/>
              </a:ext>
            </a:extLst>
          </p:cNvPr>
          <p:cNvSpPr/>
          <p:nvPr/>
        </p:nvSpPr>
        <p:spPr>
          <a:xfrm>
            <a:off x="80401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02563F-EBC2-570F-0442-A2C09E3800B2}"/>
              </a:ext>
            </a:extLst>
          </p:cNvPr>
          <p:cNvSpPr/>
          <p:nvPr/>
        </p:nvSpPr>
        <p:spPr>
          <a:xfrm>
            <a:off x="85917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E1AE8B3-924C-CB77-ED08-0122D1D338E3}"/>
              </a:ext>
            </a:extLst>
          </p:cNvPr>
          <p:cNvSpPr/>
          <p:nvPr/>
        </p:nvSpPr>
        <p:spPr>
          <a:xfrm>
            <a:off x="91433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CE4255-C068-030D-491F-FEA67A2E4D59}"/>
              </a:ext>
            </a:extLst>
          </p:cNvPr>
          <p:cNvSpPr/>
          <p:nvPr/>
        </p:nvSpPr>
        <p:spPr>
          <a:xfrm>
            <a:off x="96948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380991-EB79-9DD0-29F1-AE7E8FBB2A4B}"/>
              </a:ext>
            </a:extLst>
          </p:cNvPr>
          <p:cNvSpPr/>
          <p:nvPr/>
        </p:nvSpPr>
        <p:spPr>
          <a:xfrm>
            <a:off x="102464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A323DC-2624-586A-1F53-7CA73CCBDE60}"/>
              </a:ext>
            </a:extLst>
          </p:cNvPr>
          <p:cNvSpPr/>
          <p:nvPr/>
        </p:nvSpPr>
        <p:spPr>
          <a:xfrm>
            <a:off x="107980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256FB47-F3A9-D4A7-0122-B619CE2B1CD6}"/>
              </a:ext>
            </a:extLst>
          </p:cNvPr>
          <p:cNvSpPr/>
          <p:nvPr/>
        </p:nvSpPr>
        <p:spPr>
          <a:xfrm>
            <a:off x="113495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77888AF-F0FE-2EDB-64A9-FC652BF2D28E}"/>
              </a:ext>
            </a:extLst>
          </p:cNvPr>
          <p:cNvSpPr/>
          <p:nvPr/>
        </p:nvSpPr>
        <p:spPr>
          <a:xfrm>
            <a:off x="119011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DF3659-D4B0-3F92-1283-CBF67B102DAD}"/>
              </a:ext>
            </a:extLst>
          </p:cNvPr>
          <p:cNvSpPr/>
          <p:nvPr/>
        </p:nvSpPr>
        <p:spPr>
          <a:xfrm>
            <a:off x="124527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5B681F0-C7E7-A992-824F-39912549D57D}"/>
              </a:ext>
            </a:extLst>
          </p:cNvPr>
          <p:cNvSpPr/>
          <p:nvPr/>
        </p:nvSpPr>
        <p:spPr>
          <a:xfrm>
            <a:off x="130042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C770A2-FFF5-C9CA-2929-CD42E87E8F0F}"/>
              </a:ext>
            </a:extLst>
          </p:cNvPr>
          <p:cNvSpPr/>
          <p:nvPr/>
        </p:nvSpPr>
        <p:spPr>
          <a:xfrm>
            <a:off x="135558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E0240B-5C41-19F6-9713-6C021024054F}"/>
              </a:ext>
            </a:extLst>
          </p:cNvPr>
          <p:cNvSpPr/>
          <p:nvPr/>
        </p:nvSpPr>
        <p:spPr>
          <a:xfrm>
            <a:off x="141074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6D1C41A-212E-3A3F-EBB3-1C71D0719A16}"/>
              </a:ext>
            </a:extLst>
          </p:cNvPr>
          <p:cNvSpPr/>
          <p:nvPr/>
        </p:nvSpPr>
        <p:spPr>
          <a:xfrm>
            <a:off x="146589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CE1FC8-5995-9545-C384-78913BD73AE5}"/>
              </a:ext>
            </a:extLst>
          </p:cNvPr>
          <p:cNvSpPr/>
          <p:nvPr/>
        </p:nvSpPr>
        <p:spPr>
          <a:xfrm>
            <a:off x="152105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EBEC91C-55BF-2A60-7806-1A3F6C9D6C38}"/>
              </a:ext>
            </a:extLst>
          </p:cNvPr>
          <p:cNvSpPr/>
          <p:nvPr/>
        </p:nvSpPr>
        <p:spPr>
          <a:xfrm>
            <a:off x="157621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D2EB05-D246-5C48-B850-4F2202C7EADA}"/>
              </a:ext>
            </a:extLst>
          </p:cNvPr>
          <p:cNvSpPr/>
          <p:nvPr/>
        </p:nvSpPr>
        <p:spPr>
          <a:xfrm>
            <a:off x="163136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509F193-9BB5-9332-5B61-C325E18AFC53}"/>
              </a:ext>
            </a:extLst>
          </p:cNvPr>
          <p:cNvSpPr/>
          <p:nvPr/>
        </p:nvSpPr>
        <p:spPr>
          <a:xfrm>
            <a:off x="168652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6F6E546-F7BF-2FE0-DD1F-4C1699C62BF5}"/>
              </a:ext>
            </a:extLst>
          </p:cNvPr>
          <p:cNvSpPr/>
          <p:nvPr/>
        </p:nvSpPr>
        <p:spPr>
          <a:xfrm>
            <a:off x="174168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1C5CF77-5626-55A1-3A17-05D416C02A45}"/>
              </a:ext>
            </a:extLst>
          </p:cNvPr>
          <p:cNvSpPr/>
          <p:nvPr/>
        </p:nvSpPr>
        <p:spPr>
          <a:xfrm>
            <a:off x="179683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1435CF-D5DF-04FB-1CA8-ADA50B87055A}"/>
              </a:ext>
            </a:extLst>
          </p:cNvPr>
          <p:cNvSpPr/>
          <p:nvPr/>
        </p:nvSpPr>
        <p:spPr>
          <a:xfrm>
            <a:off x="185199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E9C34-852A-9C5E-06C6-17AF9B3E3F99}"/>
              </a:ext>
            </a:extLst>
          </p:cNvPr>
          <p:cNvSpPr/>
          <p:nvPr/>
        </p:nvSpPr>
        <p:spPr>
          <a:xfrm>
            <a:off x="190715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9197B72-E5F5-9096-4159-006F1D1798B5}"/>
              </a:ext>
            </a:extLst>
          </p:cNvPr>
          <p:cNvSpPr/>
          <p:nvPr/>
        </p:nvSpPr>
        <p:spPr>
          <a:xfrm>
            <a:off x="196230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BAE9578-27DB-40CC-5257-6284D011ED8C}"/>
              </a:ext>
            </a:extLst>
          </p:cNvPr>
          <p:cNvSpPr/>
          <p:nvPr/>
        </p:nvSpPr>
        <p:spPr>
          <a:xfrm>
            <a:off x="201746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1AD9112-E9EA-78E1-7DA7-B9C3B2198DF4}"/>
              </a:ext>
            </a:extLst>
          </p:cNvPr>
          <p:cNvSpPr/>
          <p:nvPr/>
        </p:nvSpPr>
        <p:spPr>
          <a:xfrm>
            <a:off x="207262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ADB4986-EBEC-81DC-DBB7-C31A76FAC4E5}"/>
              </a:ext>
            </a:extLst>
          </p:cNvPr>
          <p:cNvSpPr/>
          <p:nvPr/>
        </p:nvSpPr>
        <p:spPr>
          <a:xfrm>
            <a:off x="212777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7074D7B-B90A-DC9D-E756-3056C452BF3F}"/>
              </a:ext>
            </a:extLst>
          </p:cNvPr>
          <p:cNvSpPr/>
          <p:nvPr/>
        </p:nvSpPr>
        <p:spPr>
          <a:xfrm>
            <a:off x="218293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32B5870-6585-A2D4-BA1B-999B62D8115D}"/>
              </a:ext>
            </a:extLst>
          </p:cNvPr>
          <p:cNvSpPr/>
          <p:nvPr/>
        </p:nvSpPr>
        <p:spPr>
          <a:xfrm>
            <a:off x="223809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A39D6EC-4AC3-9DED-A928-29F240E33638}"/>
              </a:ext>
            </a:extLst>
          </p:cNvPr>
          <p:cNvSpPr/>
          <p:nvPr/>
        </p:nvSpPr>
        <p:spPr>
          <a:xfrm>
            <a:off x="229324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177DD00-68F1-DA92-C868-B50408E724FB}"/>
              </a:ext>
            </a:extLst>
          </p:cNvPr>
          <p:cNvSpPr/>
          <p:nvPr/>
        </p:nvSpPr>
        <p:spPr>
          <a:xfrm>
            <a:off x="234840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2C0BF6E-F22C-F026-CD3D-E96383A926FE}"/>
              </a:ext>
            </a:extLst>
          </p:cNvPr>
          <p:cNvSpPr/>
          <p:nvPr/>
        </p:nvSpPr>
        <p:spPr>
          <a:xfrm>
            <a:off x="240356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C93B10-0728-6A0A-A332-045ADE612EC7}"/>
              </a:ext>
            </a:extLst>
          </p:cNvPr>
          <p:cNvSpPr/>
          <p:nvPr/>
        </p:nvSpPr>
        <p:spPr>
          <a:xfrm>
            <a:off x="245871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68C49F2-F968-10BF-0A7E-7841E2CC7B87}"/>
              </a:ext>
            </a:extLst>
          </p:cNvPr>
          <p:cNvSpPr/>
          <p:nvPr/>
        </p:nvSpPr>
        <p:spPr>
          <a:xfrm>
            <a:off x="251387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4296401-C1F0-7C10-592C-DC1703B04AF4}"/>
              </a:ext>
            </a:extLst>
          </p:cNvPr>
          <p:cNvSpPr/>
          <p:nvPr/>
        </p:nvSpPr>
        <p:spPr>
          <a:xfrm>
            <a:off x="256903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EBEA2C6-6248-9714-311F-035C6A3FF56D}"/>
              </a:ext>
            </a:extLst>
          </p:cNvPr>
          <p:cNvSpPr/>
          <p:nvPr/>
        </p:nvSpPr>
        <p:spPr>
          <a:xfrm>
            <a:off x="262418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29E1B33-C4DF-1B60-00A6-241084F5A285}"/>
              </a:ext>
            </a:extLst>
          </p:cNvPr>
          <p:cNvSpPr/>
          <p:nvPr/>
        </p:nvSpPr>
        <p:spPr>
          <a:xfrm>
            <a:off x="267934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094F569-5FF2-99B4-7433-972F4EC20059}"/>
              </a:ext>
            </a:extLst>
          </p:cNvPr>
          <p:cNvSpPr/>
          <p:nvPr/>
        </p:nvSpPr>
        <p:spPr>
          <a:xfrm>
            <a:off x="273450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93A8B4D-D297-6B06-8F0A-C360C155BC85}"/>
              </a:ext>
            </a:extLst>
          </p:cNvPr>
          <p:cNvSpPr/>
          <p:nvPr/>
        </p:nvSpPr>
        <p:spPr>
          <a:xfrm>
            <a:off x="278965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B1AB0E-58F0-15F8-9485-E54093096192}"/>
              </a:ext>
            </a:extLst>
          </p:cNvPr>
          <p:cNvSpPr/>
          <p:nvPr/>
        </p:nvSpPr>
        <p:spPr>
          <a:xfrm>
            <a:off x="284481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7AFCA7D-7976-A892-5CFC-644A4AEF912E}"/>
              </a:ext>
            </a:extLst>
          </p:cNvPr>
          <p:cNvSpPr/>
          <p:nvPr/>
        </p:nvSpPr>
        <p:spPr>
          <a:xfrm>
            <a:off x="289997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B28B85A-6D64-A502-5FDA-514C02CCA8E4}"/>
              </a:ext>
            </a:extLst>
          </p:cNvPr>
          <p:cNvSpPr/>
          <p:nvPr/>
        </p:nvSpPr>
        <p:spPr>
          <a:xfrm>
            <a:off x="295512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4CAA057-E457-7FD9-A3D3-436D7BDC1FB2}"/>
              </a:ext>
            </a:extLst>
          </p:cNvPr>
          <p:cNvSpPr/>
          <p:nvPr/>
        </p:nvSpPr>
        <p:spPr>
          <a:xfrm>
            <a:off x="301028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F1EC487-D9F3-12A1-7425-06F6C3509628}"/>
              </a:ext>
            </a:extLst>
          </p:cNvPr>
          <p:cNvSpPr/>
          <p:nvPr/>
        </p:nvSpPr>
        <p:spPr>
          <a:xfrm>
            <a:off x="306544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1DBACF7-25E7-F250-49FC-944FB05600F6}"/>
              </a:ext>
            </a:extLst>
          </p:cNvPr>
          <p:cNvSpPr/>
          <p:nvPr/>
        </p:nvSpPr>
        <p:spPr>
          <a:xfrm>
            <a:off x="312059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41A1BE3-9D69-A705-0743-06F9D1CDF781}"/>
              </a:ext>
            </a:extLst>
          </p:cNvPr>
          <p:cNvSpPr/>
          <p:nvPr/>
        </p:nvSpPr>
        <p:spPr>
          <a:xfrm>
            <a:off x="317575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7864D1B-0FC4-5EF7-8A16-821F3D4EBD69}"/>
              </a:ext>
            </a:extLst>
          </p:cNvPr>
          <p:cNvSpPr/>
          <p:nvPr/>
        </p:nvSpPr>
        <p:spPr>
          <a:xfrm>
            <a:off x="323091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57F743-8A8F-AB3F-67D8-1F0D692FFA80}"/>
              </a:ext>
            </a:extLst>
          </p:cNvPr>
          <p:cNvSpPr/>
          <p:nvPr/>
        </p:nvSpPr>
        <p:spPr>
          <a:xfrm>
            <a:off x="328606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B2E589-2A7D-6E51-ACBF-858DB20FA4D3}"/>
              </a:ext>
            </a:extLst>
          </p:cNvPr>
          <p:cNvSpPr/>
          <p:nvPr/>
        </p:nvSpPr>
        <p:spPr>
          <a:xfrm>
            <a:off x="334122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E839AEA-DF46-3D86-6F8F-4FE1539C8155}"/>
              </a:ext>
            </a:extLst>
          </p:cNvPr>
          <p:cNvSpPr/>
          <p:nvPr/>
        </p:nvSpPr>
        <p:spPr>
          <a:xfrm>
            <a:off x="339638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04D50E4-E183-BCBB-A8EC-EFEE2BC926AE}"/>
              </a:ext>
            </a:extLst>
          </p:cNvPr>
          <p:cNvSpPr/>
          <p:nvPr/>
        </p:nvSpPr>
        <p:spPr>
          <a:xfrm>
            <a:off x="345153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32D5BDD-38D6-F0C3-97F9-BB575C17663A}"/>
              </a:ext>
            </a:extLst>
          </p:cNvPr>
          <p:cNvSpPr/>
          <p:nvPr/>
        </p:nvSpPr>
        <p:spPr>
          <a:xfrm>
            <a:off x="350669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21E6D88-4686-694E-C833-A467BB4179E9}"/>
              </a:ext>
            </a:extLst>
          </p:cNvPr>
          <p:cNvSpPr/>
          <p:nvPr/>
        </p:nvSpPr>
        <p:spPr>
          <a:xfrm>
            <a:off x="356185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A028AE7-B68C-E54C-1954-E028C72E58C6}"/>
              </a:ext>
            </a:extLst>
          </p:cNvPr>
          <p:cNvSpPr/>
          <p:nvPr/>
        </p:nvSpPr>
        <p:spPr>
          <a:xfrm>
            <a:off x="361700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BDDDF40B-A67B-AFC9-4B2F-A84171E4AF61}"/>
              </a:ext>
            </a:extLst>
          </p:cNvPr>
          <p:cNvSpPr/>
          <p:nvPr/>
        </p:nvSpPr>
        <p:spPr>
          <a:xfrm>
            <a:off x="367216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B965E87-033C-5C90-039F-07F352528213}"/>
              </a:ext>
            </a:extLst>
          </p:cNvPr>
          <p:cNvSpPr/>
          <p:nvPr/>
        </p:nvSpPr>
        <p:spPr>
          <a:xfrm>
            <a:off x="372732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4D45149-BEA7-0181-191A-BF90D4502F57}"/>
              </a:ext>
            </a:extLst>
          </p:cNvPr>
          <p:cNvSpPr/>
          <p:nvPr/>
        </p:nvSpPr>
        <p:spPr>
          <a:xfrm>
            <a:off x="378247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886CD29-58C5-F7A6-E5A5-FBB05953E89E}"/>
              </a:ext>
            </a:extLst>
          </p:cNvPr>
          <p:cNvSpPr/>
          <p:nvPr/>
        </p:nvSpPr>
        <p:spPr>
          <a:xfrm>
            <a:off x="383763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6FC4EF-F019-BAF8-C6B3-735DEB00A641}"/>
              </a:ext>
            </a:extLst>
          </p:cNvPr>
          <p:cNvSpPr/>
          <p:nvPr/>
        </p:nvSpPr>
        <p:spPr>
          <a:xfrm>
            <a:off x="389279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F2E916A-D296-2A2F-BE0C-1898ABD9F5FE}"/>
              </a:ext>
            </a:extLst>
          </p:cNvPr>
          <p:cNvSpPr/>
          <p:nvPr/>
        </p:nvSpPr>
        <p:spPr>
          <a:xfrm>
            <a:off x="394794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8068CFF-4273-B49E-68D5-A0708AC2C0AA}"/>
              </a:ext>
            </a:extLst>
          </p:cNvPr>
          <p:cNvSpPr/>
          <p:nvPr/>
        </p:nvSpPr>
        <p:spPr>
          <a:xfrm>
            <a:off x="400310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2BA6BAF-D6C1-81FE-3BDF-095EB4BDB68F}"/>
              </a:ext>
            </a:extLst>
          </p:cNvPr>
          <p:cNvSpPr/>
          <p:nvPr/>
        </p:nvSpPr>
        <p:spPr>
          <a:xfrm>
            <a:off x="405826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4853599-42A8-BD3D-187C-2714CF147293}"/>
              </a:ext>
            </a:extLst>
          </p:cNvPr>
          <p:cNvSpPr/>
          <p:nvPr/>
        </p:nvSpPr>
        <p:spPr>
          <a:xfrm>
            <a:off x="411341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A0B5535-08CF-DE33-5568-3D6A302BAF4C}"/>
              </a:ext>
            </a:extLst>
          </p:cNvPr>
          <p:cNvSpPr/>
          <p:nvPr/>
        </p:nvSpPr>
        <p:spPr>
          <a:xfrm>
            <a:off x="416857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67FB81E-45B2-B98A-2B3E-4E5E402BFA63}"/>
              </a:ext>
            </a:extLst>
          </p:cNvPr>
          <p:cNvSpPr/>
          <p:nvPr/>
        </p:nvSpPr>
        <p:spPr>
          <a:xfrm>
            <a:off x="422373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AF529D5-2B0E-8031-CD1C-B1DBC961FDB4}"/>
              </a:ext>
            </a:extLst>
          </p:cNvPr>
          <p:cNvSpPr/>
          <p:nvPr/>
        </p:nvSpPr>
        <p:spPr>
          <a:xfrm>
            <a:off x="427888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312C617-7145-CCA3-1307-BD6579BADF3A}"/>
              </a:ext>
            </a:extLst>
          </p:cNvPr>
          <p:cNvSpPr/>
          <p:nvPr/>
        </p:nvSpPr>
        <p:spPr>
          <a:xfrm>
            <a:off x="433404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AFF7C63-D1CD-C7A8-D9C7-067062E63FFE}"/>
              </a:ext>
            </a:extLst>
          </p:cNvPr>
          <p:cNvSpPr/>
          <p:nvPr/>
        </p:nvSpPr>
        <p:spPr>
          <a:xfrm>
            <a:off x="438920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1F6018C-7682-68A4-DC42-BADF6DC7B087}"/>
              </a:ext>
            </a:extLst>
          </p:cNvPr>
          <p:cNvSpPr/>
          <p:nvPr/>
        </p:nvSpPr>
        <p:spPr>
          <a:xfrm>
            <a:off x="444435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EA0526-AADC-08FC-E63A-EE33EC486974}"/>
              </a:ext>
            </a:extLst>
          </p:cNvPr>
          <p:cNvSpPr/>
          <p:nvPr/>
        </p:nvSpPr>
        <p:spPr>
          <a:xfrm>
            <a:off x="449951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DF42E3-A606-5C32-1DA3-C516929CDDFE}"/>
              </a:ext>
            </a:extLst>
          </p:cNvPr>
          <p:cNvSpPr/>
          <p:nvPr/>
        </p:nvSpPr>
        <p:spPr>
          <a:xfrm>
            <a:off x="4554670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C01AEEB5-3D95-517C-ACAF-612D281FA63D}"/>
              </a:ext>
            </a:extLst>
          </p:cNvPr>
          <p:cNvSpPr/>
          <p:nvPr/>
        </p:nvSpPr>
        <p:spPr>
          <a:xfrm>
            <a:off x="460982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0C1569F-316E-AE44-C4EA-9DE1FA7BF9AC}"/>
              </a:ext>
            </a:extLst>
          </p:cNvPr>
          <p:cNvSpPr/>
          <p:nvPr/>
        </p:nvSpPr>
        <p:spPr>
          <a:xfrm>
            <a:off x="466498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3D2A66A-A03F-F2FD-D436-9140D500D86C}"/>
              </a:ext>
            </a:extLst>
          </p:cNvPr>
          <p:cNvSpPr/>
          <p:nvPr/>
        </p:nvSpPr>
        <p:spPr>
          <a:xfrm>
            <a:off x="472014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8126D36-B095-3904-3EC9-358D23ECCF3E}"/>
              </a:ext>
            </a:extLst>
          </p:cNvPr>
          <p:cNvSpPr/>
          <p:nvPr/>
        </p:nvSpPr>
        <p:spPr>
          <a:xfrm>
            <a:off x="477529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0DA1EFA-1F60-DE3B-5228-089849E47ED7}"/>
              </a:ext>
            </a:extLst>
          </p:cNvPr>
          <p:cNvSpPr/>
          <p:nvPr/>
        </p:nvSpPr>
        <p:spPr>
          <a:xfrm>
            <a:off x="483045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F3BBCD0-EE16-B0BA-484A-4177D425115D}"/>
              </a:ext>
            </a:extLst>
          </p:cNvPr>
          <p:cNvSpPr/>
          <p:nvPr/>
        </p:nvSpPr>
        <p:spPr>
          <a:xfrm>
            <a:off x="488561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6D34870-73BD-294F-8633-10DCBD94D13A}"/>
              </a:ext>
            </a:extLst>
          </p:cNvPr>
          <p:cNvSpPr/>
          <p:nvPr/>
        </p:nvSpPr>
        <p:spPr>
          <a:xfrm>
            <a:off x="494076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3AF67F3-4BC2-62CF-2416-753EB99A7225}"/>
              </a:ext>
            </a:extLst>
          </p:cNvPr>
          <p:cNvSpPr/>
          <p:nvPr/>
        </p:nvSpPr>
        <p:spPr>
          <a:xfrm>
            <a:off x="499592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562BF1C-F49D-E710-882B-36B2E1E2D182}"/>
              </a:ext>
            </a:extLst>
          </p:cNvPr>
          <p:cNvSpPr/>
          <p:nvPr/>
        </p:nvSpPr>
        <p:spPr>
          <a:xfrm>
            <a:off x="505108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D3FFB97-C03F-7F8B-C8F8-C4A24BE54203}"/>
              </a:ext>
            </a:extLst>
          </p:cNvPr>
          <p:cNvSpPr/>
          <p:nvPr/>
        </p:nvSpPr>
        <p:spPr>
          <a:xfrm>
            <a:off x="510623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FC73AE9-E591-00E1-D4B9-9BAF4E1F76BB}"/>
              </a:ext>
            </a:extLst>
          </p:cNvPr>
          <p:cNvSpPr/>
          <p:nvPr/>
        </p:nvSpPr>
        <p:spPr>
          <a:xfrm>
            <a:off x="516139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AFD9B6A-7A81-66DF-AAFC-6456F7906897}"/>
              </a:ext>
            </a:extLst>
          </p:cNvPr>
          <p:cNvSpPr/>
          <p:nvPr/>
        </p:nvSpPr>
        <p:spPr>
          <a:xfrm>
            <a:off x="5216551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6B77074-2A5B-707F-C6FA-E5077B047AB9}"/>
              </a:ext>
            </a:extLst>
          </p:cNvPr>
          <p:cNvSpPr/>
          <p:nvPr/>
        </p:nvSpPr>
        <p:spPr>
          <a:xfrm>
            <a:off x="527170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0737D771-5C56-4384-AAF8-327274565A33}"/>
              </a:ext>
            </a:extLst>
          </p:cNvPr>
          <p:cNvSpPr/>
          <p:nvPr/>
        </p:nvSpPr>
        <p:spPr>
          <a:xfrm>
            <a:off x="532686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C0D5174-C7A2-51AD-66E2-5DA7F936B700}"/>
              </a:ext>
            </a:extLst>
          </p:cNvPr>
          <p:cNvSpPr/>
          <p:nvPr/>
        </p:nvSpPr>
        <p:spPr>
          <a:xfrm>
            <a:off x="538202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5F2065C5-E850-942F-01E7-7DAB24FFF712}"/>
              </a:ext>
            </a:extLst>
          </p:cNvPr>
          <p:cNvSpPr/>
          <p:nvPr/>
        </p:nvSpPr>
        <p:spPr>
          <a:xfrm>
            <a:off x="543717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F37EAE9-789F-4470-23D9-5D01385D3DFC}"/>
              </a:ext>
            </a:extLst>
          </p:cNvPr>
          <p:cNvSpPr/>
          <p:nvPr/>
        </p:nvSpPr>
        <p:spPr>
          <a:xfrm>
            <a:off x="549233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BD0AF866-8536-7CB2-D026-5560B97B7F10}"/>
              </a:ext>
            </a:extLst>
          </p:cNvPr>
          <p:cNvSpPr/>
          <p:nvPr/>
        </p:nvSpPr>
        <p:spPr>
          <a:xfrm>
            <a:off x="554749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07C29DFE-1317-9D80-EC71-9585A8EC0CA6}"/>
              </a:ext>
            </a:extLst>
          </p:cNvPr>
          <p:cNvSpPr/>
          <p:nvPr/>
        </p:nvSpPr>
        <p:spPr>
          <a:xfrm>
            <a:off x="560264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2366FED-941C-177E-E48F-D8A1A1F009F7}"/>
              </a:ext>
            </a:extLst>
          </p:cNvPr>
          <p:cNvSpPr/>
          <p:nvPr/>
        </p:nvSpPr>
        <p:spPr>
          <a:xfrm>
            <a:off x="5657803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7BB80760-5AC6-8809-3B1A-9359F61E76BA}"/>
              </a:ext>
            </a:extLst>
          </p:cNvPr>
          <p:cNvSpPr/>
          <p:nvPr/>
        </p:nvSpPr>
        <p:spPr>
          <a:xfrm>
            <a:off x="571296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0FD0D1C2-8120-875F-289E-343BEA37915A}"/>
              </a:ext>
            </a:extLst>
          </p:cNvPr>
          <p:cNvSpPr/>
          <p:nvPr/>
        </p:nvSpPr>
        <p:spPr>
          <a:xfrm>
            <a:off x="576811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2353372-17B3-570E-9FD7-B877AE0D6A45}"/>
              </a:ext>
            </a:extLst>
          </p:cNvPr>
          <p:cNvSpPr/>
          <p:nvPr/>
        </p:nvSpPr>
        <p:spPr>
          <a:xfrm>
            <a:off x="5823293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18BE60E-4F3D-966D-80F0-5F513C55A04C}"/>
              </a:ext>
            </a:extLst>
          </p:cNvPr>
          <p:cNvSpPr/>
          <p:nvPr/>
        </p:nvSpPr>
        <p:spPr>
          <a:xfrm>
            <a:off x="36276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3115E117-B422-21AC-F959-3F412C3536AA}"/>
              </a:ext>
            </a:extLst>
          </p:cNvPr>
          <p:cNvSpPr/>
          <p:nvPr/>
        </p:nvSpPr>
        <p:spPr>
          <a:xfrm>
            <a:off x="41792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53B4EA15-9327-242B-62DD-D1EE1C1A7910}"/>
              </a:ext>
            </a:extLst>
          </p:cNvPr>
          <p:cNvSpPr/>
          <p:nvPr/>
        </p:nvSpPr>
        <p:spPr>
          <a:xfrm>
            <a:off x="47307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EB8F512-418E-D535-57A7-E29B452E400D}"/>
              </a:ext>
            </a:extLst>
          </p:cNvPr>
          <p:cNvSpPr/>
          <p:nvPr/>
        </p:nvSpPr>
        <p:spPr>
          <a:xfrm>
            <a:off x="52823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3A40351-B857-3B1D-DBFC-97740AA2FAAB}"/>
              </a:ext>
            </a:extLst>
          </p:cNvPr>
          <p:cNvSpPr/>
          <p:nvPr/>
        </p:nvSpPr>
        <p:spPr>
          <a:xfrm>
            <a:off x="583393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2661AA4A-1E48-C428-14A1-A4565A5B0C57}"/>
              </a:ext>
            </a:extLst>
          </p:cNvPr>
          <p:cNvSpPr/>
          <p:nvPr/>
        </p:nvSpPr>
        <p:spPr>
          <a:xfrm>
            <a:off x="63854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E2389A54-F856-77F2-E974-AF1C750035B3}"/>
              </a:ext>
            </a:extLst>
          </p:cNvPr>
          <p:cNvSpPr/>
          <p:nvPr/>
        </p:nvSpPr>
        <p:spPr>
          <a:xfrm>
            <a:off x="69370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EB293A7-C457-7C90-F900-BC0E4F38BC5C}"/>
              </a:ext>
            </a:extLst>
          </p:cNvPr>
          <p:cNvSpPr/>
          <p:nvPr/>
        </p:nvSpPr>
        <p:spPr>
          <a:xfrm>
            <a:off x="74886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53CE90AA-2D6B-B2B6-1DCD-9E3A53A2ACC9}"/>
              </a:ext>
            </a:extLst>
          </p:cNvPr>
          <p:cNvSpPr/>
          <p:nvPr/>
        </p:nvSpPr>
        <p:spPr>
          <a:xfrm>
            <a:off x="80401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F5D8144-70F2-5F9C-517F-D1C574184F19}"/>
              </a:ext>
            </a:extLst>
          </p:cNvPr>
          <p:cNvSpPr/>
          <p:nvPr/>
        </p:nvSpPr>
        <p:spPr>
          <a:xfrm>
            <a:off x="85917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185581D7-B27A-0D61-B915-C0290136701A}"/>
              </a:ext>
            </a:extLst>
          </p:cNvPr>
          <p:cNvSpPr/>
          <p:nvPr/>
        </p:nvSpPr>
        <p:spPr>
          <a:xfrm>
            <a:off x="91433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D5297BC-3AC2-C4BD-FDF6-49334ADAF91E}"/>
              </a:ext>
            </a:extLst>
          </p:cNvPr>
          <p:cNvSpPr/>
          <p:nvPr/>
        </p:nvSpPr>
        <p:spPr>
          <a:xfrm>
            <a:off x="96948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5B4236F-83A0-9BB0-10C7-10F7590B2F1F}"/>
              </a:ext>
            </a:extLst>
          </p:cNvPr>
          <p:cNvSpPr/>
          <p:nvPr/>
        </p:nvSpPr>
        <p:spPr>
          <a:xfrm>
            <a:off x="102464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20503BB-58B5-43A4-3984-668275C7CAA7}"/>
              </a:ext>
            </a:extLst>
          </p:cNvPr>
          <p:cNvSpPr/>
          <p:nvPr/>
        </p:nvSpPr>
        <p:spPr>
          <a:xfrm>
            <a:off x="107980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287E59CB-A1AD-6845-CB51-057FAEA749C0}"/>
              </a:ext>
            </a:extLst>
          </p:cNvPr>
          <p:cNvSpPr/>
          <p:nvPr/>
        </p:nvSpPr>
        <p:spPr>
          <a:xfrm>
            <a:off x="113495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1C31FE4F-2887-C805-9C4C-9493696A2D99}"/>
              </a:ext>
            </a:extLst>
          </p:cNvPr>
          <p:cNvSpPr/>
          <p:nvPr/>
        </p:nvSpPr>
        <p:spPr>
          <a:xfrm>
            <a:off x="119011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059452C3-4E93-F3CC-9F07-9979E27BC89A}"/>
              </a:ext>
            </a:extLst>
          </p:cNvPr>
          <p:cNvSpPr/>
          <p:nvPr/>
        </p:nvSpPr>
        <p:spPr>
          <a:xfrm>
            <a:off x="124527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5A21A618-C471-617C-A917-74A737AA7D2B}"/>
              </a:ext>
            </a:extLst>
          </p:cNvPr>
          <p:cNvSpPr/>
          <p:nvPr/>
        </p:nvSpPr>
        <p:spPr>
          <a:xfrm>
            <a:off x="130042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829AB92C-CD79-01D8-B9A4-D84CBBCF55EC}"/>
              </a:ext>
            </a:extLst>
          </p:cNvPr>
          <p:cNvSpPr/>
          <p:nvPr/>
        </p:nvSpPr>
        <p:spPr>
          <a:xfrm>
            <a:off x="135558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21859B5-D038-9BC0-BFAD-56129B7D72CF}"/>
              </a:ext>
            </a:extLst>
          </p:cNvPr>
          <p:cNvSpPr/>
          <p:nvPr/>
        </p:nvSpPr>
        <p:spPr>
          <a:xfrm>
            <a:off x="141074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6ADC2B3F-8475-EC93-0110-CDECDAAC4835}"/>
              </a:ext>
            </a:extLst>
          </p:cNvPr>
          <p:cNvSpPr/>
          <p:nvPr/>
        </p:nvSpPr>
        <p:spPr>
          <a:xfrm>
            <a:off x="146589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F3E2E50-4EE2-6685-353A-E013BA8AC238}"/>
              </a:ext>
            </a:extLst>
          </p:cNvPr>
          <p:cNvSpPr/>
          <p:nvPr/>
        </p:nvSpPr>
        <p:spPr>
          <a:xfrm>
            <a:off x="152105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84951B70-5ED1-7A59-57B4-A49EBC4FF285}"/>
              </a:ext>
            </a:extLst>
          </p:cNvPr>
          <p:cNvSpPr/>
          <p:nvPr/>
        </p:nvSpPr>
        <p:spPr>
          <a:xfrm>
            <a:off x="157621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C868865-8EA1-BB3A-16A8-D17140B1EDB4}"/>
              </a:ext>
            </a:extLst>
          </p:cNvPr>
          <p:cNvSpPr/>
          <p:nvPr/>
        </p:nvSpPr>
        <p:spPr>
          <a:xfrm>
            <a:off x="163136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91EC2743-3A8C-DF6D-B038-9AF9E319D75E}"/>
              </a:ext>
            </a:extLst>
          </p:cNvPr>
          <p:cNvSpPr/>
          <p:nvPr/>
        </p:nvSpPr>
        <p:spPr>
          <a:xfrm>
            <a:off x="168652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16A90D3-03CB-B680-7B71-E3E6AA68FDB0}"/>
              </a:ext>
            </a:extLst>
          </p:cNvPr>
          <p:cNvSpPr/>
          <p:nvPr/>
        </p:nvSpPr>
        <p:spPr>
          <a:xfrm>
            <a:off x="174168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AF7A28AB-1DBF-D071-4F67-EC0885B77660}"/>
              </a:ext>
            </a:extLst>
          </p:cNvPr>
          <p:cNvSpPr/>
          <p:nvPr/>
        </p:nvSpPr>
        <p:spPr>
          <a:xfrm>
            <a:off x="179683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AE4EB70D-4E31-0EE3-3AED-333E7F972787}"/>
              </a:ext>
            </a:extLst>
          </p:cNvPr>
          <p:cNvSpPr/>
          <p:nvPr/>
        </p:nvSpPr>
        <p:spPr>
          <a:xfrm>
            <a:off x="185199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62BCF717-0B36-B521-FC2F-807FB2391962}"/>
              </a:ext>
            </a:extLst>
          </p:cNvPr>
          <p:cNvSpPr/>
          <p:nvPr/>
        </p:nvSpPr>
        <p:spPr>
          <a:xfrm>
            <a:off x="190715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BED50C79-041D-A622-3576-3A6381493ED3}"/>
              </a:ext>
            </a:extLst>
          </p:cNvPr>
          <p:cNvSpPr/>
          <p:nvPr/>
        </p:nvSpPr>
        <p:spPr>
          <a:xfrm>
            <a:off x="196230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3CA180A9-5632-98D2-3C66-F0771BFC0E07}"/>
              </a:ext>
            </a:extLst>
          </p:cNvPr>
          <p:cNvSpPr/>
          <p:nvPr/>
        </p:nvSpPr>
        <p:spPr>
          <a:xfrm>
            <a:off x="201746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0CFCF11A-545B-CBEE-7CA7-16CA1E0B32C8}"/>
              </a:ext>
            </a:extLst>
          </p:cNvPr>
          <p:cNvSpPr/>
          <p:nvPr/>
        </p:nvSpPr>
        <p:spPr>
          <a:xfrm>
            <a:off x="207262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DDC3F38-5C67-5C22-F426-C15A621645FF}"/>
              </a:ext>
            </a:extLst>
          </p:cNvPr>
          <p:cNvSpPr/>
          <p:nvPr/>
        </p:nvSpPr>
        <p:spPr>
          <a:xfrm>
            <a:off x="212777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51C4075E-4BF8-6565-EC55-C7A33882CD15}"/>
              </a:ext>
            </a:extLst>
          </p:cNvPr>
          <p:cNvSpPr/>
          <p:nvPr/>
        </p:nvSpPr>
        <p:spPr>
          <a:xfrm>
            <a:off x="218293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A102A989-0717-3E45-E3B7-7671D04216FB}"/>
              </a:ext>
            </a:extLst>
          </p:cNvPr>
          <p:cNvSpPr/>
          <p:nvPr/>
        </p:nvSpPr>
        <p:spPr>
          <a:xfrm>
            <a:off x="223809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F2C5F40-2BBD-F05C-5402-A54E0AC13AB6}"/>
              </a:ext>
            </a:extLst>
          </p:cNvPr>
          <p:cNvSpPr/>
          <p:nvPr/>
        </p:nvSpPr>
        <p:spPr>
          <a:xfrm>
            <a:off x="229324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B0E87129-3B27-2BCB-7F57-C734F58AFDA3}"/>
              </a:ext>
            </a:extLst>
          </p:cNvPr>
          <p:cNvSpPr/>
          <p:nvPr/>
        </p:nvSpPr>
        <p:spPr>
          <a:xfrm>
            <a:off x="234840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C48D3FCD-19DF-491C-EA6F-528B476588CF}"/>
              </a:ext>
            </a:extLst>
          </p:cNvPr>
          <p:cNvSpPr/>
          <p:nvPr/>
        </p:nvSpPr>
        <p:spPr>
          <a:xfrm>
            <a:off x="240356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384C68B-05DA-A454-B268-ADD0F13D3F80}"/>
              </a:ext>
            </a:extLst>
          </p:cNvPr>
          <p:cNvSpPr/>
          <p:nvPr/>
        </p:nvSpPr>
        <p:spPr>
          <a:xfrm>
            <a:off x="245871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0A2888C5-6ABC-28EF-B796-2EE73207C3E3}"/>
              </a:ext>
            </a:extLst>
          </p:cNvPr>
          <p:cNvSpPr/>
          <p:nvPr/>
        </p:nvSpPr>
        <p:spPr>
          <a:xfrm>
            <a:off x="251387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CEE2DA58-4591-52ED-2817-B03AF7C3C2D1}"/>
              </a:ext>
            </a:extLst>
          </p:cNvPr>
          <p:cNvSpPr/>
          <p:nvPr/>
        </p:nvSpPr>
        <p:spPr>
          <a:xfrm>
            <a:off x="256903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A6E534DD-9287-8FDB-77F3-ED05DC789761}"/>
              </a:ext>
            </a:extLst>
          </p:cNvPr>
          <p:cNvSpPr/>
          <p:nvPr/>
        </p:nvSpPr>
        <p:spPr>
          <a:xfrm>
            <a:off x="262418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0B1907DD-7304-B80B-7CA6-36209BA168B2}"/>
              </a:ext>
            </a:extLst>
          </p:cNvPr>
          <p:cNvSpPr/>
          <p:nvPr/>
        </p:nvSpPr>
        <p:spPr>
          <a:xfrm>
            <a:off x="267934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A6AFB7A-BD95-A2C1-2091-F12044BCF59B}"/>
              </a:ext>
            </a:extLst>
          </p:cNvPr>
          <p:cNvSpPr/>
          <p:nvPr/>
        </p:nvSpPr>
        <p:spPr>
          <a:xfrm>
            <a:off x="273450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A281DD1F-9339-09A1-8E2B-3F6D771AC843}"/>
              </a:ext>
            </a:extLst>
          </p:cNvPr>
          <p:cNvSpPr/>
          <p:nvPr/>
        </p:nvSpPr>
        <p:spPr>
          <a:xfrm>
            <a:off x="278965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F3C98337-B1D7-57D8-1D5B-02EACA693CEB}"/>
              </a:ext>
            </a:extLst>
          </p:cNvPr>
          <p:cNvSpPr/>
          <p:nvPr/>
        </p:nvSpPr>
        <p:spPr>
          <a:xfrm>
            <a:off x="284481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DAFCAAC0-7725-DAF1-364C-10DDBABBF555}"/>
              </a:ext>
            </a:extLst>
          </p:cNvPr>
          <p:cNvSpPr/>
          <p:nvPr/>
        </p:nvSpPr>
        <p:spPr>
          <a:xfrm>
            <a:off x="289997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30FAC11D-0B50-4ED4-2E0B-C2AFC27550FC}"/>
              </a:ext>
            </a:extLst>
          </p:cNvPr>
          <p:cNvSpPr/>
          <p:nvPr/>
        </p:nvSpPr>
        <p:spPr>
          <a:xfrm>
            <a:off x="295512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96384AE2-2D4F-FE3E-BAEC-CD7DF9A49AF1}"/>
              </a:ext>
            </a:extLst>
          </p:cNvPr>
          <p:cNvSpPr/>
          <p:nvPr/>
        </p:nvSpPr>
        <p:spPr>
          <a:xfrm>
            <a:off x="301028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AE7E7F80-AB79-CCB2-AF26-83BCCB13C22C}"/>
              </a:ext>
            </a:extLst>
          </p:cNvPr>
          <p:cNvSpPr/>
          <p:nvPr/>
        </p:nvSpPr>
        <p:spPr>
          <a:xfrm>
            <a:off x="306544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E77E2E47-85DD-C820-BBDE-78215A30BF5D}"/>
              </a:ext>
            </a:extLst>
          </p:cNvPr>
          <p:cNvSpPr/>
          <p:nvPr/>
        </p:nvSpPr>
        <p:spPr>
          <a:xfrm>
            <a:off x="312059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5FF29EE6-F953-78C4-C028-A74570CC202D}"/>
              </a:ext>
            </a:extLst>
          </p:cNvPr>
          <p:cNvSpPr/>
          <p:nvPr/>
        </p:nvSpPr>
        <p:spPr>
          <a:xfrm>
            <a:off x="317575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64B755E0-AC5C-C543-B177-038647035319}"/>
              </a:ext>
            </a:extLst>
          </p:cNvPr>
          <p:cNvSpPr/>
          <p:nvPr/>
        </p:nvSpPr>
        <p:spPr>
          <a:xfrm>
            <a:off x="323091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2296807B-FD20-144A-85DF-741714CB8F78}"/>
              </a:ext>
            </a:extLst>
          </p:cNvPr>
          <p:cNvSpPr/>
          <p:nvPr/>
        </p:nvSpPr>
        <p:spPr>
          <a:xfrm>
            <a:off x="328606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C40C8F08-EE49-1B6A-83BA-739022CE0C0B}"/>
              </a:ext>
            </a:extLst>
          </p:cNvPr>
          <p:cNvSpPr/>
          <p:nvPr/>
        </p:nvSpPr>
        <p:spPr>
          <a:xfrm>
            <a:off x="334122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0DCC240D-1B0F-F7AD-1E3F-6B1BF271DB6F}"/>
              </a:ext>
            </a:extLst>
          </p:cNvPr>
          <p:cNvSpPr/>
          <p:nvPr/>
        </p:nvSpPr>
        <p:spPr>
          <a:xfrm>
            <a:off x="339638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41BC7772-E1AD-21B1-F280-204A1DF3E41E}"/>
              </a:ext>
            </a:extLst>
          </p:cNvPr>
          <p:cNvSpPr/>
          <p:nvPr/>
        </p:nvSpPr>
        <p:spPr>
          <a:xfrm>
            <a:off x="345153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BBE3F07C-7F76-BB02-A7E1-97A2C99D397D}"/>
              </a:ext>
            </a:extLst>
          </p:cNvPr>
          <p:cNvSpPr/>
          <p:nvPr/>
        </p:nvSpPr>
        <p:spPr>
          <a:xfrm>
            <a:off x="350669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A28A4CB7-74FF-1D44-10AA-181F6CB5FDA1}"/>
              </a:ext>
            </a:extLst>
          </p:cNvPr>
          <p:cNvSpPr/>
          <p:nvPr/>
        </p:nvSpPr>
        <p:spPr>
          <a:xfrm>
            <a:off x="356185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257A85CA-B67E-734F-2C2B-6F77A7799A72}"/>
              </a:ext>
            </a:extLst>
          </p:cNvPr>
          <p:cNvSpPr/>
          <p:nvPr/>
        </p:nvSpPr>
        <p:spPr>
          <a:xfrm>
            <a:off x="361700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4D80817F-3A79-BA5F-BE95-DB87432C31C6}"/>
              </a:ext>
            </a:extLst>
          </p:cNvPr>
          <p:cNvSpPr/>
          <p:nvPr/>
        </p:nvSpPr>
        <p:spPr>
          <a:xfrm>
            <a:off x="367216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C7CB49BB-628A-6B87-4F7F-45744692F04C}"/>
              </a:ext>
            </a:extLst>
          </p:cNvPr>
          <p:cNvSpPr/>
          <p:nvPr/>
        </p:nvSpPr>
        <p:spPr>
          <a:xfrm>
            <a:off x="372732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2403E292-4D8D-36BC-75CD-957EBD8ECFF2}"/>
              </a:ext>
            </a:extLst>
          </p:cNvPr>
          <p:cNvSpPr/>
          <p:nvPr/>
        </p:nvSpPr>
        <p:spPr>
          <a:xfrm>
            <a:off x="378247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9892D4CF-011F-5EF6-10A3-576C6E3A4B4D}"/>
              </a:ext>
            </a:extLst>
          </p:cNvPr>
          <p:cNvSpPr/>
          <p:nvPr/>
        </p:nvSpPr>
        <p:spPr>
          <a:xfrm>
            <a:off x="383763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AD04B52-3217-0D2F-9150-344A1CADCF78}"/>
              </a:ext>
            </a:extLst>
          </p:cNvPr>
          <p:cNvSpPr/>
          <p:nvPr/>
        </p:nvSpPr>
        <p:spPr>
          <a:xfrm>
            <a:off x="389279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A86996A5-2923-9E9B-C460-2FBD7388F910}"/>
              </a:ext>
            </a:extLst>
          </p:cNvPr>
          <p:cNvSpPr/>
          <p:nvPr/>
        </p:nvSpPr>
        <p:spPr>
          <a:xfrm>
            <a:off x="394794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47C88BE1-A44D-8B1F-E3F1-5B7BC3F89F54}"/>
              </a:ext>
            </a:extLst>
          </p:cNvPr>
          <p:cNvSpPr/>
          <p:nvPr/>
        </p:nvSpPr>
        <p:spPr>
          <a:xfrm>
            <a:off x="400310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BD5B8BC0-FF94-8015-B061-A927148FF854}"/>
              </a:ext>
            </a:extLst>
          </p:cNvPr>
          <p:cNvSpPr/>
          <p:nvPr/>
        </p:nvSpPr>
        <p:spPr>
          <a:xfrm>
            <a:off x="405826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7EA57477-69A9-CADE-A67E-3FC6237282F3}"/>
              </a:ext>
            </a:extLst>
          </p:cNvPr>
          <p:cNvSpPr/>
          <p:nvPr/>
        </p:nvSpPr>
        <p:spPr>
          <a:xfrm>
            <a:off x="411341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BDE65BAA-A278-864D-0C67-812CFEDAD5F1}"/>
              </a:ext>
            </a:extLst>
          </p:cNvPr>
          <p:cNvSpPr/>
          <p:nvPr/>
        </p:nvSpPr>
        <p:spPr>
          <a:xfrm>
            <a:off x="416857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4A595C3-436F-7522-4705-17DD4A6D51F5}"/>
              </a:ext>
            </a:extLst>
          </p:cNvPr>
          <p:cNvSpPr/>
          <p:nvPr/>
        </p:nvSpPr>
        <p:spPr>
          <a:xfrm>
            <a:off x="422373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6AD8B1EB-72A8-B265-4DBC-65EA42C3CE9D}"/>
              </a:ext>
            </a:extLst>
          </p:cNvPr>
          <p:cNvSpPr/>
          <p:nvPr/>
        </p:nvSpPr>
        <p:spPr>
          <a:xfrm>
            <a:off x="427888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8DE39C15-005D-346C-E9B1-9F024EC85F19}"/>
              </a:ext>
            </a:extLst>
          </p:cNvPr>
          <p:cNvSpPr/>
          <p:nvPr/>
        </p:nvSpPr>
        <p:spPr>
          <a:xfrm>
            <a:off x="433404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B91432C8-B20E-D660-D928-C9555B233C7F}"/>
              </a:ext>
            </a:extLst>
          </p:cNvPr>
          <p:cNvSpPr/>
          <p:nvPr/>
        </p:nvSpPr>
        <p:spPr>
          <a:xfrm>
            <a:off x="438920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43EBAEFD-5250-7561-C148-8148EF25D992}"/>
              </a:ext>
            </a:extLst>
          </p:cNvPr>
          <p:cNvSpPr/>
          <p:nvPr/>
        </p:nvSpPr>
        <p:spPr>
          <a:xfrm>
            <a:off x="444435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5998162D-1F53-62FB-8293-FE29EDA32114}"/>
              </a:ext>
            </a:extLst>
          </p:cNvPr>
          <p:cNvSpPr/>
          <p:nvPr/>
        </p:nvSpPr>
        <p:spPr>
          <a:xfrm>
            <a:off x="449951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DF0D4E4-957C-CFAB-5088-6596B55A7045}"/>
              </a:ext>
            </a:extLst>
          </p:cNvPr>
          <p:cNvSpPr/>
          <p:nvPr/>
        </p:nvSpPr>
        <p:spPr>
          <a:xfrm>
            <a:off x="4554670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CD5C2F0C-C071-CBCC-F657-956639BA4C7A}"/>
              </a:ext>
            </a:extLst>
          </p:cNvPr>
          <p:cNvSpPr/>
          <p:nvPr/>
        </p:nvSpPr>
        <p:spPr>
          <a:xfrm>
            <a:off x="4609828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EB3FD54F-B635-1405-5354-E6FA0D891E41}"/>
              </a:ext>
            </a:extLst>
          </p:cNvPr>
          <p:cNvSpPr/>
          <p:nvPr/>
        </p:nvSpPr>
        <p:spPr>
          <a:xfrm>
            <a:off x="466498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74484275-9FAE-4E61-F51B-2F0D20ED8352}"/>
              </a:ext>
            </a:extLst>
          </p:cNvPr>
          <p:cNvSpPr/>
          <p:nvPr/>
        </p:nvSpPr>
        <p:spPr>
          <a:xfrm>
            <a:off x="472014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6C1337A3-BED6-EE78-02B3-323E4C0EED39}"/>
              </a:ext>
            </a:extLst>
          </p:cNvPr>
          <p:cNvSpPr/>
          <p:nvPr/>
        </p:nvSpPr>
        <p:spPr>
          <a:xfrm>
            <a:off x="477529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23BD83E9-5BD9-4D47-DC25-959CD481A061}"/>
              </a:ext>
            </a:extLst>
          </p:cNvPr>
          <p:cNvSpPr/>
          <p:nvPr/>
        </p:nvSpPr>
        <p:spPr>
          <a:xfrm>
            <a:off x="483045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3F5DE3C5-4897-8973-201C-03E449E4BC27}"/>
              </a:ext>
            </a:extLst>
          </p:cNvPr>
          <p:cNvSpPr/>
          <p:nvPr/>
        </p:nvSpPr>
        <p:spPr>
          <a:xfrm>
            <a:off x="488561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7827D557-BC6D-93CE-C121-E069D540556F}"/>
              </a:ext>
            </a:extLst>
          </p:cNvPr>
          <p:cNvSpPr/>
          <p:nvPr/>
        </p:nvSpPr>
        <p:spPr>
          <a:xfrm>
            <a:off x="494076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94F81-F167-CD49-A862-32AC59CDA872}"/>
              </a:ext>
            </a:extLst>
          </p:cNvPr>
          <p:cNvSpPr/>
          <p:nvPr/>
        </p:nvSpPr>
        <p:spPr>
          <a:xfrm>
            <a:off x="499592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81435127-BD21-6BF4-ED2C-3AE926B540A5}"/>
              </a:ext>
            </a:extLst>
          </p:cNvPr>
          <p:cNvSpPr/>
          <p:nvPr/>
        </p:nvSpPr>
        <p:spPr>
          <a:xfrm>
            <a:off x="505108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3E306346-6B56-3FCE-88A8-C32467B09BAD}"/>
              </a:ext>
            </a:extLst>
          </p:cNvPr>
          <p:cNvSpPr/>
          <p:nvPr/>
        </p:nvSpPr>
        <p:spPr>
          <a:xfrm>
            <a:off x="510623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00C4621F-0E79-C2FF-E943-E2A50992ABA5}"/>
              </a:ext>
            </a:extLst>
          </p:cNvPr>
          <p:cNvSpPr/>
          <p:nvPr/>
        </p:nvSpPr>
        <p:spPr>
          <a:xfrm>
            <a:off x="516139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931B8141-1E08-A532-3634-3A7438008844}"/>
              </a:ext>
            </a:extLst>
          </p:cNvPr>
          <p:cNvSpPr/>
          <p:nvPr/>
        </p:nvSpPr>
        <p:spPr>
          <a:xfrm>
            <a:off x="521655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4FAD74A7-E2D7-ADFD-70CB-24C5CE6C283F}"/>
              </a:ext>
            </a:extLst>
          </p:cNvPr>
          <p:cNvSpPr/>
          <p:nvPr/>
        </p:nvSpPr>
        <p:spPr>
          <a:xfrm>
            <a:off x="527170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EBA311A2-6020-E988-7FB8-D761E4321BDF}"/>
              </a:ext>
            </a:extLst>
          </p:cNvPr>
          <p:cNvSpPr/>
          <p:nvPr/>
        </p:nvSpPr>
        <p:spPr>
          <a:xfrm>
            <a:off x="532686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31140FE4-EBEF-4043-06DE-BE70CB7B48FF}"/>
              </a:ext>
            </a:extLst>
          </p:cNvPr>
          <p:cNvSpPr/>
          <p:nvPr/>
        </p:nvSpPr>
        <p:spPr>
          <a:xfrm>
            <a:off x="538202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774819EE-7D03-7C8A-AAE8-3BDF2D49226F}"/>
              </a:ext>
            </a:extLst>
          </p:cNvPr>
          <p:cNvSpPr/>
          <p:nvPr/>
        </p:nvSpPr>
        <p:spPr>
          <a:xfrm>
            <a:off x="543717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ACA70F7B-3E56-2BBD-9CBA-F2EEB28631C4}"/>
              </a:ext>
            </a:extLst>
          </p:cNvPr>
          <p:cNvSpPr/>
          <p:nvPr/>
        </p:nvSpPr>
        <p:spPr>
          <a:xfrm>
            <a:off x="549233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EC3CEA98-920A-9F48-5021-F91E04113EBC}"/>
              </a:ext>
            </a:extLst>
          </p:cNvPr>
          <p:cNvSpPr/>
          <p:nvPr/>
        </p:nvSpPr>
        <p:spPr>
          <a:xfrm>
            <a:off x="554749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A930ADC6-AB2F-FF9F-94A9-B00D12494EF7}"/>
              </a:ext>
            </a:extLst>
          </p:cNvPr>
          <p:cNvSpPr/>
          <p:nvPr/>
        </p:nvSpPr>
        <p:spPr>
          <a:xfrm>
            <a:off x="560264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F0360B39-8376-8840-41EE-0818A41B5329}"/>
              </a:ext>
            </a:extLst>
          </p:cNvPr>
          <p:cNvSpPr/>
          <p:nvPr/>
        </p:nvSpPr>
        <p:spPr>
          <a:xfrm>
            <a:off x="5657803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A7B23736-95C4-13EB-D8D3-FFD675F70410}"/>
              </a:ext>
            </a:extLst>
          </p:cNvPr>
          <p:cNvSpPr/>
          <p:nvPr/>
        </p:nvSpPr>
        <p:spPr>
          <a:xfrm>
            <a:off x="571296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E220B919-EF86-87DD-37E4-F908A7783A13}"/>
              </a:ext>
            </a:extLst>
          </p:cNvPr>
          <p:cNvSpPr/>
          <p:nvPr/>
        </p:nvSpPr>
        <p:spPr>
          <a:xfrm>
            <a:off x="576811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4D9ADD6F-053F-2427-F6EC-2BDA5AD21469}"/>
              </a:ext>
            </a:extLst>
          </p:cNvPr>
          <p:cNvSpPr/>
          <p:nvPr/>
        </p:nvSpPr>
        <p:spPr>
          <a:xfrm>
            <a:off x="5823293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AED3DBE-9E15-26FA-9141-A13ACAA5855F}"/>
              </a:ext>
            </a:extLst>
          </p:cNvPr>
          <p:cNvSpPr/>
          <p:nvPr/>
        </p:nvSpPr>
        <p:spPr>
          <a:xfrm>
            <a:off x="36276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FE3D003C-BE7D-13EA-6155-A431B66C8E93}"/>
              </a:ext>
            </a:extLst>
          </p:cNvPr>
          <p:cNvSpPr/>
          <p:nvPr/>
        </p:nvSpPr>
        <p:spPr>
          <a:xfrm>
            <a:off x="41792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39A297C3-E27F-6851-6B36-CF6C8E4BD0E1}"/>
              </a:ext>
            </a:extLst>
          </p:cNvPr>
          <p:cNvSpPr/>
          <p:nvPr/>
        </p:nvSpPr>
        <p:spPr>
          <a:xfrm>
            <a:off x="47307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8C12B94B-8071-841F-0ACE-8A7F83C5785D}"/>
              </a:ext>
            </a:extLst>
          </p:cNvPr>
          <p:cNvSpPr/>
          <p:nvPr/>
        </p:nvSpPr>
        <p:spPr>
          <a:xfrm>
            <a:off x="52823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763BB3B0-092C-0B2F-CEEA-4D32C543FD85}"/>
              </a:ext>
            </a:extLst>
          </p:cNvPr>
          <p:cNvSpPr/>
          <p:nvPr/>
        </p:nvSpPr>
        <p:spPr>
          <a:xfrm>
            <a:off x="583393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5D251802-2911-5E71-62A0-8909C9E03179}"/>
              </a:ext>
            </a:extLst>
          </p:cNvPr>
          <p:cNvSpPr/>
          <p:nvPr/>
        </p:nvSpPr>
        <p:spPr>
          <a:xfrm>
            <a:off x="63854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84B12962-6723-5505-31FE-F61506FF7159}"/>
              </a:ext>
            </a:extLst>
          </p:cNvPr>
          <p:cNvSpPr/>
          <p:nvPr/>
        </p:nvSpPr>
        <p:spPr>
          <a:xfrm>
            <a:off x="69370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8E30EE0C-2BA1-84C6-4FC8-7AD6470EE981}"/>
              </a:ext>
            </a:extLst>
          </p:cNvPr>
          <p:cNvSpPr/>
          <p:nvPr/>
        </p:nvSpPr>
        <p:spPr>
          <a:xfrm>
            <a:off x="74886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476CD1C4-857E-96FE-84E0-DBCCBD83713A}"/>
              </a:ext>
            </a:extLst>
          </p:cNvPr>
          <p:cNvSpPr/>
          <p:nvPr/>
        </p:nvSpPr>
        <p:spPr>
          <a:xfrm>
            <a:off x="80401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C6E608B-8A51-BA2B-812A-FFD9EAC24A19}"/>
              </a:ext>
            </a:extLst>
          </p:cNvPr>
          <p:cNvSpPr/>
          <p:nvPr/>
        </p:nvSpPr>
        <p:spPr>
          <a:xfrm>
            <a:off x="85917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4F5A24EB-03D6-77A0-C202-B4151995C5AB}"/>
              </a:ext>
            </a:extLst>
          </p:cNvPr>
          <p:cNvSpPr/>
          <p:nvPr/>
        </p:nvSpPr>
        <p:spPr>
          <a:xfrm>
            <a:off x="91433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5C6CDA8A-222B-D701-CA96-6C7220AF50BC}"/>
              </a:ext>
            </a:extLst>
          </p:cNvPr>
          <p:cNvSpPr/>
          <p:nvPr/>
        </p:nvSpPr>
        <p:spPr>
          <a:xfrm>
            <a:off x="96948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E14E1DA6-F312-AE8B-E89D-DE410A502ACF}"/>
              </a:ext>
            </a:extLst>
          </p:cNvPr>
          <p:cNvSpPr/>
          <p:nvPr/>
        </p:nvSpPr>
        <p:spPr>
          <a:xfrm>
            <a:off x="102464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6BFFBBC8-DD0C-BB00-F556-9A9D18C06CFB}"/>
              </a:ext>
            </a:extLst>
          </p:cNvPr>
          <p:cNvSpPr/>
          <p:nvPr/>
        </p:nvSpPr>
        <p:spPr>
          <a:xfrm>
            <a:off x="107980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F7ED298B-481D-1D98-DC78-E1702616B031}"/>
              </a:ext>
            </a:extLst>
          </p:cNvPr>
          <p:cNvSpPr/>
          <p:nvPr/>
        </p:nvSpPr>
        <p:spPr>
          <a:xfrm>
            <a:off x="113495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84490A56-ED0B-BF3F-4D2B-F436C3756255}"/>
              </a:ext>
            </a:extLst>
          </p:cNvPr>
          <p:cNvSpPr/>
          <p:nvPr/>
        </p:nvSpPr>
        <p:spPr>
          <a:xfrm>
            <a:off x="119011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03889961-233F-6655-FE0F-5ECD36804506}"/>
              </a:ext>
            </a:extLst>
          </p:cNvPr>
          <p:cNvSpPr/>
          <p:nvPr/>
        </p:nvSpPr>
        <p:spPr>
          <a:xfrm>
            <a:off x="124527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06F697CA-232D-A47F-04A9-65ECBD7157A9}"/>
              </a:ext>
            </a:extLst>
          </p:cNvPr>
          <p:cNvSpPr/>
          <p:nvPr/>
        </p:nvSpPr>
        <p:spPr>
          <a:xfrm>
            <a:off x="130042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CBD3E55D-6A2F-B4AA-13CD-321BA2ACE3A6}"/>
              </a:ext>
            </a:extLst>
          </p:cNvPr>
          <p:cNvSpPr/>
          <p:nvPr/>
        </p:nvSpPr>
        <p:spPr>
          <a:xfrm>
            <a:off x="135558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B8893EA5-A66F-8828-195C-3371E60EE9EE}"/>
              </a:ext>
            </a:extLst>
          </p:cNvPr>
          <p:cNvSpPr/>
          <p:nvPr/>
        </p:nvSpPr>
        <p:spPr>
          <a:xfrm>
            <a:off x="141074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23A073ED-3B35-8497-CB74-04471776BAFB}"/>
              </a:ext>
            </a:extLst>
          </p:cNvPr>
          <p:cNvSpPr/>
          <p:nvPr/>
        </p:nvSpPr>
        <p:spPr>
          <a:xfrm>
            <a:off x="146589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3B7815F8-609B-8B73-76F4-4B9C3F823A22}"/>
              </a:ext>
            </a:extLst>
          </p:cNvPr>
          <p:cNvSpPr/>
          <p:nvPr/>
        </p:nvSpPr>
        <p:spPr>
          <a:xfrm>
            <a:off x="152105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9F6586BB-1E5D-0A64-7C9D-99CCD700CB9D}"/>
              </a:ext>
            </a:extLst>
          </p:cNvPr>
          <p:cNvSpPr/>
          <p:nvPr/>
        </p:nvSpPr>
        <p:spPr>
          <a:xfrm>
            <a:off x="157621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B198B8CD-5969-1748-9BC2-BD82F35DEDB1}"/>
              </a:ext>
            </a:extLst>
          </p:cNvPr>
          <p:cNvSpPr/>
          <p:nvPr/>
        </p:nvSpPr>
        <p:spPr>
          <a:xfrm>
            <a:off x="163136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DAE47BAD-8A31-1628-EC4B-3C0F2D0D2D20}"/>
              </a:ext>
            </a:extLst>
          </p:cNvPr>
          <p:cNvSpPr/>
          <p:nvPr/>
        </p:nvSpPr>
        <p:spPr>
          <a:xfrm>
            <a:off x="168652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CB837873-14B1-9544-B9F0-666A92F8A73C}"/>
              </a:ext>
            </a:extLst>
          </p:cNvPr>
          <p:cNvSpPr/>
          <p:nvPr/>
        </p:nvSpPr>
        <p:spPr>
          <a:xfrm>
            <a:off x="174168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7610BF6D-F6E7-D1DA-7C29-345771E92E30}"/>
              </a:ext>
            </a:extLst>
          </p:cNvPr>
          <p:cNvSpPr/>
          <p:nvPr/>
        </p:nvSpPr>
        <p:spPr>
          <a:xfrm>
            <a:off x="179683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39E9B96E-3855-02D3-24A1-5A93B6F78B15}"/>
              </a:ext>
            </a:extLst>
          </p:cNvPr>
          <p:cNvSpPr/>
          <p:nvPr/>
        </p:nvSpPr>
        <p:spPr>
          <a:xfrm>
            <a:off x="185199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0E597BFB-EF95-D899-036C-31D60456E725}"/>
              </a:ext>
            </a:extLst>
          </p:cNvPr>
          <p:cNvSpPr/>
          <p:nvPr/>
        </p:nvSpPr>
        <p:spPr>
          <a:xfrm>
            <a:off x="190715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816493AD-F448-C553-2DA3-84437C47B44D}"/>
              </a:ext>
            </a:extLst>
          </p:cNvPr>
          <p:cNvSpPr/>
          <p:nvPr/>
        </p:nvSpPr>
        <p:spPr>
          <a:xfrm>
            <a:off x="196230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E8C516B6-B057-DAE7-B915-8AC45A95CF76}"/>
              </a:ext>
            </a:extLst>
          </p:cNvPr>
          <p:cNvSpPr/>
          <p:nvPr/>
        </p:nvSpPr>
        <p:spPr>
          <a:xfrm>
            <a:off x="201746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CE0A08A2-E65D-2CF9-293F-9758B975E9E3}"/>
              </a:ext>
            </a:extLst>
          </p:cNvPr>
          <p:cNvSpPr/>
          <p:nvPr/>
        </p:nvSpPr>
        <p:spPr>
          <a:xfrm>
            <a:off x="207262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073744E-E4E0-1BC0-594A-66423F514A7A}"/>
              </a:ext>
            </a:extLst>
          </p:cNvPr>
          <p:cNvSpPr/>
          <p:nvPr/>
        </p:nvSpPr>
        <p:spPr>
          <a:xfrm>
            <a:off x="212777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E9774B51-7FB8-0074-92B6-CAE68F1D9EF7}"/>
              </a:ext>
            </a:extLst>
          </p:cNvPr>
          <p:cNvSpPr/>
          <p:nvPr/>
        </p:nvSpPr>
        <p:spPr>
          <a:xfrm>
            <a:off x="218293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144325CD-44AB-E52D-73A7-EC64DB0F6343}"/>
              </a:ext>
            </a:extLst>
          </p:cNvPr>
          <p:cNvSpPr/>
          <p:nvPr/>
        </p:nvSpPr>
        <p:spPr>
          <a:xfrm>
            <a:off x="223809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42458D0D-2A42-4F7F-4FFA-74422A0466EF}"/>
              </a:ext>
            </a:extLst>
          </p:cNvPr>
          <p:cNvSpPr/>
          <p:nvPr/>
        </p:nvSpPr>
        <p:spPr>
          <a:xfrm>
            <a:off x="229324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6036351C-444D-575F-76E5-1DB45E8F78CF}"/>
              </a:ext>
            </a:extLst>
          </p:cNvPr>
          <p:cNvSpPr/>
          <p:nvPr/>
        </p:nvSpPr>
        <p:spPr>
          <a:xfrm>
            <a:off x="234840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0" name="Rectangle: Rounded Corners 239">
            <a:extLst>
              <a:ext uri="{FF2B5EF4-FFF2-40B4-BE49-F238E27FC236}">
                <a16:creationId xmlns:a16="http://schemas.microsoft.com/office/drawing/2014/main" id="{00687471-A142-D9DC-F8E5-F0F12E75AD47}"/>
              </a:ext>
            </a:extLst>
          </p:cNvPr>
          <p:cNvSpPr/>
          <p:nvPr/>
        </p:nvSpPr>
        <p:spPr>
          <a:xfrm>
            <a:off x="240356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938B35DE-4A5B-A17D-6E81-5C0D71696806}"/>
              </a:ext>
            </a:extLst>
          </p:cNvPr>
          <p:cNvSpPr/>
          <p:nvPr/>
        </p:nvSpPr>
        <p:spPr>
          <a:xfrm>
            <a:off x="245871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2" name="Rectangle: Rounded Corners 241">
            <a:extLst>
              <a:ext uri="{FF2B5EF4-FFF2-40B4-BE49-F238E27FC236}">
                <a16:creationId xmlns:a16="http://schemas.microsoft.com/office/drawing/2014/main" id="{8C94C9EC-2A61-2717-8C49-B81201B34E2E}"/>
              </a:ext>
            </a:extLst>
          </p:cNvPr>
          <p:cNvSpPr/>
          <p:nvPr/>
        </p:nvSpPr>
        <p:spPr>
          <a:xfrm>
            <a:off x="251387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5DE3DE98-776B-3C34-12F4-FF0A4E7D73D5}"/>
              </a:ext>
            </a:extLst>
          </p:cNvPr>
          <p:cNvSpPr/>
          <p:nvPr/>
        </p:nvSpPr>
        <p:spPr>
          <a:xfrm>
            <a:off x="256903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4" name="Rectangle: Rounded Corners 243">
            <a:extLst>
              <a:ext uri="{FF2B5EF4-FFF2-40B4-BE49-F238E27FC236}">
                <a16:creationId xmlns:a16="http://schemas.microsoft.com/office/drawing/2014/main" id="{80D42E68-0C40-64D5-11F4-89787C3961FA}"/>
              </a:ext>
            </a:extLst>
          </p:cNvPr>
          <p:cNvSpPr/>
          <p:nvPr/>
        </p:nvSpPr>
        <p:spPr>
          <a:xfrm>
            <a:off x="262418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8C589E16-4C2C-7A51-6B28-3A72DDD16BC8}"/>
              </a:ext>
            </a:extLst>
          </p:cNvPr>
          <p:cNvSpPr/>
          <p:nvPr/>
        </p:nvSpPr>
        <p:spPr>
          <a:xfrm>
            <a:off x="267934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35940C40-009E-3008-1D3F-C109AF9848B5}"/>
              </a:ext>
            </a:extLst>
          </p:cNvPr>
          <p:cNvSpPr/>
          <p:nvPr/>
        </p:nvSpPr>
        <p:spPr>
          <a:xfrm>
            <a:off x="273450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0BE73640-6B66-82E7-463A-BFBCC17E0E84}"/>
              </a:ext>
            </a:extLst>
          </p:cNvPr>
          <p:cNvSpPr/>
          <p:nvPr/>
        </p:nvSpPr>
        <p:spPr>
          <a:xfrm>
            <a:off x="278965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CDAEBBF4-B801-8831-0CB1-D178D58D4409}"/>
              </a:ext>
            </a:extLst>
          </p:cNvPr>
          <p:cNvSpPr/>
          <p:nvPr/>
        </p:nvSpPr>
        <p:spPr>
          <a:xfrm>
            <a:off x="284481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A7375D92-C242-07E0-EE4C-D67B93AFA5F7}"/>
              </a:ext>
            </a:extLst>
          </p:cNvPr>
          <p:cNvSpPr/>
          <p:nvPr/>
        </p:nvSpPr>
        <p:spPr>
          <a:xfrm>
            <a:off x="289997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0" name="Rectangle: Rounded Corners 249">
            <a:extLst>
              <a:ext uri="{FF2B5EF4-FFF2-40B4-BE49-F238E27FC236}">
                <a16:creationId xmlns:a16="http://schemas.microsoft.com/office/drawing/2014/main" id="{5A90EC25-47FD-FAD0-CA43-E59201DC049F}"/>
              </a:ext>
            </a:extLst>
          </p:cNvPr>
          <p:cNvSpPr/>
          <p:nvPr/>
        </p:nvSpPr>
        <p:spPr>
          <a:xfrm>
            <a:off x="295512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33D12D6C-4B10-3934-FF25-3B8F13F71694}"/>
              </a:ext>
            </a:extLst>
          </p:cNvPr>
          <p:cNvSpPr/>
          <p:nvPr/>
        </p:nvSpPr>
        <p:spPr>
          <a:xfrm>
            <a:off x="301028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0FA8F8C3-FBFC-C7E8-5388-224F816CE0FF}"/>
              </a:ext>
            </a:extLst>
          </p:cNvPr>
          <p:cNvSpPr/>
          <p:nvPr/>
        </p:nvSpPr>
        <p:spPr>
          <a:xfrm>
            <a:off x="306544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5C6731F2-97C7-9A95-E643-AB9BFD94D93A}"/>
              </a:ext>
            </a:extLst>
          </p:cNvPr>
          <p:cNvSpPr/>
          <p:nvPr/>
        </p:nvSpPr>
        <p:spPr>
          <a:xfrm>
            <a:off x="312059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373E1DDB-B038-556E-F145-F9B791E14AC4}"/>
              </a:ext>
            </a:extLst>
          </p:cNvPr>
          <p:cNvSpPr/>
          <p:nvPr/>
        </p:nvSpPr>
        <p:spPr>
          <a:xfrm>
            <a:off x="317575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5" name="Rectangle: Rounded Corners 254">
            <a:extLst>
              <a:ext uri="{FF2B5EF4-FFF2-40B4-BE49-F238E27FC236}">
                <a16:creationId xmlns:a16="http://schemas.microsoft.com/office/drawing/2014/main" id="{6B317A42-4C3D-40F4-1AB5-067C04407B37}"/>
              </a:ext>
            </a:extLst>
          </p:cNvPr>
          <p:cNvSpPr/>
          <p:nvPr/>
        </p:nvSpPr>
        <p:spPr>
          <a:xfrm>
            <a:off x="323091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8BCB4374-8920-1E7F-3162-0B2F6A579DFE}"/>
              </a:ext>
            </a:extLst>
          </p:cNvPr>
          <p:cNvSpPr/>
          <p:nvPr/>
        </p:nvSpPr>
        <p:spPr>
          <a:xfrm>
            <a:off x="328606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9DC7C96-9ABB-9300-B793-85CF6FAE6C39}"/>
              </a:ext>
            </a:extLst>
          </p:cNvPr>
          <p:cNvSpPr/>
          <p:nvPr/>
        </p:nvSpPr>
        <p:spPr>
          <a:xfrm>
            <a:off x="3341224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8" name="Rectangle: Rounded Corners 257">
            <a:extLst>
              <a:ext uri="{FF2B5EF4-FFF2-40B4-BE49-F238E27FC236}">
                <a16:creationId xmlns:a16="http://schemas.microsoft.com/office/drawing/2014/main" id="{CD2E2099-7B2F-72E3-6D0F-DF0329606EBF}"/>
              </a:ext>
            </a:extLst>
          </p:cNvPr>
          <p:cNvSpPr/>
          <p:nvPr/>
        </p:nvSpPr>
        <p:spPr>
          <a:xfrm>
            <a:off x="339638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9" name="Rectangle: Rounded Corners 258">
            <a:extLst>
              <a:ext uri="{FF2B5EF4-FFF2-40B4-BE49-F238E27FC236}">
                <a16:creationId xmlns:a16="http://schemas.microsoft.com/office/drawing/2014/main" id="{0A985A7C-6C66-197E-C475-EE9E34E79C55}"/>
              </a:ext>
            </a:extLst>
          </p:cNvPr>
          <p:cNvSpPr/>
          <p:nvPr/>
        </p:nvSpPr>
        <p:spPr>
          <a:xfrm>
            <a:off x="345153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856A2EF4-1B5F-B68B-CA9C-14291FEC62B6}"/>
              </a:ext>
            </a:extLst>
          </p:cNvPr>
          <p:cNvSpPr/>
          <p:nvPr/>
        </p:nvSpPr>
        <p:spPr>
          <a:xfrm>
            <a:off x="350669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52CEB537-BC87-7D81-BBC6-B6404B8E96C8}"/>
              </a:ext>
            </a:extLst>
          </p:cNvPr>
          <p:cNvSpPr/>
          <p:nvPr/>
        </p:nvSpPr>
        <p:spPr>
          <a:xfrm>
            <a:off x="356185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2" name="Rectangle: Rounded Corners 261">
            <a:extLst>
              <a:ext uri="{FF2B5EF4-FFF2-40B4-BE49-F238E27FC236}">
                <a16:creationId xmlns:a16="http://schemas.microsoft.com/office/drawing/2014/main" id="{8AC9540A-B5A6-7AE1-D1BC-7215BA3497A6}"/>
              </a:ext>
            </a:extLst>
          </p:cNvPr>
          <p:cNvSpPr/>
          <p:nvPr/>
        </p:nvSpPr>
        <p:spPr>
          <a:xfrm>
            <a:off x="361700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CCAA4195-3C9A-CD9E-DF6E-362BC1ED6BE6}"/>
              </a:ext>
            </a:extLst>
          </p:cNvPr>
          <p:cNvSpPr/>
          <p:nvPr/>
        </p:nvSpPr>
        <p:spPr>
          <a:xfrm>
            <a:off x="3672164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55238986-D1F6-ADA6-99C1-9561A4EFE5CB}"/>
              </a:ext>
            </a:extLst>
          </p:cNvPr>
          <p:cNvSpPr/>
          <p:nvPr/>
        </p:nvSpPr>
        <p:spPr>
          <a:xfrm>
            <a:off x="372732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5" name="Rectangle: Rounded Corners 264">
            <a:extLst>
              <a:ext uri="{FF2B5EF4-FFF2-40B4-BE49-F238E27FC236}">
                <a16:creationId xmlns:a16="http://schemas.microsoft.com/office/drawing/2014/main" id="{8E69C815-ED99-F3D2-026A-97BBADA0B0F8}"/>
              </a:ext>
            </a:extLst>
          </p:cNvPr>
          <p:cNvSpPr/>
          <p:nvPr/>
        </p:nvSpPr>
        <p:spPr>
          <a:xfrm>
            <a:off x="378247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104B7EEB-D81E-869C-84F8-98E07E5A9EF4}"/>
              </a:ext>
            </a:extLst>
          </p:cNvPr>
          <p:cNvSpPr/>
          <p:nvPr/>
        </p:nvSpPr>
        <p:spPr>
          <a:xfrm>
            <a:off x="383763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4613CFB5-038A-24D7-2B7A-ED827FAD15A6}"/>
              </a:ext>
            </a:extLst>
          </p:cNvPr>
          <p:cNvSpPr/>
          <p:nvPr/>
        </p:nvSpPr>
        <p:spPr>
          <a:xfrm>
            <a:off x="389279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8" name="Rectangle: Rounded Corners 267">
            <a:extLst>
              <a:ext uri="{FF2B5EF4-FFF2-40B4-BE49-F238E27FC236}">
                <a16:creationId xmlns:a16="http://schemas.microsoft.com/office/drawing/2014/main" id="{65D5E2A1-4713-088F-1D61-93F62D2321C1}"/>
              </a:ext>
            </a:extLst>
          </p:cNvPr>
          <p:cNvSpPr/>
          <p:nvPr/>
        </p:nvSpPr>
        <p:spPr>
          <a:xfrm>
            <a:off x="394794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DD3649AB-ADC0-FDB6-331E-D0FD6CEA08C0}"/>
              </a:ext>
            </a:extLst>
          </p:cNvPr>
          <p:cNvSpPr/>
          <p:nvPr/>
        </p:nvSpPr>
        <p:spPr>
          <a:xfrm>
            <a:off x="4003105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0" name="Rectangle: Rounded Corners 269">
            <a:extLst>
              <a:ext uri="{FF2B5EF4-FFF2-40B4-BE49-F238E27FC236}">
                <a16:creationId xmlns:a16="http://schemas.microsoft.com/office/drawing/2014/main" id="{DD1DA8FD-943B-A6C5-06A7-2EDCF2042CAF}"/>
              </a:ext>
            </a:extLst>
          </p:cNvPr>
          <p:cNvSpPr/>
          <p:nvPr/>
        </p:nvSpPr>
        <p:spPr>
          <a:xfrm>
            <a:off x="405826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1" name="Rectangle: Rounded Corners 270">
            <a:extLst>
              <a:ext uri="{FF2B5EF4-FFF2-40B4-BE49-F238E27FC236}">
                <a16:creationId xmlns:a16="http://schemas.microsoft.com/office/drawing/2014/main" id="{C10D8FF2-D6DF-A274-10DF-7E9C1642857E}"/>
              </a:ext>
            </a:extLst>
          </p:cNvPr>
          <p:cNvSpPr/>
          <p:nvPr/>
        </p:nvSpPr>
        <p:spPr>
          <a:xfrm>
            <a:off x="411341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DA8B64B4-36D5-B520-FE4B-522839865FDB}"/>
              </a:ext>
            </a:extLst>
          </p:cNvPr>
          <p:cNvSpPr/>
          <p:nvPr/>
        </p:nvSpPr>
        <p:spPr>
          <a:xfrm>
            <a:off x="416857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3" name="Rectangle: Rounded Corners 272">
            <a:extLst>
              <a:ext uri="{FF2B5EF4-FFF2-40B4-BE49-F238E27FC236}">
                <a16:creationId xmlns:a16="http://schemas.microsoft.com/office/drawing/2014/main" id="{1A285862-7ECA-DFEA-E8BF-B16FB3B325B5}"/>
              </a:ext>
            </a:extLst>
          </p:cNvPr>
          <p:cNvSpPr/>
          <p:nvPr/>
        </p:nvSpPr>
        <p:spPr>
          <a:xfrm>
            <a:off x="422373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4" name="Rectangle: Rounded Corners 273">
            <a:extLst>
              <a:ext uri="{FF2B5EF4-FFF2-40B4-BE49-F238E27FC236}">
                <a16:creationId xmlns:a16="http://schemas.microsoft.com/office/drawing/2014/main" id="{F3B4631E-CA12-B282-8150-66D9D0F470AA}"/>
              </a:ext>
            </a:extLst>
          </p:cNvPr>
          <p:cNvSpPr/>
          <p:nvPr/>
        </p:nvSpPr>
        <p:spPr>
          <a:xfrm>
            <a:off x="427888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91FE857-C2C7-E16C-C449-7185FE970FD7}"/>
              </a:ext>
            </a:extLst>
          </p:cNvPr>
          <p:cNvSpPr/>
          <p:nvPr/>
        </p:nvSpPr>
        <p:spPr>
          <a:xfrm>
            <a:off x="433404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1B5EF778-2EE0-704B-6EAA-8E619D78A12F}"/>
              </a:ext>
            </a:extLst>
          </p:cNvPr>
          <p:cNvSpPr/>
          <p:nvPr/>
        </p:nvSpPr>
        <p:spPr>
          <a:xfrm>
            <a:off x="438920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7" name="Rectangle: Rounded Corners 276">
            <a:extLst>
              <a:ext uri="{FF2B5EF4-FFF2-40B4-BE49-F238E27FC236}">
                <a16:creationId xmlns:a16="http://schemas.microsoft.com/office/drawing/2014/main" id="{67A615E6-D925-7B26-91D6-C0611AE6A3CD}"/>
              </a:ext>
            </a:extLst>
          </p:cNvPr>
          <p:cNvSpPr/>
          <p:nvPr/>
        </p:nvSpPr>
        <p:spPr>
          <a:xfrm>
            <a:off x="444435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EC968714-8AC0-16AB-B4B8-03AA83E56E06}"/>
              </a:ext>
            </a:extLst>
          </p:cNvPr>
          <p:cNvSpPr/>
          <p:nvPr/>
        </p:nvSpPr>
        <p:spPr>
          <a:xfrm>
            <a:off x="449951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F4CEB96D-9F45-720E-24B7-4F250EEF9E16}"/>
              </a:ext>
            </a:extLst>
          </p:cNvPr>
          <p:cNvSpPr/>
          <p:nvPr/>
        </p:nvSpPr>
        <p:spPr>
          <a:xfrm>
            <a:off x="455467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id="{804D970D-4EAF-9630-1C53-78416947445D}"/>
              </a:ext>
            </a:extLst>
          </p:cNvPr>
          <p:cNvSpPr/>
          <p:nvPr/>
        </p:nvSpPr>
        <p:spPr>
          <a:xfrm>
            <a:off x="460982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A3B746C9-571C-A5B5-AC15-2E48CFCFA2FB}"/>
              </a:ext>
            </a:extLst>
          </p:cNvPr>
          <p:cNvSpPr/>
          <p:nvPr/>
        </p:nvSpPr>
        <p:spPr>
          <a:xfrm>
            <a:off x="466498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738CFEA2-DBFB-2DFD-2264-8E4188099B54}"/>
              </a:ext>
            </a:extLst>
          </p:cNvPr>
          <p:cNvSpPr/>
          <p:nvPr/>
        </p:nvSpPr>
        <p:spPr>
          <a:xfrm>
            <a:off x="472014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3" name="Rectangle: Rounded Corners 282">
            <a:extLst>
              <a:ext uri="{FF2B5EF4-FFF2-40B4-BE49-F238E27FC236}">
                <a16:creationId xmlns:a16="http://schemas.microsoft.com/office/drawing/2014/main" id="{19173035-A02D-471C-6CC9-0F8FF908FD5D}"/>
              </a:ext>
            </a:extLst>
          </p:cNvPr>
          <p:cNvSpPr/>
          <p:nvPr/>
        </p:nvSpPr>
        <p:spPr>
          <a:xfrm>
            <a:off x="477529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0BD8E5E-6C53-3429-27B4-AD52049D5926}"/>
              </a:ext>
            </a:extLst>
          </p:cNvPr>
          <p:cNvSpPr/>
          <p:nvPr/>
        </p:nvSpPr>
        <p:spPr>
          <a:xfrm>
            <a:off x="483045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19BEF56C-4015-AED3-2003-6B71B55F93E2}"/>
              </a:ext>
            </a:extLst>
          </p:cNvPr>
          <p:cNvSpPr/>
          <p:nvPr/>
        </p:nvSpPr>
        <p:spPr>
          <a:xfrm>
            <a:off x="488561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8BAB9304-77C1-77A1-5657-70F7611F0D68}"/>
              </a:ext>
            </a:extLst>
          </p:cNvPr>
          <p:cNvSpPr/>
          <p:nvPr/>
        </p:nvSpPr>
        <p:spPr>
          <a:xfrm>
            <a:off x="494076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7" name="Rectangle: Rounded Corners 286">
            <a:extLst>
              <a:ext uri="{FF2B5EF4-FFF2-40B4-BE49-F238E27FC236}">
                <a16:creationId xmlns:a16="http://schemas.microsoft.com/office/drawing/2014/main" id="{7032A6A8-78A0-BE5E-D16D-9C2F6CEA9264}"/>
              </a:ext>
            </a:extLst>
          </p:cNvPr>
          <p:cNvSpPr/>
          <p:nvPr/>
        </p:nvSpPr>
        <p:spPr>
          <a:xfrm>
            <a:off x="499592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8" name="Rectangle: Rounded Corners 287">
            <a:extLst>
              <a:ext uri="{FF2B5EF4-FFF2-40B4-BE49-F238E27FC236}">
                <a16:creationId xmlns:a16="http://schemas.microsoft.com/office/drawing/2014/main" id="{7E8E7357-E6CE-D807-A0BF-9169EBE4A1DF}"/>
              </a:ext>
            </a:extLst>
          </p:cNvPr>
          <p:cNvSpPr/>
          <p:nvPr/>
        </p:nvSpPr>
        <p:spPr>
          <a:xfrm>
            <a:off x="505108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E1D04F47-D669-DCFB-117C-B8B11BFBDAA0}"/>
              </a:ext>
            </a:extLst>
          </p:cNvPr>
          <p:cNvSpPr/>
          <p:nvPr/>
        </p:nvSpPr>
        <p:spPr>
          <a:xfrm>
            <a:off x="510623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C8992A0B-A65C-6432-E59F-4E75B9409329}"/>
              </a:ext>
            </a:extLst>
          </p:cNvPr>
          <p:cNvSpPr/>
          <p:nvPr/>
        </p:nvSpPr>
        <p:spPr>
          <a:xfrm>
            <a:off x="516139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7188E3A2-1084-581F-F8FC-140A8159381B}"/>
              </a:ext>
            </a:extLst>
          </p:cNvPr>
          <p:cNvSpPr/>
          <p:nvPr/>
        </p:nvSpPr>
        <p:spPr>
          <a:xfrm>
            <a:off x="521655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12583EA2-7E1F-6E76-93BE-1D779A18935E}"/>
              </a:ext>
            </a:extLst>
          </p:cNvPr>
          <p:cNvSpPr/>
          <p:nvPr/>
        </p:nvSpPr>
        <p:spPr>
          <a:xfrm>
            <a:off x="527170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048787DF-9DD6-6D18-F489-3A2842962ABD}"/>
              </a:ext>
            </a:extLst>
          </p:cNvPr>
          <p:cNvSpPr/>
          <p:nvPr/>
        </p:nvSpPr>
        <p:spPr>
          <a:xfrm>
            <a:off x="532686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4" name="Rectangle: Rounded Corners 293">
            <a:extLst>
              <a:ext uri="{FF2B5EF4-FFF2-40B4-BE49-F238E27FC236}">
                <a16:creationId xmlns:a16="http://schemas.microsoft.com/office/drawing/2014/main" id="{B26A2D8E-349C-4FDD-3F7B-8E18CCECA177}"/>
              </a:ext>
            </a:extLst>
          </p:cNvPr>
          <p:cNvSpPr/>
          <p:nvPr/>
        </p:nvSpPr>
        <p:spPr>
          <a:xfrm>
            <a:off x="538202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39FA16B4-439B-0F93-C2A2-EA92FE5171F7}"/>
              </a:ext>
            </a:extLst>
          </p:cNvPr>
          <p:cNvSpPr/>
          <p:nvPr/>
        </p:nvSpPr>
        <p:spPr>
          <a:xfrm>
            <a:off x="543717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6" name="Rectangle: Rounded Corners 295">
            <a:extLst>
              <a:ext uri="{FF2B5EF4-FFF2-40B4-BE49-F238E27FC236}">
                <a16:creationId xmlns:a16="http://schemas.microsoft.com/office/drawing/2014/main" id="{0E9D944A-3F70-B531-0F79-AC55D75AE82C}"/>
              </a:ext>
            </a:extLst>
          </p:cNvPr>
          <p:cNvSpPr/>
          <p:nvPr/>
        </p:nvSpPr>
        <p:spPr>
          <a:xfrm>
            <a:off x="549233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7" name="Rectangle: Rounded Corners 296">
            <a:extLst>
              <a:ext uri="{FF2B5EF4-FFF2-40B4-BE49-F238E27FC236}">
                <a16:creationId xmlns:a16="http://schemas.microsoft.com/office/drawing/2014/main" id="{FFA448C1-979D-430C-6D8D-7A92D099C765}"/>
              </a:ext>
            </a:extLst>
          </p:cNvPr>
          <p:cNvSpPr/>
          <p:nvPr/>
        </p:nvSpPr>
        <p:spPr>
          <a:xfrm>
            <a:off x="554749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0197152E-9279-230A-183C-4753BF502B15}"/>
              </a:ext>
            </a:extLst>
          </p:cNvPr>
          <p:cNvSpPr/>
          <p:nvPr/>
        </p:nvSpPr>
        <p:spPr>
          <a:xfrm>
            <a:off x="560264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9" name="Rectangle: Rounded Corners 298">
            <a:extLst>
              <a:ext uri="{FF2B5EF4-FFF2-40B4-BE49-F238E27FC236}">
                <a16:creationId xmlns:a16="http://schemas.microsoft.com/office/drawing/2014/main" id="{3DD34E7F-9B14-52DB-B690-057ADC6CF15A}"/>
              </a:ext>
            </a:extLst>
          </p:cNvPr>
          <p:cNvSpPr/>
          <p:nvPr/>
        </p:nvSpPr>
        <p:spPr>
          <a:xfrm>
            <a:off x="5657803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0" name="Rectangle: Rounded Corners 299">
            <a:extLst>
              <a:ext uri="{FF2B5EF4-FFF2-40B4-BE49-F238E27FC236}">
                <a16:creationId xmlns:a16="http://schemas.microsoft.com/office/drawing/2014/main" id="{1C071AA3-6E07-9D48-8EB0-BFB821650E2A}"/>
              </a:ext>
            </a:extLst>
          </p:cNvPr>
          <p:cNvSpPr/>
          <p:nvPr/>
        </p:nvSpPr>
        <p:spPr>
          <a:xfrm>
            <a:off x="571296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1" name="Rectangle: Rounded Corners 300">
            <a:extLst>
              <a:ext uri="{FF2B5EF4-FFF2-40B4-BE49-F238E27FC236}">
                <a16:creationId xmlns:a16="http://schemas.microsoft.com/office/drawing/2014/main" id="{BD8C10EF-7BE7-0F6C-F5BF-9314B4F76194}"/>
              </a:ext>
            </a:extLst>
          </p:cNvPr>
          <p:cNvSpPr/>
          <p:nvPr/>
        </p:nvSpPr>
        <p:spPr>
          <a:xfrm>
            <a:off x="576811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B5C90111-8098-03A3-B993-DEC59D7BF364}"/>
              </a:ext>
            </a:extLst>
          </p:cNvPr>
          <p:cNvSpPr/>
          <p:nvPr/>
        </p:nvSpPr>
        <p:spPr>
          <a:xfrm>
            <a:off x="5823293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9269F2FF-CECA-7A70-FCB2-F25D87268345}"/>
              </a:ext>
            </a:extLst>
          </p:cNvPr>
          <p:cNvSpPr/>
          <p:nvPr/>
        </p:nvSpPr>
        <p:spPr>
          <a:xfrm>
            <a:off x="36276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6351C028-2CE3-E76F-4A3E-7853A88EDB3C}"/>
              </a:ext>
            </a:extLst>
          </p:cNvPr>
          <p:cNvSpPr/>
          <p:nvPr/>
        </p:nvSpPr>
        <p:spPr>
          <a:xfrm>
            <a:off x="41792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0CB6A090-F9C3-1C8F-5E0C-77DBC2C03F3E}"/>
              </a:ext>
            </a:extLst>
          </p:cNvPr>
          <p:cNvSpPr/>
          <p:nvPr/>
        </p:nvSpPr>
        <p:spPr>
          <a:xfrm>
            <a:off x="47307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6" name="Rectangle: Rounded Corners 305">
            <a:extLst>
              <a:ext uri="{FF2B5EF4-FFF2-40B4-BE49-F238E27FC236}">
                <a16:creationId xmlns:a16="http://schemas.microsoft.com/office/drawing/2014/main" id="{D40BF7C5-B551-1843-6D84-E6FB1DD79ECF}"/>
              </a:ext>
            </a:extLst>
          </p:cNvPr>
          <p:cNvSpPr/>
          <p:nvPr/>
        </p:nvSpPr>
        <p:spPr>
          <a:xfrm>
            <a:off x="52823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316BFC93-FC65-504D-7E2F-49D5913BAB0F}"/>
              </a:ext>
            </a:extLst>
          </p:cNvPr>
          <p:cNvSpPr/>
          <p:nvPr/>
        </p:nvSpPr>
        <p:spPr>
          <a:xfrm>
            <a:off x="583393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2A7D36B4-10DB-F945-9957-7372BC217FF5}"/>
              </a:ext>
            </a:extLst>
          </p:cNvPr>
          <p:cNvSpPr/>
          <p:nvPr/>
        </p:nvSpPr>
        <p:spPr>
          <a:xfrm>
            <a:off x="63854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F764390B-2AC9-B215-1D15-B3696B064EED}"/>
              </a:ext>
            </a:extLst>
          </p:cNvPr>
          <p:cNvSpPr/>
          <p:nvPr/>
        </p:nvSpPr>
        <p:spPr>
          <a:xfrm>
            <a:off x="69370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4BEB09BB-B52F-5AB6-53CE-82C0983DC6F4}"/>
              </a:ext>
            </a:extLst>
          </p:cNvPr>
          <p:cNvSpPr/>
          <p:nvPr/>
        </p:nvSpPr>
        <p:spPr>
          <a:xfrm>
            <a:off x="74886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1" name="Rectangle: Rounded Corners 310">
            <a:extLst>
              <a:ext uri="{FF2B5EF4-FFF2-40B4-BE49-F238E27FC236}">
                <a16:creationId xmlns:a16="http://schemas.microsoft.com/office/drawing/2014/main" id="{19E9A3CF-A33A-81D9-2ADC-5F6734F5E295}"/>
              </a:ext>
            </a:extLst>
          </p:cNvPr>
          <p:cNvSpPr/>
          <p:nvPr/>
        </p:nvSpPr>
        <p:spPr>
          <a:xfrm>
            <a:off x="80401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723AB1FF-D457-4BDD-2725-5111F7A7BACC}"/>
              </a:ext>
            </a:extLst>
          </p:cNvPr>
          <p:cNvSpPr/>
          <p:nvPr/>
        </p:nvSpPr>
        <p:spPr>
          <a:xfrm>
            <a:off x="85917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3949F2EB-0E11-D6C1-6EC6-6C8C06AEE3C6}"/>
              </a:ext>
            </a:extLst>
          </p:cNvPr>
          <p:cNvSpPr/>
          <p:nvPr/>
        </p:nvSpPr>
        <p:spPr>
          <a:xfrm>
            <a:off x="91433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878DB7B0-56FB-3539-6D6D-DA5B867EC821}"/>
              </a:ext>
            </a:extLst>
          </p:cNvPr>
          <p:cNvSpPr/>
          <p:nvPr/>
        </p:nvSpPr>
        <p:spPr>
          <a:xfrm>
            <a:off x="96948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1892CB88-C326-61B7-A459-540A5D9B4D00}"/>
              </a:ext>
            </a:extLst>
          </p:cNvPr>
          <p:cNvSpPr/>
          <p:nvPr/>
        </p:nvSpPr>
        <p:spPr>
          <a:xfrm>
            <a:off x="102464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EDE56C09-2D7B-4D97-69A2-8193C8AF622E}"/>
              </a:ext>
            </a:extLst>
          </p:cNvPr>
          <p:cNvSpPr/>
          <p:nvPr/>
        </p:nvSpPr>
        <p:spPr>
          <a:xfrm>
            <a:off x="107980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D505EA89-3833-A67E-1E6A-443E786EFB36}"/>
              </a:ext>
            </a:extLst>
          </p:cNvPr>
          <p:cNvSpPr/>
          <p:nvPr/>
        </p:nvSpPr>
        <p:spPr>
          <a:xfrm>
            <a:off x="113495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90E3415A-6D19-89C0-FF42-AD67A7B3D383}"/>
              </a:ext>
            </a:extLst>
          </p:cNvPr>
          <p:cNvSpPr/>
          <p:nvPr/>
        </p:nvSpPr>
        <p:spPr>
          <a:xfrm>
            <a:off x="119011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348112FB-862B-EB1E-2933-A7881D009613}"/>
              </a:ext>
            </a:extLst>
          </p:cNvPr>
          <p:cNvSpPr/>
          <p:nvPr/>
        </p:nvSpPr>
        <p:spPr>
          <a:xfrm>
            <a:off x="124527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8390E2A7-AFD9-442D-76B5-34A1B7AD6687}"/>
              </a:ext>
            </a:extLst>
          </p:cNvPr>
          <p:cNvSpPr/>
          <p:nvPr/>
        </p:nvSpPr>
        <p:spPr>
          <a:xfrm>
            <a:off x="130042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B2057A62-F1F9-F67E-4435-EFE1A20EAD1F}"/>
              </a:ext>
            </a:extLst>
          </p:cNvPr>
          <p:cNvSpPr/>
          <p:nvPr/>
        </p:nvSpPr>
        <p:spPr>
          <a:xfrm>
            <a:off x="135558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E217F0CD-53B0-0EDD-369B-EA543DDCD2CF}"/>
              </a:ext>
            </a:extLst>
          </p:cNvPr>
          <p:cNvSpPr/>
          <p:nvPr/>
        </p:nvSpPr>
        <p:spPr>
          <a:xfrm>
            <a:off x="141074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2CD45CE4-2BB3-EFEE-0D8A-27F4829182A4}"/>
              </a:ext>
            </a:extLst>
          </p:cNvPr>
          <p:cNvSpPr/>
          <p:nvPr/>
        </p:nvSpPr>
        <p:spPr>
          <a:xfrm>
            <a:off x="146589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781CBADA-2BCE-CF30-8FE4-F2557C8001A4}"/>
              </a:ext>
            </a:extLst>
          </p:cNvPr>
          <p:cNvSpPr/>
          <p:nvPr/>
        </p:nvSpPr>
        <p:spPr>
          <a:xfrm>
            <a:off x="152105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F53DAF2-0D41-AA79-9346-AFB47D59E333}"/>
              </a:ext>
            </a:extLst>
          </p:cNvPr>
          <p:cNvSpPr/>
          <p:nvPr/>
        </p:nvSpPr>
        <p:spPr>
          <a:xfrm>
            <a:off x="157621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D9CD83B5-2D23-59F1-F159-3336E4174BB5}"/>
              </a:ext>
            </a:extLst>
          </p:cNvPr>
          <p:cNvSpPr/>
          <p:nvPr/>
        </p:nvSpPr>
        <p:spPr>
          <a:xfrm>
            <a:off x="163136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4C36203A-41C1-D271-6254-DE011FEF93AC}"/>
              </a:ext>
            </a:extLst>
          </p:cNvPr>
          <p:cNvSpPr/>
          <p:nvPr/>
        </p:nvSpPr>
        <p:spPr>
          <a:xfrm>
            <a:off x="168652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9C91B08-14B1-D77E-4ADD-9705D6178AFC}"/>
              </a:ext>
            </a:extLst>
          </p:cNvPr>
          <p:cNvSpPr/>
          <p:nvPr/>
        </p:nvSpPr>
        <p:spPr>
          <a:xfrm>
            <a:off x="174168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26976C83-2A8B-08DB-0989-89FDBA5428BF}"/>
              </a:ext>
            </a:extLst>
          </p:cNvPr>
          <p:cNvSpPr/>
          <p:nvPr/>
        </p:nvSpPr>
        <p:spPr>
          <a:xfrm>
            <a:off x="179683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C0D2FC2D-0E52-434C-B54C-C6F186DE7CB2}"/>
              </a:ext>
            </a:extLst>
          </p:cNvPr>
          <p:cNvSpPr/>
          <p:nvPr/>
        </p:nvSpPr>
        <p:spPr>
          <a:xfrm>
            <a:off x="185199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D5849FAE-733F-2E7E-DF90-A65726049AB8}"/>
              </a:ext>
            </a:extLst>
          </p:cNvPr>
          <p:cNvSpPr/>
          <p:nvPr/>
        </p:nvSpPr>
        <p:spPr>
          <a:xfrm>
            <a:off x="190715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2" name="Rectangle: Rounded Corners 331">
            <a:extLst>
              <a:ext uri="{FF2B5EF4-FFF2-40B4-BE49-F238E27FC236}">
                <a16:creationId xmlns:a16="http://schemas.microsoft.com/office/drawing/2014/main" id="{3310A164-22A6-5369-3E8A-D0986DFECF37}"/>
              </a:ext>
            </a:extLst>
          </p:cNvPr>
          <p:cNvSpPr/>
          <p:nvPr/>
        </p:nvSpPr>
        <p:spPr>
          <a:xfrm>
            <a:off x="196230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31DB08C8-157B-7835-47F8-C7ACDC676035}"/>
              </a:ext>
            </a:extLst>
          </p:cNvPr>
          <p:cNvSpPr/>
          <p:nvPr/>
        </p:nvSpPr>
        <p:spPr>
          <a:xfrm>
            <a:off x="201746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0BA20B71-790E-B40A-8BE1-D8B5CA7EDB84}"/>
              </a:ext>
            </a:extLst>
          </p:cNvPr>
          <p:cNvSpPr/>
          <p:nvPr/>
        </p:nvSpPr>
        <p:spPr>
          <a:xfrm>
            <a:off x="207262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5F349203-B52D-64FB-D27D-B890A170B78B}"/>
              </a:ext>
            </a:extLst>
          </p:cNvPr>
          <p:cNvSpPr/>
          <p:nvPr/>
        </p:nvSpPr>
        <p:spPr>
          <a:xfrm>
            <a:off x="212777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C385A324-7ECC-D47B-8DA1-021F9665C0A1}"/>
              </a:ext>
            </a:extLst>
          </p:cNvPr>
          <p:cNvSpPr/>
          <p:nvPr/>
        </p:nvSpPr>
        <p:spPr>
          <a:xfrm>
            <a:off x="218293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EBE35D0B-6A52-F3DE-71DD-39B3BEAFFE97}"/>
              </a:ext>
            </a:extLst>
          </p:cNvPr>
          <p:cNvSpPr/>
          <p:nvPr/>
        </p:nvSpPr>
        <p:spPr>
          <a:xfrm>
            <a:off x="223809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E91730C9-960C-705D-A62F-8DEEA728F348}"/>
              </a:ext>
            </a:extLst>
          </p:cNvPr>
          <p:cNvSpPr/>
          <p:nvPr/>
        </p:nvSpPr>
        <p:spPr>
          <a:xfrm>
            <a:off x="229324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8676283D-8191-E870-F352-4DF132AE21A7}"/>
              </a:ext>
            </a:extLst>
          </p:cNvPr>
          <p:cNvSpPr/>
          <p:nvPr/>
        </p:nvSpPr>
        <p:spPr>
          <a:xfrm>
            <a:off x="234840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423D739A-9A47-A3C3-8162-1078ACAF07EB}"/>
              </a:ext>
            </a:extLst>
          </p:cNvPr>
          <p:cNvSpPr/>
          <p:nvPr/>
        </p:nvSpPr>
        <p:spPr>
          <a:xfrm>
            <a:off x="240356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7586C33B-53AE-27E2-BB13-C3F6E154F305}"/>
              </a:ext>
            </a:extLst>
          </p:cNvPr>
          <p:cNvSpPr/>
          <p:nvPr/>
        </p:nvSpPr>
        <p:spPr>
          <a:xfrm>
            <a:off x="245871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2" name="Rectangle: Rounded Corners 341">
            <a:extLst>
              <a:ext uri="{FF2B5EF4-FFF2-40B4-BE49-F238E27FC236}">
                <a16:creationId xmlns:a16="http://schemas.microsoft.com/office/drawing/2014/main" id="{BF31AF2C-736F-487F-1D81-A6228315057F}"/>
              </a:ext>
            </a:extLst>
          </p:cNvPr>
          <p:cNvSpPr/>
          <p:nvPr/>
        </p:nvSpPr>
        <p:spPr>
          <a:xfrm>
            <a:off x="251387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A44F318D-A077-9027-19AC-AFB10D3621CB}"/>
              </a:ext>
            </a:extLst>
          </p:cNvPr>
          <p:cNvSpPr/>
          <p:nvPr/>
        </p:nvSpPr>
        <p:spPr>
          <a:xfrm>
            <a:off x="256903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4" name="Rectangle: Rounded Corners 343">
            <a:extLst>
              <a:ext uri="{FF2B5EF4-FFF2-40B4-BE49-F238E27FC236}">
                <a16:creationId xmlns:a16="http://schemas.microsoft.com/office/drawing/2014/main" id="{6859000E-2765-8D91-F182-7D1C4BFCC279}"/>
              </a:ext>
            </a:extLst>
          </p:cNvPr>
          <p:cNvSpPr/>
          <p:nvPr/>
        </p:nvSpPr>
        <p:spPr>
          <a:xfrm>
            <a:off x="262418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5" name="Rectangle: Rounded Corners 344">
            <a:extLst>
              <a:ext uri="{FF2B5EF4-FFF2-40B4-BE49-F238E27FC236}">
                <a16:creationId xmlns:a16="http://schemas.microsoft.com/office/drawing/2014/main" id="{71B97272-A175-1004-3222-65A5963526A1}"/>
              </a:ext>
            </a:extLst>
          </p:cNvPr>
          <p:cNvSpPr/>
          <p:nvPr/>
        </p:nvSpPr>
        <p:spPr>
          <a:xfrm>
            <a:off x="267934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6" name="Rectangle: Rounded Corners 345">
            <a:extLst>
              <a:ext uri="{FF2B5EF4-FFF2-40B4-BE49-F238E27FC236}">
                <a16:creationId xmlns:a16="http://schemas.microsoft.com/office/drawing/2014/main" id="{A74E849E-FDA2-4358-2C4C-CC8844DBF39B}"/>
              </a:ext>
            </a:extLst>
          </p:cNvPr>
          <p:cNvSpPr/>
          <p:nvPr/>
        </p:nvSpPr>
        <p:spPr>
          <a:xfrm>
            <a:off x="273450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81D6AA18-725F-2E81-31CE-889C3E5D39B7}"/>
              </a:ext>
            </a:extLst>
          </p:cNvPr>
          <p:cNvSpPr/>
          <p:nvPr/>
        </p:nvSpPr>
        <p:spPr>
          <a:xfrm>
            <a:off x="278965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C246F050-1A27-4DEB-5DA3-FE749E2D791D}"/>
              </a:ext>
            </a:extLst>
          </p:cNvPr>
          <p:cNvSpPr/>
          <p:nvPr/>
        </p:nvSpPr>
        <p:spPr>
          <a:xfrm>
            <a:off x="284481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9" name="Rectangle: Rounded Corners 348">
            <a:extLst>
              <a:ext uri="{FF2B5EF4-FFF2-40B4-BE49-F238E27FC236}">
                <a16:creationId xmlns:a16="http://schemas.microsoft.com/office/drawing/2014/main" id="{B1C5AA16-B4B5-8417-338E-0FD06FD8ED09}"/>
              </a:ext>
            </a:extLst>
          </p:cNvPr>
          <p:cNvSpPr/>
          <p:nvPr/>
        </p:nvSpPr>
        <p:spPr>
          <a:xfrm>
            <a:off x="289997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5380F48B-A2CA-2DE4-0523-4075856859AA}"/>
              </a:ext>
            </a:extLst>
          </p:cNvPr>
          <p:cNvSpPr/>
          <p:nvPr/>
        </p:nvSpPr>
        <p:spPr>
          <a:xfrm>
            <a:off x="295512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421508D9-E4C0-78EF-8164-F1AB1D0999BE}"/>
              </a:ext>
            </a:extLst>
          </p:cNvPr>
          <p:cNvSpPr/>
          <p:nvPr/>
        </p:nvSpPr>
        <p:spPr>
          <a:xfrm>
            <a:off x="301028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614E6C7B-71F0-D626-23B0-B8889E6022B3}"/>
              </a:ext>
            </a:extLst>
          </p:cNvPr>
          <p:cNvSpPr/>
          <p:nvPr/>
        </p:nvSpPr>
        <p:spPr>
          <a:xfrm>
            <a:off x="306544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F6EDB293-653F-9689-0F7A-B69ECE7C81B7}"/>
              </a:ext>
            </a:extLst>
          </p:cNvPr>
          <p:cNvSpPr/>
          <p:nvPr/>
        </p:nvSpPr>
        <p:spPr>
          <a:xfrm>
            <a:off x="312059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5B727501-F2E6-CCCD-7614-A57FD428359A}"/>
              </a:ext>
            </a:extLst>
          </p:cNvPr>
          <p:cNvSpPr/>
          <p:nvPr/>
        </p:nvSpPr>
        <p:spPr>
          <a:xfrm>
            <a:off x="317575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FB6D9C1F-A847-A4C0-3C40-A21C5F22E994}"/>
              </a:ext>
            </a:extLst>
          </p:cNvPr>
          <p:cNvSpPr/>
          <p:nvPr/>
        </p:nvSpPr>
        <p:spPr>
          <a:xfrm>
            <a:off x="323091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45DCCE80-DB45-8A1D-3209-E49C789034CF}"/>
              </a:ext>
            </a:extLst>
          </p:cNvPr>
          <p:cNvSpPr/>
          <p:nvPr/>
        </p:nvSpPr>
        <p:spPr>
          <a:xfrm>
            <a:off x="328606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6FE54BC1-EC4D-F355-E3BA-D9E4EF7EAE6C}"/>
              </a:ext>
            </a:extLst>
          </p:cNvPr>
          <p:cNvSpPr/>
          <p:nvPr/>
        </p:nvSpPr>
        <p:spPr>
          <a:xfrm>
            <a:off x="334122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60CCD41D-3DA2-27AB-0FB9-6EB906D035B8}"/>
              </a:ext>
            </a:extLst>
          </p:cNvPr>
          <p:cNvSpPr/>
          <p:nvPr/>
        </p:nvSpPr>
        <p:spPr>
          <a:xfrm>
            <a:off x="339638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C96F90AE-4A00-CEEF-EAA5-54FDEC41057D}"/>
              </a:ext>
            </a:extLst>
          </p:cNvPr>
          <p:cNvSpPr/>
          <p:nvPr/>
        </p:nvSpPr>
        <p:spPr>
          <a:xfrm>
            <a:off x="345153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C73600FD-CE3C-CC69-EF4F-87F8E3E390BE}"/>
              </a:ext>
            </a:extLst>
          </p:cNvPr>
          <p:cNvSpPr/>
          <p:nvPr/>
        </p:nvSpPr>
        <p:spPr>
          <a:xfrm>
            <a:off x="350669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5585F9B7-220C-7590-B388-0D56ACDA9464}"/>
              </a:ext>
            </a:extLst>
          </p:cNvPr>
          <p:cNvSpPr/>
          <p:nvPr/>
        </p:nvSpPr>
        <p:spPr>
          <a:xfrm>
            <a:off x="356185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461FFB03-29B9-8B2C-4F71-A7A40FC057CC}"/>
              </a:ext>
            </a:extLst>
          </p:cNvPr>
          <p:cNvSpPr/>
          <p:nvPr/>
        </p:nvSpPr>
        <p:spPr>
          <a:xfrm>
            <a:off x="361700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5815D6E5-B3EE-2B6D-03D8-00EE0B87B00C}"/>
              </a:ext>
            </a:extLst>
          </p:cNvPr>
          <p:cNvSpPr/>
          <p:nvPr/>
        </p:nvSpPr>
        <p:spPr>
          <a:xfrm>
            <a:off x="367216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C2DD248B-4BF1-E7D4-6072-11CF858296C2}"/>
              </a:ext>
            </a:extLst>
          </p:cNvPr>
          <p:cNvSpPr/>
          <p:nvPr/>
        </p:nvSpPr>
        <p:spPr>
          <a:xfrm>
            <a:off x="372732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3D97B72D-12E6-FC88-800B-F17FDEF35E10}"/>
              </a:ext>
            </a:extLst>
          </p:cNvPr>
          <p:cNvSpPr/>
          <p:nvPr/>
        </p:nvSpPr>
        <p:spPr>
          <a:xfrm>
            <a:off x="378247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DA661A83-7E13-DF63-ED7A-C4F5314B6EE1}"/>
              </a:ext>
            </a:extLst>
          </p:cNvPr>
          <p:cNvSpPr/>
          <p:nvPr/>
        </p:nvSpPr>
        <p:spPr>
          <a:xfrm>
            <a:off x="383763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7" name="Rectangle: Rounded Corners 366">
            <a:extLst>
              <a:ext uri="{FF2B5EF4-FFF2-40B4-BE49-F238E27FC236}">
                <a16:creationId xmlns:a16="http://schemas.microsoft.com/office/drawing/2014/main" id="{A356AC8A-D975-5DD7-A76B-C47B607A0D2C}"/>
              </a:ext>
            </a:extLst>
          </p:cNvPr>
          <p:cNvSpPr/>
          <p:nvPr/>
        </p:nvSpPr>
        <p:spPr>
          <a:xfrm>
            <a:off x="389279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92E2A5CE-5B82-179A-A011-851318889A37}"/>
              </a:ext>
            </a:extLst>
          </p:cNvPr>
          <p:cNvSpPr/>
          <p:nvPr/>
        </p:nvSpPr>
        <p:spPr>
          <a:xfrm>
            <a:off x="3947947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33BEEF03-EDA1-658F-DCF8-B69307AA2828}"/>
              </a:ext>
            </a:extLst>
          </p:cNvPr>
          <p:cNvSpPr/>
          <p:nvPr/>
        </p:nvSpPr>
        <p:spPr>
          <a:xfrm>
            <a:off x="400310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0FA77274-1CD7-2164-9819-2F8B218F3264}"/>
              </a:ext>
            </a:extLst>
          </p:cNvPr>
          <p:cNvSpPr/>
          <p:nvPr/>
        </p:nvSpPr>
        <p:spPr>
          <a:xfrm>
            <a:off x="405826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1" name="Rectangle: Rounded Corners 370">
            <a:extLst>
              <a:ext uri="{FF2B5EF4-FFF2-40B4-BE49-F238E27FC236}">
                <a16:creationId xmlns:a16="http://schemas.microsoft.com/office/drawing/2014/main" id="{E1A3049D-48F7-ED21-CCB0-6AFB2CE21239}"/>
              </a:ext>
            </a:extLst>
          </p:cNvPr>
          <p:cNvSpPr/>
          <p:nvPr/>
        </p:nvSpPr>
        <p:spPr>
          <a:xfrm>
            <a:off x="411341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2" name="Rectangle: Rounded Corners 371">
            <a:extLst>
              <a:ext uri="{FF2B5EF4-FFF2-40B4-BE49-F238E27FC236}">
                <a16:creationId xmlns:a16="http://schemas.microsoft.com/office/drawing/2014/main" id="{A66F6D19-0EE7-6377-3D65-AAE81D14E79B}"/>
              </a:ext>
            </a:extLst>
          </p:cNvPr>
          <p:cNvSpPr/>
          <p:nvPr/>
        </p:nvSpPr>
        <p:spPr>
          <a:xfrm>
            <a:off x="416857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3" name="Rectangle: Rounded Corners 372">
            <a:extLst>
              <a:ext uri="{FF2B5EF4-FFF2-40B4-BE49-F238E27FC236}">
                <a16:creationId xmlns:a16="http://schemas.microsoft.com/office/drawing/2014/main" id="{CAB28814-FFFC-F83E-476A-31D3EF912AD1}"/>
              </a:ext>
            </a:extLst>
          </p:cNvPr>
          <p:cNvSpPr/>
          <p:nvPr/>
        </p:nvSpPr>
        <p:spPr>
          <a:xfrm>
            <a:off x="422373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2A5242C1-AD3F-CA4F-D3DF-CB6D12DB55F0}"/>
              </a:ext>
            </a:extLst>
          </p:cNvPr>
          <p:cNvSpPr/>
          <p:nvPr/>
        </p:nvSpPr>
        <p:spPr>
          <a:xfrm>
            <a:off x="427888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56457877-57B9-A25F-A2FF-3C95DE0E0E2C}"/>
              </a:ext>
            </a:extLst>
          </p:cNvPr>
          <p:cNvSpPr/>
          <p:nvPr/>
        </p:nvSpPr>
        <p:spPr>
          <a:xfrm>
            <a:off x="433404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599B5FE6-E726-ACEF-FDEA-0332C0D9DCF7}"/>
              </a:ext>
            </a:extLst>
          </p:cNvPr>
          <p:cNvSpPr/>
          <p:nvPr/>
        </p:nvSpPr>
        <p:spPr>
          <a:xfrm>
            <a:off x="438920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EBFB9E7B-ECDB-05E7-931C-FAD91500A735}"/>
              </a:ext>
            </a:extLst>
          </p:cNvPr>
          <p:cNvSpPr/>
          <p:nvPr/>
        </p:nvSpPr>
        <p:spPr>
          <a:xfrm>
            <a:off x="444435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8" name="Rectangle: Rounded Corners 377">
            <a:extLst>
              <a:ext uri="{FF2B5EF4-FFF2-40B4-BE49-F238E27FC236}">
                <a16:creationId xmlns:a16="http://schemas.microsoft.com/office/drawing/2014/main" id="{F1CB33F9-9101-569A-1614-8295D24976B5}"/>
              </a:ext>
            </a:extLst>
          </p:cNvPr>
          <p:cNvSpPr/>
          <p:nvPr/>
        </p:nvSpPr>
        <p:spPr>
          <a:xfrm>
            <a:off x="449951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9" name="Rectangle: Rounded Corners 378">
            <a:extLst>
              <a:ext uri="{FF2B5EF4-FFF2-40B4-BE49-F238E27FC236}">
                <a16:creationId xmlns:a16="http://schemas.microsoft.com/office/drawing/2014/main" id="{DB5760ED-E7AF-568E-5775-AAFC0BCB592E}"/>
              </a:ext>
            </a:extLst>
          </p:cNvPr>
          <p:cNvSpPr/>
          <p:nvPr/>
        </p:nvSpPr>
        <p:spPr>
          <a:xfrm>
            <a:off x="455467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A2C0077A-8B80-D7E7-278E-CE2753C6FD80}"/>
              </a:ext>
            </a:extLst>
          </p:cNvPr>
          <p:cNvSpPr/>
          <p:nvPr/>
        </p:nvSpPr>
        <p:spPr>
          <a:xfrm>
            <a:off x="4609828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1" name="Rectangle: Rounded Corners 380">
            <a:extLst>
              <a:ext uri="{FF2B5EF4-FFF2-40B4-BE49-F238E27FC236}">
                <a16:creationId xmlns:a16="http://schemas.microsoft.com/office/drawing/2014/main" id="{3736888F-4026-7364-970E-075600FB041C}"/>
              </a:ext>
            </a:extLst>
          </p:cNvPr>
          <p:cNvSpPr/>
          <p:nvPr/>
        </p:nvSpPr>
        <p:spPr>
          <a:xfrm>
            <a:off x="466498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2" name="Rectangle: Rounded Corners 381">
            <a:extLst>
              <a:ext uri="{FF2B5EF4-FFF2-40B4-BE49-F238E27FC236}">
                <a16:creationId xmlns:a16="http://schemas.microsoft.com/office/drawing/2014/main" id="{BCDCDA7E-F085-6CDE-81CA-35B9611C01D1}"/>
              </a:ext>
            </a:extLst>
          </p:cNvPr>
          <p:cNvSpPr/>
          <p:nvPr/>
        </p:nvSpPr>
        <p:spPr>
          <a:xfrm>
            <a:off x="472014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3" name="Rectangle: Rounded Corners 382">
            <a:extLst>
              <a:ext uri="{FF2B5EF4-FFF2-40B4-BE49-F238E27FC236}">
                <a16:creationId xmlns:a16="http://schemas.microsoft.com/office/drawing/2014/main" id="{94465DFA-C4BA-399F-77D6-8FD8C75130EC}"/>
              </a:ext>
            </a:extLst>
          </p:cNvPr>
          <p:cNvSpPr/>
          <p:nvPr/>
        </p:nvSpPr>
        <p:spPr>
          <a:xfrm>
            <a:off x="477529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4" name="Rectangle: Rounded Corners 383">
            <a:extLst>
              <a:ext uri="{FF2B5EF4-FFF2-40B4-BE49-F238E27FC236}">
                <a16:creationId xmlns:a16="http://schemas.microsoft.com/office/drawing/2014/main" id="{3911E6A2-687B-B609-DF24-A895F8B18AEA}"/>
              </a:ext>
            </a:extLst>
          </p:cNvPr>
          <p:cNvSpPr/>
          <p:nvPr/>
        </p:nvSpPr>
        <p:spPr>
          <a:xfrm>
            <a:off x="483045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5" name="Rectangle: Rounded Corners 384">
            <a:extLst>
              <a:ext uri="{FF2B5EF4-FFF2-40B4-BE49-F238E27FC236}">
                <a16:creationId xmlns:a16="http://schemas.microsoft.com/office/drawing/2014/main" id="{430316C6-6957-1237-83CD-0999D7FA2E51}"/>
              </a:ext>
            </a:extLst>
          </p:cNvPr>
          <p:cNvSpPr/>
          <p:nvPr/>
        </p:nvSpPr>
        <p:spPr>
          <a:xfrm>
            <a:off x="488561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6" name="Rectangle: Rounded Corners 385">
            <a:extLst>
              <a:ext uri="{FF2B5EF4-FFF2-40B4-BE49-F238E27FC236}">
                <a16:creationId xmlns:a16="http://schemas.microsoft.com/office/drawing/2014/main" id="{37E64148-6757-8B60-D204-E2F8935CAD66}"/>
              </a:ext>
            </a:extLst>
          </p:cNvPr>
          <p:cNvSpPr/>
          <p:nvPr/>
        </p:nvSpPr>
        <p:spPr>
          <a:xfrm>
            <a:off x="494076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7" name="Rectangle: Rounded Corners 386">
            <a:extLst>
              <a:ext uri="{FF2B5EF4-FFF2-40B4-BE49-F238E27FC236}">
                <a16:creationId xmlns:a16="http://schemas.microsoft.com/office/drawing/2014/main" id="{8763D8C6-5A0F-E31D-8A9D-C6FB8242DF13}"/>
              </a:ext>
            </a:extLst>
          </p:cNvPr>
          <p:cNvSpPr/>
          <p:nvPr/>
        </p:nvSpPr>
        <p:spPr>
          <a:xfrm>
            <a:off x="499592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95E95105-0F30-EF0D-DAA3-76862468F6C1}"/>
              </a:ext>
            </a:extLst>
          </p:cNvPr>
          <p:cNvSpPr/>
          <p:nvPr/>
        </p:nvSpPr>
        <p:spPr>
          <a:xfrm>
            <a:off x="505108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2C174CCC-2FE3-9E2C-B91B-D02515E9EA5E}"/>
              </a:ext>
            </a:extLst>
          </p:cNvPr>
          <p:cNvSpPr/>
          <p:nvPr/>
        </p:nvSpPr>
        <p:spPr>
          <a:xfrm>
            <a:off x="510623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3FCF7F8B-562A-69AF-60EF-BDADB3AC33EC}"/>
              </a:ext>
            </a:extLst>
          </p:cNvPr>
          <p:cNvSpPr/>
          <p:nvPr/>
        </p:nvSpPr>
        <p:spPr>
          <a:xfrm>
            <a:off x="516139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D63EB646-6ECB-B525-3AF1-1A44B62053AE}"/>
              </a:ext>
            </a:extLst>
          </p:cNvPr>
          <p:cNvSpPr/>
          <p:nvPr/>
        </p:nvSpPr>
        <p:spPr>
          <a:xfrm>
            <a:off x="521655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7E2E7CF6-FAF3-19FC-19DE-0D9CF29A1410}"/>
              </a:ext>
            </a:extLst>
          </p:cNvPr>
          <p:cNvSpPr/>
          <p:nvPr/>
        </p:nvSpPr>
        <p:spPr>
          <a:xfrm>
            <a:off x="527170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A938BBC5-1D9B-2813-AE46-80864D1F70C5}"/>
              </a:ext>
            </a:extLst>
          </p:cNvPr>
          <p:cNvSpPr/>
          <p:nvPr/>
        </p:nvSpPr>
        <p:spPr>
          <a:xfrm>
            <a:off x="532686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4" name="Rectangle: Rounded Corners 393">
            <a:extLst>
              <a:ext uri="{FF2B5EF4-FFF2-40B4-BE49-F238E27FC236}">
                <a16:creationId xmlns:a16="http://schemas.microsoft.com/office/drawing/2014/main" id="{20C11949-5B07-F7B0-9747-0C2A7F2384BE}"/>
              </a:ext>
            </a:extLst>
          </p:cNvPr>
          <p:cNvSpPr/>
          <p:nvPr/>
        </p:nvSpPr>
        <p:spPr>
          <a:xfrm>
            <a:off x="538202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5" name="Rectangle: Rounded Corners 394">
            <a:extLst>
              <a:ext uri="{FF2B5EF4-FFF2-40B4-BE49-F238E27FC236}">
                <a16:creationId xmlns:a16="http://schemas.microsoft.com/office/drawing/2014/main" id="{E2FCE999-2720-03D0-B00F-93F0FE460B62}"/>
              </a:ext>
            </a:extLst>
          </p:cNvPr>
          <p:cNvSpPr/>
          <p:nvPr/>
        </p:nvSpPr>
        <p:spPr>
          <a:xfrm>
            <a:off x="543717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6" name="Rectangle: Rounded Corners 395">
            <a:extLst>
              <a:ext uri="{FF2B5EF4-FFF2-40B4-BE49-F238E27FC236}">
                <a16:creationId xmlns:a16="http://schemas.microsoft.com/office/drawing/2014/main" id="{D0F77B09-3CE6-DD94-9771-FFBB743EA54B}"/>
              </a:ext>
            </a:extLst>
          </p:cNvPr>
          <p:cNvSpPr/>
          <p:nvPr/>
        </p:nvSpPr>
        <p:spPr>
          <a:xfrm>
            <a:off x="549233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7" name="Rectangle: Rounded Corners 396">
            <a:extLst>
              <a:ext uri="{FF2B5EF4-FFF2-40B4-BE49-F238E27FC236}">
                <a16:creationId xmlns:a16="http://schemas.microsoft.com/office/drawing/2014/main" id="{8F8B1F4F-C9A2-1E53-BE4E-3E0EA0B2F98E}"/>
              </a:ext>
            </a:extLst>
          </p:cNvPr>
          <p:cNvSpPr/>
          <p:nvPr/>
        </p:nvSpPr>
        <p:spPr>
          <a:xfrm>
            <a:off x="554749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8" name="Rectangle: Rounded Corners 397">
            <a:extLst>
              <a:ext uri="{FF2B5EF4-FFF2-40B4-BE49-F238E27FC236}">
                <a16:creationId xmlns:a16="http://schemas.microsoft.com/office/drawing/2014/main" id="{426741E3-5A45-B167-E4F1-68357288044F}"/>
              </a:ext>
            </a:extLst>
          </p:cNvPr>
          <p:cNvSpPr/>
          <p:nvPr/>
        </p:nvSpPr>
        <p:spPr>
          <a:xfrm>
            <a:off x="560264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9" name="Rectangle: Rounded Corners 398">
            <a:extLst>
              <a:ext uri="{FF2B5EF4-FFF2-40B4-BE49-F238E27FC236}">
                <a16:creationId xmlns:a16="http://schemas.microsoft.com/office/drawing/2014/main" id="{965CCCA3-A8A1-4BE2-870C-0C257E716E87}"/>
              </a:ext>
            </a:extLst>
          </p:cNvPr>
          <p:cNvSpPr/>
          <p:nvPr/>
        </p:nvSpPr>
        <p:spPr>
          <a:xfrm>
            <a:off x="5657803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0" name="Rectangle: Rounded Corners 399">
            <a:extLst>
              <a:ext uri="{FF2B5EF4-FFF2-40B4-BE49-F238E27FC236}">
                <a16:creationId xmlns:a16="http://schemas.microsoft.com/office/drawing/2014/main" id="{5AFE6F0E-B754-827B-54F0-7A2D0D865AB3}"/>
              </a:ext>
            </a:extLst>
          </p:cNvPr>
          <p:cNvSpPr/>
          <p:nvPr/>
        </p:nvSpPr>
        <p:spPr>
          <a:xfrm>
            <a:off x="571296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1" name="Rectangle: Rounded Corners 400">
            <a:extLst>
              <a:ext uri="{FF2B5EF4-FFF2-40B4-BE49-F238E27FC236}">
                <a16:creationId xmlns:a16="http://schemas.microsoft.com/office/drawing/2014/main" id="{CA09F9E3-FD06-C71E-C14A-6C75D3DF0C95}"/>
              </a:ext>
            </a:extLst>
          </p:cNvPr>
          <p:cNvSpPr/>
          <p:nvPr/>
        </p:nvSpPr>
        <p:spPr>
          <a:xfrm>
            <a:off x="576811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2" name="Rectangle: Rounded Corners 401">
            <a:extLst>
              <a:ext uri="{FF2B5EF4-FFF2-40B4-BE49-F238E27FC236}">
                <a16:creationId xmlns:a16="http://schemas.microsoft.com/office/drawing/2014/main" id="{E1EDA25E-3B55-4FE0-278E-36A4DEF1697C}"/>
              </a:ext>
            </a:extLst>
          </p:cNvPr>
          <p:cNvSpPr/>
          <p:nvPr/>
        </p:nvSpPr>
        <p:spPr>
          <a:xfrm>
            <a:off x="5823293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3" name="Rectangle: Rounded Corners 402">
            <a:extLst>
              <a:ext uri="{FF2B5EF4-FFF2-40B4-BE49-F238E27FC236}">
                <a16:creationId xmlns:a16="http://schemas.microsoft.com/office/drawing/2014/main" id="{DD93E9D4-1C6C-9142-473C-1EA65F37BFC8}"/>
              </a:ext>
            </a:extLst>
          </p:cNvPr>
          <p:cNvSpPr/>
          <p:nvPr/>
        </p:nvSpPr>
        <p:spPr>
          <a:xfrm>
            <a:off x="36276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4" name="Rectangle: Rounded Corners 403">
            <a:extLst>
              <a:ext uri="{FF2B5EF4-FFF2-40B4-BE49-F238E27FC236}">
                <a16:creationId xmlns:a16="http://schemas.microsoft.com/office/drawing/2014/main" id="{5E1E0810-2EB5-C3FA-2DE1-EF8EE7227609}"/>
              </a:ext>
            </a:extLst>
          </p:cNvPr>
          <p:cNvSpPr/>
          <p:nvPr/>
        </p:nvSpPr>
        <p:spPr>
          <a:xfrm>
            <a:off x="41792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5" name="Rectangle: Rounded Corners 404">
            <a:extLst>
              <a:ext uri="{FF2B5EF4-FFF2-40B4-BE49-F238E27FC236}">
                <a16:creationId xmlns:a16="http://schemas.microsoft.com/office/drawing/2014/main" id="{DD65B49C-B420-0E91-C264-9447065DF88C}"/>
              </a:ext>
            </a:extLst>
          </p:cNvPr>
          <p:cNvSpPr/>
          <p:nvPr/>
        </p:nvSpPr>
        <p:spPr>
          <a:xfrm>
            <a:off x="47307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6" name="Rectangle: Rounded Corners 405">
            <a:extLst>
              <a:ext uri="{FF2B5EF4-FFF2-40B4-BE49-F238E27FC236}">
                <a16:creationId xmlns:a16="http://schemas.microsoft.com/office/drawing/2014/main" id="{D486542B-E50F-B13C-D5B2-2067DBC3A3BA}"/>
              </a:ext>
            </a:extLst>
          </p:cNvPr>
          <p:cNvSpPr/>
          <p:nvPr/>
        </p:nvSpPr>
        <p:spPr>
          <a:xfrm>
            <a:off x="52823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7" name="Rectangle: Rounded Corners 406">
            <a:extLst>
              <a:ext uri="{FF2B5EF4-FFF2-40B4-BE49-F238E27FC236}">
                <a16:creationId xmlns:a16="http://schemas.microsoft.com/office/drawing/2014/main" id="{2F2592D6-134C-A90C-6FFB-C7E574FC7193}"/>
              </a:ext>
            </a:extLst>
          </p:cNvPr>
          <p:cNvSpPr/>
          <p:nvPr/>
        </p:nvSpPr>
        <p:spPr>
          <a:xfrm>
            <a:off x="583393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8" name="Rectangle: Rounded Corners 407">
            <a:extLst>
              <a:ext uri="{FF2B5EF4-FFF2-40B4-BE49-F238E27FC236}">
                <a16:creationId xmlns:a16="http://schemas.microsoft.com/office/drawing/2014/main" id="{EA76DDC4-7DB9-7F6F-D249-6F7766BBB845}"/>
              </a:ext>
            </a:extLst>
          </p:cNvPr>
          <p:cNvSpPr/>
          <p:nvPr/>
        </p:nvSpPr>
        <p:spPr>
          <a:xfrm>
            <a:off x="63854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9" name="Rectangle: Rounded Corners 408">
            <a:extLst>
              <a:ext uri="{FF2B5EF4-FFF2-40B4-BE49-F238E27FC236}">
                <a16:creationId xmlns:a16="http://schemas.microsoft.com/office/drawing/2014/main" id="{2FD7F880-AAA0-61F3-B30B-A028D395757D}"/>
              </a:ext>
            </a:extLst>
          </p:cNvPr>
          <p:cNvSpPr/>
          <p:nvPr/>
        </p:nvSpPr>
        <p:spPr>
          <a:xfrm>
            <a:off x="69370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0" name="Rectangle: Rounded Corners 409">
            <a:extLst>
              <a:ext uri="{FF2B5EF4-FFF2-40B4-BE49-F238E27FC236}">
                <a16:creationId xmlns:a16="http://schemas.microsoft.com/office/drawing/2014/main" id="{6DF5C5BF-5713-5E2E-ED85-F14D77B0D7E5}"/>
              </a:ext>
            </a:extLst>
          </p:cNvPr>
          <p:cNvSpPr/>
          <p:nvPr/>
        </p:nvSpPr>
        <p:spPr>
          <a:xfrm>
            <a:off x="74886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1" name="Rectangle: Rounded Corners 410">
            <a:extLst>
              <a:ext uri="{FF2B5EF4-FFF2-40B4-BE49-F238E27FC236}">
                <a16:creationId xmlns:a16="http://schemas.microsoft.com/office/drawing/2014/main" id="{06A107B6-6456-9F54-626E-9F9909F746B1}"/>
              </a:ext>
            </a:extLst>
          </p:cNvPr>
          <p:cNvSpPr/>
          <p:nvPr/>
        </p:nvSpPr>
        <p:spPr>
          <a:xfrm>
            <a:off x="80401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2" name="Rectangle: Rounded Corners 411">
            <a:extLst>
              <a:ext uri="{FF2B5EF4-FFF2-40B4-BE49-F238E27FC236}">
                <a16:creationId xmlns:a16="http://schemas.microsoft.com/office/drawing/2014/main" id="{5C1E7980-208D-C38A-66D2-6CE50A85D528}"/>
              </a:ext>
            </a:extLst>
          </p:cNvPr>
          <p:cNvSpPr/>
          <p:nvPr/>
        </p:nvSpPr>
        <p:spPr>
          <a:xfrm>
            <a:off x="85917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3" name="Rectangle: Rounded Corners 412">
            <a:extLst>
              <a:ext uri="{FF2B5EF4-FFF2-40B4-BE49-F238E27FC236}">
                <a16:creationId xmlns:a16="http://schemas.microsoft.com/office/drawing/2014/main" id="{8A96E695-0F20-79EA-D89E-10F9F8DA76F9}"/>
              </a:ext>
            </a:extLst>
          </p:cNvPr>
          <p:cNvSpPr/>
          <p:nvPr/>
        </p:nvSpPr>
        <p:spPr>
          <a:xfrm>
            <a:off x="91433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4" name="Rectangle: Rounded Corners 413">
            <a:extLst>
              <a:ext uri="{FF2B5EF4-FFF2-40B4-BE49-F238E27FC236}">
                <a16:creationId xmlns:a16="http://schemas.microsoft.com/office/drawing/2014/main" id="{0FC37F48-BC9A-A6EB-0DC5-40042ED01384}"/>
              </a:ext>
            </a:extLst>
          </p:cNvPr>
          <p:cNvSpPr/>
          <p:nvPr/>
        </p:nvSpPr>
        <p:spPr>
          <a:xfrm>
            <a:off x="96948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5" name="Rectangle: Rounded Corners 414">
            <a:extLst>
              <a:ext uri="{FF2B5EF4-FFF2-40B4-BE49-F238E27FC236}">
                <a16:creationId xmlns:a16="http://schemas.microsoft.com/office/drawing/2014/main" id="{1B130D56-7721-0050-31C4-3549CDF0BF5F}"/>
              </a:ext>
            </a:extLst>
          </p:cNvPr>
          <p:cNvSpPr/>
          <p:nvPr/>
        </p:nvSpPr>
        <p:spPr>
          <a:xfrm>
            <a:off x="102464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6" name="Rectangle: Rounded Corners 415">
            <a:extLst>
              <a:ext uri="{FF2B5EF4-FFF2-40B4-BE49-F238E27FC236}">
                <a16:creationId xmlns:a16="http://schemas.microsoft.com/office/drawing/2014/main" id="{BFF28FC0-CD76-FCD0-4E9E-9C55EEB174AF}"/>
              </a:ext>
            </a:extLst>
          </p:cNvPr>
          <p:cNvSpPr/>
          <p:nvPr/>
        </p:nvSpPr>
        <p:spPr>
          <a:xfrm>
            <a:off x="107980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7" name="Rectangle: Rounded Corners 416">
            <a:extLst>
              <a:ext uri="{FF2B5EF4-FFF2-40B4-BE49-F238E27FC236}">
                <a16:creationId xmlns:a16="http://schemas.microsoft.com/office/drawing/2014/main" id="{C9CB0EAB-82F7-3AC6-F3D9-1C442E505568}"/>
              </a:ext>
            </a:extLst>
          </p:cNvPr>
          <p:cNvSpPr/>
          <p:nvPr/>
        </p:nvSpPr>
        <p:spPr>
          <a:xfrm>
            <a:off x="113495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8" name="Rectangle: Rounded Corners 417">
            <a:extLst>
              <a:ext uri="{FF2B5EF4-FFF2-40B4-BE49-F238E27FC236}">
                <a16:creationId xmlns:a16="http://schemas.microsoft.com/office/drawing/2014/main" id="{B137B482-144F-B46D-46F7-BA64EFE3FAE5}"/>
              </a:ext>
            </a:extLst>
          </p:cNvPr>
          <p:cNvSpPr/>
          <p:nvPr/>
        </p:nvSpPr>
        <p:spPr>
          <a:xfrm>
            <a:off x="119011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9" name="Rectangle: Rounded Corners 418">
            <a:extLst>
              <a:ext uri="{FF2B5EF4-FFF2-40B4-BE49-F238E27FC236}">
                <a16:creationId xmlns:a16="http://schemas.microsoft.com/office/drawing/2014/main" id="{B6CBCFBD-3E86-334D-FF4C-D723589ECB58}"/>
              </a:ext>
            </a:extLst>
          </p:cNvPr>
          <p:cNvSpPr/>
          <p:nvPr/>
        </p:nvSpPr>
        <p:spPr>
          <a:xfrm>
            <a:off x="124527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0" name="Rectangle: Rounded Corners 419">
            <a:extLst>
              <a:ext uri="{FF2B5EF4-FFF2-40B4-BE49-F238E27FC236}">
                <a16:creationId xmlns:a16="http://schemas.microsoft.com/office/drawing/2014/main" id="{496ABAA6-CDA0-2BA6-651C-4738E177C8F1}"/>
              </a:ext>
            </a:extLst>
          </p:cNvPr>
          <p:cNvSpPr/>
          <p:nvPr/>
        </p:nvSpPr>
        <p:spPr>
          <a:xfrm>
            <a:off x="130042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F107F7CE-5BE1-4ED4-7F94-907D1019F8FB}"/>
              </a:ext>
            </a:extLst>
          </p:cNvPr>
          <p:cNvSpPr/>
          <p:nvPr/>
        </p:nvSpPr>
        <p:spPr>
          <a:xfrm>
            <a:off x="135558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2" name="Rectangle: Rounded Corners 421">
            <a:extLst>
              <a:ext uri="{FF2B5EF4-FFF2-40B4-BE49-F238E27FC236}">
                <a16:creationId xmlns:a16="http://schemas.microsoft.com/office/drawing/2014/main" id="{56145F06-EABE-B743-C929-C46002A3FEB6}"/>
              </a:ext>
            </a:extLst>
          </p:cNvPr>
          <p:cNvSpPr/>
          <p:nvPr/>
        </p:nvSpPr>
        <p:spPr>
          <a:xfrm>
            <a:off x="141074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3" name="Rectangle: Rounded Corners 422">
            <a:extLst>
              <a:ext uri="{FF2B5EF4-FFF2-40B4-BE49-F238E27FC236}">
                <a16:creationId xmlns:a16="http://schemas.microsoft.com/office/drawing/2014/main" id="{BD047CAB-5515-5695-DC04-70873983BA60}"/>
              </a:ext>
            </a:extLst>
          </p:cNvPr>
          <p:cNvSpPr/>
          <p:nvPr/>
        </p:nvSpPr>
        <p:spPr>
          <a:xfrm>
            <a:off x="146589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4" name="Rectangle: Rounded Corners 423">
            <a:extLst>
              <a:ext uri="{FF2B5EF4-FFF2-40B4-BE49-F238E27FC236}">
                <a16:creationId xmlns:a16="http://schemas.microsoft.com/office/drawing/2014/main" id="{4FEE9CD3-F096-AA48-8AE0-3D57E83A2985}"/>
              </a:ext>
            </a:extLst>
          </p:cNvPr>
          <p:cNvSpPr/>
          <p:nvPr/>
        </p:nvSpPr>
        <p:spPr>
          <a:xfrm>
            <a:off x="152105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5" name="Rectangle: Rounded Corners 424">
            <a:extLst>
              <a:ext uri="{FF2B5EF4-FFF2-40B4-BE49-F238E27FC236}">
                <a16:creationId xmlns:a16="http://schemas.microsoft.com/office/drawing/2014/main" id="{C215AA17-D0F7-9A4B-5C5D-FAE35B2B56E5}"/>
              </a:ext>
            </a:extLst>
          </p:cNvPr>
          <p:cNvSpPr/>
          <p:nvPr/>
        </p:nvSpPr>
        <p:spPr>
          <a:xfrm>
            <a:off x="157621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6" name="Rectangle: Rounded Corners 425">
            <a:extLst>
              <a:ext uri="{FF2B5EF4-FFF2-40B4-BE49-F238E27FC236}">
                <a16:creationId xmlns:a16="http://schemas.microsoft.com/office/drawing/2014/main" id="{2767DED1-E124-4705-8328-44F7C797DE62}"/>
              </a:ext>
            </a:extLst>
          </p:cNvPr>
          <p:cNvSpPr/>
          <p:nvPr/>
        </p:nvSpPr>
        <p:spPr>
          <a:xfrm>
            <a:off x="163136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7" name="Rectangle: Rounded Corners 426">
            <a:extLst>
              <a:ext uri="{FF2B5EF4-FFF2-40B4-BE49-F238E27FC236}">
                <a16:creationId xmlns:a16="http://schemas.microsoft.com/office/drawing/2014/main" id="{5DCD26BC-C17C-8AFB-2954-EC8D2463D3FC}"/>
              </a:ext>
            </a:extLst>
          </p:cNvPr>
          <p:cNvSpPr/>
          <p:nvPr/>
        </p:nvSpPr>
        <p:spPr>
          <a:xfrm>
            <a:off x="168652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8" name="Rectangle: Rounded Corners 427">
            <a:extLst>
              <a:ext uri="{FF2B5EF4-FFF2-40B4-BE49-F238E27FC236}">
                <a16:creationId xmlns:a16="http://schemas.microsoft.com/office/drawing/2014/main" id="{592EEC81-41BC-D5CD-FC32-CE99C2F88E13}"/>
              </a:ext>
            </a:extLst>
          </p:cNvPr>
          <p:cNvSpPr/>
          <p:nvPr/>
        </p:nvSpPr>
        <p:spPr>
          <a:xfrm>
            <a:off x="174168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9" name="Rectangle: Rounded Corners 428">
            <a:extLst>
              <a:ext uri="{FF2B5EF4-FFF2-40B4-BE49-F238E27FC236}">
                <a16:creationId xmlns:a16="http://schemas.microsoft.com/office/drawing/2014/main" id="{F1590E86-82B5-8F37-F8D2-2C0920A32C94}"/>
              </a:ext>
            </a:extLst>
          </p:cNvPr>
          <p:cNvSpPr/>
          <p:nvPr/>
        </p:nvSpPr>
        <p:spPr>
          <a:xfrm>
            <a:off x="179683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0" name="Rectangle: Rounded Corners 429">
            <a:extLst>
              <a:ext uri="{FF2B5EF4-FFF2-40B4-BE49-F238E27FC236}">
                <a16:creationId xmlns:a16="http://schemas.microsoft.com/office/drawing/2014/main" id="{DA377906-D5DE-3383-B65A-85F674758960}"/>
              </a:ext>
            </a:extLst>
          </p:cNvPr>
          <p:cNvSpPr/>
          <p:nvPr/>
        </p:nvSpPr>
        <p:spPr>
          <a:xfrm>
            <a:off x="185199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1" name="Rectangle: Rounded Corners 430">
            <a:extLst>
              <a:ext uri="{FF2B5EF4-FFF2-40B4-BE49-F238E27FC236}">
                <a16:creationId xmlns:a16="http://schemas.microsoft.com/office/drawing/2014/main" id="{4BC4CB9C-B139-8FF0-14B9-B0AA4D797B85}"/>
              </a:ext>
            </a:extLst>
          </p:cNvPr>
          <p:cNvSpPr/>
          <p:nvPr/>
        </p:nvSpPr>
        <p:spPr>
          <a:xfrm>
            <a:off x="190715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2" name="Rectangle: Rounded Corners 431">
            <a:extLst>
              <a:ext uri="{FF2B5EF4-FFF2-40B4-BE49-F238E27FC236}">
                <a16:creationId xmlns:a16="http://schemas.microsoft.com/office/drawing/2014/main" id="{FD720DD0-9D0B-CBD0-245F-B7453C03BE53}"/>
              </a:ext>
            </a:extLst>
          </p:cNvPr>
          <p:cNvSpPr/>
          <p:nvPr/>
        </p:nvSpPr>
        <p:spPr>
          <a:xfrm>
            <a:off x="196230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3" name="Rectangle: Rounded Corners 432">
            <a:extLst>
              <a:ext uri="{FF2B5EF4-FFF2-40B4-BE49-F238E27FC236}">
                <a16:creationId xmlns:a16="http://schemas.microsoft.com/office/drawing/2014/main" id="{EF4025A2-15F0-D57F-3679-9E3B97F39663}"/>
              </a:ext>
            </a:extLst>
          </p:cNvPr>
          <p:cNvSpPr/>
          <p:nvPr/>
        </p:nvSpPr>
        <p:spPr>
          <a:xfrm>
            <a:off x="201746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4" name="Rectangle: Rounded Corners 433">
            <a:extLst>
              <a:ext uri="{FF2B5EF4-FFF2-40B4-BE49-F238E27FC236}">
                <a16:creationId xmlns:a16="http://schemas.microsoft.com/office/drawing/2014/main" id="{DA40A825-7D2A-B08E-D35C-C4A723DCB0A9}"/>
              </a:ext>
            </a:extLst>
          </p:cNvPr>
          <p:cNvSpPr/>
          <p:nvPr/>
        </p:nvSpPr>
        <p:spPr>
          <a:xfrm>
            <a:off x="207262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5" name="Rectangle: Rounded Corners 434">
            <a:extLst>
              <a:ext uri="{FF2B5EF4-FFF2-40B4-BE49-F238E27FC236}">
                <a16:creationId xmlns:a16="http://schemas.microsoft.com/office/drawing/2014/main" id="{D3695101-ACFD-CC7A-9450-D3FA864F1B37}"/>
              </a:ext>
            </a:extLst>
          </p:cNvPr>
          <p:cNvSpPr/>
          <p:nvPr/>
        </p:nvSpPr>
        <p:spPr>
          <a:xfrm>
            <a:off x="212777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6" name="Rectangle: Rounded Corners 435">
            <a:extLst>
              <a:ext uri="{FF2B5EF4-FFF2-40B4-BE49-F238E27FC236}">
                <a16:creationId xmlns:a16="http://schemas.microsoft.com/office/drawing/2014/main" id="{5A2607BC-5E17-5085-3261-221F47AE0840}"/>
              </a:ext>
            </a:extLst>
          </p:cNvPr>
          <p:cNvSpPr/>
          <p:nvPr/>
        </p:nvSpPr>
        <p:spPr>
          <a:xfrm>
            <a:off x="218293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7" name="Rectangle: Rounded Corners 436">
            <a:extLst>
              <a:ext uri="{FF2B5EF4-FFF2-40B4-BE49-F238E27FC236}">
                <a16:creationId xmlns:a16="http://schemas.microsoft.com/office/drawing/2014/main" id="{21CBD8C9-93C6-8B97-FE63-B51AB9DBD9E6}"/>
              </a:ext>
            </a:extLst>
          </p:cNvPr>
          <p:cNvSpPr/>
          <p:nvPr/>
        </p:nvSpPr>
        <p:spPr>
          <a:xfrm>
            <a:off x="223809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8" name="Rectangle: Rounded Corners 437">
            <a:extLst>
              <a:ext uri="{FF2B5EF4-FFF2-40B4-BE49-F238E27FC236}">
                <a16:creationId xmlns:a16="http://schemas.microsoft.com/office/drawing/2014/main" id="{85649D5D-5801-E5D3-3C46-5C5A4B6B24AD}"/>
              </a:ext>
            </a:extLst>
          </p:cNvPr>
          <p:cNvSpPr/>
          <p:nvPr/>
        </p:nvSpPr>
        <p:spPr>
          <a:xfrm>
            <a:off x="229324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9" name="Rectangle: Rounded Corners 438">
            <a:extLst>
              <a:ext uri="{FF2B5EF4-FFF2-40B4-BE49-F238E27FC236}">
                <a16:creationId xmlns:a16="http://schemas.microsoft.com/office/drawing/2014/main" id="{7B1E6E78-65E0-CDFC-10CB-1168A360BE06}"/>
              </a:ext>
            </a:extLst>
          </p:cNvPr>
          <p:cNvSpPr/>
          <p:nvPr/>
        </p:nvSpPr>
        <p:spPr>
          <a:xfrm>
            <a:off x="234840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0" name="Rectangle: Rounded Corners 439">
            <a:extLst>
              <a:ext uri="{FF2B5EF4-FFF2-40B4-BE49-F238E27FC236}">
                <a16:creationId xmlns:a16="http://schemas.microsoft.com/office/drawing/2014/main" id="{8B477D29-E0CD-988D-5EAD-336A64018139}"/>
              </a:ext>
            </a:extLst>
          </p:cNvPr>
          <p:cNvSpPr/>
          <p:nvPr/>
        </p:nvSpPr>
        <p:spPr>
          <a:xfrm>
            <a:off x="240356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99D5F904-D451-5D45-96EF-AADEEF2EAF73}"/>
              </a:ext>
            </a:extLst>
          </p:cNvPr>
          <p:cNvSpPr/>
          <p:nvPr/>
        </p:nvSpPr>
        <p:spPr>
          <a:xfrm>
            <a:off x="245871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2" name="Rectangle: Rounded Corners 441">
            <a:extLst>
              <a:ext uri="{FF2B5EF4-FFF2-40B4-BE49-F238E27FC236}">
                <a16:creationId xmlns:a16="http://schemas.microsoft.com/office/drawing/2014/main" id="{5DC5FAED-7DF5-1CD1-33B3-6E4A51752ED6}"/>
              </a:ext>
            </a:extLst>
          </p:cNvPr>
          <p:cNvSpPr/>
          <p:nvPr/>
        </p:nvSpPr>
        <p:spPr>
          <a:xfrm>
            <a:off x="251387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3" name="Rectangle: Rounded Corners 442">
            <a:extLst>
              <a:ext uri="{FF2B5EF4-FFF2-40B4-BE49-F238E27FC236}">
                <a16:creationId xmlns:a16="http://schemas.microsoft.com/office/drawing/2014/main" id="{0A82D464-2AE6-248D-28D8-0D20370776C5}"/>
              </a:ext>
            </a:extLst>
          </p:cNvPr>
          <p:cNvSpPr/>
          <p:nvPr/>
        </p:nvSpPr>
        <p:spPr>
          <a:xfrm>
            <a:off x="256903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4" name="Rectangle: Rounded Corners 443">
            <a:extLst>
              <a:ext uri="{FF2B5EF4-FFF2-40B4-BE49-F238E27FC236}">
                <a16:creationId xmlns:a16="http://schemas.microsoft.com/office/drawing/2014/main" id="{A4180E28-31EF-E3C8-4F8C-5F35BE092EF0}"/>
              </a:ext>
            </a:extLst>
          </p:cNvPr>
          <p:cNvSpPr/>
          <p:nvPr/>
        </p:nvSpPr>
        <p:spPr>
          <a:xfrm>
            <a:off x="262418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5" name="Rectangle: Rounded Corners 444">
            <a:extLst>
              <a:ext uri="{FF2B5EF4-FFF2-40B4-BE49-F238E27FC236}">
                <a16:creationId xmlns:a16="http://schemas.microsoft.com/office/drawing/2014/main" id="{368AA122-C58B-7AE7-0A20-76573645AD71}"/>
              </a:ext>
            </a:extLst>
          </p:cNvPr>
          <p:cNvSpPr/>
          <p:nvPr/>
        </p:nvSpPr>
        <p:spPr>
          <a:xfrm>
            <a:off x="267934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6" name="Rectangle: Rounded Corners 445">
            <a:extLst>
              <a:ext uri="{FF2B5EF4-FFF2-40B4-BE49-F238E27FC236}">
                <a16:creationId xmlns:a16="http://schemas.microsoft.com/office/drawing/2014/main" id="{DD0DE513-FFC0-FF36-2CA1-58D2AAA98256}"/>
              </a:ext>
            </a:extLst>
          </p:cNvPr>
          <p:cNvSpPr/>
          <p:nvPr/>
        </p:nvSpPr>
        <p:spPr>
          <a:xfrm>
            <a:off x="273450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7" name="Rectangle: Rounded Corners 446">
            <a:extLst>
              <a:ext uri="{FF2B5EF4-FFF2-40B4-BE49-F238E27FC236}">
                <a16:creationId xmlns:a16="http://schemas.microsoft.com/office/drawing/2014/main" id="{6D05F72D-86D9-897D-6093-B1846D131ECE}"/>
              </a:ext>
            </a:extLst>
          </p:cNvPr>
          <p:cNvSpPr/>
          <p:nvPr/>
        </p:nvSpPr>
        <p:spPr>
          <a:xfrm>
            <a:off x="278965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8" name="Rectangle: Rounded Corners 447">
            <a:extLst>
              <a:ext uri="{FF2B5EF4-FFF2-40B4-BE49-F238E27FC236}">
                <a16:creationId xmlns:a16="http://schemas.microsoft.com/office/drawing/2014/main" id="{3E0585E3-A3F0-3C1D-FB67-F912824B88E1}"/>
              </a:ext>
            </a:extLst>
          </p:cNvPr>
          <p:cNvSpPr/>
          <p:nvPr/>
        </p:nvSpPr>
        <p:spPr>
          <a:xfrm>
            <a:off x="284481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9" name="Rectangle: Rounded Corners 448">
            <a:extLst>
              <a:ext uri="{FF2B5EF4-FFF2-40B4-BE49-F238E27FC236}">
                <a16:creationId xmlns:a16="http://schemas.microsoft.com/office/drawing/2014/main" id="{16FB004B-3887-D087-1208-34BB42FA0215}"/>
              </a:ext>
            </a:extLst>
          </p:cNvPr>
          <p:cNvSpPr/>
          <p:nvPr/>
        </p:nvSpPr>
        <p:spPr>
          <a:xfrm>
            <a:off x="289997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0" name="Rectangle: Rounded Corners 449">
            <a:extLst>
              <a:ext uri="{FF2B5EF4-FFF2-40B4-BE49-F238E27FC236}">
                <a16:creationId xmlns:a16="http://schemas.microsoft.com/office/drawing/2014/main" id="{8D25B198-B762-87D5-99C2-444CD812AFC0}"/>
              </a:ext>
            </a:extLst>
          </p:cNvPr>
          <p:cNvSpPr/>
          <p:nvPr/>
        </p:nvSpPr>
        <p:spPr>
          <a:xfrm>
            <a:off x="295512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1" name="Rectangle: Rounded Corners 450">
            <a:extLst>
              <a:ext uri="{FF2B5EF4-FFF2-40B4-BE49-F238E27FC236}">
                <a16:creationId xmlns:a16="http://schemas.microsoft.com/office/drawing/2014/main" id="{65992EC6-082A-C7A4-BB31-04B33FB7A570}"/>
              </a:ext>
            </a:extLst>
          </p:cNvPr>
          <p:cNvSpPr/>
          <p:nvPr/>
        </p:nvSpPr>
        <p:spPr>
          <a:xfrm>
            <a:off x="301028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2" name="Rectangle: Rounded Corners 451">
            <a:extLst>
              <a:ext uri="{FF2B5EF4-FFF2-40B4-BE49-F238E27FC236}">
                <a16:creationId xmlns:a16="http://schemas.microsoft.com/office/drawing/2014/main" id="{1DDDAB57-F99C-94E7-5E2E-438FA9A83892}"/>
              </a:ext>
            </a:extLst>
          </p:cNvPr>
          <p:cNvSpPr/>
          <p:nvPr/>
        </p:nvSpPr>
        <p:spPr>
          <a:xfrm>
            <a:off x="306544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3" name="Rectangle: Rounded Corners 452">
            <a:extLst>
              <a:ext uri="{FF2B5EF4-FFF2-40B4-BE49-F238E27FC236}">
                <a16:creationId xmlns:a16="http://schemas.microsoft.com/office/drawing/2014/main" id="{8C2B7A58-1A8F-DB71-0E29-86CDDA91944D}"/>
              </a:ext>
            </a:extLst>
          </p:cNvPr>
          <p:cNvSpPr/>
          <p:nvPr/>
        </p:nvSpPr>
        <p:spPr>
          <a:xfrm>
            <a:off x="312059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4" name="Rectangle: Rounded Corners 453">
            <a:extLst>
              <a:ext uri="{FF2B5EF4-FFF2-40B4-BE49-F238E27FC236}">
                <a16:creationId xmlns:a16="http://schemas.microsoft.com/office/drawing/2014/main" id="{07D81094-2749-937B-1A00-328AA660BD80}"/>
              </a:ext>
            </a:extLst>
          </p:cNvPr>
          <p:cNvSpPr/>
          <p:nvPr/>
        </p:nvSpPr>
        <p:spPr>
          <a:xfrm>
            <a:off x="317575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5" name="Rectangle: Rounded Corners 454">
            <a:extLst>
              <a:ext uri="{FF2B5EF4-FFF2-40B4-BE49-F238E27FC236}">
                <a16:creationId xmlns:a16="http://schemas.microsoft.com/office/drawing/2014/main" id="{57D3C769-1BB2-B860-0BCA-EDE236FD2A53}"/>
              </a:ext>
            </a:extLst>
          </p:cNvPr>
          <p:cNvSpPr/>
          <p:nvPr/>
        </p:nvSpPr>
        <p:spPr>
          <a:xfrm>
            <a:off x="323091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6" name="Rectangle: Rounded Corners 455">
            <a:extLst>
              <a:ext uri="{FF2B5EF4-FFF2-40B4-BE49-F238E27FC236}">
                <a16:creationId xmlns:a16="http://schemas.microsoft.com/office/drawing/2014/main" id="{D279226E-D9C1-0FF9-3BFE-585B650C9F8C}"/>
              </a:ext>
            </a:extLst>
          </p:cNvPr>
          <p:cNvSpPr/>
          <p:nvPr/>
        </p:nvSpPr>
        <p:spPr>
          <a:xfrm>
            <a:off x="328606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7" name="Rectangle: Rounded Corners 456">
            <a:extLst>
              <a:ext uri="{FF2B5EF4-FFF2-40B4-BE49-F238E27FC236}">
                <a16:creationId xmlns:a16="http://schemas.microsoft.com/office/drawing/2014/main" id="{AC6691D1-5F1B-E04F-415F-9D6AB5F51AAF}"/>
              </a:ext>
            </a:extLst>
          </p:cNvPr>
          <p:cNvSpPr/>
          <p:nvPr/>
        </p:nvSpPr>
        <p:spPr>
          <a:xfrm>
            <a:off x="334122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8" name="Rectangle: Rounded Corners 457">
            <a:extLst>
              <a:ext uri="{FF2B5EF4-FFF2-40B4-BE49-F238E27FC236}">
                <a16:creationId xmlns:a16="http://schemas.microsoft.com/office/drawing/2014/main" id="{51BFF263-E1B2-02E5-5FAF-FB9E27C3FA47}"/>
              </a:ext>
            </a:extLst>
          </p:cNvPr>
          <p:cNvSpPr/>
          <p:nvPr/>
        </p:nvSpPr>
        <p:spPr>
          <a:xfrm>
            <a:off x="339638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CB4CF4E1-8336-441F-BB8D-3989D1F4F8BB}"/>
              </a:ext>
            </a:extLst>
          </p:cNvPr>
          <p:cNvSpPr/>
          <p:nvPr/>
        </p:nvSpPr>
        <p:spPr>
          <a:xfrm>
            <a:off x="345153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0" name="Rectangle: Rounded Corners 459">
            <a:extLst>
              <a:ext uri="{FF2B5EF4-FFF2-40B4-BE49-F238E27FC236}">
                <a16:creationId xmlns:a16="http://schemas.microsoft.com/office/drawing/2014/main" id="{3E018913-6ADC-5F45-EB55-F54DA57037EC}"/>
              </a:ext>
            </a:extLst>
          </p:cNvPr>
          <p:cNvSpPr/>
          <p:nvPr/>
        </p:nvSpPr>
        <p:spPr>
          <a:xfrm>
            <a:off x="3506695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1" name="Rectangle: Rounded Corners 460">
            <a:extLst>
              <a:ext uri="{FF2B5EF4-FFF2-40B4-BE49-F238E27FC236}">
                <a16:creationId xmlns:a16="http://schemas.microsoft.com/office/drawing/2014/main" id="{9E629540-C7FC-68DD-E0A8-7762388180E9}"/>
              </a:ext>
            </a:extLst>
          </p:cNvPr>
          <p:cNvSpPr/>
          <p:nvPr/>
        </p:nvSpPr>
        <p:spPr>
          <a:xfrm>
            <a:off x="356185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2" name="Rectangle: Rounded Corners 461">
            <a:extLst>
              <a:ext uri="{FF2B5EF4-FFF2-40B4-BE49-F238E27FC236}">
                <a16:creationId xmlns:a16="http://schemas.microsoft.com/office/drawing/2014/main" id="{E55DCC2A-3CA4-7604-6748-230330E50726}"/>
              </a:ext>
            </a:extLst>
          </p:cNvPr>
          <p:cNvSpPr/>
          <p:nvPr/>
        </p:nvSpPr>
        <p:spPr>
          <a:xfrm>
            <a:off x="361700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AF82EB9E-2D4B-F591-5056-3570D838E3E2}"/>
              </a:ext>
            </a:extLst>
          </p:cNvPr>
          <p:cNvSpPr/>
          <p:nvPr/>
        </p:nvSpPr>
        <p:spPr>
          <a:xfrm>
            <a:off x="367216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4" name="Rectangle: Rounded Corners 463">
            <a:extLst>
              <a:ext uri="{FF2B5EF4-FFF2-40B4-BE49-F238E27FC236}">
                <a16:creationId xmlns:a16="http://schemas.microsoft.com/office/drawing/2014/main" id="{EDF67AFD-5306-6CDD-7C12-BE33A53D18BB}"/>
              </a:ext>
            </a:extLst>
          </p:cNvPr>
          <p:cNvSpPr/>
          <p:nvPr/>
        </p:nvSpPr>
        <p:spPr>
          <a:xfrm>
            <a:off x="372732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5" name="Rectangle: Rounded Corners 464">
            <a:extLst>
              <a:ext uri="{FF2B5EF4-FFF2-40B4-BE49-F238E27FC236}">
                <a16:creationId xmlns:a16="http://schemas.microsoft.com/office/drawing/2014/main" id="{52B9F2E5-8D58-CECE-781C-A4F8758F67B8}"/>
              </a:ext>
            </a:extLst>
          </p:cNvPr>
          <p:cNvSpPr/>
          <p:nvPr/>
        </p:nvSpPr>
        <p:spPr>
          <a:xfrm>
            <a:off x="378247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6" name="Rectangle: Rounded Corners 465">
            <a:extLst>
              <a:ext uri="{FF2B5EF4-FFF2-40B4-BE49-F238E27FC236}">
                <a16:creationId xmlns:a16="http://schemas.microsoft.com/office/drawing/2014/main" id="{D85CDC9E-98AD-768E-0DD7-24CBDC14A0CF}"/>
              </a:ext>
            </a:extLst>
          </p:cNvPr>
          <p:cNvSpPr/>
          <p:nvPr/>
        </p:nvSpPr>
        <p:spPr>
          <a:xfrm>
            <a:off x="383763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7" name="Rectangle: Rounded Corners 466">
            <a:extLst>
              <a:ext uri="{FF2B5EF4-FFF2-40B4-BE49-F238E27FC236}">
                <a16:creationId xmlns:a16="http://schemas.microsoft.com/office/drawing/2014/main" id="{FA39B399-3679-8D30-3E1C-5A87CF034F10}"/>
              </a:ext>
            </a:extLst>
          </p:cNvPr>
          <p:cNvSpPr/>
          <p:nvPr/>
        </p:nvSpPr>
        <p:spPr>
          <a:xfrm>
            <a:off x="389279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8" name="Rectangle: Rounded Corners 467">
            <a:extLst>
              <a:ext uri="{FF2B5EF4-FFF2-40B4-BE49-F238E27FC236}">
                <a16:creationId xmlns:a16="http://schemas.microsoft.com/office/drawing/2014/main" id="{BD89CBDF-6DCD-FFF8-CC75-665ED887E7E1}"/>
              </a:ext>
            </a:extLst>
          </p:cNvPr>
          <p:cNvSpPr/>
          <p:nvPr/>
        </p:nvSpPr>
        <p:spPr>
          <a:xfrm>
            <a:off x="394794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9" name="Rectangle: Rounded Corners 468">
            <a:extLst>
              <a:ext uri="{FF2B5EF4-FFF2-40B4-BE49-F238E27FC236}">
                <a16:creationId xmlns:a16="http://schemas.microsoft.com/office/drawing/2014/main" id="{3C41432C-0946-63AB-1690-3E03E54EC86C}"/>
              </a:ext>
            </a:extLst>
          </p:cNvPr>
          <p:cNvSpPr/>
          <p:nvPr/>
        </p:nvSpPr>
        <p:spPr>
          <a:xfrm>
            <a:off x="4003105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0" name="Rectangle: Rounded Corners 469">
            <a:extLst>
              <a:ext uri="{FF2B5EF4-FFF2-40B4-BE49-F238E27FC236}">
                <a16:creationId xmlns:a16="http://schemas.microsoft.com/office/drawing/2014/main" id="{0463690E-D378-4520-D21F-225D6CAEDA1D}"/>
              </a:ext>
            </a:extLst>
          </p:cNvPr>
          <p:cNvSpPr/>
          <p:nvPr/>
        </p:nvSpPr>
        <p:spPr>
          <a:xfrm>
            <a:off x="405826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C8CC59EA-A50C-A8E8-BD4C-676938440D1B}"/>
              </a:ext>
            </a:extLst>
          </p:cNvPr>
          <p:cNvSpPr/>
          <p:nvPr/>
        </p:nvSpPr>
        <p:spPr>
          <a:xfrm>
            <a:off x="411341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2" name="Rectangle: Rounded Corners 471">
            <a:extLst>
              <a:ext uri="{FF2B5EF4-FFF2-40B4-BE49-F238E27FC236}">
                <a16:creationId xmlns:a16="http://schemas.microsoft.com/office/drawing/2014/main" id="{688960E4-5A12-8B81-881B-1B3A1856A0CE}"/>
              </a:ext>
            </a:extLst>
          </p:cNvPr>
          <p:cNvSpPr/>
          <p:nvPr/>
        </p:nvSpPr>
        <p:spPr>
          <a:xfrm>
            <a:off x="416857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3" name="Rectangle: Rounded Corners 472">
            <a:extLst>
              <a:ext uri="{FF2B5EF4-FFF2-40B4-BE49-F238E27FC236}">
                <a16:creationId xmlns:a16="http://schemas.microsoft.com/office/drawing/2014/main" id="{D6980D8E-B93A-483C-8F54-BC863581BCED}"/>
              </a:ext>
            </a:extLst>
          </p:cNvPr>
          <p:cNvSpPr/>
          <p:nvPr/>
        </p:nvSpPr>
        <p:spPr>
          <a:xfrm>
            <a:off x="422373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4" name="Rectangle: Rounded Corners 473">
            <a:extLst>
              <a:ext uri="{FF2B5EF4-FFF2-40B4-BE49-F238E27FC236}">
                <a16:creationId xmlns:a16="http://schemas.microsoft.com/office/drawing/2014/main" id="{9CF659EE-00B1-92AC-BC71-F542B9968F1F}"/>
              </a:ext>
            </a:extLst>
          </p:cNvPr>
          <p:cNvSpPr/>
          <p:nvPr/>
        </p:nvSpPr>
        <p:spPr>
          <a:xfrm>
            <a:off x="427888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5" name="Rectangle: Rounded Corners 474">
            <a:extLst>
              <a:ext uri="{FF2B5EF4-FFF2-40B4-BE49-F238E27FC236}">
                <a16:creationId xmlns:a16="http://schemas.microsoft.com/office/drawing/2014/main" id="{CB3CA7B5-DB79-2271-46E9-64B5D28716A9}"/>
              </a:ext>
            </a:extLst>
          </p:cNvPr>
          <p:cNvSpPr/>
          <p:nvPr/>
        </p:nvSpPr>
        <p:spPr>
          <a:xfrm>
            <a:off x="433404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6" name="Rectangle: Rounded Corners 475">
            <a:extLst>
              <a:ext uri="{FF2B5EF4-FFF2-40B4-BE49-F238E27FC236}">
                <a16:creationId xmlns:a16="http://schemas.microsoft.com/office/drawing/2014/main" id="{0429116C-F5FA-377E-CD09-33A0DE4BF36B}"/>
              </a:ext>
            </a:extLst>
          </p:cNvPr>
          <p:cNvSpPr/>
          <p:nvPr/>
        </p:nvSpPr>
        <p:spPr>
          <a:xfrm>
            <a:off x="438920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7" name="Rectangle: Rounded Corners 476">
            <a:extLst>
              <a:ext uri="{FF2B5EF4-FFF2-40B4-BE49-F238E27FC236}">
                <a16:creationId xmlns:a16="http://schemas.microsoft.com/office/drawing/2014/main" id="{87C5B67B-4189-3D53-6117-13CBACE61031}"/>
              </a:ext>
            </a:extLst>
          </p:cNvPr>
          <p:cNvSpPr/>
          <p:nvPr/>
        </p:nvSpPr>
        <p:spPr>
          <a:xfrm>
            <a:off x="444435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8" name="Rectangle: Rounded Corners 477">
            <a:extLst>
              <a:ext uri="{FF2B5EF4-FFF2-40B4-BE49-F238E27FC236}">
                <a16:creationId xmlns:a16="http://schemas.microsoft.com/office/drawing/2014/main" id="{23C8686D-E930-CEEB-79A7-5083E50FCA70}"/>
              </a:ext>
            </a:extLst>
          </p:cNvPr>
          <p:cNvSpPr/>
          <p:nvPr/>
        </p:nvSpPr>
        <p:spPr>
          <a:xfrm>
            <a:off x="449951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9" name="Rectangle: Rounded Corners 478">
            <a:extLst>
              <a:ext uri="{FF2B5EF4-FFF2-40B4-BE49-F238E27FC236}">
                <a16:creationId xmlns:a16="http://schemas.microsoft.com/office/drawing/2014/main" id="{592B2F8A-6BAE-3878-A683-50A2754DD8DD}"/>
              </a:ext>
            </a:extLst>
          </p:cNvPr>
          <p:cNvSpPr/>
          <p:nvPr/>
        </p:nvSpPr>
        <p:spPr>
          <a:xfrm>
            <a:off x="455467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0" name="Rectangle: Rounded Corners 479">
            <a:extLst>
              <a:ext uri="{FF2B5EF4-FFF2-40B4-BE49-F238E27FC236}">
                <a16:creationId xmlns:a16="http://schemas.microsoft.com/office/drawing/2014/main" id="{CC732EF8-BFFA-6D20-0BAA-53543BC699C0}"/>
              </a:ext>
            </a:extLst>
          </p:cNvPr>
          <p:cNvSpPr/>
          <p:nvPr/>
        </p:nvSpPr>
        <p:spPr>
          <a:xfrm>
            <a:off x="460982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A9B122E2-C615-0334-FF2F-E889F1EFE416}"/>
              </a:ext>
            </a:extLst>
          </p:cNvPr>
          <p:cNvSpPr/>
          <p:nvPr/>
        </p:nvSpPr>
        <p:spPr>
          <a:xfrm>
            <a:off x="466498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2" name="Rectangle: Rounded Corners 481">
            <a:extLst>
              <a:ext uri="{FF2B5EF4-FFF2-40B4-BE49-F238E27FC236}">
                <a16:creationId xmlns:a16="http://schemas.microsoft.com/office/drawing/2014/main" id="{4A62B8CD-7AF7-A4FF-D20E-4911F1EF3CD0}"/>
              </a:ext>
            </a:extLst>
          </p:cNvPr>
          <p:cNvSpPr/>
          <p:nvPr/>
        </p:nvSpPr>
        <p:spPr>
          <a:xfrm>
            <a:off x="472014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3" name="Rectangle: Rounded Corners 482">
            <a:extLst>
              <a:ext uri="{FF2B5EF4-FFF2-40B4-BE49-F238E27FC236}">
                <a16:creationId xmlns:a16="http://schemas.microsoft.com/office/drawing/2014/main" id="{B9173632-BAD6-E789-6FD6-5B68832ED91F}"/>
              </a:ext>
            </a:extLst>
          </p:cNvPr>
          <p:cNvSpPr/>
          <p:nvPr/>
        </p:nvSpPr>
        <p:spPr>
          <a:xfrm>
            <a:off x="477529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4" name="Rectangle: Rounded Corners 483">
            <a:extLst>
              <a:ext uri="{FF2B5EF4-FFF2-40B4-BE49-F238E27FC236}">
                <a16:creationId xmlns:a16="http://schemas.microsoft.com/office/drawing/2014/main" id="{0DCF1F9A-C36D-640D-ED85-D68FFE88FEC7}"/>
              </a:ext>
            </a:extLst>
          </p:cNvPr>
          <p:cNvSpPr/>
          <p:nvPr/>
        </p:nvSpPr>
        <p:spPr>
          <a:xfrm>
            <a:off x="483045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5" name="Rectangle: Rounded Corners 484">
            <a:extLst>
              <a:ext uri="{FF2B5EF4-FFF2-40B4-BE49-F238E27FC236}">
                <a16:creationId xmlns:a16="http://schemas.microsoft.com/office/drawing/2014/main" id="{58CEDF5C-3AB2-922F-9C50-95859A362009}"/>
              </a:ext>
            </a:extLst>
          </p:cNvPr>
          <p:cNvSpPr/>
          <p:nvPr/>
        </p:nvSpPr>
        <p:spPr>
          <a:xfrm>
            <a:off x="488561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38550DB-14E5-3B17-6B7D-4AE3AFC618F5}"/>
              </a:ext>
            </a:extLst>
          </p:cNvPr>
          <p:cNvSpPr/>
          <p:nvPr/>
        </p:nvSpPr>
        <p:spPr>
          <a:xfrm>
            <a:off x="494076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7" name="Rectangle: Rounded Corners 486">
            <a:extLst>
              <a:ext uri="{FF2B5EF4-FFF2-40B4-BE49-F238E27FC236}">
                <a16:creationId xmlns:a16="http://schemas.microsoft.com/office/drawing/2014/main" id="{48F5AE07-D4E1-C92B-A316-4DABD0E32C09}"/>
              </a:ext>
            </a:extLst>
          </p:cNvPr>
          <p:cNvSpPr/>
          <p:nvPr/>
        </p:nvSpPr>
        <p:spPr>
          <a:xfrm>
            <a:off x="499592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8" name="Rectangle: Rounded Corners 487">
            <a:extLst>
              <a:ext uri="{FF2B5EF4-FFF2-40B4-BE49-F238E27FC236}">
                <a16:creationId xmlns:a16="http://schemas.microsoft.com/office/drawing/2014/main" id="{15F0EFF5-E56E-AF1D-76E6-A4F27CCD1419}"/>
              </a:ext>
            </a:extLst>
          </p:cNvPr>
          <p:cNvSpPr/>
          <p:nvPr/>
        </p:nvSpPr>
        <p:spPr>
          <a:xfrm>
            <a:off x="505108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C5E3D1C5-E17C-5ED1-5139-B6B8D4BEDC31}"/>
              </a:ext>
            </a:extLst>
          </p:cNvPr>
          <p:cNvSpPr/>
          <p:nvPr/>
        </p:nvSpPr>
        <p:spPr>
          <a:xfrm>
            <a:off x="510623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0" name="Rectangle: Rounded Corners 489">
            <a:extLst>
              <a:ext uri="{FF2B5EF4-FFF2-40B4-BE49-F238E27FC236}">
                <a16:creationId xmlns:a16="http://schemas.microsoft.com/office/drawing/2014/main" id="{A9303C08-2CC6-80CD-46EA-4617B85E7C13}"/>
              </a:ext>
            </a:extLst>
          </p:cNvPr>
          <p:cNvSpPr/>
          <p:nvPr/>
        </p:nvSpPr>
        <p:spPr>
          <a:xfrm>
            <a:off x="516139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2C29463-4A1F-5078-3DE9-2648C2F0B215}"/>
              </a:ext>
            </a:extLst>
          </p:cNvPr>
          <p:cNvSpPr/>
          <p:nvPr/>
        </p:nvSpPr>
        <p:spPr>
          <a:xfrm>
            <a:off x="521655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2" name="Rectangle: Rounded Corners 491">
            <a:extLst>
              <a:ext uri="{FF2B5EF4-FFF2-40B4-BE49-F238E27FC236}">
                <a16:creationId xmlns:a16="http://schemas.microsoft.com/office/drawing/2014/main" id="{88B3582B-4858-666A-497B-996BCB2B12C6}"/>
              </a:ext>
            </a:extLst>
          </p:cNvPr>
          <p:cNvSpPr/>
          <p:nvPr/>
        </p:nvSpPr>
        <p:spPr>
          <a:xfrm>
            <a:off x="527170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3" name="Rectangle: Rounded Corners 492">
            <a:extLst>
              <a:ext uri="{FF2B5EF4-FFF2-40B4-BE49-F238E27FC236}">
                <a16:creationId xmlns:a16="http://schemas.microsoft.com/office/drawing/2014/main" id="{8A13DDA9-F1AE-CF08-48EA-7FA6AD886F6B}"/>
              </a:ext>
            </a:extLst>
          </p:cNvPr>
          <p:cNvSpPr/>
          <p:nvPr/>
        </p:nvSpPr>
        <p:spPr>
          <a:xfrm>
            <a:off x="532686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4" name="Rectangle: Rounded Corners 493">
            <a:extLst>
              <a:ext uri="{FF2B5EF4-FFF2-40B4-BE49-F238E27FC236}">
                <a16:creationId xmlns:a16="http://schemas.microsoft.com/office/drawing/2014/main" id="{3F6F6B13-AB61-7ED1-0C34-979242B82DDB}"/>
              </a:ext>
            </a:extLst>
          </p:cNvPr>
          <p:cNvSpPr/>
          <p:nvPr/>
        </p:nvSpPr>
        <p:spPr>
          <a:xfrm>
            <a:off x="538202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5" name="Rectangle: Rounded Corners 494">
            <a:extLst>
              <a:ext uri="{FF2B5EF4-FFF2-40B4-BE49-F238E27FC236}">
                <a16:creationId xmlns:a16="http://schemas.microsoft.com/office/drawing/2014/main" id="{1F2C97FD-3CDA-9AB2-08DC-05098314554C}"/>
              </a:ext>
            </a:extLst>
          </p:cNvPr>
          <p:cNvSpPr/>
          <p:nvPr/>
        </p:nvSpPr>
        <p:spPr>
          <a:xfrm>
            <a:off x="543717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6" name="Rectangle: Rounded Corners 495">
            <a:extLst>
              <a:ext uri="{FF2B5EF4-FFF2-40B4-BE49-F238E27FC236}">
                <a16:creationId xmlns:a16="http://schemas.microsoft.com/office/drawing/2014/main" id="{5AA37A78-5AD2-4269-2BD5-97FD5BD32538}"/>
              </a:ext>
            </a:extLst>
          </p:cNvPr>
          <p:cNvSpPr/>
          <p:nvPr/>
        </p:nvSpPr>
        <p:spPr>
          <a:xfrm>
            <a:off x="549233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7" name="Rectangle: Rounded Corners 496">
            <a:extLst>
              <a:ext uri="{FF2B5EF4-FFF2-40B4-BE49-F238E27FC236}">
                <a16:creationId xmlns:a16="http://schemas.microsoft.com/office/drawing/2014/main" id="{F0C148A8-1364-9A67-CEDE-32F4118771C6}"/>
              </a:ext>
            </a:extLst>
          </p:cNvPr>
          <p:cNvSpPr/>
          <p:nvPr/>
        </p:nvSpPr>
        <p:spPr>
          <a:xfrm>
            <a:off x="554749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8" name="Rectangle: Rounded Corners 497">
            <a:extLst>
              <a:ext uri="{FF2B5EF4-FFF2-40B4-BE49-F238E27FC236}">
                <a16:creationId xmlns:a16="http://schemas.microsoft.com/office/drawing/2014/main" id="{EE173B57-7612-D037-97E5-CDC82E10281E}"/>
              </a:ext>
            </a:extLst>
          </p:cNvPr>
          <p:cNvSpPr/>
          <p:nvPr/>
        </p:nvSpPr>
        <p:spPr>
          <a:xfrm>
            <a:off x="560264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DCD8E671-1B4D-4CC6-BA82-7F02F5E41795}"/>
              </a:ext>
            </a:extLst>
          </p:cNvPr>
          <p:cNvSpPr/>
          <p:nvPr/>
        </p:nvSpPr>
        <p:spPr>
          <a:xfrm>
            <a:off x="5657803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0" name="Rectangle: Rounded Corners 499">
            <a:extLst>
              <a:ext uri="{FF2B5EF4-FFF2-40B4-BE49-F238E27FC236}">
                <a16:creationId xmlns:a16="http://schemas.microsoft.com/office/drawing/2014/main" id="{0D7968FB-5022-CC1C-128A-E76F18F83143}"/>
              </a:ext>
            </a:extLst>
          </p:cNvPr>
          <p:cNvSpPr/>
          <p:nvPr/>
        </p:nvSpPr>
        <p:spPr>
          <a:xfrm>
            <a:off x="571296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1" name="Rectangle: Rounded Corners 500">
            <a:extLst>
              <a:ext uri="{FF2B5EF4-FFF2-40B4-BE49-F238E27FC236}">
                <a16:creationId xmlns:a16="http://schemas.microsoft.com/office/drawing/2014/main" id="{DEBC27C9-951A-F620-E6B6-D53C7EAC82B0}"/>
              </a:ext>
            </a:extLst>
          </p:cNvPr>
          <p:cNvSpPr/>
          <p:nvPr/>
        </p:nvSpPr>
        <p:spPr>
          <a:xfrm>
            <a:off x="576811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2" name="Rectangle: Rounded Corners 501">
            <a:extLst>
              <a:ext uri="{FF2B5EF4-FFF2-40B4-BE49-F238E27FC236}">
                <a16:creationId xmlns:a16="http://schemas.microsoft.com/office/drawing/2014/main" id="{82321286-B5F6-C7C9-D393-7A4724BC757F}"/>
              </a:ext>
            </a:extLst>
          </p:cNvPr>
          <p:cNvSpPr/>
          <p:nvPr/>
        </p:nvSpPr>
        <p:spPr>
          <a:xfrm>
            <a:off x="5823293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DC8BB15B-44B8-2936-C922-24B2EAE7DFAD}"/>
              </a:ext>
            </a:extLst>
          </p:cNvPr>
          <p:cNvSpPr txBox="1"/>
          <p:nvPr/>
        </p:nvSpPr>
        <p:spPr>
          <a:xfrm>
            <a:off x="5910178" y="195729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85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5D3D8635-B6B7-C303-8DDE-D3D7E475DCCC}"/>
              </a:ext>
            </a:extLst>
          </p:cNvPr>
          <p:cNvSpPr txBox="1"/>
          <p:nvPr/>
        </p:nvSpPr>
        <p:spPr>
          <a:xfrm>
            <a:off x="5910178" y="258223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77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26D78DF4-2EC3-AED9-A345-1A36A3ED7BA5}"/>
              </a:ext>
            </a:extLst>
          </p:cNvPr>
          <p:cNvSpPr txBox="1"/>
          <p:nvPr/>
        </p:nvSpPr>
        <p:spPr>
          <a:xfrm>
            <a:off x="5910178" y="320657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61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C2AC4756-6408-91D2-4006-29C01184F59E}"/>
              </a:ext>
            </a:extLst>
          </p:cNvPr>
          <p:cNvSpPr txBox="1"/>
          <p:nvPr/>
        </p:nvSpPr>
        <p:spPr>
          <a:xfrm>
            <a:off x="5910178" y="383031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71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9D5F5656-AFD4-8AFE-1061-9119C091C8B5}"/>
              </a:ext>
            </a:extLst>
          </p:cNvPr>
          <p:cNvSpPr txBox="1"/>
          <p:nvPr/>
        </p:nvSpPr>
        <p:spPr>
          <a:xfrm>
            <a:off x="5910178" y="445525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52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D2A90C34-F763-D188-DCB5-5CF59E0A42FD}"/>
              </a:ext>
            </a:extLst>
          </p:cNvPr>
          <p:cNvSpPr txBox="1"/>
          <p:nvPr/>
        </p:nvSpPr>
        <p:spPr>
          <a:xfrm>
            <a:off x="6493319" y="2026546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 Cat1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82961891-4374-B829-C076-329DD42C53D0}"/>
              </a:ext>
            </a:extLst>
          </p:cNvPr>
          <p:cNvSpPr txBox="1"/>
          <p:nvPr/>
        </p:nvSpPr>
        <p:spPr>
          <a:xfrm>
            <a:off x="6493319" y="2650959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 Cat2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60AD643A-2FAC-8025-85C3-D846C9E443BF}"/>
              </a:ext>
            </a:extLst>
          </p:cNvPr>
          <p:cNvSpPr txBox="1"/>
          <p:nvPr/>
        </p:nvSpPr>
        <p:spPr>
          <a:xfrm>
            <a:off x="6493319" y="3275373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 Cat3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C65351B8-8FEF-0D74-747A-FBD34ED339A3}"/>
              </a:ext>
            </a:extLst>
          </p:cNvPr>
          <p:cNvSpPr txBox="1"/>
          <p:nvPr/>
        </p:nvSpPr>
        <p:spPr>
          <a:xfrm>
            <a:off x="6493319" y="3899786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 Cat4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D2DD9F2D-4BCC-CA7E-D521-D60068FFAF7E}"/>
              </a:ext>
            </a:extLst>
          </p:cNvPr>
          <p:cNvSpPr txBox="1"/>
          <p:nvPr/>
        </p:nvSpPr>
        <p:spPr>
          <a:xfrm>
            <a:off x="6493319" y="4524199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/>
              <a:t>Lorem Ipsum Cat5</a:t>
            </a:r>
          </a:p>
        </p:txBody>
      </p:sp>
      <p:sp>
        <p:nvSpPr>
          <p:cNvPr id="513" name="Rectangle: Rounded Corners 512">
            <a:extLst>
              <a:ext uri="{FF2B5EF4-FFF2-40B4-BE49-F238E27FC236}">
                <a16:creationId xmlns:a16="http://schemas.microsoft.com/office/drawing/2014/main" id="{731B204D-8597-DF36-F903-7DFE9A490B7C}"/>
              </a:ext>
            </a:extLst>
          </p:cNvPr>
          <p:cNvSpPr/>
          <p:nvPr/>
        </p:nvSpPr>
        <p:spPr>
          <a:xfrm>
            <a:off x="362766" y="5729286"/>
            <a:ext cx="466991" cy="207620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14" name="Rectangle: Rounded Corners 513">
            <a:extLst>
              <a:ext uri="{FF2B5EF4-FFF2-40B4-BE49-F238E27FC236}">
                <a16:creationId xmlns:a16="http://schemas.microsoft.com/office/drawing/2014/main" id="{9239A327-5AA2-AA1C-B2BD-8AD396EA2917}"/>
              </a:ext>
            </a:extLst>
          </p:cNvPr>
          <p:cNvSpPr/>
          <p:nvPr/>
        </p:nvSpPr>
        <p:spPr>
          <a:xfrm>
            <a:off x="2197645" y="5729286"/>
            <a:ext cx="466991" cy="207620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15" name="Rectangle: Rounded Corners 514">
            <a:extLst>
              <a:ext uri="{FF2B5EF4-FFF2-40B4-BE49-F238E27FC236}">
                <a16:creationId xmlns:a16="http://schemas.microsoft.com/office/drawing/2014/main" id="{F36F0C74-AFE7-4BC0-5395-55DD7927D89D}"/>
              </a:ext>
            </a:extLst>
          </p:cNvPr>
          <p:cNvSpPr/>
          <p:nvPr/>
        </p:nvSpPr>
        <p:spPr>
          <a:xfrm>
            <a:off x="4032523" y="5729286"/>
            <a:ext cx="466991" cy="207620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BABCCC96-14E3-AE32-20BF-16B6B12909A6}"/>
              </a:ext>
            </a:extLst>
          </p:cNvPr>
          <p:cNvSpPr txBox="1"/>
          <p:nvPr/>
        </p:nvSpPr>
        <p:spPr>
          <a:xfrm>
            <a:off x="826073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1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CAC7BDB4-57BB-75D8-C10B-980D5A906076}"/>
              </a:ext>
            </a:extLst>
          </p:cNvPr>
          <p:cNvSpPr txBox="1"/>
          <p:nvPr/>
        </p:nvSpPr>
        <p:spPr>
          <a:xfrm>
            <a:off x="2659013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2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4F178FB7-72EA-F772-8CD0-B25EFBEA7962}"/>
              </a:ext>
            </a:extLst>
          </p:cNvPr>
          <p:cNvSpPr txBox="1"/>
          <p:nvPr/>
        </p:nvSpPr>
        <p:spPr>
          <a:xfrm>
            <a:off x="4493892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Label 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Bar Chart 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F714F9-06B8-3A37-3B5F-828F8EF82661}"/>
              </a:ext>
            </a:extLst>
          </p:cNvPr>
          <p:cNvSpPr/>
          <p:nvPr/>
        </p:nvSpPr>
        <p:spPr>
          <a:xfrm>
            <a:off x="36276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28AFB0-F3AF-F2A4-F4BB-5F8843C8E9C9}"/>
              </a:ext>
            </a:extLst>
          </p:cNvPr>
          <p:cNvSpPr/>
          <p:nvPr/>
        </p:nvSpPr>
        <p:spPr>
          <a:xfrm>
            <a:off x="41792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F23B36-D36A-D328-52B2-A5FFF8937EEE}"/>
              </a:ext>
            </a:extLst>
          </p:cNvPr>
          <p:cNvSpPr/>
          <p:nvPr/>
        </p:nvSpPr>
        <p:spPr>
          <a:xfrm>
            <a:off x="47307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FAD540-1A76-B9D1-9D5F-7EEA7ECF8488}"/>
              </a:ext>
            </a:extLst>
          </p:cNvPr>
          <p:cNvSpPr/>
          <p:nvPr/>
        </p:nvSpPr>
        <p:spPr>
          <a:xfrm>
            <a:off x="52823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715F18-8CDA-8FFD-3070-2867F580278E}"/>
              </a:ext>
            </a:extLst>
          </p:cNvPr>
          <p:cNvSpPr/>
          <p:nvPr/>
        </p:nvSpPr>
        <p:spPr>
          <a:xfrm>
            <a:off x="583393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7B8044-2F06-9A8C-4551-BDAF9976DB8E}"/>
              </a:ext>
            </a:extLst>
          </p:cNvPr>
          <p:cNvSpPr/>
          <p:nvPr/>
        </p:nvSpPr>
        <p:spPr>
          <a:xfrm>
            <a:off x="63854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23E930-D795-08B1-2BE9-EB2B0E8408D5}"/>
              </a:ext>
            </a:extLst>
          </p:cNvPr>
          <p:cNvSpPr/>
          <p:nvPr/>
        </p:nvSpPr>
        <p:spPr>
          <a:xfrm>
            <a:off x="69370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C1533-4D16-2BE9-1771-20B10631DD1E}"/>
              </a:ext>
            </a:extLst>
          </p:cNvPr>
          <p:cNvSpPr/>
          <p:nvPr/>
        </p:nvSpPr>
        <p:spPr>
          <a:xfrm>
            <a:off x="74886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D5C162E-DACF-9DFE-AB33-F89102BDAF50}"/>
              </a:ext>
            </a:extLst>
          </p:cNvPr>
          <p:cNvSpPr/>
          <p:nvPr/>
        </p:nvSpPr>
        <p:spPr>
          <a:xfrm>
            <a:off x="80401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A02563F-EBC2-570F-0442-A2C09E3800B2}"/>
              </a:ext>
            </a:extLst>
          </p:cNvPr>
          <p:cNvSpPr/>
          <p:nvPr/>
        </p:nvSpPr>
        <p:spPr>
          <a:xfrm>
            <a:off x="85917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E1AE8B3-924C-CB77-ED08-0122D1D338E3}"/>
              </a:ext>
            </a:extLst>
          </p:cNvPr>
          <p:cNvSpPr/>
          <p:nvPr/>
        </p:nvSpPr>
        <p:spPr>
          <a:xfrm>
            <a:off x="91433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CE4255-C068-030D-491F-FEA67A2E4D59}"/>
              </a:ext>
            </a:extLst>
          </p:cNvPr>
          <p:cNvSpPr/>
          <p:nvPr/>
        </p:nvSpPr>
        <p:spPr>
          <a:xfrm>
            <a:off x="96948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380991-EB79-9DD0-29F1-AE7E8FBB2A4B}"/>
              </a:ext>
            </a:extLst>
          </p:cNvPr>
          <p:cNvSpPr/>
          <p:nvPr/>
        </p:nvSpPr>
        <p:spPr>
          <a:xfrm>
            <a:off x="102464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4A323DC-2624-586A-1F53-7CA73CCBDE60}"/>
              </a:ext>
            </a:extLst>
          </p:cNvPr>
          <p:cNvSpPr/>
          <p:nvPr/>
        </p:nvSpPr>
        <p:spPr>
          <a:xfrm>
            <a:off x="107980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256FB47-F3A9-D4A7-0122-B619CE2B1CD6}"/>
              </a:ext>
            </a:extLst>
          </p:cNvPr>
          <p:cNvSpPr/>
          <p:nvPr/>
        </p:nvSpPr>
        <p:spPr>
          <a:xfrm>
            <a:off x="113495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77888AF-F0FE-2EDB-64A9-FC652BF2D28E}"/>
              </a:ext>
            </a:extLst>
          </p:cNvPr>
          <p:cNvSpPr/>
          <p:nvPr/>
        </p:nvSpPr>
        <p:spPr>
          <a:xfrm>
            <a:off x="119011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DF3659-D4B0-3F92-1283-CBF67B102DAD}"/>
              </a:ext>
            </a:extLst>
          </p:cNvPr>
          <p:cNvSpPr/>
          <p:nvPr/>
        </p:nvSpPr>
        <p:spPr>
          <a:xfrm>
            <a:off x="124527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5B681F0-C7E7-A992-824F-39912549D57D}"/>
              </a:ext>
            </a:extLst>
          </p:cNvPr>
          <p:cNvSpPr/>
          <p:nvPr/>
        </p:nvSpPr>
        <p:spPr>
          <a:xfrm>
            <a:off x="130042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8C770A2-FFF5-C9CA-2929-CD42E87E8F0F}"/>
              </a:ext>
            </a:extLst>
          </p:cNvPr>
          <p:cNvSpPr/>
          <p:nvPr/>
        </p:nvSpPr>
        <p:spPr>
          <a:xfrm>
            <a:off x="135558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E0240B-5C41-19F6-9713-6C021024054F}"/>
              </a:ext>
            </a:extLst>
          </p:cNvPr>
          <p:cNvSpPr/>
          <p:nvPr/>
        </p:nvSpPr>
        <p:spPr>
          <a:xfrm>
            <a:off x="141074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6D1C41A-212E-3A3F-EBB3-1C71D0719A16}"/>
              </a:ext>
            </a:extLst>
          </p:cNvPr>
          <p:cNvSpPr/>
          <p:nvPr/>
        </p:nvSpPr>
        <p:spPr>
          <a:xfrm>
            <a:off x="146589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CE1FC8-5995-9545-C384-78913BD73AE5}"/>
              </a:ext>
            </a:extLst>
          </p:cNvPr>
          <p:cNvSpPr/>
          <p:nvPr/>
        </p:nvSpPr>
        <p:spPr>
          <a:xfrm>
            <a:off x="152105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EBEC91C-55BF-2A60-7806-1A3F6C9D6C38}"/>
              </a:ext>
            </a:extLst>
          </p:cNvPr>
          <p:cNvSpPr/>
          <p:nvPr/>
        </p:nvSpPr>
        <p:spPr>
          <a:xfrm>
            <a:off x="157621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D2EB05-D246-5C48-B850-4F2202C7EADA}"/>
              </a:ext>
            </a:extLst>
          </p:cNvPr>
          <p:cNvSpPr/>
          <p:nvPr/>
        </p:nvSpPr>
        <p:spPr>
          <a:xfrm>
            <a:off x="163136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509F193-9BB5-9332-5B61-C325E18AFC53}"/>
              </a:ext>
            </a:extLst>
          </p:cNvPr>
          <p:cNvSpPr/>
          <p:nvPr/>
        </p:nvSpPr>
        <p:spPr>
          <a:xfrm>
            <a:off x="1686526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6F6E546-F7BF-2FE0-DD1F-4C1699C62BF5}"/>
              </a:ext>
            </a:extLst>
          </p:cNvPr>
          <p:cNvSpPr/>
          <p:nvPr/>
        </p:nvSpPr>
        <p:spPr>
          <a:xfrm>
            <a:off x="174168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1C5CF77-5626-55A1-3A17-05D416C02A45}"/>
              </a:ext>
            </a:extLst>
          </p:cNvPr>
          <p:cNvSpPr/>
          <p:nvPr/>
        </p:nvSpPr>
        <p:spPr>
          <a:xfrm>
            <a:off x="179683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1435CF-D5DF-04FB-1CA8-ADA50B87055A}"/>
              </a:ext>
            </a:extLst>
          </p:cNvPr>
          <p:cNvSpPr/>
          <p:nvPr/>
        </p:nvSpPr>
        <p:spPr>
          <a:xfrm>
            <a:off x="185199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E9C34-852A-9C5E-06C6-17AF9B3E3F99}"/>
              </a:ext>
            </a:extLst>
          </p:cNvPr>
          <p:cNvSpPr/>
          <p:nvPr/>
        </p:nvSpPr>
        <p:spPr>
          <a:xfrm>
            <a:off x="190715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9197B72-E5F5-9096-4159-006F1D1798B5}"/>
              </a:ext>
            </a:extLst>
          </p:cNvPr>
          <p:cNvSpPr/>
          <p:nvPr/>
        </p:nvSpPr>
        <p:spPr>
          <a:xfrm>
            <a:off x="196230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BAE9578-27DB-40CC-5257-6284D011ED8C}"/>
              </a:ext>
            </a:extLst>
          </p:cNvPr>
          <p:cNvSpPr/>
          <p:nvPr/>
        </p:nvSpPr>
        <p:spPr>
          <a:xfrm>
            <a:off x="201746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1AD9112-E9EA-78E1-7DA7-B9C3B2198DF4}"/>
              </a:ext>
            </a:extLst>
          </p:cNvPr>
          <p:cNvSpPr/>
          <p:nvPr/>
        </p:nvSpPr>
        <p:spPr>
          <a:xfrm>
            <a:off x="207262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ADB4986-EBEC-81DC-DBB7-C31A76FAC4E5}"/>
              </a:ext>
            </a:extLst>
          </p:cNvPr>
          <p:cNvSpPr/>
          <p:nvPr/>
        </p:nvSpPr>
        <p:spPr>
          <a:xfrm>
            <a:off x="212777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7074D7B-B90A-DC9D-E756-3056C452BF3F}"/>
              </a:ext>
            </a:extLst>
          </p:cNvPr>
          <p:cNvSpPr/>
          <p:nvPr/>
        </p:nvSpPr>
        <p:spPr>
          <a:xfrm>
            <a:off x="218293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32B5870-6585-A2D4-BA1B-999B62D8115D}"/>
              </a:ext>
            </a:extLst>
          </p:cNvPr>
          <p:cNvSpPr/>
          <p:nvPr/>
        </p:nvSpPr>
        <p:spPr>
          <a:xfrm>
            <a:off x="223809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A39D6EC-4AC3-9DED-A928-29F240E33638}"/>
              </a:ext>
            </a:extLst>
          </p:cNvPr>
          <p:cNvSpPr/>
          <p:nvPr/>
        </p:nvSpPr>
        <p:spPr>
          <a:xfrm>
            <a:off x="2293249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177DD00-68F1-DA92-C868-B50408E724FB}"/>
              </a:ext>
            </a:extLst>
          </p:cNvPr>
          <p:cNvSpPr/>
          <p:nvPr/>
        </p:nvSpPr>
        <p:spPr>
          <a:xfrm>
            <a:off x="234840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2C0BF6E-F22C-F026-CD3D-E96383A926FE}"/>
              </a:ext>
            </a:extLst>
          </p:cNvPr>
          <p:cNvSpPr/>
          <p:nvPr/>
        </p:nvSpPr>
        <p:spPr>
          <a:xfrm>
            <a:off x="240356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EC93B10-0728-6A0A-A332-045ADE612EC7}"/>
              </a:ext>
            </a:extLst>
          </p:cNvPr>
          <p:cNvSpPr/>
          <p:nvPr/>
        </p:nvSpPr>
        <p:spPr>
          <a:xfrm>
            <a:off x="245871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68C49F2-F968-10BF-0A7E-7841E2CC7B87}"/>
              </a:ext>
            </a:extLst>
          </p:cNvPr>
          <p:cNvSpPr/>
          <p:nvPr/>
        </p:nvSpPr>
        <p:spPr>
          <a:xfrm>
            <a:off x="251387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4296401-C1F0-7C10-592C-DC1703B04AF4}"/>
              </a:ext>
            </a:extLst>
          </p:cNvPr>
          <p:cNvSpPr/>
          <p:nvPr/>
        </p:nvSpPr>
        <p:spPr>
          <a:xfrm>
            <a:off x="256903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EBEA2C6-6248-9714-311F-035C6A3FF56D}"/>
              </a:ext>
            </a:extLst>
          </p:cNvPr>
          <p:cNvSpPr/>
          <p:nvPr/>
        </p:nvSpPr>
        <p:spPr>
          <a:xfrm>
            <a:off x="262418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29E1B33-C4DF-1B60-00A6-241084F5A285}"/>
              </a:ext>
            </a:extLst>
          </p:cNvPr>
          <p:cNvSpPr/>
          <p:nvPr/>
        </p:nvSpPr>
        <p:spPr>
          <a:xfrm>
            <a:off x="267934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094F569-5FF2-99B4-7433-972F4EC20059}"/>
              </a:ext>
            </a:extLst>
          </p:cNvPr>
          <p:cNvSpPr/>
          <p:nvPr/>
        </p:nvSpPr>
        <p:spPr>
          <a:xfrm>
            <a:off x="273450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93A8B4D-D297-6B06-8F0A-C360C155BC85}"/>
              </a:ext>
            </a:extLst>
          </p:cNvPr>
          <p:cNvSpPr/>
          <p:nvPr/>
        </p:nvSpPr>
        <p:spPr>
          <a:xfrm>
            <a:off x="278965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63B1AB0E-58F0-15F8-9485-E54093096192}"/>
              </a:ext>
            </a:extLst>
          </p:cNvPr>
          <p:cNvSpPr/>
          <p:nvPr/>
        </p:nvSpPr>
        <p:spPr>
          <a:xfrm>
            <a:off x="284481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7AFCA7D-7976-A892-5CFC-644A4AEF912E}"/>
              </a:ext>
            </a:extLst>
          </p:cNvPr>
          <p:cNvSpPr/>
          <p:nvPr/>
        </p:nvSpPr>
        <p:spPr>
          <a:xfrm>
            <a:off x="2899972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B28B85A-6D64-A502-5FDA-514C02CCA8E4}"/>
              </a:ext>
            </a:extLst>
          </p:cNvPr>
          <p:cNvSpPr/>
          <p:nvPr/>
        </p:nvSpPr>
        <p:spPr>
          <a:xfrm>
            <a:off x="295512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4CAA057-E457-7FD9-A3D3-436D7BDC1FB2}"/>
              </a:ext>
            </a:extLst>
          </p:cNvPr>
          <p:cNvSpPr/>
          <p:nvPr/>
        </p:nvSpPr>
        <p:spPr>
          <a:xfrm>
            <a:off x="301028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F1EC487-D9F3-12A1-7425-06F6C3509628}"/>
              </a:ext>
            </a:extLst>
          </p:cNvPr>
          <p:cNvSpPr/>
          <p:nvPr/>
        </p:nvSpPr>
        <p:spPr>
          <a:xfrm>
            <a:off x="306544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1DBACF7-25E7-F250-49FC-944FB05600F6}"/>
              </a:ext>
            </a:extLst>
          </p:cNvPr>
          <p:cNvSpPr/>
          <p:nvPr/>
        </p:nvSpPr>
        <p:spPr>
          <a:xfrm>
            <a:off x="312059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41A1BE3-9D69-A705-0743-06F9D1CDF781}"/>
              </a:ext>
            </a:extLst>
          </p:cNvPr>
          <p:cNvSpPr/>
          <p:nvPr/>
        </p:nvSpPr>
        <p:spPr>
          <a:xfrm>
            <a:off x="317575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7864D1B-0FC4-5EF7-8A16-821F3D4EBD69}"/>
              </a:ext>
            </a:extLst>
          </p:cNvPr>
          <p:cNvSpPr/>
          <p:nvPr/>
        </p:nvSpPr>
        <p:spPr>
          <a:xfrm>
            <a:off x="323091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57F743-8A8F-AB3F-67D8-1F0D692FFA80}"/>
              </a:ext>
            </a:extLst>
          </p:cNvPr>
          <p:cNvSpPr/>
          <p:nvPr/>
        </p:nvSpPr>
        <p:spPr>
          <a:xfrm>
            <a:off x="328606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B2E589-2A7D-6E51-ACBF-858DB20FA4D3}"/>
              </a:ext>
            </a:extLst>
          </p:cNvPr>
          <p:cNvSpPr/>
          <p:nvPr/>
        </p:nvSpPr>
        <p:spPr>
          <a:xfrm>
            <a:off x="334122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E839AEA-DF46-3D86-6F8F-4FE1539C8155}"/>
              </a:ext>
            </a:extLst>
          </p:cNvPr>
          <p:cNvSpPr/>
          <p:nvPr/>
        </p:nvSpPr>
        <p:spPr>
          <a:xfrm>
            <a:off x="339638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04D50E4-E183-BCBB-A8EC-EFEE2BC926AE}"/>
              </a:ext>
            </a:extLst>
          </p:cNvPr>
          <p:cNvSpPr/>
          <p:nvPr/>
        </p:nvSpPr>
        <p:spPr>
          <a:xfrm>
            <a:off x="345153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32D5BDD-38D6-F0C3-97F9-BB575C17663A}"/>
              </a:ext>
            </a:extLst>
          </p:cNvPr>
          <p:cNvSpPr/>
          <p:nvPr/>
        </p:nvSpPr>
        <p:spPr>
          <a:xfrm>
            <a:off x="350669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21E6D88-4686-694E-C833-A467BB4179E9}"/>
              </a:ext>
            </a:extLst>
          </p:cNvPr>
          <p:cNvSpPr/>
          <p:nvPr/>
        </p:nvSpPr>
        <p:spPr>
          <a:xfrm>
            <a:off x="356185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A028AE7-B68C-E54C-1954-E028C72E58C6}"/>
              </a:ext>
            </a:extLst>
          </p:cNvPr>
          <p:cNvSpPr/>
          <p:nvPr/>
        </p:nvSpPr>
        <p:spPr>
          <a:xfrm>
            <a:off x="361700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BDDDF40B-A67B-AFC9-4B2F-A84171E4AF61}"/>
              </a:ext>
            </a:extLst>
          </p:cNvPr>
          <p:cNvSpPr/>
          <p:nvPr/>
        </p:nvSpPr>
        <p:spPr>
          <a:xfrm>
            <a:off x="367216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1B965E87-033C-5C90-039F-07F352528213}"/>
              </a:ext>
            </a:extLst>
          </p:cNvPr>
          <p:cNvSpPr/>
          <p:nvPr/>
        </p:nvSpPr>
        <p:spPr>
          <a:xfrm>
            <a:off x="372732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4D45149-BEA7-0181-191A-BF90D4502F57}"/>
              </a:ext>
            </a:extLst>
          </p:cNvPr>
          <p:cNvSpPr/>
          <p:nvPr/>
        </p:nvSpPr>
        <p:spPr>
          <a:xfrm>
            <a:off x="378247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886CD29-58C5-F7A6-E5A5-FBB05953E89E}"/>
              </a:ext>
            </a:extLst>
          </p:cNvPr>
          <p:cNvSpPr/>
          <p:nvPr/>
        </p:nvSpPr>
        <p:spPr>
          <a:xfrm>
            <a:off x="383763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6FC4EF-F019-BAF8-C6B3-735DEB00A641}"/>
              </a:ext>
            </a:extLst>
          </p:cNvPr>
          <p:cNvSpPr/>
          <p:nvPr/>
        </p:nvSpPr>
        <p:spPr>
          <a:xfrm>
            <a:off x="389279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7F2E916A-D296-2A2F-BE0C-1898ABD9F5FE}"/>
              </a:ext>
            </a:extLst>
          </p:cNvPr>
          <p:cNvSpPr/>
          <p:nvPr/>
        </p:nvSpPr>
        <p:spPr>
          <a:xfrm>
            <a:off x="394794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8068CFF-4273-B49E-68D5-A0708AC2C0AA}"/>
              </a:ext>
            </a:extLst>
          </p:cNvPr>
          <p:cNvSpPr/>
          <p:nvPr/>
        </p:nvSpPr>
        <p:spPr>
          <a:xfrm>
            <a:off x="4003105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42BA6BAF-D6C1-81FE-3BDF-095EB4BDB68F}"/>
              </a:ext>
            </a:extLst>
          </p:cNvPr>
          <p:cNvSpPr/>
          <p:nvPr/>
        </p:nvSpPr>
        <p:spPr>
          <a:xfrm>
            <a:off x="405826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74853599-42A8-BD3D-187C-2714CF147293}"/>
              </a:ext>
            </a:extLst>
          </p:cNvPr>
          <p:cNvSpPr/>
          <p:nvPr/>
        </p:nvSpPr>
        <p:spPr>
          <a:xfrm>
            <a:off x="411341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A0B5535-08CF-DE33-5568-3D6A302BAF4C}"/>
              </a:ext>
            </a:extLst>
          </p:cNvPr>
          <p:cNvSpPr/>
          <p:nvPr/>
        </p:nvSpPr>
        <p:spPr>
          <a:xfrm>
            <a:off x="416857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67FB81E-45B2-B98A-2B3E-4E5E402BFA63}"/>
              </a:ext>
            </a:extLst>
          </p:cNvPr>
          <p:cNvSpPr/>
          <p:nvPr/>
        </p:nvSpPr>
        <p:spPr>
          <a:xfrm>
            <a:off x="422373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AF529D5-2B0E-8031-CD1C-B1DBC961FDB4}"/>
              </a:ext>
            </a:extLst>
          </p:cNvPr>
          <p:cNvSpPr/>
          <p:nvPr/>
        </p:nvSpPr>
        <p:spPr>
          <a:xfrm>
            <a:off x="427888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312C617-7145-CCA3-1307-BD6579BADF3A}"/>
              </a:ext>
            </a:extLst>
          </p:cNvPr>
          <p:cNvSpPr/>
          <p:nvPr/>
        </p:nvSpPr>
        <p:spPr>
          <a:xfrm>
            <a:off x="433404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AFF7C63-D1CD-C7A8-D9C7-067062E63FFE}"/>
              </a:ext>
            </a:extLst>
          </p:cNvPr>
          <p:cNvSpPr/>
          <p:nvPr/>
        </p:nvSpPr>
        <p:spPr>
          <a:xfrm>
            <a:off x="438920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1F6018C-7682-68A4-DC42-BADF6DC7B087}"/>
              </a:ext>
            </a:extLst>
          </p:cNvPr>
          <p:cNvSpPr/>
          <p:nvPr/>
        </p:nvSpPr>
        <p:spPr>
          <a:xfrm>
            <a:off x="444435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21EA0526-AADC-08FC-E63A-EE33EC486974}"/>
              </a:ext>
            </a:extLst>
          </p:cNvPr>
          <p:cNvSpPr/>
          <p:nvPr/>
        </p:nvSpPr>
        <p:spPr>
          <a:xfrm>
            <a:off x="449951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50DF42E3-A606-5C32-1DA3-C516929CDDFE}"/>
              </a:ext>
            </a:extLst>
          </p:cNvPr>
          <p:cNvSpPr/>
          <p:nvPr/>
        </p:nvSpPr>
        <p:spPr>
          <a:xfrm>
            <a:off x="4554670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C01AEEB5-3D95-517C-ACAF-612D281FA63D}"/>
              </a:ext>
            </a:extLst>
          </p:cNvPr>
          <p:cNvSpPr/>
          <p:nvPr/>
        </p:nvSpPr>
        <p:spPr>
          <a:xfrm>
            <a:off x="4609828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0C1569F-316E-AE44-C4EA-9DE1FA7BF9AC}"/>
              </a:ext>
            </a:extLst>
          </p:cNvPr>
          <p:cNvSpPr/>
          <p:nvPr/>
        </p:nvSpPr>
        <p:spPr>
          <a:xfrm>
            <a:off x="466498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3D2A66A-A03F-F2FD-D436-9140D500D86C}"/>
              </a:ext>
            </a:extLst>
          </p:cNvPr>
          <p:cNvSpPr/>
          <p:nvPr/>
        </p:nvSpPr>
        <p:spPr>
          <a:xfrm>
            <a:off x="472014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8126D36-B095-3904-3EC9-358D23ECCF3E}"/>
              </a:ext>
            </a:extLst>
          </p:cNvPr>
          <p:cNvSpPr/>
          <p:nvPr/>
        </p:nvSpPr>
        <p:spPr>
          <a:xfrm>
            <a:off x="477529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90DA1EFA-1F60-DE3B-5228-089849E47ED7}"/>
              </a:ext>
            </a:extLst>
          </p:cNvPr>
          <p:cNvSpPr/>
          <p:nvPr/>
        </p:nvSpPr>
        <p:spPr>
          <a:xfrm>
            <a:off x="483045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F3BBCD0-EE16-B0BA-484A-4177D425115D}"/>
              </a:ext>
            </a:extLst>
          </p:cNvPr>
          <p:cNvSpPr/>
          <p:nvPr/>
        </p:nvSpPr>
        <p:spPr>
          <a:xfrm>
            <a:off x="4885611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6D34870-73BD-294F-8633-10DCBD94D13A}"/>
              </a:ext>
            </a:extLst>
          </p:cNvPr>
          <p:cNvSpPr/>
          <p:nvPr/>
        </p:nvSpPr>
        <p:spPr>
          <a:xfrm>
            <a:off x="4940767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3AF67F3-4BC2-62CF-2416-753EB99A7225}"/>
              </a:ext>
            </a:extLst>
          </p:cNvPr>
          <p:cNvSpPr/>
          <p:nvPr/>
        </p:nvSpPr>
        <p:spPr>
          <a:xfrm>
            <a:off x="4995924" y="1968839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562BF1C-F49D-E710-882B-36B2E1E2D182}"/>
              </a:ext>
            </a:extLst>
          </p:cNvPr>
          <p:cNvSpPr/>
          <p:nvPr/>
        </p:nvSpPr>
        <p:spPr>
          <a:xfrm>
            <a:off x="505108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D3FFB97-C03F-7F8B-C8F8-C4A24BE54203}"/>
              </a:ext>
            </a:extLst>
          </p:cNvPr>
          <p:cNvSpPr/>
          <p:nvPr/>
        </p:nvSpPr>
        <p:spPr>
          <a:xfrm>
            <a:off x="510623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FC73AE9-E591-00E1-D4B9-9BAF4E1F76BB}"/>
              </a:ext>
            </a:extLst>
          </p:cNvPr>
          <p:cNvSpPr/>
          <p:nvPr/>
        </p:nvSpPr>
        <p:spPr>
          <a:xfrm>
            <a:off x="516139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AFD9B6A-7A81-66DF-AAFC-6456F7906897}"/>
              </a:ext>
            </a:extLst>
          </p:cNvPr>
          <p:cNvSpPr/>
          <p:nvPr/>
        </p:nvSpPr>
        <p:spPr>
          <a:xfrm>
            <a:off x="5216551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6B77074-2A5B-707F-C6FA-E5077B047AB9}"/>
              </a:ext>
            </a:extLst>
          </p:cNvPr>
          <p:cNvSpPr/>
          <p:nvPr/>
        </p:nvSpPr>
        <p:spPr>
          <a:xfrm>
            <a:off x="527170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0737D771-5C56-4384-AAF8-327274565A33}"/>
              </a:ext>
            </a:extLst>
          </p:cNvPr>
          <p:cNvSpPr/>
          <p:nvPr/>
        </p:nvSpPr>
        <p:spPr>
          <a:xfrm>
            <a:off x="532686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C0D5174-C7A2-51AD-66E2-5DA7F936B700}"/>
              </a:ext>
            </a:extLst>
          </p:cNvPr>
          <p:cNvSpPr/>
          <p:nvPr/>
        </p:nvSpPr>
        <p:spPr>
          <a:xfrm>
            <a:off x="538202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5F2065C5-E850-942F-01E7-7DAB24FFF712}"/>
              </a:ext>
            </a:extLst>
          </p:cNvPr>
          <p:cNvSpPr/>
          <p:nvPr/>
        </p:nvSpPr>
        <p:spPr>
          <a:xfrm>
            <a:off x="543717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F37EAE9-789F-4470-23D9-5D01385D3DFC}"/>
              </a:ext>
            </a:extLst>
          </p:cNvPr>
          <p:cNvSpPr/>
          <p:nvPr/>
        </p:nvSpPr>
        <p:spPr>
          <a:xfrm>
            <a:off x="5492334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BD0AF866-8536-7CB2-D026-5560B97B7F10}"/>
              </a:ext>
            </a:extLst>
          </p:cNvPr>
          <p:cNvSpPr/>
          <p:nvPr/>
        </p:nvSpPr>
        <p:spPr>
          <a:xfrm>
            <a:off x="554749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07C29DFE-1317-9D80-EC71-9585A8EC0CA6}"/>
              </a:ext>
            </a:extLst>
          </p:cNvPr>
          <p:cNvSpPr/>
          <p:nvPr/>
        </p:nvSpPr>
        <p:spPr>
          <a:xfrm>
            <a:off x="560264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2366FED-941C-177E-E48F-D8A1A1F009F7}"/>
              </a:ext>
            </a:extLst>
          </p:cNvPr>
          <p:cNvSpPr/>
          <p:nvPr/>
        </p:nvSpPr>
        <p:spPr>
          <a:xfrm>
            <a:off x="5657803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7BB80760-5AC6-8809-3B1A-9359F61E76BA}"/>
              </a:ext>
            </a:extLst>
          </p:cNvPr>
          <p:cNvSpPr/>
          <p:nvPr/>
        </p:nvSpPr>
        <p:spPr>
          <a:xfrm>
            <a:off x="5712960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0FD0D1C2-8120-875F-289E-343BEA37915A}"/>
              </a:ext>
            </a:extLst>
          </p:cNvPr>
          <p:cNvSpPr/>
          <p:nvPr/>
        </p:nvSpPr>
        <p:spPr>
          <a:xfrm>
            <a:off x="5768117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2353372-17B3-570E-9FD7-B877AE0D6A45}"/>
              </a:ext>
            </a:extLst>
          </p:cNvPr>
          <p:cNvSpPr/>
          <p:nvPr/>
        </p:nvSpPr>
        <p:spPr>
          <a:xfrm>
            <a:off x="5823293" y="1968839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18BE60E-4F3D-966D-80F0-5F513C55A04C}"/>
              </a:ext>
            </a:extLst>
          </p:cNvPr>
          <p:cNvSpPr/>
          <p:nvPr/>
        </p:nvSpPr>
        <p:spPr>
          <a:xfrm>
            <a:off x="36276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3115E117-B422-21AC-F959-3F412C3536AA}"/>
              </a:ext>
            </a:extLst>
          </p:cNvPr>
          <p:cNvSpPr/>
          <p:nvPr/>
        </p:nvSpPr>
        <p:spPr>
          <a:xfrm>
            <a:off x="41792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53B4EA15-9327-242B-62DD-D1EE1C1A7910}"/>
              </a:ext>
            </a:extLst>
          </p:cNvPr>
          <p:cNvSpPr/>
          <p:nvPr/>
        </p:nvSpPr>
        <p:spPr>
          <a:xfrm>
            <a:off x="47307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CEB8F512-418E-D535-57A7-E29B452E400D}"/>
              </a:ext>
            </a:extLst>
          </p:cNvPr>
          <p:cNvSpPr/>
          <p:nvPr/>
        </p:nvSpPr>
        <p:spPr>
          <a:xfrm>
            <a:off x="52823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73A40351-B857-3B1D-DBFC-97740AA2FAAB}"/>
              </a:ext>
            </a:extLst>
          </p:cNvPr>
          <p:cNvSpPr/>
          <p:nvPr/>
        </p:nvSpPr>
        <p:spPr>
          <a:xfrm>
            <a:off x="583393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2661AA4A-1E48-C428-14A1-A4565A5B0C57}"/>
              </a:ext>
            </a:extLst>
          </p:cNvPr>
          <p:cNvSpPr/>
          <p:nvPr/>
        </p:nvSpPr>
        <p:spPr>
          <a:xfrm>
            <a:off x="63854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E2389A54-F856-77F2-E974-AF1C750035B3}"/>
              </a:ext>
            </a:extLst>
          </p:cNvPr>
          <p:cNvSpPr/>
          <p:nvPr/>
        </p:nvSpPr>
        <p:spPr>
          <a:xfrm>
            <a:off x="69370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CEB293A7-C457-7C90-F900-BC0E4F38BC5C}"/>
              </a:ext>
            </a:extLst>
          </p:cNvPr>
          <p:cNvSpPr/>
          <p:nvPr/>
        </p:nvSpPr>
        <p:spPr>
          <a:xfrm>
            <a:off x="74886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53CE90AA-2D6B-B2B6-1DCD-9E3A53A2ACC9}"/>
              </a:ext>
            </a:extLst>
          </p:cNvPr>
          <p:cNvSpPr/>
          <p:nvPr/>
        </p:nvSpPr>
        <p:spPr>
          <a:xfrm>
            <a:off x="80401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CF5D8144-70F2-5F9C-517F-D1C574184F19}"/>
              </a:ext>
            </a:extLst>
          </p:cNvPr>
          <p:cNvSpPr/>
          <p:nvPr/>
        </p:nvSpPr>
        <p:spPr>
          <a:xfrm>
            <a:off x="85917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185581D7-B27A-0D61-B915-C0290136701A}"/>
              </a:ext>
            </a:extLst>
          </p:cNvPr>
          <p:cNvSpPr/>
          <p:nvPr/>
        </p:nvSpPr>
        <p:spPr>
          <a:xfrm>
            <a:off x="91433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ED5297BC-3AC2-C4BD-FDF6-49334ADAF91E}"/>
              </a:ext>
            </a:extLst>
          </p:cNvPr>
          <p:cNvSpPr/>
          <p:nvPr/>
        </p:nvSpPr>
        <p:spPr>
          <a:xfrm>
            <a:off x="96948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85B4236F-83A0-9BB0-10C7-10F7590B2F1F}"/>
              </a:ext>
            </a:extLst>
          </p:cNvPr>
          <p:cNvSpPr/>
          <p:nvPr/>
        </p:nvSpPr>
        <p:spPr>
          <a:xfrm>
            <a:off x="102464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420503BB-58B5-43A4-3984-668275C7CAA7}"/>
              </a:ext>
            </a:extLst>
          </p:cNvPr>
          <p:cNvSpPr/>
          <p:nvPr/>
        </p:nvSpPr>
        <p:spPr>
          <a:xfrm>
            <a:off x="107980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287E59CB-A1AD-6845-CB51-057FAEA749C0}"/>
              </a:ext>
            </a:extLst>
          </p:cNvPr>
          <p:cNvSpPr/>
          <p:nvPr/>
        </p:nvSpPr>
        <p:spPr>
          <a:xfrm>
            <a:off x="113495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1C31FE4F-2887-C805-9C4C-9493696A2D99}"/>
              </a:ext>
            </a:extLst>
          </p:cNvPr>
          <p:cNvSpPr/>
          <p:nvPr/>
        </p:nvSpPr>
        <p:spPr>
          <a:xfrm>
            <a:off x="119011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059452C3-4E93-F3CC-9F07-9979E27BC89A}"/>
              </a:ext>
            </a:extLst>
          </p:cNvPr>
          <p:cNvSpPr/>
          <p:nvPr/>
        </p:nvSpPr>
        <p:spPr>
          <a:xfrm>
            <a:off x="124527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5A21A618-C471-617C-A917-74A737AA7D2B}"/>
              </a:ext>
            </a:extLst>
          </p:cNvPr>
          <p:cNvSpPr/>
          <p:nvPr/>
        </p:nvSpPr>
        <p:spPr>
          <a:xfrm>
            <a:off x="130042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829AB92C-CD79-01D8-B9A4-D84CBBCF55EC}"/>
              </a:ext>
            </a:extLst>
          </p:cNvPr>
          <p:cNvSpPr/>
          <p:nvPr/>
        </p:nvSpPr>
        <p:spPr>
          <a:xfrm>
            <a:off x="135558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521859B5-D038-9BC0-BFAD-56129B7D72CF}"/>
              </a:ext>
            </a:extLst>
          </p:cNvPr>
          <p:cNvSpPr/>
          <p:nvPr/>
        </p:nvSpPr>
        <p:spPr>
          <a:xfrm>
            <a:off x="141074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6ADC2B3F-8475-EC93-0110-CDECDAAC4835}"/>
              </a:ext>
            </a:extLst>
          </p:cNvPr>
          <p:cNvSpPr/>
          <p:nvPr/>
        </p:nvSpPr>
        <p:spPr>
          <a:xfrm>
            <a:off x="146589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BF3E2E50-4EE2-6685-353A-E013BA8AC238}"/>
              </a:ext>
            </a:extLst>
          </p:cNvPr>
          <p:cNvSpPr/>
          <p:nvPr/>
        </p:nvSpPr>
        <p:spPr>
          <a:xfrm>
            <a:off x="152105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84951B70-5ED1-7A59-57B4-A49EBC4FF285}"/>
              </a:ext>
            </a:extLst>
          </p:cNvPr>
          <p:cNvSpPr/>
          <p:nvPr/>
        </p:nvSpPr>
        <p:spPr>
          <a:xfrm>
            <a:off x="157621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C868865-8EA1-BB3A-16A8-D17140B1EDB4}"/>
              </a:ext>
            </a:extLst>
          </p:cNvPr>
          <p:cNvSpPr/>
          <p:nvPr/>
        </p:nvSpPr>
        <p:spPr>
          <a:xfrm>
            <a:off x="163136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91EC2743-3A8C-DF6D-B038-9AF9E319D75E}"/>
              </a:ext>
            </a:extLst>
          </p:cNvPr>
          <p:cNvSpPr/>
          <p:nvPr/>
        </p:nvSpPr>
        <p:spPr>
          <a:xfrm>
            <a:off x="1686526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316A90D3-03CB-B680-7B71-E3E6AA68FDB0}"/>
              </a:ext>
            </a:extLst>
          </p:cNvPr>
          <p:cNvSpPr/>
          <p:nvPr/>
        </p:nvSpPr>
        <p:spPr>
          <a:xfrm>
            <a:off x="174168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AF7A28AB-1DBF-D071-4F67-EC0885B77660}"/>
              </a:ext>
            </a:extLst>
          </p:cNvPr>
          <p:cNvSpPr/>
          <p:nvPr/>
        </p:nvSpPr>
        <p:spPr>
          <a:xfrm>
            <a:off x="179683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AE4EB70D-4E31-0EE3-3AED-333E7F972787}"/>
              </a:ext>
            </a:extLst>
          </p:cNvPr>
          <p:cNvSpPr/>
          <p:nvPr/>
        </p:nvSpPr>
        <p:spPr>
          <a:xfrm>
            <a:off x="185199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62BCF717-0B36-B521-FC2F-807FB2391962}"/>
              </a:ext>
            </a:extLst>
          </p:cNvPr>
          <p:cNvSpPr/>
          <p:nvPr/>
        </p:nvSpPr>
        <p:spPr>
          <a:xfrm>
            <a:off x="190715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BED50C79-041D-A622-3576-3A6381493ED3}"/>
              </a:ext>
            </a:extLst>
          </p:cNvPr>
          <p:cNvSpPr/>
          <p:nvPr/>
        </p:nvSpPr>
        <p:spPr>
          <a:xfrm>
            <a:off x="196230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3CA180A9-5632-98D2-3C66-F0771BFC0E07}"/>
              </a:ext>
            </a:extLst>
          </p:cNvPr>
          <p:cNvSpPr/>
          <p:nvPr/>
        </p:nvSpPr>
        <p:spPr>
          <a:xfrm>
            <a:off x="201746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0CFCF11A-545B-CBEE-7CA7-16CA1E0B32C8}"/>
              </a:ext>
            </a:extLst>
          </p:cNvPr>
          <p:cNvSpPr/>
          <p:nvPr/>
        </p:nvSpPr>
        <p:spPr>
          <a:xfrm>
            <a:off x="207262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DDC3F38-5C67-5C22-F426-C15A621645FF}"/>
              </a:ext>
            </a:extLst>
          </p:cNvPr>
          <p:cNvSpPr/>
          <p:nvPr/>
        </p:nvSpPr>
        <p:spPr>
          <a:xfrm>
            <a:off x="212777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51C4075E-4BF8-6565-EC55-C7A33882CD15}"/>
              </a:ext>
            </a:extLst>
          </p:cNvPr>
          <p:cNvSpPr/>
          <p:nvPr/>
        </p:nvSpPr>
        <p:spPr>
          <a:xfrm>
            <a:off x="218293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id="{A102A989-0717-3E45-E3B7-7671D04216FB}"/>
              </a:ext>
            </a:extLst>
          </p:cNvPr>
          <p:cNvSpPr/>
          <p:nvPr/>
        </p:nvSpPr>
        <p:spPr>
          <a:xfrm>
            <a:off x="223809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3F2C5F40-2BBD-F05C-5402-A54E0AC13AB6}"/>
              </a:ext>
            </a:extLst>
          </p:cNvPr>
          <p:cNvSpPr/>
          <p:nvPr/>
        </p:nvSpPr>
        <p:spPr>
          <a:xfrm>
            <a:off x="2293249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B0E87129-3B27-2BCB-7F57-C734F58AFDA3}"/>
              </a:ext>
            </a:extLst>
          </p:cNvPr>
          <p:cNvSpPr/>
          <p:nvPr/>
        </p:nvSpPr>
        <p:spPr>
          <a:xfrm>
            <a:off x="234840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C48D3FCD-19DF-491C-EA6F-528B476588CF}"/>
              </a:ext>
            </a:extLst>
          </p:cNvPr>
          <p:cNvSpPr/>
          <p:nvPr/>
        </p:nvSpPr>
        <p:spPr>
          <a:xfrm>
            <a:off x="240356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6384C68B-05DA-A454-B268-ADD0F13D3F80}"/>
              </a:ext>
            </a:extLst>
          </p:cNvPr>
          <p:cNvSpPr/>
          <p:nvPr/>
        </p:nvSpPr>
        <p:spPr>
          <a:xfrm>
            <a:off x="245871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0A2888C5-6ABC-28EF-B796-2EE73207C3E3}"/>
              </a:ext>
            </a:extLst>
          </p:cNvPr>
          <p:cNvSpPr/>
          <p:nvPr/>
        </p:nvSpPr>
        <p:spPr>
          <a:xfrm>
            <a:off x="251387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CEE2DA58-4591-52ED-2817-B03AF7C3C2D1}"/>
              </a:ext>
            </a:extLst>
          </p:cNvPr>
          <p:cNvSpPr/>
          <p:nvPr/>
        </p:nvSpPr>
        <p:spPr>
          <a:xfrm>
            <a:off x="256903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A6E534DD-9287-8FDB-77F3-ED05DC789761}"/>
              </a:ext>
            </a:extLst>
          </p:cNvPr>
          <p:cNvSpPr/>
          <p:nvPr/>
        </p:nvSpPr>
        <p:spPr>
          <a:xfrm>
            <a:off x="262418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0B1907DD-7304-B80B-7CA6-36209BA168B2}"/>
              </a:ext>
            </a:extLst>
          </p:cNvPr>
          <p:cNvSpPr/>
          <p:nvPr/>
        </p:nvSpPr>
        <p:spPr>
          <a:xfrm>
            <a:off x="267934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A6AFB7A-BD95-A2C1-2091-F12044BCF59B}"/>
              </a:ext>
            </a:extLst>
          </p:cNvPr>
          <p:cNvSpPr/>
          <p:nvPr/>
        </p:nvSpPr>
        <p:spPr>
          <a:xfrm>
            <a:off x="273450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A281DD1F-9339-09A1-8E2B-3F6D771AC843}"/>
              </a:ext>
            </a:extLst>
          </p:cNvPr>
          <p:cNvSpPr/>
          <p:nvPr/>
        </p:nvSpPr>
        <p:spPr>
          <a:xfrm>
            <a:off x="278965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F3C98337-B1D7-57D8-1D5B-02EACA693CEB}"/>
              </a:ext>
            </a:extLst>
          </p:cNvPr>
          <p:cNvSpPr/>
          <p:nvPr/>
        </p:nvSpPr>
        <p:spPr>
          <a:xfrm>
            <a:off x="284481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DAFCAAC0-7725-DAF1-364C-10DDBABBF555}"/>
              </a:ext>
            </a:extLst>
          </p:cNvPr>
          <p:cNvSpPr/>
          <p:nvPr/>
        </p:nvSpPr>
        <p:spPr>
          <a:xfrm>
            <a:off x="2899972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30FAC11D-0B50-4ED4-2E0B-C2AFC27550FC}"/>
              </a:ext>
            </a:extLst>
          </p:cNvPr>
          <p:cNvSpPr/>
          <p:nvPr/>
        </p:nvSpPr>
        <p:spPr>
          <a:xfrm>
            <a:off x="295512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96384AE2-2D4F-FE3E-BAEC-CD7DF9A49AF1}"/>
              </a:ext>
            </a:extLst>
          </p:cNvPr>
          <p:cNvSpPr/>
          <p:nvPr/>
        </p:nvSpPr>
        <p:spPr>
          <a:xfrm>
            <a:off x="301028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AE7E7F80-AB79-CCB2-AF26-83BCCB13C22C}"/>
              </a:ext>
            </a:extLst>
          </p:cNvPr>
          <p:cNvSpPr/>
          <p:nvPr/>
        </p:nvSpPr>
        <p:spPr>
          <a:xfrm>
            <a:off x="306544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E77E2E47-85DD-C820-BBDE-78215A30BF5D}"/>
              </a:ext>
            </a:extLst>
          </p:cNvPr>
          <p:cNvSpPr/>
          <p:nvPr/>
        </p:nvSpPr>
        <p:spPr>
          <a:xfrm>
            <a:off x="312059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5FF29EE6-F953-78C4-C028-A74570CC202D}"/>
              </a:ext>
            </a:extLst>
          </p:cNvPr>
          <p:cNvSpPr/>
          <p:nvPr/>
        </p:nvSpPr>
        <p:spPr>
          <a:xfrm>
            <a:off x="317575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64B755E0-AC5C-C543-B177-038647035319}"/>
              </a:ext>
            </a:extLst>
          </p:cNvPr>
          <p:cNvSpPr/>
          <p:nvPr/>
        </p:nvSpPr>
        <p:spPr>
          <a:xfrm>
            <a:off x="323091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2296807B-FD20-144A-85DF-741714CB8F78}"/>
              </a:ext>
            </a:extLst>
          </p:cNvPr>
          <p:cNvSpPr/>
          <p:nvPr/>
        </p:nvSpPr>
        <p:spPr>
          <a:xfrm>
            <a:off x="328606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C40C8F08-EE49-1B6A-83BA-739022CE0C0B}"/>
              </a:ext>
            </a:extLst>
          </p:cNvPr>
          <p:cNvSpPr/>
          <p:nvPr/>
        </p:nvSpPr>
        <p:spPr>
          <a:xfrm>
            <a:off x="334122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0DCC240D-1B0F-F7AD-1E3F-6B1BF271DB6F}"/>
              </a:ext>
            </a:extLst>
          </p:cNvPr>
          <p:cNvSpPr/>
          <p:nvPr/>
        </p:nvSpPr>
        <p:spPr>
          <a:xfrm>
            <a:off x="339638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41BC7772-E1AD-21B1-F280-204A1DF3E41E}"/>
              </a:ext>
            </a:extLst>
          </p:cNvPr>
          <p:cNvSpPr/>
          <p:nvPr/>
        </p:nvSpPr>
        <p:spPr>
          <a:xfrm>
            <a:off x="345153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BBE3F07C-7F76-BB02-A7E1-97A2C99D397D}"/>
              </a:ext>
            </a:extLst>
          </p:cNvPr>
          <p:cNvSpPr/>
          <p:nvPr/>
        </p:nvSpPr>
        <p:spPr>
          <a:xfrm>
            <a:off x="350669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A28A4CB7-74FF-1D44-10AA-181F6CB5FDA1}"/>
              </a:ext>
            </a:extLst>
          </p:cNvPr>
          <p:cNvSpPr/>
          <p:nvPr/>
        </p:nvSpPr>
        <p:spPr>
          <a:xfrm>
            <a:off x="356185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257A85CA-B67E-734F-2C2B-6F77A7799A72}"/>
              </a:ext>
            </a:extLst>
          </p:cNvPr>
          <p:cNvSpPr/>
          <p:nvPr/>
        </p:nvSpPr>
        <p:spPr>
          <a:xfrm>
            <a:off x="361700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4D80817F-3A79-BA5F-BE95-DB87432C31C6}"/>
              </a:ext>
            </a:extLst>
          </p:cNvPr>
          <p:cNvSpPr/>
          <p:nvPr/>
        </p:nvSpPr>
        <p:spPr>
          <a:xfrm>
            <a:off x="367216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C7CB49BB-628A-6B87-4F7F-45744692F04C}"/>
              </a:ext>
            </a:extLst>
          </p:cNvPr>
          <p:cNvSpPr/>
          <p:nvPr/>
        </p:nvSpPr>
        <p:spPr>
          <a:xfrm>
            <a:off x="372732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2403E292-4D8D-36BC-75CD-957EBD8ECFF2}"/>
              </a:ext>
            </a:extLst>
          </p:cNvPr>
          <p:cNvSpPr/>
          <p:nvPr/>
        </p:nvSpPr>
        <p:spPr>
          <a:xfrm>
            <a:off x="378247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9892D4CF-011F-5EF6-10A3-576C6E3A4B4D}"/>
              </a:ext>
            </a:extLst>
          </p:cNvPr>
          <p:cNvSpPr/>
          <p:nvPr/>
        </p:nvSpPr>
        <p:spPr>
          <a:xfrm>
            <a:off x="383763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AD04B52-3217-0D2F-9150-344A1CADCF78}"/>
              </a:ext>
            </a:extLst>
          </p:cNvPr>
          <p:cNvSpPr/>
          <p:nvPr/>
        </p:nvSpPr>
        <p:spPr>
          <a:xfrm>
            <a:off x="389279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8" name="Rectangle: Rounded Corners 167">
            <a:extLst>
              <a:ext uri="{FF2B5EF4-FFF2-40B4-BE49-F238E27FC236}">
                <a16:creationId xmlns:a16="http://schemas.microsoft.com/office/drawing/2014/main" id="{A86996A5-2923-9E9B-C460-2FBD7388F910}"/>
              </a:ext>
            </a:extLst>
          </p:cNvPr>
          <p:cNvSpPr/>
          <p:nvPr/>
        </p:nvSpPr>
        <p:spPr>
          <a:xfrm>
            <a:off x="394794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69" name="Rectangle: Rounded Corners 168">
            <a:extLst>
              <a:ext uri="{FF2B5EF4-FFF2-40B4-BE49-F238E27FC236}">
                <a16:creationId xmlns:a16="http://schemas.microsoft.com/office/drawing/2014/main" id="{47C88BE1-A44D-8B1F-E3F1-5B7BC3F89F54}"/>
              </a:ext>
            </a:extLst>
          </p:cNvPr>
          <p:cNvSpPr/>
          <p:nvPr/>
        </p:nvSpPr>
        <p:spPr>
          <a:xfrm>
            <a:off x="4003105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BD5B8BC0-FF94-8015-B061-A927148FF854}"/>
              </a:ext>
            </a:extLst>
          </p:cNvPr>
          <p:cNvSpPr/>
          <p:nvPr/>
        </p:nvSpPr>
        <p:spPr>
          <a:xfrm>
            <a:off x="405826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7EA57477-69A9-CADE-A67E-3FC6237282F3}"/>
              </a:ext>
            </a:extLst>
          </p:cNvPr>
          <p:cNvSpPr/>
          <p:nvPr/>
        </p:nvSpPr>
        <p:spPr>
          <a:xfrm>
            <a:off x="4113418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BDE65BAA-A278-864D-0C67-812CFEDAD5F1}"/>
              </a:ext>
            </a:extLst>
          </p:cNvPr>
          <p:cNvSpPr/>
          <p:nvPr/>
        </p:nvSpPr>
        <p:spPr>
          <a:xfrm>
            <a:off x="416857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E4A595C3-436F-7522-4705-17DD4A6D51F5}"/>
              </a:ext>
            </a:extLst>
          </p:cNvPr>
          <p:cNvSpPr/>
          <p:nvPr/>
        </p:nvSpPr>
        <p:spPr>
          <a:xfrm>
            <a:off x="422373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6AD8B1EB-72A8-B265-4DBC-65EA42C3CE9D}"/>
              </a:ext>
            </a:extLst>
          </p:cNvPr>
          <p:cNvSpPr/>
          <p:nvPr/>
        </p:nvSpPr>
        <p:spPr>
          <a:xfrm>
            <a:off x="427888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8DE39C15-005D-346C-E9B1-9F024EC85F19}"/>
              </a:ext>
            </a:extLst>
          </p:cNvPr>
          <p:cNvSpPr/>
          <p:nvPr/>
        </p:nvSpPr>
        <p:spPr>
          <a:xfrm>
            <a:off x="433404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B91432C8-B20E-D660-D928-C9555B233C7F}"/>
              </a:ext>
            </a:extLst>
          </p:cNvPr>
          <p:cNvSpPr/>
          <p:nvPr/>
        </p:nvSpPr>
        <p:spPr>
          <a:xfrm>
            <a:off x="4389201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43EBAEFD-5250-7561-C148-8148EF25D992}"/>
              </a:ext>
            </a:extLst>
          </p:cNvPr>
          <p:cNvSpPr/>
          <p:nvPr/>
        </p:nvSpPr>
        <p:spPr>
          <a:xfrm>
            <a:off x="4444357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5998162D-1F53-62FB-8293-FE29EDA32114}"/>
              </a:ext>
            </a:extLst>
          </p:cNvPr>
          <p:cNvSpPr/>
          <p:nvPr/>
        </p:nvSpPr>
        <p:spPr>
          <a:xfrm>
            <a:off x="4499514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DF0D4E4-957C-CFAB-5088-6596B55A7045}"/>
              </a:ext>
            </a:extLst>
          </p:cNvPr>
          <p:cNvSpPr/>
          <p:nvPr/>
        </p:nvSpPr>
        <p:spPr>
          <a:xfrm>
            <a:off x="4554670" y="2593176"/>
            <a:ext cx="44108" cy="439186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CD5C2F0C-C071-CBCC-F657-956639BA4C7A}"/>
              </a:ext>
            </a:extLst>
          </p:cNvPr>
          <p:cNvSpPr/>
          <p:nvPr/>
        </p:nvSpPr>
        <p:spPr>
          <a:xfrm>
            <a:off x="4609828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EB3FD54F-B635-1405-5354-E6FA0D891E41}"/>
              </a:ext>
            </a:extLst>
          </p:cNvPr>
          <p:cNvSpPr/>
          <p:nvPr/>
        </p:nvSpPr>
        <p:spPr>
          <a:xfrm>
            <a:off x="466498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74484275-9FAE-4E61-F51B-2F0D20ED8352}"/>
              </a:ext>
            </a:extLst>
          </p:cNvPr>
          <p:cNvSpPr/>
          <p:nvPr/>
        </p:nvSpPr>
        <p:spPr>
          <a:xfrm>
            <a:off x="472014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6C1337A3-BED6-EE78-02B3-323E4C0EED39}"/>
              </a:ext>
            </a:extLst>
          </p:cNvPr>
          <p:cNvSpPr/>
          <p:nvPr/>
        </p:nvSpPr>
        <p:spPr>
          <a:xfrm>
            <a:off x="477529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23BD83E9-5BD9-4D47-DC25-959CD481A061}"/>
              </a:ext>
            </a:extLst>
          </p:cNvPr>
          <p:cNvSpPr/>
          <p:nvPr/>
        </p:nvSpPr>
        <p:spPr>
          <a:xfrm>
            <a:off x="483045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3F5DE3C5-4897-8973-201C-03E449E4BC27}"/>
              </a:ext>
            </a:extLst>
          </p:cNvPr>
          <p:cNvSpPr/>
          <p:nvPr/>
        </p:nvSpPr>
        <p:spPr>
          <a:xfrm>
            <a:off x="488561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7827D557-BC6D-93CE-C121-E069D540556F}"/>
              </a:ext>
            </a:extLst>
          </p:cNvPr>
          <p:cNvSpPr/>
          <p:nvPr/>
        </p:nvSpPr>
        <p:spPr>
          <a:xfrm>
            <a:off x="494076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BC094F81-F167-CD49-A862-32AC59CDA872}"/>
              </a:ext>
            </a:extLst>
          </p:cNvPr>
          <p:cNvSpPr/>
          <p:nvPr/>
        </p:nvSpPr>
        <p:spPr>
          <a:xfrm>
            <a:off x="499592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81435127-BD21-6BF4-ED2C-3AE926B540A5}"/>
              </a:ext>
            </a:extLst>
          </p:cNvPr>
          <p:cNvSpPr/>
          <p:nvPr/>
        </p:nvSpPr>
        <p:spPr>
          <a:xfrm>
            <a:off x="505108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3E306346-6B56-3FCE-88A8-C32467B09BAD}"/>
              </a:ext>
            </a:extLst>
          </p:cNvPr>
          <p:cNvSpPr/>
          <p:nvPr/>
        </p:nvSpPr>
        <p:spPr>
          <a:xfrm>
            <a:off x="510623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0" name="Rectangle: Rounded Corners 189">
            <a:extLst>
              <a:ext uri="{FF2B5EF4-FFF2-40B4-BE49-F238E27FC236}">
                <a16:creationId xmlns:a16="http://schemas.microsoft.com/office/drawing/2014/main" id="{00C4621F-0E79-C2FF-E943-E2A50992ABA5}"/>
              </a:ext>
            </a:extLst>
          </p:cNvPr>
          <p:cNvSpPr/>
          <p:nvPr/>
        </p:nvSpPr>
        <p:spPr>
          <a:xfrm>
            <a:off x="516139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931B8141-1E08-A532-3634-3A7438008844}"/>
              </a:ext>
            </a:extLst>
          </p:cNvPr>
          <p:cNvSpPr/>
          <p:nvPr/>
        </p:nvSpPr>
        <p:spPr>
          <a:xfrm>
            <a:off x="5216551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4FAD74A7-E2D7-ADFD-70CB-24C5CE6C283F}"/>
              </a:ext>
            </a:extLst>
          </p:cNvPr>
          <p:cNvSpPr/>
          <p:nvPr/>
        </p:nvSpPr>
        <p:spPr>
          <a:xfrm>
            <a:off x="527170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EBA311A2-6020-E988-7FB8-D761E4321BDF}"/>
              </a:ext>
            </a:extLst>
          </p:cNvPr>
          <p:cNvSpPr/>
          <p:nvPr/>
        </p:nvSpPr>
        <p:spPr>
          <a:xfrm>
            <a:off x="532686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31140FE4-EBEF-4043-06DE-BE70CB7B48FF}"/>
              </a:ext>
            </a:extLst>
          </p:cNvPr>
          <p:cNvSpPr/>
          <p:nvPr/>
        </p:nvSpPr>
        <p:spPr>
          <a:xfrm>
            <a:off x="538202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774819EE-7D03-7C8A-AAE8-3BDF2D49226F}"/>
              </a:ext>
            </a:extLst>
          </p:cNvPr>
          <p:cNvSpPr/>
          <p:nvPr/>
        </p:nvSpPr>
        <p:spPr>
          <a:xfrm>
            <a:off x="543717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ACA70F7B-3E56-2BBD-9CBA-F2EEB28631C4}"/>
              </a:ext>
            </a:extLst>
          </p:cNvPr>
          <p:cNvSpPr/>
          <p:nvPr/>
        </p:nvSpPr>
        <p:spPr>
          <a:xfrm>
            <a:off x="5492334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7" name="Rectangle: Rounded Corners 196">
            <a:extLst>
              <a:ext uri="{FF2B5EF4-FFF2-40B4-BE49-F238E27FC236}">
                <a16:creationId xmlns:a16="http://schemas.microsoft.com/office/drawing/2014/main" id="{EC3CEA98-920A-9F48-5021-F91E04113EBC}"/>
              </a:ext>
            </a:extLst>
          </p:cNvPr>
          <p:cNvSpPr/>
          <p:nvPr/>
        </p:nvSpPr>
        <p:spPr>
          <a:xfrm>
            <a:off x="554749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A930ADC6-AB2F-FF9F-94A9-B00D12494EF7}"/>
              </a:ext>
            </a:extLst>
          </p:cNvPr>
          <p:cNvSpPr/>
          <p:nvPr/>
        </p:nvSpPr>
        <p:spPr>
          <a:xfrm>
            <a:off x="560264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199" name="Rectangle: Rounded Corners 198">
            <a:extLst>
              <a:ext uri="{FF2B5EF4-FFF2-40B4-BE49-F238E27FC236}">
                <a16:creationId xmlns:a16="http://schemas.microsoft.com/office/drawing/2014/main" id="{F0360B39-8376-8840-41EE-0818A41B5329}"/>
              </a:ext>
            </a:extLst>
          </p:cNvPr>
          <p:cNvSpPr/>
          <p:nvPr/>
        </p:nvSpPr>
        <p:spPr>
          <a:xfrm>
            <a:off x="5657803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0" name="Rectangle: Rounded Corners 199">
            <a:extLst>
              <a:ext uri="{FF2B5EF4-FFF2-40B4-BE49-F238E27FC236}">
                <a16:creationId xmlns:a16="http://schemas.microsoft.com/office/drawing/2014/main" id="{A7B23736-95C4-13EB-D8D3-FFD675F70410}"/>
              </a:ext>
            </a:extLst>
          </p:cNvPr>
          <p:cNvSpPr/>
          <p:nvPr/>
        </p:nvSpPr>
        <p:spPr>
          <a:xfrm>
            <a:off x="5712960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E220B919-EF86-87DD-37E4-F908A7783A13}"/>
              </a:ext>
            </a:extLst>
          </p:cNvPr>
          <p:cNvSpPr/>
          <p:nvPr/>
        </p:nvSpPr>
        <p:spPr>
          <a:xfrm>
            <a:off x="5768117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4D9ADD6F-053F-2427-F6EC-2BDA5AD21469}"/>
              </a:ext>
            </a:extLst>
          </p:cNvPr>
          <p:cNvSpPr/>
          <p:nvPr/>
        </p:nvSpPr>
        <p:spPr>
          <a:xfrm>
            <a:off x="5823293" y="2593176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AED3DBE-9E15-26FA-9141-A13ACAA5855F}"/>
              </a:ext>
            </a:extLst>
          </p:cNvPr>
          <p:cNvSpPr/>
          <p:nvPr/>
        </p:nvSpPr>
        <p:spPr>
          <a:xfrm>
            <a:off x="36276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FE3D003C-BE7D-13EA-6155-A431B66C8E93}"/>
              </a:ext>
            </a:extLst>
          </p:cNvPr>
          <p:cNvSpPr/>
          <p:nvPr/>
        </p:nvSpPr>
        <p:spPr>
          <a:xfrm>
            <a:off x="41792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39A297C3-E27F-6851-6B36-CF6C8E4BD0E1}"/>
              </a:ext>
            </a:extLst>
          </p:cNvPr>
          <p:cNvSpPr/>
          <p:nvPr/>
        </p:nvSpPr>
        <p:spPr>
          <a:xfrm>
            <a:off x="47307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8C12B94B-8071-841F-0ACE-8A7F83C5785D}"/>
              </a:ext>
            </a:extLst>
          </p:cNvPr>
          <p:cNvSpPr/>
          <p:nvPr/>
        </p:nvSpPr>
        <p:spPr>
          <a:xfrm>
            <a:off x="52823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763BB3B0-092C-0B2F-CEEA-4D32C543FD85}"/>
              </a:ext>
            </a:extLst>
          </p:cNvPr>
          <p:cNvSpPr/>
          <p:nvPr/>
        </p:nvSpPr>
        <p:spPr>
          <a:xfrm>
            <a:off x="583393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8" name="Rectangle: Rounded Corners 207">
            <a:extLst>
              <a:ext uri="{FF2B5EF4-FFF2-40B4-BE49-F238E27FC236}">
                <a16:creationId xmlns:a16="http://schemas.microsoft.com/office/drawing/2014/main" id="{5D251802-2911-5E71-62A0-8909C9E03179}"/>
              </a:ext>
            </a:extLst>
          </p:cNvPr>
          <p:cNvSpPr/>
          <p:nvPr/>
        </p:nvSpPr>
        <p:spPr>
          <a:xfrm>
            <a:off x="63854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84B12962-6723-5505-31FE-F61506FF7159}"/>
              </a:ext>
            </a:extLst>
          </p:cNvPr>
          <p:cNvSpPr/>
          <p:nvPr/>
        </p:nvSpPr>
        <p:spPr>
          <a:xfrm>
            <a:off x="69370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8E30EE0C-2BA1-84C6-4FC8-7AD6470EE981}"/>
              </a:ext>
            </a:extLst>
          </p:cNvPr>
          <p:cNvSpPr/>
          <p:nvPr/>
        </p:nvSpPr>
        <p:spPr>
          <a:xfrm>
            <a:off x="74886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476CD1C4-857E-96FE-84E0-DBCCBD83713A}"/>
              </a:ext>
            </a:extLst>
          </p:cNvPr>
          <p:cNvSpPr/>
          <p:nvPr/>
        </p:nvSpPr>
        <p:spPr>
          <a:xfrm>
            <a:off x="80401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C6E608B-8A51-BA2B-812A-FFD9EAC24A19}"/>
              </a:ext>
            </a:extLst>
          </p:cNvPr>
          <p:cNvSpPr/>
          <p:nvPr/>
        </p:nvSpPr>
        <p:spPr>
          <a:xfrm>
            <a:off x="85917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4F5A24EB-03D6-77A0-C202-B4151995C5AB}"/>
              </a:ext>
            </a:extLst>
          </p:cNvPr>
          <p:cNvSpPr/>
          <p:nvPr/>
        </p:nvSpPr>
        <p:spPr>
          <a:xfrm>
            <a:off x="91433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5C6CDA8A-222B-D701-CA96-6C7220AF50BC}"/>
              </a:ext>
            </a:extLst>
          </p:cNvPr>
          <p:cNvSpPr/>
          <p:nvPr/>
        </p:nvSpPr>
        <p:spPr>
          <a:xfrm>
            <a:off x="96948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E14E1DA6-F312-AE8B-E89D-DE410A502ACF}"/>
              </a:ext>
            </a:extLst>
          </p:cNvPr>
          <p:cNvSpPr/>
          <p:nvPr/>
        </p:nvSpPr>
        <p:spPr>
          <a:xfrm>
            <a:off x="102464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6BFFBBC8-DD0C-BB00-F556-9A9D18C06CFB}"/>
              </a:ext>
            </a:extLst>
          </p:cNvPr>
          <p:cNvSpPr/>
          <p:nvPr/>
        </p:nvSpPr>
        <p:spPr>
          <a:xfrm>
            <a:off x="107980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F7ED298B-481D-1D98-DC78-E1702616B031}"/>
              </a:ext>
            </a:extLst>
          </p:cNvPr>
          <p:cNvSpPr/>
          <p:nvPr/>
        </p:nvSpPr>
        <p:spPr>
          <a:xfrm>
            <a:off x="113495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84490A56-ED0B-BF3F-4D2B-F436C3756255}"/>
              </a:ext>
            </a:extLst>
          </p:cNvPr>
          <p:cNvSpPr/>
          <p:nvPr/>
        </p:nvSpPr>
        <p:spPr>
          <a:xfrm>
            <a:off x="119011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03889961-233F-6655-FE0F-5ECD36804506}"/>
              </a:ext>
            </a:extLst>
          </p:cNvPr>
          <p:cNvSpPr/>
          <p:nvPr/>
        </p:nvSpPr>
        <p:spPr>
          <a:xfrm>
            <a:off x="124527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06F697CA-232D-A47F-04A9-65ECBD7157A9}"/>
              </a:ext>
            </a:extLst>
          </p:cNvPr>
          <p:cNvSpPr/>
          <p:nvPr/>
        </p:nvSpPr>
        <p:spPr>
          <a:xfrm>
            <a:off x="130042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CBD3E55D-6A2F-B4AA-13CD-321BA2ACE3A6}"/>
              </a:ext>
            </a:extLst>
          </p:cNvPr>
          <p:cNvSpPr/>
          <p:nvPr/>
        </p:nvSpPr>
        <p:spPr>
          <a:xfrm>
            <a:off x="135558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B8893EA5-A66F-8828-195C-3371E60EE9EE}"/>
              </a:ext>
            </a:extLst>
          </p:cNvPr>
          <p:cNvSpPr/>
          <p:nvPr/>
        </p:nvSpPr>
        <p:spPr>
          <a:xfrm>
            <a:off x="141074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23A073ED-3B35-8497-CB74-04471776BAFB}"/>
              </a:ext>
            </a:extLst>
          </p:cNvPr>
          <p:cNvSpPr/>
          <p:nvPr/>
        </p:nvSpPr>
        <p:spPr>
          <a:xfrm>
            <a:off x="146589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3B7815F8-609B-8B73-76F4-4B9C3F823A22}"/>
              </a:ext>
            </a:extLst>
          </p:cNvPr>
          <p:cNvSpPr/>
          <p:nvPr/>
        </p:nvSpPr>
        <p:spPr>
          <a:xfrm>
            <a:off x="152105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9F6586BB-1E5D-0A64-7C9D-99CCD700CB9D}"/>
              </a:ext>
            </a:extLst>
          </p:cNvPr>
          <p:cNvSpPr/>
          <p:nvPr/>
        </p:nvSpPr>
        <p:spPr>
          <a:xfrm>
            <a:off x="157621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B198B8CD-5969-1748-9BC2-BD82F35DEDB1}"/>
              </a:ext>
            </a:extLst>
          </p:cNvPr>
          <p:cNvSpPr/>
          <p:nvPr/>
        </p:nvSpPr>
        <p:spPr>
          <a:xfrm>
            <a:off x="163136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DAE47BAD-8A31-1628-EC4B-3C0F2D0D2D20}"/>
              </a:ext>
            </a:extLst>
          </p:cNvPr>
          <p:cNvSpPr/>
          <p:nvPr/>
        </p:nvSpPr>
        <p:spPr>
          <a:xfrm>
            <a:off x="1686526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8" name="Rectangle: Rounded Corners 227">
            <a:extLst>
              <a:ext uri="{FF2B5EF4-FFF2-40B4-BE49-F238E27FC236}">
                <a16:creationId xmlns:a16="http://schemas.microsoft.com/office/drawing/2014/main" id="{CB837873-14B1-9544-B9F0-666A92F8A73C}"/>
              </a:ext>
            </a:extLst>
          </p:cNvPr>
          <p:cNvSpPr/>
          <p:nvPr/>
        </p:nvSpPr>
        <p:spPr>
          <a:xfrm>
            <a:off x="174168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7610BF6D-F6E7-D1DA-7C29-345771E92E30}"/>
              </a:ext>
            </a:extLst>
          </p:cNvPr>
          <p:cNvSpPr/>
          <p:nvPr/>
        </p:nvSpPr>
        <p:spPr>
          <a:xfrm>
            <a:off x="179683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39E9B96E-3855-02D3-24A1-5A93B6F78B15}"/>
              </a:ext>
            </a:extLst>
          </p:cNvPr>
          <p:cNvSpPr/>
          <p:nvPr/>
        </p:nvSpPr>
        <p:spPr>
          <a:xfrm>
            <a:off x="185199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0E597BFB-EF95-D899-036C-31D60456E725}"/>
              </a:ext>
            </a:extLst>
          </p:cNvPr>
          <p:cNvSpPr/>
          <p:nvPr/>
        </p:nvSpPr>
        <p:spPr>
          <a:xfrm>
            <a:off x="190715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816493AD-F448-C553-2DA3-84437C47B44D}"/>
              </a:ext>
            </a:extLst>
          </p:cNvPr>
          <p:cNvSpPr/>
          <p:nvPr/>
        </p:nvSpPr>
        <p:spPr>
          <a:xfrm>
            <a:off x="196230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E8C516B6-B057-DAE7-B915-8AC45A95CF76}"/>
              </a:ext>
            </a:extLst>
          </p:cNvPr>
          <p:cNvSpPr/>
          <p:nvPr/>
        </p:nvSpPr>
        <p:spPr>
          <a:xfrm>
            <a:off x="201746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CE0A08A2-E65D-2CF9-293F-9758B975E9E3}"/>
              </a:ext>
            </a:extLst>
          </p:cNvPr>
          <p:cNvSpPr/>
          <p:nvPr/>
        </p:nvSpPr>
        <p:spPr>
          <a:xfrm>
            <a:off x="207262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073744E-E4E0-1BC0-594A-66423F514A7A}"/>
              </a:ext>
            </a:extLst>
          </p:cNvPr>
          <p:cNvSpPr/>
          <p:nvPr/>
        </p:nvSpPr>
        <p:spPr>
          <a:xfrm>
            <a:off x="212777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6" name="Rectangle: Rounded Corners 235">
            <a:extLst>
              <a:ext uri="{FF2B5EF4-FFF2-40B4-BE49-F238E27FC236}">
                <a16:creationId xmlns:a16="http://schemas.microsoft.com/office/drawing/2014/main" id="{E9774B51-7FB8-0074-92B6-CAE68F1D9EF7}"/>
              </a:ext>
            </a:extLst>
          </p:cNvPr>
          <p:cNvSpPr/>
          <p:nvPr/>
        </p:nvSpPr>
        <p:spPr>
          <a:xfrm>
            <a:off x="218293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7" name="Rectangle: Rounded Corners 236">
            <a:extLst>
              <a:ext uri="{FF2B5EF4-FFF2-40B4-BE49-F238E27FC236}">
                <a16:creationId xmlns:a16="http://schemas.microsoft.com/office/drawing/2014/main" id="{144325CD-44AB-E52D-73A7-EC64DB0F6343}"/>
              </a:ext>
            </a:extLst>
          </p:cNvPr>
          <p:cNvSpPr/>
          <p:nvPr/>
        </p:nvSpPr>
        <p:spPr>
          <a:xfrm>
            <a:off x="223809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8" name="Rectangle: Rounded Corners 237">
            <a:extLst>
              <a:ext uri="{FF2B5EF4-FFF2-40B4-BE49-F238E27FC236}">
                <a16:creationId xmlns:a16="http://schemas.microsoft.com/office/drawing/2014/main" id="{42458D0D-2A42-4F7F-4FFA-74422A0466EF}"/>
              </a:ext>
            </a:extLst>
          </p:cNvPr>
          <p:cNvSpPr/>
          <p:nvPr/>
        </p:nvSpPr>
        <p:spPr>
          <a:xfrm>
            <a:off x="2293249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39" name="Rectangle: Rounded Corners 238">
            <a:extLst>
              <a:ext uri="{FF2B5EF4-FFF2-40B4-BE49-F238E27FC236}">
                <a16:creationId xmlns:a16="http://schemas.microsoft.com/office/drawing/2014/main" id="{6036351C-444D-575F-76E5-1DB45E8F78CF}"/>
              </a:ext>
            </a:extLst>
          </p:cNvPr>
          <p:cNvSpPr/>
          <p:nvPr/>
        </p:nvSpPr>
        <p:spPr>
          <a:xfrm>
            <a:off x="234840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0" name="Rectangle: Rounded Corners 239">
            <a:extLst>
              <a:ext uri="{FF2B5EF4-FFF2-40B4-BE49-F238E27FC236}">
                <a16:creationId xmlns:a16="http://schemas.microsoft.com/office/drawing/2014/main" id="{00687471-A142-D9DC-F8E5-F0F12E75AD47}"/>
              </a:ext>
            </a:extLst>
          </p:cNvPr>
          <p:cNvSpPr/>
          <p:nvPr/>
        </p:nvSpPr>
        <p:spPr>
          <a:xfrm>
            <a:off x="240356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1" name="Rectangle: Rounded Corners 240">
            <a:extLst>
              <a:ext uri="{FF2B5EF4-FFF2-40B4-BE49-F238E27FC236}">
                <a16:creationId xmlns:a16="http://schemas.microsoft.com/office/drawing/2014/main" id="{938B35DE-4A5B-A17D-6E81-5C0D71696806}"/>
              </a:ext>
            </a:extLst>
          </p:cNvPr>
          <p:cNvSpPr/>
          <p:nvPr/>
        </p:nvSpPr>
        <p:spPr>
          <a:xfrm>
            <a:off x="245871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2" name="Rectangle: Rounded Corners 241">
            <a:extLst>
              <a:ext uri="{FF2B5EF4-FFF2-40B4-BE49-F238E27FC236}">
                <a16:creationId xmlns:a16="http://schemas.microsoft.com/office/drawing/2014/main" id="{8C94C9EC-2A61-2717-8C49-B81201B34E2E}"/>
              </a:ext>
            </a:extLst>
          </p:cNvPr>
          <p:cNvSpPr/>
          <p:nvPr/>
        </p:nvSpPr>
        <p:spPr>
          <a:xfrm>
            <a:off x="251387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5DE3DE98-776B-3C34-12F4-FF0A4E7D73D5}"/>
              </a:ext>
            </a:extLst>
          </p:cNvPr>
          <p:cNvSpPr/>
          <p:nvPr/>
        </p:nvSpPr>
        <p:spPr>
          <a:xfrm>
            <a:off x="256903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4" name="Rectangle: Rounded Corners 243">
            <a:extLst>
              <a:ext uri="{FF2B5EF4-FFF2-40B4-BE49-F238E27FC236}">
                <a16:creationId xmlns:a16="http://schemas.microsoft.com/office/drawing/2014/main" id="{80D42E68-0C40-64D5-11F4-89787C3961FA}"/>
              </a:ext>
            </a:extLst>
          </p:cNvPr>
          <p:cNvSpPr/>
          <p:nvPr/>
        </p:nvSpPr>
        <p:spPr>
          <a:xfrm>
            <a:off x="262418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8C589E16-4C2C-7A51-6B28-3A72DDD16BC8}"/>
              </a:ext>
            </a:extLst>
          </p:cNvPr>
          <p:cNvSpPr/>
          <p:nvPr/>
        </p:nvSpPr>
        <p:spPr>
          <a:xfrm>
            <a:off x="267934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35940C40-009E-3008-1D3F-C109AF9848B5}"/>
              </a:ext>
            </a:extLst>
          </p:cNvPr>
          <p:cNvSpPr/>
          <p:nvPr/>
        </p:nvSpPr>
        <p:spPr>
          <a:xfrm>
            <a:off x="273450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0BE73640-6B66-82E7-463A-BFBCC17E0E84}"/>
              </a:ext>
            </a:extLst>
          </p:cNvPr>
          <p:cNvSpPr/>
          <p:nvPr/>
        </p:nvSpPr>
        <p:spPr>
          <a:xfrm>
            <a:off x="278965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8" name="Rectangle: Rounded Corners 247">
            <a:extLst>
              <a:ext uri="{FF2B5EF4-FFF2-40B4-BE49-F238E27FC236}">
                <a16:creationId xmlns:a16="http://schemas.microsoft.com/office/drawing/2014/main" id="{CDAEBBF4-B801-8831-0CB1-D178D58D4409}"/>
              </a:ext>
            </a:extLst>
          </p:cNvPr>
          <p:cNvSpPr/>
          <p:nvPr/>
        </p:nvSpPr>
        <p:spPr>
          <a:xfrm>
            <a:off x="284481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49" name="Rectangle: Rounded Corners 248">
            <a:extLst>
              <a:ext uri="{FF2B5EF4-FFF2-40B4-BE49-F238E27FC236}">
                <a16:creationId xmlns:a16="http://schemas.microsoft.com/office/drawing/2014/main" id="{A7375D92-C242-07E0-EE4C-D67B93AFA5F7}"/>
              </a:ext>
            </a:extLst>
          </p:cNvPr>
          <p:cNvSpPr/>
          <p:nvPr/>
        </p:nvSpPr>
        <p:spPr>
          <a:xfrm>
            <a:off x="2899972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0" name="Rectangle: Rounded Corners 249">
            <a:extLst>
              <a:ext uri="{FF2B5EF4-FFF2-40B4-BE49-F238E27FC236}">
                <a16:creationId xmlns:a16="http://schemas.microsoft.com/office/drawing/2014/main" id="{5A90EC25-47FD-FAD0-CA43-E59201DC049F}"/>
              </a:ext>
            </a:extLst>
          </p:cNvPr>
          <p:cNvSpPr/>
          <p:nvPr/>
        </p:nvSpPr>
        <p:spPr>
          <a:xfrm>
            <a:off x="295512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1" name="Rectangle: Rounded Corners 250">
            <a:extLst>
              <a:ext uri="{FF2B5EF4-FFF2-40B4-BE49-F238E27FC236}">
                <a16:creationId xmlns:a16="http://schemas.microsoft.com/office/drawing/2014/main" id="{33D12D6C-4B10-3934-FF25-3B8F13F71694}"/>
              </a:ext>
            </a:extLst>
          </p:cNvPr>
          <p:cNvSpPr/>
          <p:nvPr/>
        </p:nvSpPr>
        <p:spPr>
          <a:xfrm>
            <a:off x="301028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0FA8F8C3-FBFC-C7E8-5388-224F816CE0FF}"/>
              </a:ext>
            </a:extLst>
          </p:cNvPr>
          <p:cNvSpPr/>
          <p:nvPr/>
        </p:nvSpPr>
        <p:spPr>
          <a:xfrm>
            <a:off x="306544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5C6731F2-97C7-9A95-E643-AB9BFD94D93A}"/>
              </a:ext>
            </a:extLst>
          </p:cNvPr>
          <p:cNvSpPr/>
          <p:nvPr/>
        </p:nvSpPr>
        <p:spPr>
          <a:xfrm>
            <a:off x="312059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373E1DDB-B038-556E-F145-F9B791E14AC4}"/>
              </a:ext>
            </a:extLst>
          </p:cNvPr>
          <p:cNvSpPr/>
          <p:nvPr/>
        </p:nvSpPr>
        <p:spPr>
          <a:xfrm>
            <a:off x="317575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5" name="Rectangle: Rounded Corners 254">
            <a:extLst>
              <a:ext uri="{FF2B5EF4-FFF2-40B4-BE49-F238E27FC236}">
                <a16:creationId xmlns:a16="http://schemas.microsoft.com/office/drawing/2014/main" id="{6B317A42-4C3D-40F4-1AB5-067C04407B37}"/>
              </a:ext>
            </a:extLst>
          </p:cNvPr>
          <p:cNvSpPr/>
          <p:nvPr/>
        </p:nvSpPr>
        <p:spPr>
          <a:xfrm>
            <a:off x="323091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8BCB4374-8920-1E7F-3162-0B2F6A579DFE}"/>
              </a:ext>
            </a:extLst>
          </p:cNvPr>
          <p:cNvSpPr/>
          <p:nvPr/>
        </p:nvSpPr>
        <p:spPr>
          <a:xfrm>
            <a:off x="328606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9DC7C96-9ABB-9300-B793-85CF6FAE6C39}"/>
              </a:ext>
            </a:extLst>
          </p:cNvPr>
          <p:cNvSpPr/>
          <p:nvPr/>
        </p:nvSpPr>
        <p:spPr>
          <a:xfrm>
            <a:off x="3341224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8" name="Rectangle: Rounded Corners 257">
            <a:extLst>
              <a:ext uri="{FF2B5EF4-FFF2-40B4-BE49-F238E27FC236}">
                <a16:creationId xmlns:a16="http://schemas.microsoft.com/office/drawing/2014/main" id="{CD2E2099-7B2F-72E3-6D0F-DF0329606EBF}"/>
              </a:ext>
            </a:extLst>
          </p:cNvPr>
          <p:cNvSpPr/>
          <p:nvPr/>
        </p:nvSpPr>
        <p:spPr>
          <a:xfrm>
            <a:off x="339638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59" name="Rectangle: Rounded Corners 258">
            <a:extLst>
              <a:ext uri="{FF2B5EF4-FFF2-40B4-BE49-F238E27FC236}">
                <a16:creationId xmlns:a16="http://schemas.microsoft.com/office/drawing/2014/main" id="{0A985A7C-6C66-197E-C475-EE9E34E79C55}"/>
              </a:ext>
            </a:extLst>
          </p:cNvPr>
          <p:cNvSpPr/>
          <p:nvPr/>
        </p:nvSpPr>
        <p:spPr>
          <a:xfrm>
            <a:off x="345153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856A2EF4-1B5F-B68B-CA9C-14291FEC62B6}"/>
              </a:ext>
            </a:extLst>
          </p:cNvPr>
          <p:cNvSpPr/>
          <p:nvPr/>
        </p:nvSpPr>
        <p:spPr>
          <a:xfrm>
            <a:off x="3506695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1" name="Rectangle: Rounded Corners 260">
            <a:extLst>
              <a:ext uri="{FF2B5EF4-FFF2-40B4-BE49-F238E27FC236}">
                <a16:creationId xmlns:a16="http://schemas.microsoft.com/office/drawing/2014/main" id="{52CEB537-BC87-7D81-BBC6-B6404B8E96C8}"/>
              </a:ext>
            </a:extLst>
          </p:cNvPr>
          <p:cNvSpPr/>
          <p:nvPr/>
        </p:nvSpPr>
        <p:spPr>
          <a:xfrm>
            <a:off x="3561851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2" name="Rectangle: Rounded Corners 261">
            <a:extLst>
              <a:ext uri="{FF2B5EF4-FFF2-40B4-BE49-F238E27FC236}">
                <a16:creationId xmlns:a16="http://schemas.microsoft.com/office/drawing/2014/main" id="{8AC9540A-B5A6-7AE1-D1BC-7215BA3497A6}"/>
              </a:ext>
            </a:extLst>
          </p:cNvPr>
          <p:cNvSpPr/>
          <p:nvPr/>
        </p:nvSpPr>
        <p:spPr>
          <a:xfrm>
            <a:off x="3617008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CCAA4195-3C9A-CD9E-DF6E-362BC1ED6BE6}"/>
              </a:ext>
            </a:extLst>
          </p:cNvPr>
          <p:cNvSpPr/>
          <p:nvPr/>
        </p:nvSpPr>
        <p:spPr>
          <a:xfrm>
            <a:off x="3672164" y="3217514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55238986-D1F6-ADA6-99C1-9561A4EFE5CB}"/>
              </a:ext>
            </a:extLst>
          </p:cNvPr>
          <p:cNvSpPr/>
          <p:nvPr/>
        </p:nvSpPr>
        <p:spPr>
          <a:xfrm>
            <a:off x="372732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5" name="Rectangle: Rounded Corners 264">
            <a:extLst>
              <a:ext uri="{FF2B5EF4-FFF2-40B4-BE49-F238E27FC236}">
                <a16:creationId xmlns:a16="http://schemas.microsoft.com/office/drawing/2014/main" id="{8E69C815-ED99-F3D2-026A-97BBADA0B0F8}"/>
              </a:ext>
            </a:extLst>
          </p:cNvPr>
          <p:cNvSpPr/>
          <p:nvPr/>
        </p:nvSpPr>
        <p:spPr>
          <a:xfrm>
            <a:off x="378247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104B7EEB-D81E-869C-84F8-98E07E5A9EF4}"/>
              </a:ext>
            </a:extLst>
          </p:cNvPr>
          <p:cNvSpPr/>
          <p:nvPr/>
        </p:nvSpPr>
        <p:spPr>
          <a:xfrm>
            <a:off x="383763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4613CFB5-038A-24D7-2B7A-ED827FAD15A6}"/>
              </a:ext>
            </a:extLst>
          </p:cNvPr>
          <p:cNvSpPr/>
          <p:nvPr/>
        </p:nvSpPr>
        <p:spPr>
          <a:xfrm>
            <a:off x="389279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8" name="Rectangle: Rounded Corners 267">
            <a:extLst>
              <a:ext uri="{FF2B5EF4-FFF2-40B4-BE49-F238E27FC236}">
                <a16:creationId xmlns:a16="http://schemas.microsoft.com/office/drawing/2014/main" id="{65D5E2A1-4713-088F-1D61-93F62D2321C1}"/>
              </a:ext>
            </a:extLst>
          </p:cNvPr>
          <p:cNvSpPr/>
          <p:nvPr/>
        </p:nvSpPr>
        <p:spPr>
          <a:xfrm>
            <a:off x="394794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DD3649AB-ADC0-FDB6-331E-D0FD6CEA08C0}"/>
              </a:ext>
            </a:extLst>
          </p:cNvPr>
          <p:cNvSpPr/>
          <p:nvPr/>
        </p:nvSpPr>
        <p:spPr>
          <a:xfrm>
            <a:off x="4003105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0" name="Rectangle: Rounded Corners 269">
            <a:extLst>
              <a:ext uri="{FF2B5EF4-FFF2-40B4-BE49-F238E27FC236}">
                <a16:creationId xmlns:a16="http://schemas.microsoft.com/office/drawing/2014/main" id="{DD1DA8FD-943B-A6C5-06A7-2EDCF2042CAF}"/>
              </a:ext>
            </a:extLst>
          </p:cNvPr>
          <p:cNvSpPr/>
          <p:nvPr/>
        </p:nvSpPr>
        <p:spPr>
          <a:xfrm>
            <a:off x="405826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1" name="Rectangle: Rounded Corners 270">
            <a:extLst>
              <a:ext uri="{FF2B5EF4-FFF2-40B4-BE49-F238E27FC236}">
                <a16:creationId xmlns:a16="http://schemas.microsoft.com/office/drawing/2014/main" id="{C10D8FF2-D6DF-A274-10DF-7E9C1642857E}"/>
              </a:ext>
            </a:extLst>
          </p:cNvPr>
          <p:cNvSpPr/>
          <p:nvPr/>
        </p:nvSpPr>
        <p:spPr>
          <a:xfrm>
            <a:off x="411341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DA8B64B4-36D5-B520-FE4B-522839865FDB}"/>
              </a:ext>
            </a:extLst>
          </p:cNvPr>
          <p:cNvSpPr/>
          <p:nvPr/>
        </p:nvSpPr>
        <p:spPr>
          <a:xfrm>
            <a:off x="416857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3" name="Rectangle: Rounded Corners 272">
            <a:extLst>
              <a:ext uri="{FF2B5EF4-FFF2-40B4-BE49-F238E27FC236}">
                <a16:creationId xmlns:a16="http://schemas.microsoft.com/office/drawing/2014/main" id="{1A285862-7ECA-DFEA-E8BF-B16FB3B325B5}"/>
              </a:ext>
            </a:extLst>
          </p:cNvPr>
          <p:cNvSpPr/>
          <p:nvPr/>
        </p:nvSpPr>
        <p:spPr>
          <a:xfrm>
            <a:off x="422373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4" name="Rectangle: Rounded Corners 273">
            <a:extLst>
              <a:ext uri="{FF2B5EF4-FFF2-40B4-BE49-F238E27FC236}">
                <a16:creationId xmlns:a16="http://schemas.microsoft.com/office/drawing/2014/main" id="{F3B4631E-CA12-B282-8150-66D9D0F470AA}"/>
              </a:ext>
            </a:extLst>
          </p:cNvPr>
          <p:cNvSpPr/>
          <p:nvPr/>
        </p:nvSpPr>
        <p:spPr>
          <a:xfrm>
            <a:off x="427888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91FE857-C2C7-E16C-C449-7185FE970FD7}"/>
              </a:ext>
            </a:extLst>
          </p:cNvPr>
          <p:cNvSpPr/>
          <p:nvPr/>
        </p:nvSpPr>
        <p:spPr>
          <a:xfrm>
            <a:off x="433404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1B5EF778-2EE0-704B-6EAA-8E619D78A12F}"/>
              </a:ext>
            </a:extLst>
          </p:cNvPr>
          <p:cNvSpPr/>
          <p:nvPr/>
        </p:nvSpPr>
        <p:spPr>
          <a:xfrm>
            <a:off x="438920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7" name="Rectangle: Rounded Corners 276">
            <a:extLst>
              <a:ext uri="{FF2B5EF4-FFF2-40B4-BE49-F238E27FC236}">
                <a16:creationId xmlns:a16="http://schemas.microsoft.com/office/drawing/2014/main" id="{67A615E6-D925-7B26-91D6-C0611AE6A3CD}"/>
              </a:ext>
            </a:extLst>
          </p:cNvPr>
          <p:cNvSpPr/>
          <p:nvPr/>
        </p:nvSpPr>
        <p:spPr>
          <a:xfrm>
            <a:off x="444435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EC968714-8AC0-16AB-B4B8-03AA83E56E06}"/>
              </a:ext>
            </a:extLst>
          </p:cNvPr>
          <p:cNvSpPr/>
          <p:nvPr/>
        </p:nvSpPr>
        <p:spPr>
          <a:xfrm>
            <a:off x="449951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F4CEB96D-9F45-720E-24B7-4F250EEF9E16}"/>
              </a:ext>
            </a:extLst>
          </p:cNvPr>
          <p:cNvSpPr/>
          <p:nvPr/>
        </p:nvSpPr>
        <p:spPr>
          <a:xfrm>
            <a:off x="455467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0" name="Rectangle: Rounded Corners 279">
            <a:extLst>
              <a:ext uri="{FF2B5EF4-FFF2-40B4-BE49-F238E27FC236}">
                <a16:creationId xmlns:a16="http://schemas.microsoft.com/office/drawing/2014/main" id="{804D970D-4EAF-9630-1C53-78416947445D}"/>
              </a:ext>
            </a:extLst>
          </p:cNvPr>
          <p:cNvSpPr/>
          <p:nvPr/>
        </p:nvSpPr>
        <p:spPr>
          <a:xfrm>
            <a:off x="4609828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A3B746C9-571C-A5B5-AC15-2E48CFCFA2FB}"/>
              </a:ext>
            </a:extLst>
          </p:cNvPr>
          <p:cNvSpPr/>
          <p:nvPr/>
        </p:nvSpPr>
        <p:spPr>
          <a:xfrm>
            <a:off x="466498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2" name="Rectangle: Rounded Corners 281">
            <a:extLst>
              <a:ext uri="{FF2B5EF4-FFF2-40B4-BE49-F238E27FC236}">
                <a16:creationId xmlns:a16="http://schemas.microsoft.com/office/drawing/2014/main" id="{738CFEA2-DBFB-2DFD-2264-8E4188099B54}"/>
              </a:ext>
            </a:extLst>
          </p:cNvPr>
          <p:cNvSpPr/>
          <p:nvPr/>
        </p:nvSpPr>
        <p:spPr>
          <a:xfrm>
            <a:off x="472014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3" name="Rectangle: Rounded Corners 282">
            <a:extLst>
              <a:ext uri="{FF2B5EF4-FFF2-40B4-BE49-F238E27FC236}">
                <a16:creationId xmlns:a16="http://schemas.microsoft.com/office/drawing/2014/main" id="{19173035-A02D-471C-6CC9-0F8FF908FD5D}"/>
              </a:ext>
            </a:extLst>
          </p:cNvPr>
          <p:cNvSpPr/>
          <p:nvPr/>
        </p:nvSpPr>
        <p:spPr>
          <a:xfrm>
            <a:off x="477529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0BD8E5E-6C53-3429-27B4-AD52049D5926}"/>
              </a:ext>
            </a:extLst>
          </p:cNvPr>
          <p:cNvSpPr/>
          <p:nvPr/>
        </p:nvSpPr>
        <p:spPr>
          <a:xfrm>
            <a:off x="483045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19BEF56C-4015-AED3-2003-6B71B55F93E2}"/>
              </a:ext>
            </a:extLst>
          </p:cNvPr>
          <p:cNvSpPr/>
          <p:nvPr/>
        </p:nvSpPr>
        <p:spPr>
          <a:xfrm>
            <a:off x="488561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6" name="Rectangle: Rounded Corners 285">
            <a:extLst>
              <a:ext uri="{FF2B5EF4-FFF2-40B4-BE49-F238E27FC236}">
                <a16:creationId xmlns:a16="http://schemas.microsoft.com/office/drawing/2014/main" id="{8BAB9304-77C1-77A1-5657-70F7611F0D68}"/>
              </a:ext>
            </a:extLst>
          </p:cNvPr>
          <p:cNvSpPr/>
          <p:nvPr/>
        </p:nvSpPr>
        <p:spPr>
          <a:xfrm>
            <a:off x="494076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7" name="Rectangle: Rounded Corners 286">
            <a:extLst>
              <a:ext uri="{FF2B5EF4-FFF2-40B4-BE49-F238E27FC236}">
                <a16:creationId xmlns:a16="http://schemas.microsoft.com/office/drawing/2014/main" id="{7032A6A8-78A0-BE5E-D16D-9C2F6CEA9264}"/>
              </a:ext>
            </a:extLst>
          </p:cNvPr>
          <p:cNvSpPr/>
          <p:nvPr/>
        </p:nvSpPr>
        <p:spPr>
          <a:xfrm>
            <a:off x="499592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8" name="Rectangle: Rounded Corners 287">
            <a:extLst>
              <a:ext uri="{FF2B5EF4-FFF2-40B4-BE49-F238E27FC236}">
                <a16:creationId xmlns:a16="http://schemas.microsoft.com/office/drawing/2014/main" id="{7E8E7357-E6CE-D807-A0BF-9169EBE4A1DF}"/>
              </a:ext>
            </a:extLst>
          </p:cNvPr>
          <p:cNvSpPr/>
          <p:nvPr/>
        </p:nvSpPr>
        <p:spPr>
          <a:xfrm>
            <a:off x="505108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89" name="Rectangle: Rounded Corners 288">
            <a:extLst>
              <a:ext uri="{FF2B5EF4-FFF2-40B4-BE49-F238E27FC236}">
                <a16:creationId xmlns:a16="http://schemas.microsoft.com/office/drawing/2014/main" id="{E1D04F47-D669-DCFB-117C-B8B11BFBDAA0}"/>
              </a:ext>
            </a:extLst>
          </p:cNvPr>
          <p:cNvSpPr/>
          <p:nvPr/>
        </p:nvSpPr>
        <p:spPr>
          <a:xfrm>
            <a:off x="510623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C8992A0B-A65C-6432-E59F-4E75B9409329}"/>
              </a:ext>
            </a:extLst>
          </p:cNvPr>
          <p:cNvSpPr/>
          <p:nvPr/>
        </p:nvSpPr>
        <p:spPr>
          <a:xfrm>
            <a:off x="516139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1" name="Rectangle: Rounded Corners 290">
            <a:extLst>
              <a:ext uri="{FF2B5EF4-FFF2-40B4-BE49-F238E27FC236}">
                <a16:creationId xmlns:a16="http://schemas.microsoft.com/office/drawing/2014/main" id="{7188E3A2-1084-581F-F8FC-140A8159381B}"/>
              </a:ext>
            </a:extLst>
          </p:cNvPr>
          <p:cNvSpPr/>
          <p:nvPr/>
        </p:nvSpPr>
        <p:spPr>
          <a:xfrm>
            <a:off x="5216551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12583EA2-7E1F-6E76-93BE-1D779A18935E}"/>
              </a:ext>
            </a:extLst>
          </p:cNvPr>
          <p:cNvSpPr/>
          <p:nvPr/>
        </p:nvSpPr>
        <p:spPr>
          <a:xfrm>
            <a:off x="527170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048787DF-9DD6-6D18-F489-3A2842962ABD}"/>
              </a:ext>
            </a:extLst>
          </p:cNvPr>
          <p:cNvSpPr/>
          <p:nvPr/>
        </p:nvSpPr>
        <p:spPr>
          <a:xfrm>
            <a:off x="532686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4" name="Rectangle: Rounded Corners 293">
            <a:extLst>
              <a:ext uri="{FF2B5EF4-FFF2-40B4-BE49-F238E27FC236}">
                <a16:creationId xmlns:a16="http://schemas.microsoft.com/office/drawing/2014/main" id="{B26A2D8E-349C-4FDD-3F7B-8E18CCECA177}"/>
              </a:ext>
            </a:extLst>
          </p:cNvPr>
          <p:cNvSpPr/>
          <p:nvPr/>
        </p:nvSpPr>
        <p:spPr>
          <a:xfrm>
            <a:off x="538202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5" name="Rectangle: Rounded Corners 294">
            <a:extLst>
              <a:ext uri="{FF2B5EF4-FFF2-40B4-BE49-F238E27FC236}">
                <a16:creationId xmlns:a16="http://schemas.microsoft.com/office/drawing/2014/main" id="{39FA16B4-439B-0F93-C2A2-EA92FE5171F7}"/>
              </a:ext>
            </a:extLst>
          </p:cNvPr>
          <p:cNvSpPr/>
          <p:nvPr/>
        </p:nvSpPr>
        <p:spPr>
          <a:xfrm>
            <a:off x="543717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6" name="Rectangle: Rounded Corners 295">
            <a:extLst>
              <a:ext uri="{FF2B5EF4-FFF2-40B4-BE49-F238E27FC236}">
                <a16:creationId xmlns:a16="http://schemas.microsoft.com/office/drawing/2014/main" id="{0E9D944A-3F70-B531-0F79-AC55D75AE82C}"/>
              </a:ext>
            </a:extLst>
          </p:cNvPr>
          <p:cNvSpPr/>
          <p:nvPr/>
        </p:nvSpPr>
        <p:spPr>
          <a:xfrm>
            <a:off x="5492334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7" name="Rectangle: Rounded Corners 296">
            <a:extLst>
              <a:ext uri="{FF2B5EF4-FFF2-40B4-BE49-F238E27FC236}">
                <a16:creationId xmlns:a16="http://schemas.microsoft.com/office/drawing/2014/main" id="{FFA448C1-979D-430C-6D8D-7A92D099C765}"/>
              </a:ext>
            </a:extLst>
          </p:cNvPr>
          <p:cNvSpPr/>
          <p:nvPr/>
        </p:nvSpPr>
        <p:spPr>
          <a:xfrm>
            <a:off x="554749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8" name="Rectangle: Rounded Corners 297">
            <a:extLst>
              <a:ext uri="{FF2B5EF4-FFF2-40B4-BE49-F238E27FC236}">
                <a16:creationId xmlns:a16="http://schemas.microsoft.com/office/drawing/2014/main" id="{0197152E-9279-230A-183C-4753BF502B15}"/>
              </a:ext>
            </a:extLst>
          </p:cNvPr>
          <p:cNvSpPr/>
          <p:nvPr/>
        </p:nvSpPr>
        <p:spPr>
          <a:xfrm>
            <a:off x="560264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299" name="Rectangle: Rounded Corners 298">
            <a:extLst>
              <a:ext uri="{FF2B5EF4-FFF2-40B4-BE49-F238E27FC236}">
                <a16:creationId xmlns:a16="http://schemas.microsoft.com/office/drawing/2014/main" id="{3DD34E7F-9B14-52DB-B690-057ADC6CF15A}"/>
              </a:ext>
            </a:extLst>
          </p:cNvPr>
          <p:cNvSpPr/>
          <p:nvPr/>
        </p:nvSpPr>
        <p:spPr>
          <a:xfrm>
            <a:off x="5657803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0" name="Rectangle: Rounded Corners 299">
            <a:extLst>
              <a:ext uri="{FF2B5EF4-FFF2-40B4-BE49-F238E27FC236}">
                <a16:creationId xmlns:a16="http://schemas.microsoft.com/office/drawing/2014/main" id="{1C071AA3-6E07-9D48-8EB0-BFB821650E2A}"/>
              </a:ext>
            </a:extLst>
          </p:cNvPr>
          <p:cNvSpPr/>
          <p:nvPr/>
        </p:nvSpPr>
        <p:spPr>
          <a:xfrm>
            <a:off x="5712960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1" name="Rectangle: Rounded Corners 300">
            <a:extLst>
              <a:ext uri="{FF2B5EF4-FFF2-40B4-BE49-F238E27FC236}">
                <a16:creationId xmlns:a16="http://schemas.microsoft.com/office/drawing/2014/main" id="{BD8C10EF-7BE7-0F6C-F5BF-9314B4F76194}"/>
              </a:ext>
            </a:extLst>
          </p:cNvPr>
          <p:cNvSpPr/>
          <p:nvPr/>
        </p:nvSpPr>
        <p:spPr>
          <a:xfrm>
            <a:off x="5768117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2" name="Rectangle: Rounded Corners 301">
            <a:extLst>
              <a:ext uri="{FF2B5EF4-FFF2-40B4-BE49-F238E27FC236}">
                <a16:creationId xmlns:a16="http://schemas.microsoft.com/office/drawing/2014/main" id="{B5C90111-8098-03A3-B993-DEC59D7BF364}"/>
              </a:ext>
            </a:extLst>
          </p:cNvPr>
          <p:cNvSpPr/>
          <p:nvPr/>
        </p:nvSpPr>
        <p:spPr>
          <a:xfrm>
            <a:off x="5823293" y="3217514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3" name="Rectangle: Rounded Corners 302">
            <a:extLst>
              <a:ext uri="{FF2B5EF4-FFF2-40B4-BE49-F238E27FC236}">
                <a16:creationId xmlns:a16="http://schemas.microsoft.com/office/drawing/2014/main" id="{9269F2FF-CECA-7A70-FCB2-F25D87268345}"/>
              </a:ext>
            </a:extLst>
          </p:cNvPr>
          <p:cNvSpPr/>
          <p:nvPr/>
        </p:nvSpPr>
        <p:spPr>
          <a:xfrm>
            <a:off x="36276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4" name="Rectangle: Rounded Corners 303">
            <a:extLst>
              <a:ext uri="{FF2B5EF4-FFF2-40B4-BE49-F238E27FC236}">
                <a16:creationId xmlns:a16="http://schemas.microsoft.com/office/drawing/2014/main" id="{6351C028-2CE3-E76F-4A3E-7853A88EDB3C}"/>
              </a:ext>
            </a:extLst>
          </p:cNvPr>
          <p:cNvSpPr/>
          <p:nvPr/>
        </p:nvSpPr>
        <p:spPr>
          <a:xfrm>
            <a:off x="41792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5" name="Rectangle: Rounded Corners 304">
            <a:extLst>
              <a:ext uri="{FF2B5EF4-FFF2-40B4-BE49-F238E27FC236}">
                <a16:creationId xmlns:a16="http://schemas.microsoft.com/office/drawing/2014/main" id="{0CB6A090-F9C3-1C8F-5E0C-77DBC2C03F3E}"/>
              </a:ext>
            </a:extLst>
          </p:cNvPr>
          <p:cNvSpPr/>
          <p:nvPr/>
        </p:nvSpPr>
        <p:spPr>
          <a:xfrm>
            <a:off x="47307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6" name="Rectangle: Rounded Corners 305">
            <a:extLst>
              <a:ext uri="{FF2B5EF4-FFF2-40B4-BE49-F238E27FC236}">
                <a16:creationId xmlns:a16="http://schemas.microsoft.com/office/drawing/2014/main" id="{D40BF7C5-B551-1843-6D84-E6FB1DD79ECF}"/>
              </a:ext>
            </a:extLst>
          </p:cNvPr>
          <p:cNvSpPr/>
          <p:nvPr/>
        </p:nvSpPr>
        <p:spPr>
          <a:xfrm>
            <a:off x="52823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316BFC93-FC65-504D-7E2F-49D5913BAB0F}"/>
              </a:ext>
            </a:extLst>
          </p:cNvPr>
          <p:cNvSpPr/>
          <p:nvPr/>
        </p:nvSpPr>
        <p:spPr>
          <a:xfrm>
            <a:off x="583393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8" name="Rectangle: Rounded Corners 307">
            <a:extLst>
              <a:ext uri="{FF2B5EF4-FFF2-40B4-BE49-F238E27FC236}">
                <a16:creationId xmlns:a16="http://schemas.microsoft.com/office/drawing/2014/main" id="{2A7D36B4-10DB-F945-9957-7372BC217FF5}"/>
              </a:ext>
            </a:extLst>
          </p:cNvPr>
          <p:cNvSpPr/>
          <p:nvPr/>
        </p:nvSpPr>
        <p:spPr>
          <a:xfrm>
            <a:off x="63854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F764390B-2AC9-B215-1D15-B3696B064EED}"/>
              </a:ext>
            </a:extLst>
          </p:cNvPr>
          <p:cNvSpPr/>
          <p:nvPr/>
        </p:nvSpPr>
        <p:spPr>
          <a:xfrm>
            <a:off x="69370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4BEB09BB-B52F-5AB6-53CE-82C0983DC6F4}"/>
              </a:ext>
            </a:extLst>
          </p:cNvPr>
          <p:cNvSpPr/>
          <p:nvPr/>
        </p:nvSpPr>
        <p:spPr>
          <a:xfrm>
            <a:off x="74886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1" name="Rectangle: Rounded Corners 310">
            <a:extLst>
              <a:ext uri="{FF2B5EF4-FFF2-40B4-BE49-F238E27FC236}">
                <a16:creationId xmlns:a16="http://schemas.microsoft.com/office/drawing/2014/main" id="{19E9A3CF-A33A-81D9-2ADC-5F6734F5E295}"/>
              </a:ext>
            </a:extLst>
          </p:cNvPr>
          <p:cNvSpPr/>
          <p:nvPr/>
        </p:nvSpPr>
        <p:spPr>
          <a:xfrm>
            <a:off x="80401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723AB1FF-D457-4BDD-2725-5111F7A7BACC}"/>
              </a:ext>
            </a:extLst>
          </p:cNvPr>
          <p:cNvSpPr/>
          <p:nvPr/>
        </p:nvSpPr>
        <p:spPr>
          <a:xfrm>
            <a:off x="85917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3949F2EB-0E11-D6C1-6EC6-6C8C06AEE3C6}"/>
              </a:ext>
            </a:extLst>
          </p:cNvPr>
          <p:cNvSpPr/>
          <p:nvPr/>
        </p:nvSpPr>
        <p:spPr>
          <a:xfrm>
            <a:off x="91433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878DB7B0-56FB-3539-6D6D-DA5B867EC821}"/>
              </a:ext>
            </a:extLst>
          </p:cNvPr>
          <p:cNvSpPr/>
          <p:nvPr/>
        </p:nvSpPr>
        <p:spPr>
          <a:xfrm>
            <a:off x="96948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1892CB88-C326-61B7-A459-540A5D9B4D00}"/>
              </a:ext>
            </a:extLst>
          </p:cNvPr>
          <p:cNvSpPr/>
          <p:nvPr/>
        </p:nvSpPr>
        <p:spPr>
          <a:xfrm>
            <a:off x="102464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6" name="Rectangle: Rounded Corners 315">
            <a:extLst>
              <a:ext uri="{FF2B5EF4-FFF2-40B4-BE49-F238E27FC236}">
                <a16:creationId xmlns:a16="http://schemas.microsoft.com/office/drawing/2014/main" id="{EDE56C09-2D7B-4D97-69A2-8193C8AF622E}"/>
              </a:ext>
            </a:extLst>
          </p:cNvPr>
          <p:cNvSpPr/>
          <p:nvPr/>
        </p:nvSpPr>
        <p:spPr>
          <a:xfrm>
            <a:off x="107980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D505EA89-3833-A67E-1E6A-443E786EFB36}"/>
              </a:ext>
            </a:extLst>
          </p:cNvPr>
          <p:cNvSpPr/>
          <p:nvPr/>
        </p:nvSpPr>
        <p:spPr>
          <a:xfrm>
            <a:off x="113495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90E3415A-6D19-89C0-FF42-AD67A7B3D383}"/>
              </a:ext>
            </a:extLst>
          </p:cNvPr>
          <p:cNvSpPr/>
          <p:nvPr/>
        </p:nvSpPr>
        <p:spPr>
          <a:xfrm>
            <a:off x="119011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19" name="Rectangle: Rounded Corners 318">
            <a:extLst>
              <a:ext uri="{FF2B5EF4-FFF2-40B4-BE49-F238E27FC236}">
                <a16:creationId xmlns:a16="http://schemas.microsoft.com/office/drawing/2014/main" id="{348112FB-862B-EB1E-2933-A7881D009613}"/>
              </a:ext>
            </a:extLst>
          </p:cNvPr>
          <p:cNvSpPr/>
          <p:nvPr/>
        </p:nvSpPr>
        <p:spPr>
          <a:xfrm>
            <a:off x="124527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0" name="Rectangle: Rounded Corners 319">
            <a:extLst>
              <a:ext uri="{FF2B5EF4-FFF2-40B4-BE49-F238E27FC236}">
                <a16:creationId xmlns:a16="http://schemas.microsoft.com/office/drawing/2014/main" id="{8390E2A7-AFD9-442D-76B5-34A1B7AD6687}"/>
              </a:ext>
            </a:extLst>
          </p:cNvPr>
          <p:cNvSpPr/>
          <p:nvPr/>
        </p:nvSpPr>
        <p:spPr>
          <a:xfrm>
            <a:off x="130042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1" name="Rectangle: Rounded Corners 320">
            <a:extLst>
              <a:ext uri="{FF2B5EF4-FFF2-40B4-BE49-F238E27FC236}">
                <a16:creationId xmlns:a16="http://schemas.microsoft.com/office/drawing/2014/main" id="{B2057A62-F1F9-F67E-4435-EFE1A20EAD1F}"/>
              </a:ext>
            </a:extLst>
          </p:cNvPr>
          <p:cNvSpPr/>
          <p:nvPr/>
        </p:nvSpPr>
        <p:spPr>
          <a:xfrm>
            <a:off x="135558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2" name="Rectangle: Rounded Corners 321">
            <a:extLst>
              <a:ext uri="{FF2B5EF4-FFF2-40B4-BE49-F238E27FC236}">
                <a16:creationId xmlns:a16="http://schemas.microsoft.com/office/drawing/2014/main" id="{E217F0CD-53B0-0EDD-369B-EA543DDCD2CF}"/>
              </a:ext>
            </a:extLst>
          </p:cNvPr>
          <p:cNvSpPr/>
          <p:nvPr/>
        </p:nvSpPr>
        <p:spPr>
          <a:xfrm>
            <a:off x="141074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3" name="Rectangle: Rounded Corners 322">
            <a:extLst>
              <a:ext uri="{FF2B5EF4-FFF2-40B4-BE49-F238E27FC236}">
                <a16:creationId xmlns:a16="http://schemas.microsoft.com/office/drawing/2014/main" id="{2CD45CE4-2BB3-EFEE-0D8A-27F4829182A4}"/>
              </a:ext>
            </a:extLst>
          </p:cNvPr>
          <p:cNvSpPr/>
          <p:nvPr/>
        </p:nvSpPr>
        <p:spPr>
          <a:xfrm>
            <a:off x="146589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4" name="Rectangle: Rounded Corners 323">
            <a:extLst>
              <a:ext uri="{FF2B5EF4-FFF2-40B4-BE49-F238E27FC236}">
                <a16:creationId xmlns:a16="http://schemas.microsoft.com/office/drawing/2014/main" id="{781CBADA-2BCE-CF30-8FE4-F2557C8001A4}"/>
              </a:ext>
            </a:extLst>
          </p:cNvPr>
          <p:cNvSpPr/>
          <p:nvPr/>
        </p:nvSpPr>
        <p:spPr>
          <a:xfrm>
            <a:off x="152105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BF53DAF2-0D41-AA79-9346-AFB47D59E333}"/>
              </a:ext>
            </a:extLst>
          </p:cNvPr>
          <p:cNvSpPr/>
          <p:nvPr/>
        </p:nvSpPr>
        <p:spPr>
          <a:xfrm>
            <a:off x="157621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6" name="Rectangle: Rounded Corners 325">
            <a:extLst>
              <a:ext uri="{FF2B5EF4-FFF2-40B4-BE49-F238E27FC236}">
                <a16:creationId xmlns:a16="http://schemas.microsoft.com/office/drawing/2014/main" id="{D9CD83B5-2D23-59F1-F159-3336E4174BB5}"/>
              </a:ext>
            </a:extLst>
          </p:cNvPr>
          <p:cNvSpPr/>
          <p:nvPr/>
        </p:nvSpPr>
        <p:spPr>
          <a:xfrm>
            <a:off x="163136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7" name="Rectangle: Rounded Corners 326">
            <a:extLst>
              <a:ext uri="{FF2B5EF4-FFF2-40B4-BE49-F238E27FC236}">
                <a16:creationId xmlns:a16="http://schemas.microsoft.com/office/drawing/2014/main" id="{4C36203A-41C1-D271-6254-DE011FEF93AC}"/>
              </a:ext>
            </a:extLst>
          </p:cNvPr>
          <p:cNvSpPr/>
          <p:nvPr/>
        </p:nvSpPr>
        <p:spPr>
          <a:xfrm>
            <a:off x="1686526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8" name="Rectangle: Rounded Corners 327">
            <a:extLst>
              <a:ext uri="{FF2B5EF4-FFF2-40B4-BE49-F238E27FC236}">
                <a16:creationId xmlns:a16="http://schemas.microsoft.com/office/drawing/2014/main" id="{09C91B08-14B1-D77E-4ADD-9705D6178AFC}"/>
              </a:ext>
            </a:extLst>
          </p:cNvPr>
          <p:cNvSpPr/>
          <p:nvPr/>
        </p:nvSpPr>
        <p:spPr>
          <a:xfrm>
            <a:off x="174168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26976C83-2A8B-08DB-0989-89FDBA5428BF}"/>
              </a:ext>
            </a:extLst>
          </p:cNvPr>
          <p:cNvSpPr/>
          <p:nvPr/>
        </p:nvSpPr>
        <p:spPr>
          <a:xfrm>
            <a:off x="179683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C0D2FC2D-0E52-434C-B54C-C6F186DE7CB2}"/>
              </a:ext>
            </a:extLst>
          </p:cNvPr>
          <p:cNvSpPr/>
          <p:nvPr/>
        </p:nvSpPr>
        <p:spPr>
          <a:xfrm>
            <a:off x="185199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1" name="Rectangle: Rounded Corners 330">
            <a:extLst>
              <a:ext uri="{FF2B5EF4-FFF2-40B4-BE49-F238E27FC236}">
                <a16:creationId xmlns:a16="http://schemas.microsoft.com/office/drawing/2014/main" id="{D5849FAE-733F-2E7E-DF90-A65726049AB8}"/>
              </a:ext>
            </a:extLst>
          </p:cNvPr>
          <p:cNvSpPr/>
          <p:nvPr/>
        </p:nvSpPr>
        <p:spPr>
          <a:xfrm>
            <a:off x="190715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2" name="Rectangle: Rounded Corners 331">
            <a:extLst>
              <a:ext uri="{FF2B5EF4-FFF2-40B4-BE49-F238E27FC236}">
                <a16:creationId xmlns:a16="http://schemas.microsoft.com/office/drawing/2014/main" id="{3310A164-22A6-5369-3E8A-D0986DFECF37}"/>
              </a:ext>
            </a:extLst>
          </p:cNvPr>
          <p:cNvSpPr/>
          <p:nvPr/>
        </p:nvSpPr>
        <p:spPr>
          <a:xfrm>
            <a:off x="196230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31DB08C8-157B-7835-47F8-C7ACDC676035}"/>
              </a:ext>
            </a:extLst>
          </p:cNvPr>
          <p:cNvSpPr/>
          <p:nvPr/>
        </p:nvSpPr>
        <p:spPr>
          <a:xfrm>
            <a:off x="201746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0BA20B71-790E-B40A-8BE1-D8B5CA7EDB84}"/>
              </a:ext>
            </a:extLst>
          </p:cNvPr>
          <p:cNvSpPr/>
          <p:nvPr/>
        </p:nvSpPr>
        <p:spPr>
          <a:xfrm>
            <a:off x="207262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5F349203-B52D-64FB-D27D-B890A170B78B}"/>
              </a:ext>
            </a:extLst>
          </p:cNvPr>
          <p:cNvSpPr/>
          <p:nvPr/>
        </p:nvSpPr>
        <p:spPr>
          <a:xfrm>
            <a:off x="212777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6" name="Rectangle: Rounded Corners 335">
            <a:extLst>
              <a:ext uri="{FF2B5EF4-FFF2-40B4-BE49-F238E27FC236}">
                <a16:creationId xmlns:a16="http://schemas.microsoft.com/office/drawing/2014/main" id="{C385A324-7ECC-D47B-8DA1-021F9665C0A1}"/>
              </a:ext>
            </a:extLst>
          </p:cNvPr>
          <p:cNvSpPr/>
          <p:nvPr/>
        </p:nvSpPr>
        <p:spPr>
          <a:xfrm>
            <a:off x="218293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EBE35D0B-6A52-F3DE-71DD-39B3BEAFFE97}"/>
              </a:ext>
            </a:extLst>
          </p:cNvPr>
          <p:cNvSpPr/>
          <p:nvPr/>
        </p:nvSpPr>
        <p:spPr>
          <a:xfrm>
            <a:off x="223809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8" name="Rectangle: Rounded Corners 337">
            <a:extLst>
              <a:ext uri="{FF2B5EF4-FFF2-40B4-BE49-F238E27FC236}">
                <a16:creationId xmlns:a16="http://schemas.microsoft.com/office/drawing/2014/main" id="{E91730C9-960C-705D-A62F-8DEEA728F348}"/>
              </a:ext>
            </a:extLst>
          </p:cNvPr>
          <p:cNvSpPr/>
          <p:nvPr/>
        </p:nvSpPr>
        <p:spPr>
          <a:xfrm>
            <a:off x="2293249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8676283D-8191-E870-F352-4DF132AE21A7}"/>
              </a:ext>
            </a:extLst>
          </p:cNvPr>
          <p:cNvSpPr/>
          <p:nvPr/>
        </p:nvSpPr>
        <p:spPr>
          <a:xfrm>
            <a:off x="234840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0" name="Rectangle: Rounded Corners 339">
            <a:extLst>
              <a:ext uri="{FF2B5EF4-FFF2-40B4-BE49-F238E27FC236}">
                <a16:creationId xmlns:a16="http://schemas.microsoft.com/office/drawing/2014/main" id="{423D739A-9A47-A3C3-8162-1078ACAF07EB}"/>
              </a:ext>
            </a:extLst>
          </p:cNvPr>
          <p:cNvSpPr/>
          <p:nvPr/>
        </p:nvSpPr>
        <p:spPr>
          <a:xfrm>
            <a:off x="240356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7586C33B-53AE-27E2-BB13-C3F6E154F305}"/>
              </a:ext>
            </a:extLst>
          </p:cNvPr>
          <p:cNvSpPr/>
          <p:nvPr/>
        </p:nvSpPr>
        <p:spPr>
          <a:xfrm>
            <a:off x="245871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2" name="Rectangle: Rounded Corners 341">
            <a:extLst>
              <a:ext uri="{FF2B5EF4-FFF2-40B4-BE49-F238E27FC236}">
                <a16:creationId xmlns:a16="http://schemas.microsoft.com/office/drawing/2014/main" id="{BF31AF2C-736F-487F-1D81-A6228315057F}"/>
              </a:ext>
            </a:extLst>
          </p:cNvPr>
          <p:cNvSpPr/>
          <p:nvPr/>
        </p:nvSpPr>
        <p:spPr>
          <a:xfrm>
            <a:off x="251387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3" name="Rectangle: Rounded Corners 342">
            <a:extLst>
              <a:ext uri="{FF2B5EF4-FFF2-40B4-BE49-F238E27FC236}">
                <a16:creationId xmlns:a16="http://schemas.microsoft.com/office/drawing/2014/main" id="{A44F318D-A077-9027-19AC-AFB10D3621CB}"/>
              </a:ext>
            </a:extLst>
          </p:cNvPr>
          <p:cNvSpPr/>
          <p:nvPr/>
        </p:nvSpPr>
        <p:spPr>
          <a:xfrm>
            <a:off x="256903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4" name="Rectangle: Rounded Corners 343">
            <a:extLst>
              <a:ext uri="{FF2B5EF4-FFF2-40B4-BE49-F238E27FC236}">
                <a16:creationId xmlns:a16="http://schemas.microsoft.com/office/drawing/2014/main" id="{6859000E-2765-8D91-F182-7D1C4BFCC279}"/>
              </a:ext>
            </a:extLst>
          </p:cNvPr>
          <p:cNvSpPr/>
          <p:nvPr/>
        </p:nvSpPr>
        <p:spPr>
          <a:xfrm>
            <a:off x="262418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5" name="Rectangle: Rounded Corners 344">
            <a:extLst>
              <a:ext uri="{FF2B5EF4-FFF2-40B4-BE49-F238E27FC236}">
                <a16:creationId xmlns:a16="http://schemas.microsoft.com/office/drawing/2014/main" id="{71B97272-A175-1004-3222-65A5963526A1}"/>
              </a:ext>
            </a:extLst>
          </p:cNvPr>
          <p:cNvSpPr/>
          <p:nvPr/>
        </p:nvSpPr>
        <p:spPr>
          <a:xfrm>
            <a:off x="267934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6" name="Rectangle: Rounded Corners 345">
            <a:extLst>
              <a:ext uri="{FF2B5EF4-FFF2-40B4-BE49-F238E27FC236}">
                <a16:creationId xmlns:a16="http://schemas.microsoft.com/office/drawing/2014/main" id="{A74E849E-FDA2-4358-2C4C-CC8844DBF39B}"/>
              </a:ext>
            </a:extLst>
          </p:cNvPr>
          <p:cNvSpPr/>
          <p:nvPr/>
        </p:nvSpPr>
        <p:spPr>
          <a:xfrm>
            <a:off x="273450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7" name="Rectangle: Rounded Corners 346">
            <a:extLst>
              <a:ext uri="{FF2B5EF4-FFF2-40B4-BE49-F238E27FC236}">
                <a16:creationId xmlns:a16="http://schemas.microsoft.com/office/drawing/2014/main" id="{81D6AA18-725F-2E81-31CE-889C3E5D39B7}"/>
              </a:ext>
            </a:extLst>
          </p:cNvPr>
          <p:cNvSpPr/>
          <p:nvPr/>
        </p:nvSpPr>
        <p:spPr>
          <a:xfrm>
            <a:off x="278965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C246F050-1A27-4DEB-5DA3-FE749E2D791D}"/>
              </a:ext>
            </a:extLst>
          </p:cNvPr>
          <p:cNvSpPr/>
          <p:nvPr/>
        </p:nvSpPr>
        <p:spPr>
          <a:xfrm>
            <a:off x="284481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49" name="Rectangle: Rounded Corners 348">
            <a:extLst>
              <a:ext uri="{FF2B5EF4-FFF2-40B4-BE49-F238E27FC236}">
                <a16:creationId xmlns:a16="http://schemas.microsoft.com/office/drawing/2014/main" id="{B1C5AA16-B4B5-8417-338E-0FD06FD8ED09}"/>
              </a:ext>
            </a:extLst>
          </p:cNvPr>
          <p:cNvSpPr/>
          <p:nvPr/>
        </p:nvSpPr>
        <p:spPr>
          <a:xfrm>
            <a:off x="2899972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5380F48B-A2CA-2DE4-0523-4075856859AA}"/>
              </a:ext>
            </a:extLst>
          </p:cNvPr>
          <p:cNvSpPr/>
          <p:nvPr/>
        </p:nvSpPr>
        <p:spPr>
          <a:xfrm>
            <a:off x="295512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1" name="Rectangle: Rounded Corners 350">
            <a:extLst>
              <a:ext uri="{FF2B5EF4-FFF2-40B4-BE49-F238E27FC236}">
                <a16:creationId xmlns:a16="http://schemas.microsoft.com/office/drawing/2014/main" id="{421508D9-E4C0-78EF-8164-F1AB1D0999BE}"/>
              </a:ext>
            </a:extLst>
          </p:cNvPr>
          <p:cNvSpPr/>
          <p:nvPr/>
        </p:nvSpPr>
        <p:spPr>
          <a:xfrm>
            <a:off x="301028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614E6C7B-71F0-D626-23B0-B8889E6022B3}"/>
              </a:ext>
            </a:extLst>
          </p:cNvPr>
          <p:cNvSpPr/>
          <p:nvPr/>
        </p:nvSpPr>
        <p:spPr>
          <a:xfrm>
            <a:off x="306544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3" name="Rectangle: Rounded Corners 352">
            <a:extLst>
              <a:ext uri="{FF2B5EF4-FFF2-40B4-BE49-F238E27FC236}">
                <a16:creationId xmlns:a16="http://schemas.microsoft.com/office/drawing/2014/main" id="{F6EDB293-653F-9689-0F7A-B69ECE7C81B7}"/>
              </a:ext>
            </a:extLst>
          </p:cNvPr>
          <p:cNvSpPr/>
          <p:nvPr/>
        </p:nvSpPr>
        <p:spPr>
          <a:xfrm>
            <a:off x="312059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5B727501-F2E6-CCCD-7614-A57FD428359A}"/>
              </a:ext>
            </a:extLst>
          </p:cNvPr>
          <p:cNvSpPr/>
          <p:nvPr/>
        </p:nvSpPr>
        <p:spPr>
          <a:xfrm>
            <a:off x="317575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5" name="Rectangle: Rounded Corners 354">
            <a:extLst>
              <a:ext uri="{FF2B5EF4-FFF2-40B4-BE49-F238E27FC236}">
                <a16:creationId xmlns:a16="http://schemas.microsoft.com/office/drawing/2014/main" id="{FB6D9C1F-A847-A4C0-3C40-A21C5F22E994}"/>
              </a:ext>
            </a:extLst>
          </p:cNvPr>
          <p:cNvSpPr/>
          <p:nvPr/>
        </p:nvSpPr>
        <p:spPr>
          <a:xfrm>
            <a:off x="323091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45DCCE80-DB45-8A1D-3209-E49C789034CF}"/>
              </a:ext>
            </a:extLst>
          </p:cNvPr>
          <p:cNvSpPr/>
          <p:nvPr/>
        </p:nvSpPr>
        <p:spPr>
          <a:xfrm>
            <a:off x="328606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7" name="Rectangle: Rounded Corners 356">
            <a:extLst>
              <a:ext uri="{FF2B5EF4-FFF2-40B4-BE49-F238E27FC236}">
                <a16:creationId xmlns:a16="http://schemas.microsoft.com/office/drawing/2014/main" id="{6FE54BC1-EC4D-F355-E3BA-D9E4EF7EAE6C}"/>
              </a:ext>
            </a:extLst>
          </p:cNvPr>
          <p:cNvSpPr/>
          <p:nvPr/>
        </p:nvSpPr>
        <p:spPr>
          <a:xfrm>
            <a:off x="334122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60CCD41D-3DA2-27AB-0FB9-6EB906D035B8}"/>
              </a:ext>
            </a:extLst>
          </p:cNvPr>
          <p:cNvSpPr/>
          <p:nvPr/>
        </p:nvSpPr>
        <p:spPr>
          <a:xfrm>
            <a:off x="339638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59" name="Rectangle: Rounded Corners 358">
            <a:extLst>
              <a:ext uri="{FF2B5EF4-FFF2-40B4-BE49-F238E27FC236}">
                <a16:creationId xmlns:a16="http://schemas.microsoft.com/office/drawing/2014/main" id="{C96F90AE-4A00-CEEF-EAA5-54FDEC41057D}"/>
              </a:ext>
            </a:extLst>
          </p:cNvPr>
          <p:cNvSpPr/>
          <p:nvPr/>
        </p:nvSpPr>
        <p:spPr>
          <a:xfrm>
            <a:off x="345153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C73600FD-CE3C-CC69-EF4F-87F8E3E390BE}"/>
              </a:ext>
            </a:extLst>
          </p:cNvPr>
          <p:cNvSpPr/>
          <p:nvPr/>
        </p:nvSpPr>
        <p:spPr>
          <a:xfrm>
            <a:off x="350669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1" name="Rectangle: Rounded Corners 360">
            <a:extLst>
              <a:ext uri="{FF2B5EF4-FFF2-40B4-BE49-F238E27FC236}">
                <a16:creationId xmlns:a16="http://schemas.microsoft.com/office/drawing/2014/main" id="{5585F9B7-220C-7590-B388-0D56ACDA9464}"/>
              </a:ext>
            </a:extLst>
          </p:cNvPr>
          <p:cNvSpPr/>
          <p:nvPr/>
        </p:nvSpPr>
        <p:spPr>
          <a:xfrm>
            <a:off x="356185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2" name="Rectangle: Rounded Corners 361">
            <a:extLst>
              <a:ext uri="{FF2B5EF4-FFF2-40B4-BE49-F238E27FC236}">
                <a16:creationId xmlns:a16="http://schemas.microsoft.com/office/drawing/2014/main" id="{461FFB03-29B9-8B2C-4F71-A7A40FC057CC}"/>
              </a:ext>
            </a:extLst>
          </p:cNvPr>
          <p:cNvSpPr/>
          <p:nvPr/>
        </p:nvSpPr>
        <p:spPr>
          <a:xfrm>
            <a:off x="361700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5815D6E5-B3EE-2B6D-03D8-00EE0B87B00C}"/>
              </a:ext>
            </a:extLst>
          </p:cNvPr>
          <p:cNvSpPr/>
          <p:nvPr/>
        </p:nvSpPr>
        <p:spPr>
          <a:xfrm>
            <a:off x="367216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4" name="Rectangle: Rounded Corners 363">
            <a:extLst>
              <a:ext uri="{FF2B5EF4-FFF2-40B4-BE49-F238E27FC236}">
                <a16:creationId xmlns:a16="http://schemas.microsoft.com/office/drawing/2014/main" id="{C2DD248B-4BF1-E7D4-6072-11CF858296C2}"/>
              </a:ext>
            </a:extLst>
          </p:cNvPr>
          <p:cNvSpPr/>
          <p:nvPr/>
        </p:nvSpPr>
        <p:spPr>
          <a:xfrm>
            <a:off x="372732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5" name="Rectangle: Rounded Corners 364">
            <a:extLst>
              <a:ext uri="{FF2B5EF4-FFF2-40B4-BE49-F238E27FC236}">
                <a16:creationId xmlns:a16="http://schemas.microsoft.com/office/drawing/2014/main" id="{3D97B72D-12E6-FC88-800B-F17FDEF35E10}"/>
              </a:ext>
            </a:extLst>
          </p:cNvPr>
          <p:cNvSpPr/>
          <p:nvPr/>
        </p:nvSpPr>
        <p:spPr>
          <a:xfrm>
            <a:off x="378247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DA661A83-7E13-DF63-ED7A-C4F5314B6EE1}"/>
              </a:ext>
            </a:extLst>
          </p:cNvPr>
          <p:cNvSpPr/>
          <p:nvPr/>
        </p:nvSpPr>
        <p:spPr>
          <a:xfrm>
            <a:off x="383763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7" name="Rectangle: Rounded Corners 366">
            <a:extLst>
              <a:ext uri="{FF2B5EF4-FFF2-40B4-BE49-F238E27FC236}">
                <a16:creationId xmlns:a16="http://schemas.microsoft.com/office/drawing/2014/main" id="{A356AC8A-D975-5DD7-A76B-C47B607A0D2C}"/>
              </a:ext>
            </a:extLst>
          </p:cNvPr>
          <p:cNvSpPr/>
          <p:nvPr/>
        </p:nvSpPr>
        <p:spPr>
          <a:xfrm>
            <a:off x="389279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92E2A5CE-5B82-179A-A011-851318889A37}"/>
              </a:ext>
            </a:extLst>
          </p:cNvPr>
          <p:cNvSpPr/>
          <p:nvPr/>
        </p:nvSpPr>
        <p:spPr>
          <a:xfrm>
            <a:off x="3947947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69" name="Rectangle: Rounded Corners 368">
            <a:extLst>
              <a:ext uri="{FF2B5EF4-FFF2-40B4-BE49-F238E27FC236}">
                <a16:creationId xmlns:a16="http://schemas.microsoft.com/office/drawing/2014/main" id="{33BEEF03-EDA1-658F-DCF8-B69307AA2828}"/>
              </a:ext>
            </a:extLst>
          </p:cNvPr>
          <p:cNvSpPr/>
          <p:nvPr/>
        </p:nvSpPr>
        <p:spPr>
          <a:xfrm>
            <a:off x="4003105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0" name="Rectangle: Rounded Corners 369">
            <a:extLst>
              <a:ext uri="{FF2B5EF4-FFF2-40B4-BE49-F238E27FC236}">
                <a16:creationId xmlns:a16="http://schemas.microsoft.com/office/drawing/2014/main" id="{0FA77274-1CD7-2164-9819-2F8B218F3264}"/>
              </a:ext>
            </a:extLst>
          </p:cNvPr>
          <p:cNvSpPr/>
          <p:nvPr/>
        </p:nvSpPr>
        <p:spPr>
          <a:xfrm>
            <a:off x="405826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1" name="Rectangle: Rounded Corners 370">
            <a:extLst>
              <a:ext uri="{FF2B5EF4-FFF2-40B4-BE49-F238E27FC236}">
                <a16:creationId xmlns:a16="http://schemas.microsoft.com/office/drawing/2014/main" id="{E1A3049D-48F7-ED21-CCB0-6AFB2CE21239}"/>
              </a:ext>
            </a:extLst>
          </p:cNvPr>
          <p:cNvSpPr/>
          <p:nvPr/>
        </p:nvSpPr>
        <p:spPr>
          <a:xfrm>
            <a:off x="4113418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2" name="Rectangle: Rounded Corners 371">
            <a:extLst>
              <a:ext uri="{FF2B5EF4-FFF2-40B4-BE49-F238E27FC236}">
                <a16:creationId xmlns:a16="http://schemas.microsoft.com/office/drawing/2014/main" id="{A66F6D19-0EE7-6377-3D65-AAE81D14E79B}"/>
              </a:ext>
            </a:extLst>
          </p:cNvPr>
          <p:cNvSpPr/>
          <p:nvPr/>
        </p:nvSpPr>
        <p:spPr>
          <a:xfrm>
            <a:off x="4168574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3" name="Rectangle: Rounded Corners 372">
            <a:extLst>
              <a:ext uri="{FF2B5EF4-FFF2-40B4-BE49-F238E27FC236}">
                <a16:creationId xmlns:a16="http://schemas.microsoft.com/office/drawing/2014/main" id="{CAB28814-FFFC-F83E-476A-31D3EF912AD1}"/>
              </a:ext>
            </a:extLst>
          </p:cNvPr>
          <p:cNvSpPr/>
          <p:nvPr/>
        </p:nvSpPr>
        <p:spPr>
          <a:xfrm>
            <a:off x="4223731" y="3841851"/>
            <a:ext cx="44108" cy="439186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4" name="Rectangle: Rounded Corners 373">
            <a:extLst>
              <a:ext uri="{FF2B5EF4-FFF2-40B4-BE49-F238E27FC236}">
                <a16:creationId xmlns:a16="http://schemas.microsoft.com/office/drawing/2014/main" id="{2A5242C1-AD3F-CA4F-D3DF-CB6D12DB55F0}"/>
              </a:ext>
            </a:extLst>
          </p:cNvPr>
          <p:cNvSpPr/>
          <p:nvPr/>
        </p:nvSpPr>
        <p:spPr>
          <a:xfrm>
            <a:off x="427888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5" name="Rectangle: Rounded Corners 374">
            <a:extLst>
              <a:ext uri="{FF2B5EF4-FFF2-40B4-BE49-F238E27FC236}">
                <a16:creationId xmlns:a16="http://schemas.microsoft.com/office/drawing/2014/main" id="{56457877-57B9-A25F-A2FF-3C95DE0E0E2C}"/>
              </a:ext>
            </a:extLst>
          </p:cNvPr>
          <p:cNvSpPr/>
          <p:nvPr/>
        </p:nvSpPr>
        <p:spPr>
          <a:xfrm>
            <a:off x="433404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6" name="Rectangle: Rounded Corners 375">
            <a:extLst>
              <a:ext uri="{FF2B5EF4-FFF2-40B4-BE49-F238E27FC236}">
                <a16:creationId xmlns:a16="http://schemas.microsoft.com/office/drawing/2014/main" id="{599B5FE6-E726-ACEF-FDEA-0332C0D9DCF7}"/>
              </a:ext>
            </a:extLst>
          </p:cNvPr>
          <p:cNvSpPr/>
          <p:nvPr/>
        </p:nvSpPr>
        <p:spPr>
          <a:xfrm>
            <a:off x="438920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EBFB9E7B-ECDB-05E7-931C-FAD91500A735}"/>
              </a:ext>
            </a:extLst>
          </p:cNvPr>
          <p:cNvSpPr/>
          <p:nvPr/>
        </p:nvSpPr>
        <p:spPr>
          <a:xfrm>
            <a:off x="444435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8" name="Rectangle: Rounded Corners 377">
            <a:extLst>
              <a:ext uri="{FF2B5EF4-FFF2-40B4-BE49-F238E27FC236}">
                <a16:creationId xmlns:a16="http://schemas.microsoft.com/office/drawing/2014/main" id="{F1CB33F9-9101-569A-1614-8295D24976B5}"/>
              </a:ext>
            </a:extLst>
          </p:cNvPr>
          <p:cNvSpPr/>
          <p:nvPr/>
        </p:nvSpPr>
        <p:spPr>
          <a:xfrm>
            <a:off x="449951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79" name="Rectangle: Rounded Corners 378">
            <a:extLst>
              <a:ext uri="{FF2B5EF4-FFF2-40B4-BE49-F238E27FC236}">
                <a16:creationId xmlns:a16="http://schemas.microsoft.com/office/drawing/2014/main" id="{DB5760ED-E7AF-568E-5775-AAFC0BCB592E}"/>
              </a:ext>
            </a:extLst>
          </p:cNvPr>
          <p:cNvSpPr/>
          <p:nvPr/>
        </p:nvSpPr>
        <p:spPr>
          <a:xfrm>
            <a:off x="455467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0" name="Rectangle: Rounded Corners 379">
            <a:extLst>
              <a:ext uri="{FF2B5EF4-FFF2-40B4-BE49-F238E27FC236}">
                <a16:creationId xmlns:a16="http://schemas.microsoft.com/office/drawing/2014/main" id="{A2C0077A-8B80-D7E7-278E-CE2753C6FD80}"/>
              </a:ext>
            </a:extLst>
          </p:cNvPr>
          <p:cNvSpPr/>
          <p:nvPr/>
        </p:nvSpPr>
        <p:spPr>
          <a:xfrm>
            <a:off x="4609828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1" name="Rectangle: Rounded Corners 380">
            <a:extLst>
              <a:ext uri="{FF2B5EF4-FFF2-40B4-BE49-F238E27FC236}">
                <a16:creationId xmlns:a16="http://schemas.microsoft.com/office/drawing/2014/main" id="{3736888F-4026-7364-970E-075600FB041C}"/>
              </a:ext>
            </a:extLst>
          </p:cNvPr>
          <p:cNvSpPr/>
          <p:nvPr/>
        </p:nvSpPr>
        <p:spPr>
          <a:xfrm>
            <a:off x="466498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2" name="Rectangle: Rounded Corners 381">
            <a:extLst>
              <a:ext uri="{FF2B5EF4-FFF2-40B4-BE49-F238E27FC236}">
                <a16:creationId xmlns:a16="http://schemas.microsoft.com/office/drawing/2014/main" id="{BCDCDA7E-F085-6CDE-81CA-35B9611C01D1}"/>
              </a:ext>
            </a:extLst>
          </p:cNvPr>
          <p:cNvSpPr/>
          <p:nvPr/>
        </p:nvSpPr>
        <p:spPr>
          <a:xfrm>
            <a:off x="472014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3" name="Rectangle: Rounded Corners 382">
            <a:extLst>
              <a:ext uri="{FF2B5EF4-FFF2-40B4-BE49-F238E27FC236}">
                <a16:creationId xmlns:a16="http://schemas.microsoft.com/office/drawing/2014/main" id="{94465DFA-C4BA-399F-77D6-8FD8C75130EC}"/>
              </a:ext>
            </a:extLst>
          </p:cNvPr>
          <p:cNvSpPr/>
          <p:nvPr/>
        </p:nvSpPr>
        <p:spPr>
          <a:xfrm>
            <a:off x="477529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4" name="Rectangle: Rounded Corners 383">
            <a:extLst>
              <a:ext uri="{FF2B5EF4-FFF2-40B4-BE49-F238E27FC236}">
                <a16:creationId xmlns:a16="http://schemas.microsoft.com/office/drawing/2014/main" id="{3911E6A2-687B-B609-DF24-A895F8B18AEA}"/>
              </a:ext>
            </a:extLst>
          </p:cNvPr>
          <p:cNvSpPr/>
          <p:nvPr/>
        </p:nvSpPr>
        <p:spPr>
          <a:xfrm>
            <a:off x="483045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5" name="Rectangle: Rounded Corners 384">
            <a:extLst>
              <a:ext uri="{FF2B5EF4-FFF2-40B4-BE49-F238E27FC236}">
                <a16:creationId xmlns:a16="http://schemas.microsoft.com/office/drawing/2014/main" id="{430316C6-6957-1237-83CD-0999D7FA2E51}"/>
              </a:ext>
            </a:extLst>
          </p:cNvPr>
          <p:cNvSpPr/>
          <p:nvPr/>
        </p:nvSpPr>
        <p:spPr>
          <a:xfrm>
            <a:off x="488561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6" name="Rectangle: Rounded Corners 385">
            <a:extLst>
              <a:ext uri="{FF2B5EF4-FFF2-40B4-BE49-F238E27FC236}">
                <a16:creationId xmlns:a16="http://schemas.microsoft.com/office/drawing/2014/main" id="{37E64148-6757-8B60-D204-E2F8935CAD66}"/>
              </a:ext>
            </a:extLst>
          </p:cNvPr>
          <p:cNvSpPr/>
          <p:nvPr/>
        </p:nvSpPr>
        <p:spPr>
          <a:xfrm>
            <a:off x="494076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7" name="Rectangle: Rounded Corners 386">
            <a:extLst>
              <a:ext uri="{FF2B5EF4-FFF2-40B4-BE49-F238E27FC236}">
                <a16:creationId xmlns:a16="http://schemas.microsoft.com/office/drawing/2014/main" id="{8763D8C6-5A0F-E31D-8A9D-C6FB8242DF13}"/>
              </a:ext>
            </a:extLst>
          </p:cNvPr>
          <p:cNvSpPr/>
          <p:nvPr/>
        </p:nvSpPr>
        <p:spPr>
          <a:xfrm>
            <a:off x="499592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8" name="Rectangle: Rounded Corners 387">
            <a:extLst>
              <a:ext uri="{FF2B5EF4-FFF2-40B4-BE49-F238E27FC236}">
                <a16:creationId xmlns:a16="http://schemas.microsoft.com/office/drawing/2014/main" id="{95E95105-0F30-EF0D-DAA3-76862468F6C1}"/>
              </a:ext>
            </a:extLst>
          </p:cNvPr>
          <p:cNvSpPr/>
          <p:nvPr/>
        </p:nvSpPr>
        <p:spPr>
          <a:xfrm>
            <a:off x="505108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89" name="Rectangle: Rounded Corners 388">
            <a:extLst>
              <a:ext uri="{FF2B5EF4-FFF2-40B4-BE49-F238E27FC236}">
                <a16:creationId xmlns:a16="http://schemas.microsoft.com/office/drawing/2014/main" id="{2C174CCC-2FE3-9E2C-B91B-D02515E9EA5E}"/>
              </a:ext>
            </a:extLst>
          </p:cNvPr>
          <p:cNvSpPr/>
          <p:nvPr/>
        </p:nvSpPr>
        <p:spPr>
          <a:xfrm>
            <a:off x="510623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0" name="Rectangle: Rounded Corners 389">
            <a:extLst>
              <a:ext uri="{FF2B5EF4-FFF2-40B4-BE49-F238E27FC236}">
                <a16:creationId xmlns:a16="http://schemas.microsoft.com/office/drawing/2014/main" id="{3FCF7F8B-562A-69AF-60EF-BDADB3AC33EC}"/>
              </a:ext>
            </a:extLst>
          </p:cNvPr>
          <p:cNvSpPr/>
          <p:nvPr/>
        </p:nvSpPr>
        <p:spPr>
          <a:xfrm>
            <a:off x="516139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1" name="Rectangle: Rounded Corners 390">
            <a:extLst>
              <a:ext uri="{FF2B5EF4-FFF2-40B4-BE49-F238E27FC236}">
                <a16:creationId xmlns:a16="http://schemas.microsoft.com/office/drawing/2014/main" id="{D63EB646-6ECB-B525-3AF1-1A44B62053AE}"/>
              </a:ext>
            </a:extLst>
          </p:cNvPr>
          <p:cNvSpPr/>
          <p:nvPr/>
        </p:nvSpPr>
        <p:spPr>
          <a:xfrm>
            <a:off x="5216551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2" name="Rectangle: Rounded Corners 391">
            <a:extLst>
              <a:ext uri="{FF2B5EF4-FFF2-40B4-BE49-F238E27FC236}">
                <a16:creationId xmlns:a16="http://schemas.microsoft.com/office/drawing/2014/main" id="{7E2E7CF6-FAF3-19FC-19DE-0D9CF29A1410}"/>
              </a:ext>
            </a:extLst>
          </p:cNvPr>
          <p:cNvSpPr/>
          <p:nvPr/>
        </p:nvSpPr>
        <p:spPr>
          <a:xfrm>
            <a:off x="527170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3" name="Rectangle: Rounded Corners 392">
            <a:extLst>
              <a:ext uri="{FF2B5EF4-FFF2-40B4-BE49-F238E27FC236}">
                <a16:creationId xmlns:a16="http://schemas.microsoft.com/office/drawing/2014/main" id="{A938BBC5-1D9B-2813-AE46-80864D1F70C5}"/>
              </a:ext>
            </a:extLst>
          </p:cNvPr>
          <p:cNvSpPr/>
          <p:nvPr/>
        </p:nvSpPr>
        <p:spPr>
          <a:xfrm>
            <a:off x="532686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4" name="Rectangle: Rounded Corners 393">
            <a:extLst>
              <a:ext uri="{FF2B5EF4-FFF2-40B4-BE49-F238E27FC236}">
                <a16:creationId xmlns:a16="http://schemas.microsoft.com/office/drawing/2014/main" id="{20C11949-5B07-F7B0-9747-0C2A7F2384BE}"/>
              </a:ext>
            </a:extLst>
          </p:cNvPr>
          <p:cNvSpPr/>
          <p:nvPr/>
        </p:nvSpPr>
        <p:spPr>
          <a:xfrm>
            <a:off x="538202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5" name="Rectangle: Rounded Corners 394">
            <a:extLst>
              <a:ext uri="{FF2B5EF4-FFF2-40B4-BE49-F238E27FC236}">
                <a16:creationId xmlns:a16="http://schemas.microsoft.com/office/drawing/2014/main" id="{E2FCE999-2720-03D0-B00F-93F0FE460B62}"/>
              </a:ext>
            </a:extLst>
          </p:cNvPr>
          <p:cNvSpPr/>
          <p:nvPr/>
        </p:nvSpPr>
        <p:spPr>
          <a:xfrm>
            <a:off x="543717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6" name="Rectangle: Rounded Corners 395">
            <a:extLst>
              <a:ext uri="{FF2B5EF4-FFF2-40B4-BE49-F238E27FC236}">
                <a16:creationId xmlns:a16="http://schemas.microsoft.com/office/drawing/2014/main" id="{D0F77B09-3CE6-DD94-9771-FFBB743EA54B}"/>
              </a:ext>
            </a:extLst>
          </p:cNvPr>
          <p:cNvSpPr/>
          <p:nvPr/>
        </p:nvSpPr>
        <p:spPr>
          <a:xfrm>
            <a:off x="5492334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7" name="Rectangle: Rounded Corners 396">
            <a:extLst>
              <a:ext uri="{FF2B5EF4-FFF2-40B4-BE49-F238E27FC236}">
                <a16:creationId xmlns:a16="http://schemas.microsoft.com/office/drawing/2014/main" id="{8F8B1F4F-C9A2-1E53-BE4E-3E0EA0B2F98E}"/>
              </a:ext>
            </a:extLst>
          </p:cNvPr>
          <p:cNvSpPr/>
          <p:nvPr/>
        </p:nvSpPr>
        <p:spPr>
          <a:xfrm>
            <a:off x="554749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8" name="Rectangle: Rounded Corners 397">
            <a:extLst>
              <a:ext uri="{FF2B5EF4-FFF2-40B4-BE49-F238E27FC236}">
                <a16:creationId xmlns:a16="http://schemas.microsoft.com/office/drawing/2014/main" id="{426741E3-5A45-B167-E4F1-68357288044F}"/>
              </a:ext>
            </a:extLst>
          </p:cNvPr>
          <p:cNvSpPr/>
          <p:nvPr/>
        </p:nvSpPr>
        <p:spPr>
          <a:xfrm>
            <a:off x="560264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399" name="Rectangle: Rounded Corners 398">
            <a:extLst>
              <a:ext uri="{FF2B5EF4-FFF2-40B4-BE49-F238E27FC236}">
                <a16:creationId xmlns:a16="http://schemas.microsoft.com/office/drawing/2014/main" id="{965CCCA3-A8A1-4BE2-870C-0C257E716E87}"/>
              </a:ext>
            </a:extLst>
          </p:cNvPr>
          <p:cNvSpPr/>
          <p:nvPr/>
        </p:nvSpPr>
        <p:spPr>
          <a:xfrm>
            <a:off x="5657803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0" name="Rectangle: Rounded Corners 399">
            <a:extLst>
              <a:ext uri="{FF2B5EF4-FFF2-40B4-BE49-F238E27FC236}">
                <a16:creationId xmlns:a16="http://schemas.microsoft.com/office/drawing/2014/main" id="{5AFE6F0E-B754-827B-54F0-7A2D0D865AB3}"/>
              </a:ext>
            </a:extLst>
          </p:cNvPr>
          <p:cNvSpPr/>
          <p:nvPr/>
        </p:nvSpPr>
        <p:spPr>
          <a:xfrm>
            <a:off x="5712960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1" name="Rectangle: Rounded Corners 400">
            <a:extLst>
              <a:ext uri="{FF2B5EF4-FFF2-40B4-BE49-F238E27FC236}">
                <a16:creationId xmlns:a16="http://schemas.microsoft.com/office/drawing/2014/main" id="{CA09F9E3-FD06-C71E-C14A-6C75D3DF0C95}"/>
              </a:ext>
            </a:extLst>
          </p:cNvPr>
          <p:cNvSpPr/>
          <p:nvPr/>
        </p:nvSpPr>
        <p:spPr>
          <a:xfrm>
            <a:off x="5768117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2" name="Rectangle: Rounded Corners 401">
            <a:extLst>
              <a:ext uri="{FF2B5EF4-FFF2-40B4-BE49-F238E27FC236}">
                <a16:creationId xmlns:a16="http://schemas.microsoft.com/office/drawing/2014/main" id="{E1EDA25E-3B55-4FE0-278E-36A4DEF1697C}"/>
              </a:ext>
            </a:extLst>
          </p:cNvPr>
          <p:cNvSpPr/>
          <p:nvPr/>
        </p:nvSpPr>
        <p:spPr>
          <a:xfrm>
            <a:off x="5823293" y="3841851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3" name="Rectangle: Rounded Corners 402">
            <a:extLst>
              <a:ext uri="{FF2B5EF4-FFF2-40B4-BE49-F238E27FC236}">
                <a16:creationId xmlns:a16="http://schemas.microsoft.com/office/drawing/2014/main" id="{DD93E9D4-1C6C-9142-473C-1EA65F37BFC8}"/>
              </a:ext>
            </a:extLst>
          </p:cNvPr>
          <p:cNvSpPr/>
          <p:nvPr/>
        </p:nvSpPr>
        <p:spPr>
          <a:xfrm>
            <a:off x="36276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4" name="Rectangle: Rounded Corners 403">
            <a:extLst>
              <a:ext uri="{FF2B5EF4-FFF2-40B4-BE49-F238E27FC236}">
                <a16:creationId xmlns:a16="http://schemas.microsoft.com/office/drawing/2014/main" id="{5E1E0810-2EB5-C3FA-2DE1-EF8EE7227609}"/>
              </a:ext>
            </a:extLst>
          </p:cNvPr>
          <p:cNvSpPr/>
          <p:nvPr/>
        </p:nvSpPr>
        <p:spPr>
          <a:xfrm>
            <a:off x="41792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5" name="Rectangle: Rounded Corners 404">
            <a:extLst>
              <a:ext uri="{FF2B5EF4-FFF2-40B4-BE49-F238E27FC236}">
                <a16:creationId xmlns:a16="http://schemas.microsoft.com/office/drawing/2014/main" id="{DD65B49C-B420-0E91-C264-9447065DF88C}"/>
              </a:ext>
            </a:extLst>
          </p:cNvPr>
          <p:cNvSpPr/>
          <p:nvPr/>
        </p:nvSpPr>
        <p:spPr>
          <a:xfrm>
            <a:off x="47307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6" name="Rectangle: Rounded Corners 405">
            <a:extLst>
              <a:ext uri="{FF2B5EF4-FFF2-40B4-BE49-F238E27FC236}">
                <a16:creationId xmlns:a16="http://schemas.microsoft.com/office/drawing/2014/main" id="{D486542B-E50F-B13C-D5B2-2067DBC3A3BA}"/>
              </a:ext>
            </a:extLst>
          </p:cNvPr>
          <p:cNvSpPr/>
          <p:nvPr/>
        </p:nvSpPr>
        <p:spPr>
          <a:xfrm>
            <a:off x="52823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7" name="Rectangle: Rounded Corners 406">
            <a:extLst>
              <a:ext uri="{FF2B5EF4-FFF2-40B4-BE49-F238E27FC236}">
                <a16:creationId xmlns:a16="http://schemas.microsoft.com/office/drawing/2014/main" id="{2F2592D6-134C-A90C-6FFB-C7E574FC7193}"/>
              </a:ext>
            </a:extLst>
          </p:cNvPr>
          <p:cNvSpPr/>
          <p:nvPr/>
        </p:nvSpPr>
        <p:spPr>
          <a:xfrm>
            <a:off x="583393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8" name="Rectangle: Rounded Corners 407">
            <a:extLst>
              <a:ext uri="{FF2B5EF4-FFF2-40B4-BE49-F238E27FC236}">
                <a16:creationId xmlns:a16="http://schemas.microsoft.com/office/drawing/2014/main" id="{EA76DDC4-7DB9-7F6F-D249-6F7766BBB845}"/>
              </a:ext>
            </a:extLst>
          </p:cNvPr>
          <p:cNvSpPr/>
          <p:nvPr/>
        </p:nvSpPr>
        <p:spPr>
          <a:xfrm>
            <a:off x="63854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09" name="Rectangle: Rounded Corners 408">
            <a:extLst>
              <a:ext uri="{FF2B5EF4-FFF2-40B4-BE49-F238E27FC236}">
                <a16:creationId xmlns:a16="http://schemas.microsoft.com/office/drawing/2014/main" id="{2FD7F880-AAA0-61F3-B30B-A028D395757D}"/>
              </a:ext>
            </a:extLst>
          </p:cNvPr>
          <p:cNvSpPr/>
          <p:nvPr/>
        </p:nvSpPr>
        <p:spPr>
          <a:xfrm>
            <a:off x="69370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0" name="Rectangle: Rounded Corners 409">
            <a:extLst>
              <a:ext uri="{FF2B5EF4-FFF2-40B4-BE49-F238E27FC236}">
                <a16:creationId xmlns:a16="http://schemas.microsoft.com/office/drawing/2014/main" id="{6DF5C5BF-5713-5E2E-ED85-F14D77B0D7E5}"/>
              </a:ext>
            </a:extLst>
          </p:cNvPr>
          <p:cNvSpPr/>
          <p:nvPr/>
        </p:nvSpPr>
        <p:spPr>
          <a:xfrm>
            <a:off x="74886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1" name="Rectangle: Rounded Corners 410">
            <a:extLst>
              <a:ext uri="{FF2B5EF4-FFF2-40B4-BE49-F238E27FC236}">
                <a16:creationId xmlns:a16="http://schemas.microsoft.com/office/drawing/2014/main" id="{06A107B6-6456-9F54-626E-9F9909F746B1}"/>
              </a:ext>
            </a:extLst>
          </p:cNvPr>
          <p:cNvSpPr/>
          <p:nvPr/>
        </p:nvSpPr>
        <p:spPr>
          <a:xfrm>
            <a:off x="80401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2" name="Rectangle: Rounded Corners 411">
            <a:extLst>
              <a:ext uri="{FF2B5EF4-FFF2-40B4-BE49-F238E27FC236}">
                <a16:creationId xmlns:a16="http://schemas.microsoft.com/office/drawing/2014/main" id="{5C1E7980-208D-C38A-66D2-6CE50A85D528}"/>
              </a:ext>
            </a:extLst>
          </p:cNvPr>
          <p:cNvSpPr/>
          <p:nvPr/>
        </p:nvSpPr>
        <p:spPr>
          <a:xfrm>
            <a:off x="85917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3" name="Rectangle: Rounded Corners 412">
            <a:extLst>
              <a:ext uri="{FF2B5EF4-FFF2-40B4-BE49-F238E27FC236}">
                <a16:creationId xmlns:a16="http://schemas.microsoft.com/office/drawing/2014/main" id="{8A96E695-0F20-79EA-D89E-10F9F8DA76F9}"/>
              </a:ext>
            </a:extLst>
          </p:cNvPr>
          <p:cNvSpPr/>
          <p:nvPr/>
        </p:nvSpPr>
        <p:spPr>
          <a:xfrm>
            <a:off x="91433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4" name="Rectangle: Rounded Corners 413">
            <a:extLst>
              <a:ext uri="{FF2B5EF4-FFF2-40B4-BE49-F238E27FC236}">
                <a16:creationId xmlns:a16="http://schemas.microsoft.com/office/drawing/2014/main" id="{0FC37F48-BC9A-A6EB-0DC5-40042ED01384}"/>
              </a:ext>
            </a:extLst>
          </p:cNvPr>
          <p:cNvSpPr/>
          <p:nvPr/>
        </p:nvSpPr>
        <p:spPr>
          <a:xfrm>
            <a:off x="96948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5" name="Rectangle: Rounded Corners 414">
            <a:extLst>
              <a:ext uri="{FF2B5EF4-FFF2-40B4-BE49-F238E27FC236}">
                <a16:creationId xmlns:a16="http://schemas.microsoft.com/office/drawing/2014/main" id="{1B130D56-7721-0050-31C4-3549CDF0BF5F}"/>
              </a:ext>
            </a:extLst>
          </p:cNvPr>
          <p:cNvSpPr/>
          <p:nvPr/>
        </p:nvSpPr>
        <p:spPr>
          <a:xfrm>
            <a:off x="102464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6" name="Rectangle: Rounded Corners 415">
            <a:extLst>
              <a:ext uri="{FF2B5EF4-FFF2-40B4-BE49-F238E27FC236}">
                <a16:creationId xmlns:a16="http://schemas.microsoft.com/office/drawing/2014/main" id="{BFF28FC0-CD76-FCD0-4E9E-9C55EEB174AF}"/>
              </a:ext>
            </a:extLst>
          </p:cNvPr>
          <p:cNvSpPr/>
          <p:nvPr/>
        </p:nvSpPr>
        <p:spPr>
          <a:xfrm>
            <a:off x="107980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7" name="Rectangle: Rounded Corners 416">
            <a:extLst>
              <a:ext uri="{FF2B5EF4-FFF2-40B4-BE49-F238E27FC236}">
                <a16:creationId xmlns:a16="http://schemas.microsoft.com/office/drawing/2014/main" id="{C9CB0EAB-82F7-3AC6-F3D9-1C442E505568}"/>
              </a:ext>
            </a:extLst>
          </p:cNvPr>
          <p:cNvSpPr/>
          <p:nvPr/>
        </p:nvSpPr>
        <p:spPr>
          <a:xfrm>
            <a:off x="113495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8" name="Rectangle: Rounded Corners 417">
            <a:extLst>
              <a:ext uri="{FF2B5EF4-FFF2-40B4-BE49-F238E27FC236}">
                <a16:creationId xmlns:a16="http://schemas.microsoft.com/office/drawing/2014/main" id="{B137B482-144F-B46D-46F7-BA64EFE3FAE5}"/>
              </a:ext>
            </a:extLst>
          </p:cNvPr>
          <p:cNvSpPr/>
          <p:nvPr/>
        </p:nvSpPr>
        <p:spPr>
          <a:xfrm>
            <a:off x="119011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19" name="Rectangle: Rounded Corners 418">
            <a:extLst>
              <a:ext uri="{FF2B5EF4-FFF2-40B4-BE49-F238E27FC236}">
                <a16:creationId xmlns:a16="http://schemas.microsoft.com/office/drawing/2014/main" id="{B6CBCFBD-3E86-334D-FF4C-D723589ECB58}"/>
              </a:ext>
            </a:extLst>
          </p:cNvPr>
          <p:cNvSpPr/>
          <p:nvPr/>
        </p:nvSpPr>
        <p:spPr>
          <a:xfrm>
            <a:off x="124527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0" name="Rectangle: Rounded Corners 419">
            <a:extLst>
              <a:ext uri="{FF2B5EF4-FFF2-40B4-BE49-F238E27FC236}">
                <a16:creationId xmlns:a16="http://schemas.microsoft.com/office/drawing/2014/main" id="{496ABAA6-CDA0-2BA6-651C-4738E177C8F1}"/>
              </a:ext>
            </a:extLst>
          </p:cNvPr>
          <p:cNvSpPr/>
          <p:nvPr/>
        </p:nvSpPr>
        <p:spPr>
          <a:xfrm>
            <a:off x="130042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F107F7CE-5BE1-4ED4-7F94-907D1019F8FB}"/>
              </a:ext>
            </a:extLst>
          </p:cNvPr>
          <p:cNvSpPr/>
          <p:nvPr/>
        </p:nvSpPr>
        <p:spPr>
          <a:xfrm>
            <a:off x="135558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2" name="Rectangle: Rounded Corners 421">
            <a:extLst>
              <a:ext uri="{FF2B5EF4-FFF2-40B4-BE49-F238E27FC236}">
                <a16:creationId xmlns:a16="http://schemas.microsoft.com/office/drawing/2014/main" id="{56145F06-EABE-B743-C929-C46002A3FEB6}"/>
              </a:ext>
            </a:extLst>
          </p:cNvPr>
          <p:cNvSpPr/>
          <p:nvPr/>
        </p:nvSpPr>
        <p:spPr>
          <a:xfrm>
            <a:off x="141074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3" name="Rectangle: Rounded Corners 422">
            <a:extLst>
              <a:ext uri="{FF2B5EF4-FFF2-40B4-BE49-F238E27FC236}">
                <a16:creationId xmlns:a16="http://schemas.microsoft.com/office/drawing/2014/main" id="{BD047CAB-5515-5695-DC04-70873983BA60}"/>
              </a:ext>
            </a:extLst>
          </p:cNvPr>
          <p:cNvSpPr/>
          <p:nvPr/>
        </p:nvSpPr>
        <p:spPr>
          <a:xfrm>
            <a:off x="146589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4" name="Rectangle: Rounded Corners 423">
            <a:extLst>
              <a:ext uri="{FF2B5EF4-FFF2-40B4-BE49-F238E27FC236}">
                <a16:creationId xmlns:a16="http://schemas.microsoft.com/office/drawing/2014/main" id="{4FEE9CD3-F096-AA48-8AE0-3D57E83A2985}"/>
              </a:ext>
            </a:extLst>
          </p:cNvPr>
          <p:cNvSpPr/>
          <p:nvPr/>
        </p:nvSpPr>
        <p:spPr>
          <a:xfrm>
            <a:off x="152105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5" name="Rectangle: Rounded Corners 424">
            <a:extLst>
              <a:ext uri="{FF2B5EF4-FFF2-40B4-BE49-F238E27FC236}">
                <a16:creationId xmlns:a16="http://schemas.microsoft.com/office/drawing/2014/main" id="{C215AA17-D0F7-9A4B-5C5D-FAE35B2B56E5}"/>
              </a:ext>
            </a:extLst>
          </p:cNvPr>
          <p:cNvSpPr/>
          <p:nvPr/>
        </p:nvSpPr>
        <p:spPr>
          <a:xfrm>
            <a:off x="157621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6" name="Rectangle: Rounded Corners 425">
            <a:extLst>
              <a:ext uri="{FF2B5EF4-FFF2-40B4-BE49-F238E27FC236}">
                <a16:creationId xmlns:a16="http://schemas.microsoft.com/office/drawing/2014/main" id="{2767DED1-E124-4705-8328-44F7C797DE62}"/>
              </a:ext>
            </a:extLst>
          </p:cNvPr>
          <p:cNvSpPr/>
          <p:nvPr/>
        </p:nvSpPr>
        <p:spPr>
          <a:xfrm>
            <a:off x="163136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7" name="Rectangle: Rounded Corners 426">
            <a:extLst>
              <a:ext uri="{FF2B5EF4-FFF2-40B4-BE49-F238E27FC236}">
                <a16:creationId xmlns:a16="http://schemas.microsoft.com/office/drawing/2014/main" id="{5DCD26BC-C17C-8AFB-2954-EC8D2463D3FC}"/>
              </a:ext>
            </a:extLst>
          </p:cNvPr>
          <p:cNvSpPr/>
          <p:nvPr/>
        </p:nvSpPr>
        <p:spPr>
          <a:xfrm>
            <a:off x="1686526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8" name="Rectangle: Rounded Corners 427">
            <a:extLst>
              <a:ext uri="{FF2B5EF4-FFF2-40B4-BE49-F238E27FC236}">
                <a16:creationId xmlns:a16="http://schemas.microsoft.com/office/drawing/2014/main" id="{592EEC81-41BC-D5CD-FC32-CE99C2F88E13}"/>
              </a:ext>
            </a:extLst>
          </p:cNvPr>
          <p:cNvSpPr/>
          <p:nvPr/>
        </p:nvSpPr>
        <p:spPr>
          <a:xfrm>
            <a:off x="174168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29" name="Rectangle: Rounded Corners 428">
            <a:extLst>
              <a:ext uri="{FF2B5EF4-FFF2-40B4-BE49-F238E27FC236}">
                <a16:creationId xmlns:a16="http://schemas.microsoft.com/office/drawing/2014/main" id="{F1590E86-82B5-8F37-F8D2-2C0920A32C94}"/>
              </a:ext>
            </a:extLst>
          </p:cNvPr>
          <p:cNvSpPr/>
          <p:nvPr/>
        </p:nvSpPr>
        <p:spPr>
          <a:xfrm>
            <a:off x="179683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0" name="Rectangle: Rounded Corners 429">
            <a:extLst>
              <a:ext uri="{FF2B5EF4-FFF2-40B4-BE49-F238E27FC236}">
                <a16:creationId xmlns:a16="http://schemas.microsoft.com/office/drawing/2014/main" id="{DA377906-D5DE-3383-B65A-85F674758960}"/>
              </a:ext>
            </a:extLst>
          </p:cNvPr>
          <p:cNvSpPr/>
          <p:nvPr/>
        </p:nvSpPr>
        <p:spPr>
          <a:xfrm>
            <a:off x="185199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1" name="Rectangle: Rounded Corners 430">
            <a:extLst>
              <a:ext uri="{FF2B5EF4-FFF2-40B4-BE49-F238E27FC236}">
                <a16:creationId xmlns:a16="http://schemas.microsoft.com/office/drawing/2014/main" id="{4BC4CB9C-B139-8FF0-14B9-B0AA4D797B85}"/>
              </a:ext>
            </a:extLst>
          </p:cNvPr>
          <p:cNvSpPr/>
          <p:nvPr/>
        </p:nvSpPr>
        <p:spPr>
          <a:xfrm>
            <a:off x="190715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2" name="Rectangle: Rounded Corners 431">
            <a:extLst>
              <a:ext uri="{FF2B5EF4-FFF2-40B4-BE49-F238E27FC236}">
                <a16:creationId xmlns:a16="http://schemas.microsoft.com/office/drawing/2014/main" id="{FD720DD0-9D0B-CBD0-245F-B7453C03BE53}"/>
              </a:ext>
            </a:extLst>
          </p:cNvPr>
          <p:cNvSpPr/>
          <p:nvPr/>
        </p:nvSpPr>
        <p:spPr>
          <a:xfrm>
            <a:off x="196230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3" name="Rectangle: Rounded Corners 432">
            <a:extLst>
              <a:ext uri="{FF2B5EF4-FFF2-40B4-BE49-F238E27FC236}">
                <a16:creationId xmlns:a16="http://schemas.microsoft.com/office/drawing/2014/main" id="{EF4025A2-15F0-D57F-3679-9E3B97F39663}"/>
              </a:ext>
            </a:extLst>
          </p:cNvPr>
          <p:cNvSpPr/>
          <p:nvPr/>
        </p:nvSpPr>
        <p:spPr>
          <a:xfrm>
            <a:off x="201746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4" name="Rectangle: Rounded Corners 433">
            <a:extLst>
              <a:ext uri="{FF2B5EF4-FFF2-40B4-BE49-F238E27FC236}">
                <a16:creationId xmlns:a16="http://schemas.microsoft.com/office/drawing/2014/main" id="{DA40A825-7D2A-B08E-D35C-C4A723DCB0A9}"/>
              </a:ext>
            </a:extLst>
          </p:cNvPr>
          <p:cNvSpPr/>
          <p:nvPr/>
        </p:nvSpPr>
        <p:spPr>
          <a:xfrm>
            <a:off x="207262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5" name="Rectangle: Rounded Corners 434">
            <a:extLst>
              <a:ext uri="{FF2B5EF4-FFF2-40B4-BE49-F238E27FC236}">
                <a16:creationId xmlns:a16="http://schemas.microsoft.com/office/drawing/2014/main" id="{D3695101-ACFD-CC7A-9450-D3FA864F1B37}"/>
              </a:ext>
            </a:extLst>
          </p:cNvPr>
          <p:cNvSpPr/>
          <p:nvPr/>
        </p:nvSpPr>
        <p:spPr>
          <a:xfrm>
            <a:off x="212777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6" name="Rectangle: Rounded Corners 435">
            <a:extLst>
              <a:ext uri="{FF2B5EF4-FFF2-40B4-BE49-F238E27FC236}">
                <a16:creationId xmlns:a16="http://schemas.microsoft.com/office/drawing/2014/main" id="{5A2607BC-5E17-5085-3261-221F47AE0840}"/>
              </a:ext>
            </a:extLst>
          </p:cNvPr>
          <p:cNvSpPr/>
          <p:nvPr/>
        </p:nvSpPr>
        <p:spPr>
          <a:xfrm>
            <a:off x="218293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7" name="Rectangle: Rounded Corners 436">
            <a:extLst>
              <a:ext uri="{FF2B5EF4-FFF2-40B4-BE49-F238E27FC236}">
                <a16:creationId xmlns:a16="http://schemas.microsoft.com/office/drawing/2014/main" id="{21CBD8C9-93C6-8B97-FE63-B51AB9DBD9E6}"/>
              </a:ext>
            </a:extLst>
          </p:cNvPr>
          <p:cNvSpPr/>
          <p:nvPr/>
        </p:nvSpPr>
        <p:spPr>
          <a:xfrm>
            <a:off x="223809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8" name="Rectangle: Rounded Corners 437">
            <a:extLst>
              <a:ext uri="{FF2B5EF4-FFF2-40B4-BE49-F238E27FC236}">
                <a16:creationId xmlns:a16="http://schemas.microsoft.com/office/drawing/2014/main" id="{85649D5D-5801-E5D3-3C46-5C5A4B6B24AD}"/>
              </a:ext>
            </a:extLst>
          </p:cNvPr>
          <p:cNvSpPr/>
          <p:nvPr/>
        </p:nvSpPr>
        <p:spPr>
          <a:xfrm>
            <a:off x="2293249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39" name="Rectangle: Rounded Corners 438">
            <a:extLst>
              <a:ext uri="{FF2B5EF4-FFF2-40B4-BE49-F238E27FC236}">
                <a16:creationId xmlns:a16="http://schemas.microsoft.com/office/drawing/2014/main" id="{7B1E6E78-65E0-CDFC-10CB-1168A360BE06}"/>
              </a:ext>
            </a:extLst>
          </p:cNvPr>
          <p:cNvSpPr/>
          <p:nvPr/>
        </p:nvSpPr>
        <p:spPr>
          <a:xfrm>
            <a:off x="234840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0" name="Rectangle: Rounded Corners 439">
            <a:extLst>
              <a:ext uri="{FF2B5EF4-FFF2-40B4-BE49-F238E27FC236}">
                <a16:creationId xmlns:a16="http://schemas.microsoft.com/office/drawing/2014/main" id="{8B477D29-E0CD-988D-5EAD-336A64018139}"/>
              </a:ext>
            </a:extLst>
          </p:cNvPr>
          <p:cNvSpPr/>
          <p:nvPr/>
        </p:nvSpPr>
        <p:spPr>
          <a:xfrm>
            <a:off x="240356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99D5F904-D451-5D45-96EF-AADEEF2EAF73}"/>
              </a:ext>
            </a:extLst>
          </p:cNvPr>
          <p:cNvSpPr/>
          <p:nvPr/>
        </p:nvSpPr>
        <p:spPr>
          <a:xfrm>
            <a:off x="245871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2" name="Rectangle: Rounded Corners 441">
            <a:extLst>
              <a:ext uri="{FF2B5EF4-FFF2-40B4-BE49-F238E27FC236}">
                <a16:creationId xmlns:a16="http://schemas.microsoft.com/office/drawing/2014/main" id="{5DC5FAED-7DF5-1CD1-33B3-6E4A51752ED6}"/>
              </a:ext>
            </a:extLst>
          </p:cNvPr>
          <p:cNvSpPr/>
          <p:nvPr/>
        </p:nvSpPr>
        <p:spPr>
          <a:xfrm>
            <a:off x="251387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3" name="Rectangle: Rounded Corners 442">
            <a:extLst>
              <a:ext uri="{FF2B5EF4-FFF2-40B4-BE49-F238E27FC236}">
                <a16:creationId xmlns:a16="http://schemas.microsoft.com/office/drawing/2014/main" id="{0A82D464-2AE6-248D-28D8-0D20370776C5}"/>
              </a:ext>
            </a:extLst>
          </p:cNvPr>
          <p:cNvSpPr/>
          <p:nvPr/>
        </p:nvSpPr>
        <p:spPr>
          <a:xfrm>
            <a:off x="256903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4" name="Rectangle: Rounded Corners 443">
            <a:extLst>
              <a:ext uri="{FF2B5EF4-FFF2-40B4-BE49-F238E27FC236}">
                <a16:creationId xmlns:a16="http://schemas.microsoft.com/office/drawing/2014/main" id="{A4180E28-31EF-E3C8-4F8C-5F35BE092EF0}"/>
              </a:ext>
            </a:extLst>
          </p:cNvPr>
          <p:cNvSpPr/>
          <p:nvPr/>
        </p:nvSpPr>
        <p:spPr>
          <a:xfrm>
            <a:off x="262418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5" name="Rectangle: Rounded Corners 444">
            <a:extLst>
              <a:ext uri="{FF2B5EF4-FFF2-40B4-BE49-F238E27FC236}">
                <a16:creationId xmlns:a16="http://schemas.microsoft.com/office/drawing/2014/main" id="{368AA122-C58B-7AE7-0A20-76573645AD71}"/>
              </a:ext>
            </a:extLst>
          </p:cNvPr>
          <p:cNvSpPr/>
          <p:nvPr/>
        </p:nvSpPr>
        <p:spPr>
          <a:xfrm>
            <a:off x="267934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6" name="Rectangle: Rounded Corners 445">
            <a:extLst>
              <a:ext uri="{FF2B5EF4-FFF2-40B4-BE49-F238E27FC236}">
                <a16:creationId xmlns:a16="http://schemas.microsoft.com/office/drawing/2014/main" id="{DD0DE513-FFC0-FF36-2CA1-58D2AAA98256}"/>
              </a:ext>
            </a:extLst>
          </p:cNvPr>
          <p:cNvSpPr/>
          <p:nvPr/>
        </p:nvSpPr>
        <p:spPr>
          <a:xfrm>
            <a:off x="273450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7" name="Rectangle: Rounded Corners 446">
            <a:extLst>
              <a:ext uri="{FF2B5EF4-FFF2-40B4-BE49-F238E27FC236}">
                <a16:creationId xmlns:a16="http://schemas.microsoft.com/office/drawing/2014/main" id="{6D05F72D-86D9-897D-6093-B1846D131ECE}"/>
              </a:ext>
            </a:extLst>
          </p:cNvPr>
          <p:cNvSpPr/>
          <p:nvPr/>
        </p:nvSpPr>
        <p:spPr>
          <a:xfrm>
            <a:off x="278965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8" name="Rectangle: Rounded Corners 447">
            <a:extLst>
              <a:ext uri="{FF2B5EF4-FFF2-40B4-BE49-F238E27FC236}">
                <a16:creationId xmlns:a16="http://schemas.microsoft.com/office/drawing/2014/main" id="{3E0585E3-A3F0-3C1D-FB67-F912824B88E1}"/>
              </a:ext>
            </a:extLst>
          </p:cNvPr>
          <p:cNvSpPr/>
          <p:nvPr/>
        </p:nvSpPr>
        <p:spPr>
          <a:xfrm>
            <a:off x="284481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49" name="Rectangle: Rounded Corners 448">
            <a:extLst>
              <a:ext uri="{FF2B5EF4-FFF2-40B4-BE49-F238E27FC236}">
                <a16:creationId xmlns:a16="http://schemas.microsoft.com/office/drawing/2014/main" id="{16FB004B-3887-D087-1208-34BB42FA0215}"/>
              </a:ext>
            </a:extLst>
          </p:cNvPr>
          <p:cNvSpPr/>
          <p:nvPr/>
        </p:nvSpPr>
        <p:spPr>
          <a:xfrm>
            <a:off x="2899972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0" name="Rectangle: Rounded Corners 449">
            <a:extLst>
              <a:ext uri="{FF2B5EF4-FFF2-40B4-BE49-F238E27FC236}">
                <a16:creationId xmlns:a16="http://schemas.microsoft.com/office/drawing/2014/main" id="{8D25B198-B762-87D5-99C2-444CD812AFC0}"/>
              </a:ext>
            </a:extLst>
          </p:cNvPr>
          <p:cNvSpPr/>
          <p:nvPr/>
        </p:nvSpPr>
        <p:spPr>
          <a:xfrm>
            <a:off x="295512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1" name="Rectangle: Rounded Corners 450">
            <a:extLst>
              <a:ext uri="{FF2B5EF4-FFF2-40B4-BE49-F238E27FC236}">
                <a16:creationId xmlns:a16="http://schemas.microsoft.com/office/drawing/2014/main" id="{65992EC6-082A-C7A4-BB31-04B33FB7A570}"/>
              </a:ext>
            </a:extLst>
          </p:cNvPr>
          <p:cNvSpPr/>
          <p:nvPr/>
        </p:nvSpPr>
        <p:spPr>
          <a:xfrm>
            <a:off x="301028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2" name="Rectangle: Rounded Corners 451">
            <a:extLst>
              <a:ext uri="{FF2B5EF4-FFF2-40B4-BE49-F238E27FC236}">
                <a16:creationId xmlns:a16="http://schemas.microsoft.com/office/drawing/2014/main" id="{1DDDAB57-F99C-94E7-5E2E-438FA9A83892}"/>
              </a:ext>
            </a:extLst>
          </p:cNvPr>
          <p:cNvSpPr/>
          <p:nvPr/>
        </p:nvSpPr>
        <p:spPr>
          <a:xfrm>
            <a:off x="3065441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3" name="Rectangle: Rounded Corners 452">
            <a:extLst>
              <a:ext uri="{FF2B5EF4-FFF2-40B4-BE49-F238E27FC236}">
                <a16:creationId xmlns:a16="http://schemas.microsoft.com/office/drawing/2014/main" id="{8C2B7A58-1A8F-DB71-0E29-86CDDA91944D}"/>
              </a:ext>
            </a:extLst>
          </p:cNvPr>
          <p:cNvSpPr/>
          <p:nvPr/>
        </p:nvSpPr>
        <p:spPr>
          <a:xfrm>
            <a:off x="3120598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4" name="Rectangle: Rounded Corners 453">
            <a:extLst>
              <a:ext uri="{FF2B5EF4-FFF2-40B4-BE49-F238E27FC236}">
                <a16:creationId xmlns:a16="http://schemas.microsoft.com/office/drawing/2014/main" id="{07D81094-2749-937B-1A00-328AA660BD80}"/>
              </a:ext>
            </a:extLst>
          </p:cNvPr>
          <p:cNvSpPr/>
          <p:nvPr/>
        </p:nvSpPr>
        <p:spPr>
          <a:xfrm>
            <a:off x="3175755" y="4466190"/>
            <a:ext cx="44108" cy="439186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5" name="Rectangle: Rounded Corners 454">
            <a:extLst>
              <a:ext uri="{FF2B5EF4-FFF2-40B4-BE49-F238E27FC236}">
                <a16:creationId xmlns:a16="http://schemas.microsoft.com/office/drawing/2014/main" id="{57D3C769-1BB2-B860-0BCA-EDE236FD2A53}"/>
              </a:ext>
            </a:extLst>
          </p:cNvPr>
          <p:cNvSpPr/>
          <p:nvPr/>
        </p:nvSpPr>
        <p:spPr>
          <a:xfrm>
            <a:off x="323091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6" name="Rectangle: Rounded Corners 455">
            <a:extLst>
              <a:ext uri="{FF2B5EF4-FFF2-40B4-BE49-F238E27FC236}">
                <a16:creationId xmlns:a16="http://schemas.microsoft.com/office/drawing/2014/main" id="{D279226E-D9C1-0FF9-3BFE-585B650C9F8C}"/>
              </a:ext>
            </a:extLst>
          </p:cNvPr>
          <p:cNvSpPr/>
          <p:nvPr/>
        </p:nvSpPr>
        <p:spPr>
          <a:xfrm>
            <a:off x="328606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7" name="Rectangle: Rounded Corners 456">
            <a:extLst>
              <a:ext uri="{FF2B5EF4-FFF2-40B4-BE49-F238E27FC236}">
                <a16:creationId xmlns:a16="http://schemas.microsoft.com/office/drawing/2014/main" id="{AC6691D1-5F1B-E04F-415F-9D6AB5F51AAF}"/>
              </a:ext>
            </a:extLst>
          </p:cNvPr>
          <p:cNvSpPr/>
          <p:nvPr/>
        </p:nvSpPr>
        <p:spPr>
          <a:xfrm>
            <a:off x="334122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8" name="Rectangle: Rounded Corners 457">
            <a:extLst>
              <a:ext uri="{FF2B5EF4-FFF2-40B4-BE49-F238E27FC236}">
                <a16:creationId xmlns:a16="http://schemas.microsoft.com/office/drawing/2014/main" id="{51BFF263-E1B2-02E5-5FAF-FB9E27C3FA47}"/>
              </a:ext>
            </a:extLst>
          </p:cNvPr>
          <p:cNvSpPr/>
          <p:nvPr/>
        </p:nvSpPr>
        <p:spPr>
          <a:xfrm>
            <a:off x="339638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59" name="Rectangle: Rounded Corners 458">
            <a:extLst>
              <a:ext uri="{FF2B5EF4-FFF2-40B4-BE49-F238E27FC236}">
                <a16:creationId xmlns:a16="http://schemas.microsoft.com/office/drawing/2014/main" id="{CB4CF4E1-8336-441F-BB8D-3989D1F4F8BB}"/>
              </a:ext>
            </a:extLst>
          </p:cNvPr>
          <p:cNvSpPr/>
          <p:nvPr/>
        </p:nvSpPr>
        <p:spPr>
          <a:xfrm>
            <a:off x="345153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0" name="Rectangle: Rounded Corners 459">
            <a:extLst>
              <a:ext uri="{FF2B5EF4-FFF2-40B4-BE49-F238E27FC236}">
                <a16:creationId xmlns:a16="http://schemas.microsoft.com/office/drawing/2014/main" id="{3E018913-6ADC-5F45-EB55-F54DA57037EC}"/>
              </a:ext>
            </a:extLst>
          </p:cNvPr>
          <p:cNvSpPr/>
          <p:nvPr/>
        </p:nvSpPr>
        <p:spPr>
          <a:xfrm>
            <a:off x="3506695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1" name="Rectangle: Rounded Corners 460">
            <a:extLst>
              <a:ext uri="{FF2B5EF4-FFF2-40B4-BE49-F238E27FC236}">
                <a16:creationId xmlns:a16="http://schemas.microsoft.com/office/drawing/2014/main" id="{9E629540-C7FC-68DD-E0A8-7762388180E9}"/>
              </a:ext>
            </a:extLst>
          </p:cNvPr>
          <p:cNvSpPr/>
          <p:nvPr/>
        </p:nvSpPr>
        <p:spPr>
          <a:xfrm>
            <a:off x="356185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2" name="Rectangle: Rounded Corners 461">
            <a:extLst>
              <a:ext uri="{FF2B5EF4-FFF2-40B4-BE49-F238E27FC236}">
                <a16:creationId xmlns:a16="http://schemas.microsoft.com/office/drawing/2014/main" id="{E55DCC2A-3CA4-7604-6748-230330E50726}"/>
              </a:ext>
            </a:extLst>
          </p:cNvPr>
          <p:cNvSpPr/>
          <p:nvPr/>
        </p:nvSpPr>
        <p:spPr>
          <a:xfrm>
            <a:off x="361700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3" name="Rectangle: Rounded Corners 462">
            <a:extLst>
              <a:ext uri="{FF2B5EF4-FFF2-40B4-BE49-F238E27FC236}">
                <a16:creationId xmlns:a16="http://schemas.microsoft.com/office/drawing/2014/main" id="{AF82EB9E-2D4B-F591-5056-3570D838E3E2}"/>
              </a:ext>
            </a:extLst>
          </p:cNvPr>
          <p:cNvSpPr/>
          <p:nvPr/>
        </p:nvSpPr>
        <p:spPr>
          <a:xfrm>
            <a:off x="367216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4" name="Rectangle: Rounded Corners 463">
            <a:extLst>
              <a:ext uri="{FF2B5EF4-FFF2-40B4-BE49-F238E27FC236}">
                <a16:creationId xmlns:a16="http://schemas.microsoft.com/office/drawing/2014/main" id="{EDF67AFD-5306-6CDD-7C12-BE33A53D18BB}"/>
              </a:ext>
            </a:extLst>
          </p:cNvPr>
          <p:cNvSpPr/>
          <p:nvPr/>
        </p:nvSpPr>
        <p:spPr>
          <a:xfrm>
            <a:off x="372732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5" name="Rectangle: Rounded Corners 464">
            <a:extLst>
              <a:ext uri="{FF2B5EF4-FFF2-40B4-BE49-F238E27FC236}">
                <a16:creationId xmlns:a16="http://schemas.microsoft.com/office/drawing/2014/main" id="{52B9F2E5-8D58-CECE-781C-A4F8758F67B8}"/>
              </a:ext>
            </a:extLst>
          </p:cNvPr>
          <p:cNvSpPr/>
          <p:nvPr/>
        </p:nvSpPr>
        <p:spPr>
          <a:xfrm>
            <a:off x="378247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6" name="Rectangle: Rounded Corners 465">
            <a:extLst>
              <a:ext uri="{FF2B5EF4-FFF2-40B4-BE49-F238E27FC236}">
                <a16:creationId xmlns:a16="http://schemas.microsoft.com/office/drawing/2014/main" id="{D85CDC9E-98AD-768E-0DD7-24CBDC14A0CF}"/>
              </a:ext>
            </a:extLst>
          </p:cNvPr>
          <p:cNvSpPr/>
          <p:nvPr/>
        </p:nvSpPr>
        <p:spPr>
          <a:xfrm>
            <a:off x="383763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7" name="Rectangle: Rounded Corners 466">
            <a:extLst>
              <a:ext uri="{FF2B5EF4-FFF2-40B4-BE49-F238E27FC236}">
                <a16:creationId xmlns:a16="http://schemas.microsoft.com/office/drawing/2014/main" id="{FA39B399-3679-8D30-3E1C-5A87CF034F10}"/>
              </a:ext>
            </a:extLst>
          </p:cNvPr>
          <p:cNvSpPr/>
          <p:nvPr/>
        </p:nvSpPr>
        <p:spPr>
          <a:xfrm>
            <a:off x="389279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8" name="Rectangle: Rounded Corners 467">
            <a:extLst>
              <a:ext uri="{FF2B5EF4-FFF2-40B4-BE49-F238E27FC236}">
                <a16:creationId xmlns:a16="http://schemas.microsoft.com/office/drawing/2014/main" id="{BD89CBDF-6DCD-FFF8-CC75-665ED887E7E1}"/>
              </a:ext>
            </a:extLst>
          </p:cNvPr>
          <p:cNvSpPr/>
          <p:nvPr/>
        </p:nvSpPr>
        <p:spPr>
          <a:xfrm>
            <a:off x="394794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69" name="Rectangle: Rounded Corners 468">
            <a:extLst>
              <a:ext uri="{FF2B5EF4-FFF2-40B4-BE49-F238E27FC236}">
                <a16:creationId xmlns:a16="http://schemas.microsoft.com/office/drawing/2014/main" id="{3C41432C-0946-63AB-1690-3E03E54EC86C}"/>
              </a:ext>
            </a:extLst>
          </p:cNvPr>
          <p:cNvSpPr/>
          <p:nvPr/>
        </p:nvSpPr>
        <p:spPr>
          <a:xfrm>
            <a:off x="4003105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0" name="Rectangle: Rounded Corners 469">
            <a:extLst>
              <a:ext uri="{FF2B5EF4-FFF2-40B4-BE49-F238E27FC236}">
                <a16:creationId xmlns:a16="http://schemas.microsoft.com/office/drawing/2014/main" id="{0463690E-D378-4520-D21F-225D6CAEDA1D}"/>
              </a:ext>
            </a:extLst>
          </p:cNvPr>
          <p:cNvSpPr/>
          <p:nvPr/>
        </p:nvSpPr>
        <p:spPr>
          <a:xfrm>
            <a:off x="405826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1" name="Rectangle: Rounded Corners 470">
            <a:extLst>
              <a:ext uri="{FF2B5EF4-FFF2-40B4-BE49-F238E27FC236}">
                <a16:creationId xmlns:a16="http://schemas.microsoft.com/office/drawing/2014/main" id="{C8CC59EA-A50C-A8E8-BD4C-676938440D1B}"/>
              </a:ext>
            </a:extLst>
          </p:cNvPr>
          <p:cNvSpPr/>
          <p:nvPr/>
        </p:nvSpPr>
        <p:spPr>
          <a:xfrm>
            <a:off x="411341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2" name="Rectangle: Rounded Corners 471">
            <a:extLst>
              <a:ext uri="{FF2B5EF4-FFF2-40B4-BE49-F238E27FC236}">
                <a16:creationId xmlns:a16="http://schemas.microsoft.com/office/drawing/2014/main" id="{688960E4-5A12-8B81-881B-1B3A1856A0CE}"/>
              </a:ext>
            </a:extLst>
          </p:cNvPr>
          <p:cNvSpPr/>
          <p:nvPr/>
        </p:nvSpPr>
        <p:spPr>
          <a:xfrm>
            <a:off x="416857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3" name="Rectangle: Rounded Corners 472">
            <a:extLst>
              <a:ext uri="{FF2B5EF4-FFF2-40B4-BE49-F238E27FC236}">
                <a16:creationId xmlns:a16="http://schemas.microsoft.com/office/drawing/2014/main" id="{D6980D8E-B93A-483C-8F54-BC863581BCED}"/>
              </a:ext>
            </a:extLst>
          </p:cNvPr>
          <p:cNvSpPr/>
          <p:nvPr/>
        </p:nvSpPr>
        <p:spPr>
          <a:xfrm>
            <a:off x="422373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4" name="Rectangle: Rounded Corners 473">
            <a:extLst>
              <a:ext uri="{FF2B5EF4-FFF2-40B4-BE49-F238E27FC236}">
                <a16:creationId xmlns:a16="http://schemas.microsoft.com/office/drawing/2014/main" id="{9CF659EE-00B1-92AC-BC71-F542B9968F1F}"/>
              </a:ext>
            </a:extLst>
          </p:cNvPr>
          <p:cNvSpPr/>
          <p:nvPr/>
        </p:nvSpPr>
        <p:spPr>
          <a:xfrm>
            <a:off x="427888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5" name="Rectangle: Rounded Corners 474">
            <a:extLst>
              <a:ext uri="{FF2B5EF4-FFF2-40B4-BE49-F238E27FC236}">
                <a16:creationId xmlns:a16="http://schemas.microsoft.com/office/drawing/2014/main" id="{CB3CA7B5-DB79-2271-46E9-64B5D28716A9}"/>
              </a:ext>
            </a:extLst>
          </p:cNvPr>
          <p:cNvSpPr/>
          <p:nvPr/>
        </p:nvSpPr>
        <p:spPr>
          <a:xfrm>
            <a:off x="433404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6" name="Rectangle: Rounded Corners 475">
            <a:extLst>
              <a:ext uri="{FF2B5EF4-FFF2-40B4-BE49-F238E27FC236}">
                <a16:creationId xmlns:a16="http://schemas.microsoft.com/office/drawing/2014/main" id="{0429116C-F5FA-377E-CD09-33A0DE4BF36B}"/>
              </a:ext>
            </a:extLst>
          </p:cNvPr>
          <p:cNvSpPr/>
          <p:nvPr/>
        </p:nvSpPr>
        <p:spPr>
          <a:xfrm>
            <a:off x="438920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7" name="Rectangle: Rounded Corners 476">
            <a:extLst>
              <a:ext uri="{FF2B5EF4-FFF2-40B4-BE49-F238E27FC236}">
                <a16:creationId xmlns:a16="http://schemas.microsoft.com/office/drawing/2014/main" id="{87C5B67B-4189-3D53-6117-13CBACE61031}"/>
              </a:ext>
            </a:extLst>
          </p:cNvPr>
          <p:cNvSpPr/>
          <p:nvPr/>
        </p:nvSpPr>
        <p:spPr>
          <a:xfrm>
            <a:off x="444435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8" name="Rectangle: Rounded Corners 477">
            <a:extLst>
              <a:ext uri="{FF2B5EF4-FFF2-40B4-BE49-F238E27FC236}">
                <a16:creationId xmlns:a16="http://schemas.microsoft.com/office/drawing/2014/main" id="{23C8686D-E930-CEEB-79A7-5083E50FCA70}"/>
              </a:ext>
            </a:extLst>
          </p:cNvPr>
          <p:cNvSpPr/>
          <p:nvPr/>
        </p:nvSpPr>
        <p:spPr>
          <a:xfrm>
            <a:off x="449951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79" name="Rectangle: Rounded Corners 478">
            <a:extLst>
              <a:ext uri="{FF2B5EF4-FFF2-40B4-BE49-F238E27FC236}">
                <a16:creationId xmlns:a16="http://schemas.microsoft.com/office/drawing/2014/main" id="{592B2F8A-6BAE-3878-A683-50A2754DD8DD}"/>
              </a:ext>
            </a:extLst>
          </p:cNvPr>
          <p:cNvSpPr/>
          <p:nvPr/>
        </p:nvSpPr>
        <p:spPr>
          <a:xfrm>
            <a:off x="455467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0" name="Rectangle: Rounded Corners 479">
            <a:extLst>
              <a:ext uri="{FF2B5EF4-FFF2-40B4-BE49-F238E27FC236}">
                <a16:creationId xmlns:a16="http://schemas.microsoft.com/office/drawing/2014/main" id="{CC732EF8-BFFA-6D20-0BAA-53543BC699C0}"/>
              </a:ext>
            </a:extLst>
          </p:cNvPr>
          <p:cNvSpPr/>
          <p:nvPr/>
        </p:nvSpPr>
        <p:spPr>
          <a:xfrm>
            <a:off x="4609828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1" name="Rectangle: Rounded Corners 480">
            <a:extLst>
              <a:ext uri="{FF2B5EF4-FFF2-40B4-BE49-F238E27FC236}">
                <a16:creationId xmlns:a16="http://schemas.microsoft.com/office/drawing/2014/main" id="{A9B122E2-C615-0334-FF2F-E889F1EFE416}"/>
              </a:ext>
            </a:extLst>
          </p:cNvPr>
          <p:cNvSpPr/>
          <p:nvPr/>
        </p:nvSpPr>
        <p:spPr>
          <a:xfrm>
            <a:off x="466498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2" name="Rectangle: Rounded Corners 481">
            <a:extLst>
              <a:ext uri="{FF2B5EF4-FFF2-40B4-BE49-F238E27FC236}">
                <a16:creationId xmlns:a16="http://schemas.microsoft.com/office/drawing/2014/main" id="{4A62B8CD-7AF7-A4FF-D20E-4911F1EF3CD0}"/>
              </a:ext>
            </a:extLst>
          </p:cNvPr>
          <p:cNvSpPr/>
          <p:nvPr/>
        </p:nvSpPr>
        <p:spPr>
          <a:xfrm>
            <a:off x="472014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3" name="Rectangle: Rounded Corners 482">
            <a:extLst>
              <a:ext uri="{FF2B5EF4-FFF2-40B4-BE49-F238E27FC236}">
                <a16:creationId xmlns:a16="http://schemas.microsoft.com/office/drawing/2014/main" id="{B9173632-BAD6-E789-6FD6-5B68832ED91F}"/>
              </a:ext>
            </a:extLst>
          </p:cNvPr>
          <p:cNvSpPr/>
          <p:nvPr/>
        </p:nvSpPr>
        <p:spPr>
          <a:xfrm>
            <a:off x="477529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4" name="Rectangle: Rounded Corners 483">
            <a:extLst>
              <a:ext uri="{FF2B5EF4-FFF2-40B4-BE49-F238E27FC236}">
                <a16:creationId xmlns:a16="http://schemas.microsoft.com/office/drawing/2014/main" id="{0DCF1F9A-C36D-640D-ED85-D68FFE88FEC7}"/>
              </a:ext>
            </a:extLst>
          </p:cNvPr>
          <p:cNvSpPr/>
          <p:nvPr/>
        </p:nvSpPr>
        <p:spPr>
          <a:xfrm>
            <a:off x="483045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5" name="Rectangle: Rounded Corners 484">
            <a:extLst>
              <a:ext uri="{FF2B5EF4-FFF2-40B4-BE49-F238E27FC236}">
                <a16:creationId xmlns:a16="http://schemas.microsoft.com/office/drawing/2014/main" id="{58CEDF5C-3AB2-922F-9C50-95859A362009}"/>
              </a:ext>
            </a:extLst>
          </p:cNvPr>
          <p:cNvSpPr/>
          <p:nvPr/>
        </p:nvSpPr>
        <p:spPr>
          <a:xfrm>
            <a:off x="488561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6" name="Rectangle: Rounded Corners 485">
            <a:extLst>
              <a:ext uri="{FF2B5EF4-FFF2-40B4-BE49-F238E27FC236}">
                <a16:creationId xmlns:a16="http://schemas.microsoft.com/office/drawing/2014/main" id="{038550DB-14E5-3B17-6B7D-4AE3AFC618F5}"/>
              </a:ext>
            </a:extLst>
          </p:cNvPr>
          <p:cNvSpPr/>
          <p:nvPr/>
        </p:nvSpPr>
        <p:spPr>
          <a:xfrm>
            <a:off x="494076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7" name="Rectangle: Rounded Corners 486">
            <a:extLst>
              <a:ext uri="{FF2B5EF4-FFF2-40B4-BE49-F238E27FC236}">
                <a16:creationId xmlns:a16="http://schemas.microsoft.com/office/drawing/2014/main" id="{48F5AE07-D4E1-C92B-A316-4DABD0E32C09}"/>
              </a:ext>
            </a:extLst>
          </p:cNvPr>
          <p:cNvSpPr/>
          <p:nvPr/>
        </p:nvSpPr>
        <p:spPr>
          <a:xfrm>
            <a:off x="499592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8" name="Rectangle: Rounded Corners 487">
            <a:extLst>
              <a:ext uri="{FF2B5EF4-FFF2-40B4-BE49-F238E27FC236}">
                <a16:creationId xmlns:a16="http://schemas.microsoft.com/office/drawing/2014/main" id="{15F0EFF5-E56E-AF1D-76E6-A4F27CCD1419}"/>
              </a:ext>
            </a:extLst>
          </p:cNvPr>
          <p:cNvSpPr/>
          <p:nvPr/>
        </p:nvSpPr>
        <p:spPr>
          <a:xfrm>
            <a:off x="505108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C5E3D1C5-E17C-5ED1-5139-B6B8D4BEDC31}"/>
              </a:ext>
            </a:extLst>
          </p:cNvPr>
          <p:cNvSpPr/>
          <p:nvPr/>
        </p:nvSpPr>
        <p:spPr>
          <a:xfrm>
            <a:off x="510623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0" name="Rectangle: Rounded Corners 489">
            <a:extLst>
              <a:ext uri="{FF2B5EF4-FFF2-40B4-BE49-F238E27FC236}">
                <a16:creationId xmlns:a16="http://schemas.microsoft.com/office/drawing/2014/main" id="{A9303C08-2CC6-80CD-46EA-4617B85E7C13}"/>
              </a:ext>
            </a:extLst>
          </p:cNvPr>
          <p:cNvSpPr/>
          <p:nvPr/>
        </p:nvSpPr>
        <p:spPr>
          <a:xfrm>
            <a:off x="516139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1" name="Rectangle: Rounded Corners 490">
            <a:extLst>
              <a:ext uri="{FF2B5EF4-FFF2-40B4-BE49-F238E27FC236}">
                <a16:creationId xmlns:a16="http://schemas.microsoft.com/office/drawing/2014/main" id="{B2C29463-4A1F-5078-3DE9-2648C2F0B215}"/>
              </a:ext>
            </a:extLst>
          </p:cNvPr>
          <p:cNvSpPr/>
          <p:nvPr/>
        </p:nvSpPr>
        <p:spPr>
          <a:xfrm>
            <a:off x="5216551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2" name="Rectangle: Rounded Corners 491">
            <a:extLst>
              <a:ext uri="{FF2B5EF4-FFF2-40B4-BE49-F238E27FC236}">
                <a16:creationId xmlns:a16="http://schemas.microsoft.com/office/drawing/2014/main" id="{88B3582B-4858-666A-497B-996BCB2B12C6}"/>
              </a:ext>
            </a:extLst>
          </p:cNvPr>
          <p:cNvSpPr/>
          <p:nvPr/>
        </p:nvSpPr>
        <p:spPr>
          <a:xfrm>
            <a:off x="527170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3" name="Rectangle: Rounded Corners 492">
            <a:extLst>
              <a:ext uri="{FF2B5EF4-FFF2-40B4-BE49-F238E27FC236}">
                <a16:creationId xmlns:a16="http://schemas.microsoft.com/office/drawing/2014/main" id="{8A13DDA9-F1AE-CF08-48EA-7FA6AD886F6B}"/>
              </a:ext>
            </a:extLst>
          </p:cNvPr>
          <p:cNvSpPr/>
          <p:nvPr/>
        </p:nvSpPr>
        <p:spPr>
          <a:xfrm>
            <a:off x="532686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4" name="Rectangle: Rounded Corners 493">
            <a:extLst>
              <a:ext uri="{FF2B5EF4-FFF2-40B4-BE49-F238E27FC236}">
                <a16:creationId xmlns:a16="http://schemas.microsoft.com/office/drawing/2014/main" id="{3F6F6B13-AB61-7ED1-0C34-979242B82DDB}"/>
              </a:ext>
            </a:extLst>
          </p:cNvPr>
          <p:cNvSpPr/>
          <p:nvPr/>
        </p:nvSpPr>
        <p:spPr>
          <a:xfrm>
            <a:off x="538202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5" name="Rectangle: Rounded Corners 494">
            <a:extLst>
              <a:ext uri="{FF2B5EF4-FFF2-40B4-BE49-F238E27FC236}">
                <a16:creationId xmlns:a16="http://schemas.microsoft.com/office/drawing/2014/main" id="{1F2C97FD-3CDA-9AB2-08DC-05098314554C}"/>
              </a:ext>
            </a:extLst>
          </p:cNvPr>
          <p:cNvSpPr/>
          <p:nvPr/>
        </p:nvSpPr>
        <p:spPr>
          <a:xfrm>
            <a:off x="543717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6" name="Rectangle: Rounded Corners 495">
            <a:extLst>
              <a:ext uri="{FF2B5EF4-FFF2-40B4-BE49-F238E27FC236}">
                <a16:creationId xmlns:a16="http://schemas.microsoft.com/office/drawing/2014/main" id="{5AA37A78-5AD2-4269-2BD5-97FD5BD32538}"/>
              </a:ext>
            </a:extLst>
          </p:cNvPr>
          <p:cNvSpPr/>
          <p:nvPr/>
        </p:nvSpPr>
        <p:spPr>
          <a:xfrm>
            <a:off x="5492334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7" name="Rectangle: Rounded Corners 496">
            <a:extLst>
              <a:ext uri="{FF2B5EF4-FFF2-40B4-BE49-F238E27FC236}">
                <a16:creationId xmlns:a16="http://schemas.microsoft.com/office/drawing/2014/main" id="{F0C148A8-1364-9A67-CEDE-32F4118771C6}"/>
              </a:ext>
            </a:extLst>
          </p:cNvPr>
          <p:cNvSpPr/>
          <p:nvPr/>
        </p:nvSpPr>
        <p:spPr>
          <a:xfrm>
            <a:off x="554749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8" name="Rectangle: Rounded Corners 497">
            <a:extLst>
              <a:ext uri="{FF2B5EF4-FFF2-40B4-BE49-F238E27FC236}">
                <a16:creationId xmlns:a16="http://schemas.microsoft.com/office/drawing/2014/main" id="{EE173B57-7612-D037-97E5-CDC82E10281E}"/>
              </a:ext>
            </a:extLst>
          </p:cNvPr>
          <p:cNvSpPr/>
          <p:nvPr/>
        </p:nvSpPr>
        <p:spPr>
          <a:xfrm>
            <a:off x="560264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499" name="Rectangle: Rounded Corners 498">
            <a:extLst>
              <a:ext uri="{FF2B5EF4-FFF2-40B4-BE49-F238E27FC236}">
                <a16:creationId xmlns:a16="http://schemas.microsoft.com/office/drawing/2014/main" id="{DCD8E671-1B4D-4CC6-BA82-7F02F5E41795}"/>
              </a:ext>
            </a:extLst>
          </p:cNvPr>
          <p:cNvSpPr/>
          <p:nvPr/>
        </p:nvSpPr>
        <p:spPr>
          <a:xfrm>
            <a:off x="5657803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0" name="Rectangle: Rounded Corners 499">
            <a:extLst>
              <a:ext uri="{FF2B5EF4-FFF2-40B4-BE49-F238E27FC236}">
                <a16:creationId xmlns:a16="http://schemas.microsoft.com/office/drawing/2014/main" id="{0D7968FB-5022-CC1C-128A-E76F18F83143}"/>
              </a:ext>
            </a:extLst>
          </p:cNvPr>
          <p:cNvSpPr/>
          <p:nvPr/>
        </p:nvSpPr>
        <p:spPr>
          <a:xfrm>
            <a:off x="5712960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1" name="Rectangle: Rounded Corners 500">
            <a:extLst>
              <a:ext uri="{FF2B5EF4-FFF2-40B4-BE49-F238E27FC236}">
                <a16:creationId xmlns:a16="http://schemas.microsoft.com/office/drawing/2014/main" id="{DEBC27C9-951A-F620-E6B6-D53C7EAC82B0}"/>
              </a:ext>
            </a:extLst>
          </p:cNvPr>
          <p:cNvSpPr/>
          <p:nvPr/>
        </p:nvSpPr>
        <p:spPr>
          <a:xfrm>
            <a:off x="5768117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2" name="Rectangle: Rounded Corners 501">
            <a:extLst>
              <a:ext uri="{FF2B5EF4-FFF2-40B4-BE49-F238E27FC236}">
                <a16:creationId xmlns:a16="http://schemas.microsoft.com/office/drawing/2014/main" id="{82321286-B5F6-C7C9-D393-7A4724BC757F}"/>
              </a:ext>
            </a:extLst>
          </p:cNvPr>
          <p:cNvSpPr/>
          <p:nvPr/>
        </p:nvSpPr>
        <p:spPr>
          <a:xfrm>
            <a:off x="5823293" y="4466190"/>
            <a:ext cx="44108" cy="439186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DC8BB15B-44B8-2936-C922-24B2EAE7DFAD}"/>
              </a:ext>
            </a:extLst>
          </p:cNvPr>
          <p:cNvSpPr txBox="1"/>
          <p:nvPr/>
        </p:nvSpPr>
        <p:spPr>
          <a:xfrm>
            <a:off x="5910178" y="195729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85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5D3D8635-B6B7-C303-8DDE-D3D7E475DCCC}"/>
              </a:ext>
            </a:extLst>
          </p:cNvPr>
          <p:cNvSpPr txBox="1"/>
          <p:nvPr/>
        </p:nvSpPr>
        <p:spPr>
          <a:xfrm>
            <a:off x="5910178" y="258223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77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26D78DF4-2EC3-AED9-A345-1A36A3ED7BA5}"/>
              </a:ext>
            </a:extLst>
          </p:cNvPr>
          <p:cNvSpPr txBox="1"/>
          <p:nvPr/>
        </p:nvSpPr>
        <p:spPr>
          <a:xfrm>
            <a:off x="5910178" y="320657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C2AC4756-6408-91D2-4006-29C01184F59E}"/>
              </a:ext>
            </a:extLst>
          </p:cNvPr>
          <p:cNvSpPr txBox="1"/>
          <p:nvPr/>
        </p:nvSpPr>
        <p:spPr>
          <a:xfrm>
            <a:off x="5910178" y="383031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9D5F5656-AFD4-8AFE-1061-9119C091C8B5}"/>
              </a:ext>
            </a:extLst>
          </p:cNvPr>
          <p:cNvSpPr txBox="1"/>
          <p:nvPr/>
        </p:nvSpPr>
        <p:spPr>
          <a:xfrm>
            <a:off x="5910178" y="445525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52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D2A90C34-F763-D188-DCB5-5CF59E0A42FD}"/>
              </a:ext>
            </a:extLst>
          </p:cNvPr>
          <p:cNvSpPr txBox="1"/>
          <p:nvPr/>
        </p:nvSpPr>
        <p:spPr>
          <a:xfrm>
            <a:off x="6493319" y="2026546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>
                <a:solidFill>
                  <a:schemeClr val="bg2"/>
                </a:solidFill>
              </a:rPr>
              <a:t>Lorem Ipsum Cat1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82961891-4374-B829-C076-329DD42C53D0}"/>
              </a:ext>
            </a:extLst>
          </p:cNvPr>
          <p:cNvSpPr txBox="1"/>
          <p:nvPr/>
        </p:nvSpPr>
        <p:spPr>
          <a:xfrm>
            <a:off x="6493319" y="2650959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>
                <a:solidFill>
                  <a:schemeClr val="bg2"/>
                </a:solidFill>
              </a:rPr>
              <a:t>Lorem Ipsum Cat2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60AD643A-2FAC-8025-85C3-D846C9E443BF}"/>
              </a:ext>
            </a:extLst>
          </p:cNvPr>
          <p:cNvSpPr txBox="1"/>
          <p:nvPr/>
        </p:nvSpPr>
        <p:spPr>
          <a:xfrm>
            <a:off x="6493319" y="3275373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>
                <a:solidFill>
                  <a:schemeClr val="bg2"/>
                </a:solidFill>
              </a:rPr>
              <a:t>Lorem Ipsum Cat3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C65351B8-8FEF-0D74-747A-FBD34ED339A3}"/>
              </a:ext>
            </a:extLst>
          </p:cNvPr>
          <p:cNvSpPr txBox="1"/>
          <p:nvPr/>
        </p:nvSpPr>
        <p:spPr>
          <a:xfrm>
            <a:off x="6493319" y="3899786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>
                <a:solidFill>
                  <a:schemeClr val="bg2"/>
                </a:solidFill>
              </a:rPr>
              <a:t>Lorem Ipsum Cat4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D2DD9F2D-4BCC-CA7E-D521-D60068FFAF7E}"/>
              </a:ext>
            </a:extLst>
          </p:cNvPr>
          <p:cNvSpPr txBox="1"/>
          <p:nvPr/>
        </p:nvSpPr>
        <p:spPr>
          <a:xfrm>
            <a:off x="6493319" y="4524199"/>
            <a:ext cx="1627240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500" b="1" dirty="0">
                <a:solidFill>
                  <a:schemeClr val="bg2"/>
                </a:solidFill>
              </a:rPr>
              <a:t>Lorem Ipsum Cat5</a:t>
            </a:r>
          </a:p>
        </p:txBody>
      </p:sp>
      <p:sp>
        <p:nvSpPr>
          <p:cNvPr id="521" name="Rectangle: Rounded Corners 520">
            <a:extLst>
              <a:ext uri="{FF2B5EF4-FFF2-40B4-BE49-F238E27FC236}">
                <a16:creationId xmlns:a16="http://schemas.microsoft.com/office/drawing/2014/main" id="{BF5867D6-FFD3-6997-3E17-C6A5A5E54E63}"/>
              </a:ext>
            </a:extLst>
          </p:cNvPr>
          <p:cNvSpPr/>
          <p:nvPr/>
        </p:nvSpPr>
        <p:spPr>
          <a:xfrm>
            <a:off x="362766" y="5729286"/>
            <a:ext cx="466991" cy="207620"/>
          </a:xfrm>
          <a:prstGeom prst="round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22" name="Rectangle: Rounded Corners 521">
            <a:extLst>
              <a:ext uri="{FF2B5EF4-FFF2-40B4-BE49-F238E27FC236}">
                <a16:creationId xmlns:a16="http://schemas.microsoft.com/office/drawing/2014/main" id="{C0F3EC2F-C219-E4F6-7B3B-1D5461BB61CE}"/>
              </a:ext>
            </a:extLst>
          </p:cNvPr>
          <p:cNvSpPr/>
          <p:nvPr/>
        </p:nvSpPr>
        <p:spPr>
          <a:xfrm>
            <a:off x="2197645" y="5729286"/>
            <a:ext cx="466991" cy="207620"/>
          </a:xfrm>
          <a:prstGeom prst="roundRect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23" name="Rectangle: Rounded Corners 522">
            <a:extLst>
              <a:ext uri="{FF2B5EF4-FFF2-40B4-BE49-F238E27FC236}">
                <a16:creationId xmlns:a16="http://schemas.microsoft.com/office/drawing/2014/main" id="{E406BFEC-D8EF-52F6-5955-0A4D3FF7248C}"/>
              </a:ext>
            </a:extLst>
          </p:cNvPr>
          <p:cNvSpPr/>
          <p:nvPr/>
        </p:nvSpPr>
        <p:spPr>
          <a:xfrm>
            <a:off x="4032523" y="5729286"/>
            <a:ext cx="466991" cy="207620"/>
          </a:xfrm>
          <a:prstGeom prst="roundRect">
            <a:avLst/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1"/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29FFCFD8-C893-0DDD-1F06-44F57AC9E31F}"/>
              </a:ext>
            </a:extLst>
          </p:cNvPr>
          <p:cNvSpPr txBox="1"/>
          <p:nvPr/>
        </p:nvSpPr>
        <p:spPr>
          <a:xfrm>
            <a:off x="826073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Lorem Ipsum Label 1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79E1863E-0C6C-A5BB-C63B-B7DBF6D4D054}"/>
              </a:ext>
            </a:extLst>
          </p:cNvPr>
          <p:cNvSpPr txBox="1"/>
          <p:nvPr/>
        </p:nvSpPr>
        <p:spPr>
          <a:xfrm>
            <a:off x="2659013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Lorem Ipsum Label 2</a:t>
            </a: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6C02C4A9-5599-83A7-63B9-DFEF78051A2D}"/>
              </a:ext>
            </a:extLst>
          </p:cNvPr>
          <p:cNvSpPr txBox="1"/>
          <p:nvPr/>
        </p:nvSpPr>
        <p:spPr>
          <a:xfrm>
            <a:off x="4493892" y="5706138"/>
            <a:ext cx="133882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Lorem Ipsum Label 3</a:t>
            </a:r>
          </a:p>
        </p:txBody>
      </p:sp>
    </p:spTree>
    <p:extLst>
      <p:ext uri="{BB962C8B-B14F-4D97-AF65-F5344CB8AC3E}">
        <p14:creationId xmlns:p14="http://schemas.microsoft.com/office/powerpoint/2010/main" val="414037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121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Fraction Bar Chart  – Slide Template</vt:lpstr>
      <vt:lpstr>Fraction Bar Chart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Bar Chart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2022-12-28T20:07:15Z</dcterms:modified>
  <cp:category>Charts &amp; Diagrams</cp:category>
</cp:coreProperties>
</file>