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87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28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Pie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506D9E-D0DF-4FF2-93FE-11B1C4528403}"/>
              </a:ext>
            </a:extLst>
          </p:cNvPr>
          <p:cNvGrpSpPr/>
          <p:nvPr/>
        </p:nvGrpSpPr>
        <p:grpSpPr>
          <a:xfrm>
            <a:off x="2287453" y="1201726"/>
            <a:ext cx="4569093" cy="4580637"/>
            <a:chOff x="3974367" y="1302008"/>
            <a:chExt cx="4243263" cy="425398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5CC24CD0-A519-4DCB-90D7-73F0DF95E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1302008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AC4DF993-9FD6-4C15-9F29-4B1903A7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2365504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93001A3-7C89-4D91-8CE5-AA3CF0DA3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1302008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56821BD8-7B9F-4A8F-BE6E-4FB09A13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3429000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9D2A7DD-E800-4268-8F73-6CBC0280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4492496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A36149-25A1-4409-8689-C73A61F8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4492496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7633534-F645-49EA-821B-BC8C1DFE3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2365504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F9B1644-7346-47EA-A120-CB9C9E7B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940E46EA-00A4-41A5-9582-DB770133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1B04E165-6EF4-4EB9-AE3B-81413450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2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FE1AFD3-7FE7-4A41-BB45-A8D3051D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3429000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07B33CE-4876-4AED-BD1B-0B827B57C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FCF9699-B940-4928-9592-6B11D547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8204" y="4492496"/>
              <a:ext cx="67796" cy="1063496"/>
            </a:xfrm>
            <a:custGeom>
              <a:avLst/>
              <a:gdLst>
                <a:gd name="connsiteX0" fmla="*/ 66802 w 67796"/>
                <a:gd name="connsiteY0" fmla="*/ 0 h 1063496"/>
                <a:gd name="connsiteX1" fmla="*/ 67796 w 67796"/>
                <a:gd name="connsiteY1" fmla="*/ 0 h 1063496"/>
                <a:gd name="connsiteX2" fmla="*/ 67796 w 67796"/>
                <a:gd name="connsiteY2" fmla="*/ 1063496 h 1063496"/>
                <a:gd name="connsiteX3" fmla="*/ 0 w 67796"/>
                <a:gd name="connsiteY3" fmla="*/ 1056645 h 106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796" h="1063496">
                  <a:moveTo>
                    <a:pt x="66802" y="0"/>
                  </a:moveTo>
                  <a:lnTo>
                    <a:pt x="67796" y="0"/>
                  </a:lnTo>
                  <a:lnTo>
                    <a:pt x="67796" y="1063496"/>
                  </a:lnTo>
                  <a:lnTo>
                    <a:pt x="0" y="1056645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435396F-D806-434F-9271-8137EE65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1"/>
              <a:ext cx="1060816" cy="70879"/>
            </a:xfrm>
            <a:custGeom>
              <a:avLst/>
              <a:gdLst>
                <a:gd name="connsiteX0" fmla="*/ 0 w 1060816"/>
                <a:gd name="connsiteY0" fmla="*/ 0 h 70879"/>
                <a:gd name="connsiteX1" fmla="*/ 1060816 w 1060816"/>
                <a:gd name="connsiteY1" fmla="*/ 0 h 70879"/>
                <a:gd name="connsiteX2" fmla="*/ 1053688 w 1060816"/>
                <a:gd name="connsiteY2" fmla="*/ 70879 h 70879"/>
                <a:gd name="connsiteX3" fmla="*/ 0 w 1060816"/>
                <a:gd name="connsiteY3" fmla="*/ 4264 h 7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816" h="70879">
                  <a:moveTo>
                    <a:pt x="0" y="0"/>
                  </a:moveTo>
                  <a:lnTo>
                    <a:pt x="1060816" y="0"/>
                  </a:lnTo>
                  <a:lnTo>
                    <a:pt x="1053688" y="70879"/>
                  </a:lnTo>
                  <a:lnTo>
                    <a:pt x="0" y="4264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90753D6-5253-4229-9CF0-D0EF75060D53}"/>
                </a:ext>
              </a:extLst>
            </p:cNvPr>
            <p:cNvSpPr/>
            <p:nvPr/>
          </p:nvSpPr>
          <p:spPr>
            <a:xfrm rot="217047">
              <a:off x="3975463" y="3394269"/>
              <a:ext cx="1058703" cy="68198"/>
            </a:xfrm>
            <a:custGeom>
              <a:avLst/>
              <a:gdLst>
                <a:gd name="connsiteX0" fmla="*/ 2530 w 1058703"/>
                <a:gd name="connsiteY0" fmla="*/ 0 h 68198"/>
                <a:gd name="connsiteX1" fmla="*/ 1058623 w 1058703"/>
                <a:gd name="connsiteY1" fmla="*/ 0 h 68198"/>
                <a:gd name="connsiteX2" fmla="*/ 1058703 w 1058703"/>
                <a:gd name="connsiteY2" fmla="*/ 1266 h 68198"/>
                <a:gd name="connsiteX3" fmla="*/ 0 w 1058703"/>
                <a:gd name="connsiteY3" fmla="*/ 68198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703" h="68198">
                  <a:moveTo>
                    <a:pt x="2530" y="0"/>
                  </a:moveTo>
                  <a:lnTo>
                    <a:pt x="1058623" y="0"/>
                  </a:lnTo>
                  <a:lnTo>
                    <a:pt x="1058703" y="1266"/>
                  </a:lnTo>
                  <a:lnTo>
                    <a:pt x="0" y="68198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E670573-246F-42B2-B3D2-36D819B2E8AA}"/>
                </a:ext>
              </a:extLst>
            </p:cNvPr>
            <p:cNvSpPr/>
            <p:nvPr/>
          </p:nvSpPr>
          <p:spPr>
            <a:xfrm rot="5617047">
              <a:off x="5567069" y="1798556"/>
              <a:ext cx="1057861" cy="66879"/>
            </a:xfrm>
            <a:custGeom>
              <a:avLst/>
              <a:gdLst>
                <a:gd name="connsiteX0" fmla="*/ 0 w 1057861"/>
                <a:gd name="connsiteY0" fmla="*/ 66879 h 66879"/>
                <a:gd name="connsiteX1" fmla="*/ 2516 w 1057861"/>
                <a:gd name="connsiteY1" fmla="*/ 0 h 66879"/>
                <a:gd name="connsiteX2" fmla="*/ 1057861 w 1057861"/>
                <a:gd name="connsiteY2" fmla="*/ 0 h 6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7861" h="66879">
                  <a:moveTo>
                    <a:pt x="0" y="66879"/>
                  </a:moveTo>
                  <a:lnTo>
                    <a:pt x="2516" y="0"/>
                  </a:lnTo>
                  <a:lnTo>
                    <a:pt x="1057861" y="0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2EEDEE-367A-420D-92D7-E7AC2BA3EB90}"/>
              </a:ext>
            </a:extLst>
          </p:cNvPr>
          <p:cNvSpPr/>
          <p:nvPr/>
        </p:nvSpPr>
        <p:spPr>
          <a:xfrm>
            <a:off x="2856408" y="3495836"/>
            <a:ext cx="12922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9B84F7F-FB81-4C7D-8F44-940C7B8EA4B2}"/>
              </a:ext>
            </a:extLst>
          </p:cNvPr>
          <p:cNvSpPr/>
          <p:nvPr/>
        </p:nvSpPr>
        <p:spPr>
          <a:xfrm rot="16200000">
            <a:off x="3743425" y="2181400"/>
            <a:ext cx="1292212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606ACE-5E43-4ADA-881F-31580813F0B9}"/>
              </a:ext>
            </a:extLst>
          </p:cNvPr>
          <p:cNvSpPr/>
          <p:nvPr/>
        </p:nvSpPr>
        <p:spPr>
          <a:xfrm>
            <a:off x="5112210" y="3131730"/>
            <a:ext cx="12922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19180E7-1BFC-44B9-A23F-2763D7EA09CC}"/>
              </a:ext>
            </a:extLst>
          </p:cNvPr>
          <p:cNvSpPr/>
          <p:nvPr/>
        </p:nvSpPr>
        <p:spPr>
          <a:xfrm rot="5400000">
            <a:off x="4099928" y="4464135"/>
            <a:ext cx="1292212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5" name="Graphic 94" descr="Puzzle">
            <a:extLst>
              <a:ext uri="{FF2B5EF4-FFF2-40B4-BE49-F238E27FC236}">
                <a16:creationId xmlns:a16="http://schemas.microsoft.com/office/drawing/2014/main" id="{91115EE3-D4F9-4E13-B707-365EABF26147}"/>
              </a:ext>
            </a:extLst>
          </p:cNvPr>
          <p:cNvSpPr/>
          <p:nvPr/>
        </p:nvSpPr>
        <p:spPr>
          <a:xfrm>
            <a:off x="4948721" y="4388584"/>
            <a:ext cx="479129" cy="479129"/>
          </a:xfrm>
          <a:custGeom>
            <a:avLst/>
            <a:gdLst>
              <a:gd name="connsiteX0" fmla="*/ 319983 w 495137"/>
              <a:gd name="connsiteY0" fmla="*/ 375686 h 495137"/>
              <a:gd name="connsiteX1" fmla="*/ 293369 w 495137"/>
              <a:gd name="connsiteY1" fmla="*/ 293988 h 495137"/>
              <a:gd name="connsiteX2" fmla="*/ 297701 w 495137"/>
              <a:gd name="connsiteY2" fmla="*/ 289655 h 495137"/>
              <a:gd name="connsiteX3" fmla="*/ 380637 w 495137"/>
              <a:gd name="connsiteY3" fmla="*/ 315031 h 495137"/>
              <a:gd name="connsiteX4" fmla="*/ 424580 w 495137"/>
              <a:gd name="connsiteY4" fmla="*/ 350310 h 495137"/>
              <a:gd name="connsiteX5" fmla="*/ 495138 w 495137"/>
              <a:gd name="connsiteY5" fmla="*/ 279753 h 495137"/>
              <a:gd name="connsiteX6" fmla="*/ 389921 w 495137"/>
              <a:gd name="connsiteY6" fmla="*/ 174536 h 495137"/>
              <a:gd name="connsiteX7" fmla="*/ 425199 w 495137"/>
              <a:gd name="connsiteY7" fmla="*/ 130593 h 495137"/>
              <a:gd name="connsiteX8" fmla="*/ 450575 w 495137"/>
              <a:gd name="connsiteY8" fmla="*/ 47657 h 495137"/>
              <a:gd name="connsiteX9" fmla="*/ 446243 w 495137"/>
              <a:gd name="connsiteY9" fmla="*/ 43325 h 495137"/>
              <a:gd name="connsiteX10" fmla="*/ 364545 w 495137"/>
              <a:gd name="connsiteY10" fmla="*/ 69938 h 495137"/>
              <a:gd name="connsiteX11" fmla="*/ 320602 w 495137"/>
              <a:gd name="connsiteY11" fmla="*/ 105217 h 495137"/>
              <a:gd name="connsiteX12" fmla="*/ 215385 w 495137"/>
              <a:gd name="connsiteY12" fmla="*/ 0 h 495137"/>
              <a:gd name="connsiteX13" fmla="*/ 144209 w 495137"/>
              <a:gd name="connsiteY13" fmla="*/ 70557 h 495137"/>
              <a:gd name="connsiteX14" fmla="*/ 179487 w 495137"/>
              <a:gd name="connsiteY14" fmla="*/ 114501 h 495137"/>
              <a:gd name="connsiteX15" fmla="*/ 206101 w 495137"/>
              <a:gd name="connsiteY15" fmla="*/ 196198 h 495137"/>
              <a:gd name="connsiteX16" fmla="*/ 201769 w 495137"/>
              <a:gd name="connsiteY16" fmla="*/ 200531 h 495137"/>
              <a:gd name="connsiteX17" fmla="*/ 118833 w 495137"/>
              <a:gd name="connsiteY17" fmla="*/ 175155 h 495137"/>
              <a:gd name="connsiteX18" fmla="*/ 74890 w 495137"/>
              <a:gd name="connsiteY18" fmla="*/ 139876 h 495137"/>
              <a:gd name="connsiteX19" fmla="*/ 0 w 495137"/>
              <a:gd name="connsiteY19" fmla="*/ 215385 h 495137"/>
              <a:gd name="connsiteX20" fmla="*/ 105217 w 495137"/>
              <a:gd name="connsiteY20" fmla="*/ 320602 h 495137"/>
              <a:gd name="connsiteX21" fmla="*/ 69938 w 495137"/>
              <a:gd name="connsiteY21" fmla="*/ 364545 h 495137"/>
              <a:gd name="connsiteX22" fmla="*/ 44562 w 495137"/>
              <a:gd name="connsiteY22" fmla="*/ 447481 h 495137"/>
              <a:gd name="connsiteX23" fmla="*/ 48895 w 495137"/>
              <a:gd name="connsiteY23" fmla="*/ 451813 h 495137"/>
              <a:gd name="connsiteX24" fmla="*/ 130593 w 495137"/>
              <a:gd name="connsiteY24" fmla="*/ 425199 h 495137"/>
              <a:gd name="connsiteX25" fmla="*/ 174536 w 495137"/>
              <a:gd name="connsiteY25" fmla="*/ 389921 h 495137"/>
              <a:gd name="connsiteX26" fmla="*/ 279753 w 495137"/>
              <a:gd name="connsiteY26" fmla="*/ 495138 h 495137"/>
              <a:gd name="connsiteX27" fmla="*/ 355261 w 495137"/>
              <a:gd name="connsiteY27" fmla="*/ 419629 h 495137"/>
              <a:gd name="connsiteX28" fmla="*/ 319983 w 495137"/>
              <a:gd name="connsiteY28" fmla="*/ 375686 h 4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137" h="495137">
                <a:moveTo>
                  <a:pt x="319983" y="375686"/>
                </a:moveTo>
                <a:cubicBezTo>
                  <a:pt x="279134" y="376923"/>
                  <a:pt x="264280" y="324315"/>
                  <a:pt x="293369" y="293988"/>
                </a:cubicBezTo>
                <a:lnTo>
                  <a:pt x="297701" y="289655"/>
                </a:lnTo>
                <a:cubicBezTo>
                  <a:pt x="328029" y="260566"/>
                  <a:pt x="381875" y="274182"/>
                  <a:pt x="380637" y="315031"/>
                </a:cubicBezTo>
                <a:cubicBezTo>
                  <a:pt x="380018" y="338550"/>
                  <a:pt x="407870" y="367021"/>
                  <a:pt x="424580" y="350310"/>
                </a:cubicBezTo>
                <a:lnTo>
                  <a:pt x="495138" y="279753"/>
                </a:lnTo>
                <a:lnTo>
                  <a:pt x="389921" y="174536"/>
                </a:lnTo>
                <a:cubicBezTo>
                  <a:pt x="373210" y="157825"/>
                  <a:pt x="401680" y="129974"/>
                  <a:pt x="425199" y="130593"/>
                </a:cubicBezTo>
                <a:cubicBezTo>
                  <a:pt x="466048" y="131830"/>
                  <a:pt x="479664" y="77984"/>
                  <a:pt x="450575" y="47657"/>
                </a:cubicBezTo>
                <a:lnTo>
                  <a:pt x="446243" y="43325"/>
                </a:lnTo>
                <a:cubicBezTo>
                  <a:pt x="415915" y="14235"/>
                  <a:pt x="363307" y="29089"/>
                  <a:pt x="364545" y="69938"/>
                </a:cubicBezTo>
                <a:cubicBezTo>
                  <a:pt x="365164" y="93457"/>
                  <a:pt x="337312" y="121928"/>
                  <a:pt x="320602" y="105217"/>
                </a:cubicBezTo>
                <a:lnTo>
                  <a:pt x="215385" y="0"/>
                </a:lnTo>
                <a:lnTo>
                  <a:pt x="144209" y="70557"/>
                </a:lnTo>
                <a:cubicBezTo>
                  <a:pt x="127498" y="87268"/>
                  <a:pt x="155968" y="115119"/>
                  <a:pt x="179487" y="114501"/>
                </a:cubicBezTo>
                <a:cubicBezTo>
                  <a:pt x="220336" y="113263"/>
                  <a:pt x="235190" y="165871"/>
                  <a:pt x="206101" y="196198"/>
                </a:cubicBezTo>
                <a:lnTo>
                  <a:pt x="201769" y="200531"/>
                </a:lnTo>
                <a:cubicBezTo>
                  <a:pt x="171441" y="229620"/>
                  <a:pt x="117595" y="216004"/>
                  <a:pt x="118833" y="175155"/>
                </a:cubicBezTo>
                <a:cubicBezTo>
                  <a:pt x="119452" y="151636"/>
                  <a:pt x="91600" y="123165"/>
                  <a:pt x="74890" y="139876"/>
                </a:cubicBezTo>
                <a:lnTo>
                  <a:pt x="0" y="215385"/>
                </a:lnTo>
                <a:lnTo>
                  <a:pt x="105217" y="320602"/>
                </a:lnTo>
                <a:cubicBezTo>
                  <a:pt x="121928" y="337312"/>
                  <a:pt x="93457" y="365164"/>
                  <a:pt x="69938" y="364545"/>
                </a:cubicBezTo>
                <a:cubicBezTo>
                  <a:pt x="29089" y="363307"/>
                  <a:pt x="15473" y="417153"/>
                  <a:pt x="44562" y="447481"/>
                </a:cubicBezTo>
                <a:lnTo>
                  <a:pt x="48895" y="451813"/>
                </a:lnTo>
                <a:cubicBezTo>
                  <a:pt x="79222" y="480902"/>
                  <a:pt x="131830" y="466048"/>
                  <a:pt x="130593" y="425199"/>
                </a:cubicBezTo>
                <a:cubicBezTo>
                  <a:pt x="129974" y="401680"/>
                  <a:pt x="157825" y="373210"/>
                  <a:pt x="174536" y="389921"/>
                </a:cubicBezTo>
                <a:lnTo>
                  <a:pt x="279753" y="495138"/>
                </a:lnTo>
                <a:lnTo>
                  <a:pt x="355261" y="419629"/>
                </a:lnTo>
                <a:cubicBezTo>
                  <a:pt x="371972" y="402918"/>
                  <a:pt x="344121" y="375067"/>
                  <a:pt x="319983" y="3756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" name="Graphic 96" descr="Rocket">
            <a:extLst>
              <a:ext uri="{FF2B5EF4-FFF2-40B4-BE49-F238E27FC236}">
                <a16:creationId xmlns:a16="http://schemas.microsoft.com/office/drawing/2014/main" id="{40B343BB-AF36-4081-9DB7-010039D2C786}"/>
              </a:ext>
            </a:extLst>
          </p:cNvPr>
          <p:cNvGrpSpPr/>
          <p:nvPr/>
        </p:nvGrpSpPr>
        <p:grpSpPr>
          <a:xfrm>
            <a:off x="3138431" y="3866603"/>
            <a:ext cx="574954" cy="574954"/>
            <a:chOff x="4614532" y="4055926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B05FB7-527F-467A-8037-5B343E00A614}"/>
                </a:ext>
              </a:extLst>
            </p:cNvPr>
            <p:cNvSpPr/>
            <p:nvPr/>
          </p:nvSpPr>
          <p:spPr>
            <a:xfrm>
              <a:off x="5047158" y="4104639"/>
              <a:ext cx="111406" cy="105217"/>
            </a:xfrm>
            <a:custGeom>
              <a:avLst/>
              <a:gdLst>
                <a:gd name="connsiteX0" fmla="*/ 110787 w 111405"/>
                <a:gd name="connsiteY0" fmla="*/ 3276 h 105216"/>
                <a:gd name="connsiteX1" fmla="*/ 0 w 111405"/>
                <a:gd name="connsiteY1" fmla="*/ 16893 h 105216"/>
                <a:gd name="connsiteX2" fmla="*/ 50752 w 111405"/>
                <a:gd name="connsiteY2" fmla="*/ 57123 h 105216"/>
                <a:gd name="connsiteX3" fmla="*/ 91600 w 111405"/>
                <a:gd name="connsiteY3" fmla="*/ 109112 h 105216"/>
                <a:gd name="connsiteX4" fmla="*/ 110787 w 111405"/>
                <a:gd name="connsiteY4" fmla="*/ 327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0787" y="3276"/>
                  </a:moveTo>
                  <a:cubicBezTo>
                    <a:pt x="102122" y="-5388"/>
                    <a:pt x="46419" y="4514"/>
                    <a:pt x="0" y="16893"/>
                  </a:cubicBezTo>
                  <a:cubicBezTo>
                    <a:pt x="16711" y="26795"/>
                    <a:pt x="34041" y="40412"/>
                    <a:pt x="50752" y="57123"/>
                  </a:cubicBezTo>
                  <a:cubicBezTo>
                    <a:pt x="68081" y="74452"/>
                    <a:pt x="81698" y="91782"/>
                    <a:pt x="91600" y="109112"/>
                  </a:cubicBezTo>
                  <a:cubicBezTo>
                    <a:pt x="103979" y="61455"/>
                    <a:pt x="120071" y="11941"/>
                    <a:pt x="110787" y="32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0E482A-AEBE-43BD-B21A-0CCA839FEC70}"/>
                </a:ext>
              </a:extLst>
            </p:cNvPr>
            <p:cNvSpPr/>
            <p:nvPr/>
          </p:nvSpPr>
          <p:spPr>
            <a:xfrm>
              <a:off x="4662231" y="4274792"/>
              <a:ext cx="148541" cy="142352"/>
            </a:xfrm>
            <a:custGeom>
              <a:avLst/>
              <a:gdLst>
                <a:gd name="connsiteX0" fmla="*/ 150975 w 148541"/>
                <a:gd name="connsiteY0" fmla="*/ 9516 h 142352"/>
                <a:gd name="connsiteX1" fmla="*/ 129932 w 148541"/>
                <a:gd name="connsiteY1" fmla="*/ 1470 h 142352"/>
                <a:gd name="connsiteX2" fmla="*/ 105175 w 148541"/>
                <a:gd name="connsiteY2" fmla="*/ 6421 h 142352"/>
                <a:gd name="connsiteX3" fmla="*/ 6766 w 148541"/>
                <a:gd name="connsiteY3" fmla="*/ 104830 h 142352"/>
                <a:gd name="connsiteX4" fmla="*/ 27810 w 148541"/>
                <a:gd name="connsiteY4" fmla="*/ 143822 h 142352"/>
                <a:gd name="connsiteX5" fmla="*/ 110126 w 148541"/>
                <a:gd name="connsiteY5" fmla="*/ 125254 h 142352"/>
                <a:gd name="connsiteX6" fmla="*/ 150975 w 148541"/>
                <a:gd name="connsiteY6" fmla="*/ 9516 h 1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41" h="142352">
                  <a:moveTo>
                    <a:pt x="150975" y="9516"/>
                  </a:moveTo>
                  <a:lnTo>
                    <a:pt x="129932" y="1470"/>
                  </a:lnTo>
                  <a:cubicBezTo>
                    <a:pt x="121267" y="-1625"/>
                    <a:pt x="111983" y="232"/>
                    <a:pt x="105175" y="6421"/>
                  </a:cubicBezTo>
                  <a:lnTo>
                    <a:pt x="6766" y="104830"/>
                  </a:lnTo>
                  <a:cubicBezTo>
                    <a:pt x="-9326" y="120922"/>
                    <a:pt x="5529" y="148773"/>
                    <a:pt x="27810" y="143822"/>
                  </a:cubicBezTo>
                  <a:lnTo>
                    <a:pt x="110126" y="125254"/>
                  </a:lnTo>
                  <a:cubicBezTo>
                    <a:pt x="116934" y="94308"/>
                    <a:pt x="128075" y="52841"/>
                    <a:pt x="150975" y="951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111496-7FE4-4725-9BB3-893F92C7EB1C}"/>
                </a:ext>
              </a:extLst>
            </p:cNvPr>
            <p:cNvSpPr/>
            <p:nvPr/>
          </p:nvSpPr>
          <p:spPr>
            <a:xfrm>
              <a:off x="4844179" y="4445847"/>
              <a:ext cx="142352" cy="154730"/>
            </a:xfrm>
            <a:custGeom>
              <a:avLst/>
              <a:gdLst>
                <a:gd name="connsiteX0" fmla="*/ 133042 w 142352"/>
                <a:gd name="connsiteY0" fmla="*/ 0 h 154730"/>
                <a:gd name="connsiteX1" fmla="*/ 19779 w 142352"/>
                <a:gd name="connsiteY1" fmla="*/ 39611 h 154730"/>
                <a:gd name="connsiteX2" fmla="*/ 592 w 142352"/>
                <a:gd name="connsiteY2" fmla="*/ 127498 h 154730"/>
                <a:gd name="connsiteX3" fmla="*/ 39584 w 142352"/>
                <a:gd name="connsiteY3" fmla="*/ 148541 h 154730"/>
                <a:gd name="connsiteX4" fmla="*/ 137993 w 142352"/>
                <a:gd name="connsiteY4" fmla="*/ 50133 h 154730"/>
                <a:gd name="connsiteX5" fmla="*/ 142944 w 142352"/>
                <a:gd name="connsiteY5" fmla="*/ 25376 h 154730"/>
                <a:gd name="connsiteX6" fmla="*/ 133042 w 142352"/>
                <a:gd name="connsiteY6" fmla="*/ 0 h 15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2" h="154730">
                  <a:moveTo>
                    <a:pt x="133042" y="0"/>
                  </a:moveTo>
                  <a:cubicBezTo>
                    <a:pt x="91574" y="21662"/>
                    <a:pt x="51963" y="33422"/>
                    <a:pt x="19779" y="39611"/>
                  </a:cubicBezTo>
                  <a:lnTo>
                    <a:pt x="592" y="127498"/>
                  </a:lnTo>
                  <a:cubicBezTo>
                    <a:pt x="-4359" y="149779"/>
                    <a:pt x="22874" y="165252"/>
                    <a:pt x="39584" y="148541"/>
                  </a:cubicBezTo>
                  <a:lnTo>
                    <a:pt x="137993" y="50133"/>
                  </a:lnTo>
                  <a:cubicBezTo>
                    <a:pt x="144182" y="43943"/>
                    <a:pt x="146658" y="34041"/>
                    <a:pt x="142944" y="25376"/>
                  </a:cubicBezTo>
                  <a:lnTo>
                    <a:pt x="13304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63E651-456E-49E5-94B1-8A1026629DB4}"/>
                </a:ext>
              </a:extLst>
            </p:cNvPr>
            <p:cNvSpPr/>
            <p:nvPr/>
          </p:nvSpPr>
          <p:spPr>
            <a:xfrm>
              <a:off x="4794019" y="4132672"/>
              <a:ext cx="328029" cy="328029"/>
            </a:xfrm>
            <a:custGeom>
              <a:avLst/>
              <a:gdLst>
                <a:gd name="connsiteX0" fmla="*/ 219717 w 328028"/>
                <a:gd name="connsiteY0" fmla="*/ 0 h 328028"/>
                <a:gd name="connsiteX1" fmla="*/ 101503 w 328028"/>
                <a:gd name="connsiteY1" fmla="*/ 80460 h 328028"/>
                <a:gd name="connsiteX2" fmla="*/ 0 w 328028"/>
                <a:gd name="connsiteY2" fmla="*/ 293988 h 328028"/>
                <a:gd name="connsiteX3" fmla="*/ 38373 w 328028"/>
                <a:gd name="connsiteY3" fmla="*/ 332361 h 328028"/>
                <a:gd name="connsiteX4" fmla="*/ 252520 w 328028"/>
                <a:gd name="connsiteY4" fmla="*/ 231477 h 328028"/>
                <a:gd name="connsiteX5" fmla="*/ 332980 w 328028"/>
                <a:gd name="connsiteY5" fmla="*/ 113882 h 328028"/>
                <a:gd name="connsiteX6" fmla="*/ 285942 w 328028"/>
                <a:gd name="connsiteY6" fmla="*/ 45800 h 328028"/>
                <a:gd name="connsiteX7" fmla="*/ 219717 w 328028"/>
                <a:gd name="connsiteY7" fmla="*/ 0 h 328028"/>
                <a:gd name="connsiteX8" fmla="*/ 251282 w 328028"/>
                <a:gd name="connsiteY8" fmla="*/ 133687 h 328028"/>
                <a:gd name="connsiteX9" fmla="*/ 198674 w 328028"/>
                <a:gd name="connsiteY9" fmla="*/ 133687 h 328028"/>
                <a:gd name="connsiteX10" fmla="*/ 198674 w 328028"/>
                <a:gd name="connsiteY10" fmla="*/ 81079 h 328028"/>
                <a:gd name="connsiteX11" fmla="*/ 251282 w 328028"/>
                <a:gd name="connsiteY11" fmla="*/ 81079 h 328028"/>
                <a:gd name="connsiteX12" fmla="*/ 251282 w 328028"/>
                <a:gd name="connsiteY12" fmla="*/ 133687 h 32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028" h="328028">
                  <a:moveTo>
                    <a:pt x="219717" y="0"/>
                  </a:moveTo>
                  <a:cubicBezTo>
                    <a:pt x="183201" y="14854"/>
                    <a:pt x="141733" y="40230"/>
                    <a:pt x="101503" y="80460"/>
                  </a:cubicBezTo>
                  <a:cubicBezTo>
                    <a:pt x="27851" y="154112"/>
                    <a:pt x="6189" y="243236"/>
                    <a:pt x="0" y="293988"/>
                  </a:cubicBezTo>
                  <a:lnTo>
                    <a:pt x="38373" y="332361"/>
                  </a:lnTo>
                  <a:cubicBezTo>
                    <a:pt x="89125" y="326172"/>
                    <a:pt x="178868" y="305129"/>
                    <a:pt x="252520" y="231477"/>
                  </a:cubicBezTo>
                  <a:cubicBezTo>
                    <a:pt x="292750" y="191247"/>
                    <a:pt x="318126" y="150398"/>
                    <a:pt x="332980" y="113882"/>
                  </a:cubicBezTo>
                  <a:cubicBezTo>
                    <a:pt x="324934" y="93457"/>
                    <a:pt x="308842" y="69319"/>
                    <a:pt x="285942" y="45800"/>
                  </a:cubicBezTo>
                  <a:cubicBezTo>
                    <a:pt x="263661" y="24138"/>
                    <a:pt x="240142" y="8046"/>
                    <a:pt x="219717" y="0"/>
                  </a:cubicBezTo>
                  <a:close/>
                  <a:moveTo>
                    <a:pt x="251282" y="133687"/>
                  </a:moveTo>
                  <a:cubicBezTo>
                    <a:pt x="237047" y="147922"/>
                    <a:pt x="213528" y="147922"/>
                    <a:pt x="198674" y="133687"/>
                  </a:cubicBezTo>
                  <a:cubicBezTo>
                    <a:pt x="184439" y="119452"/>
                    <a:pt x="184439" y="95933"/>
                    <a:pt x="198674" y="81079"/>
                  </a:cubicBezTo>
                  <a:cubicBezTo>
                    <a:pt x="212909" y="66844"/>
                    <a:pt x="236428" y="66844"/>
                    <a:pt x="251282" y="81079"/>
                  </a:cubicBezTo>
                  <a:cubicBezTo>
                    <a:pt x="265518" y="95933"/>
                    <a:pt x="265518" y="119452"/>
                    <a:pt x="251282" y="133687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486E15-F35C-4DB5-8AD5-F8203484B311}"/>
                </a:ext>
              </a:extLst>
            </p:cNvPr>
            <p:cNvSpPr/>
            <p:nvPr/>
          </p:nvSpPr>
          <p:spPr>
            <a:xfrm>
              <a:off x="4721121" y="4449779"/>
              <a:ext cx="86649" cy="86649"/>
            </a:xfrm>
            <a:custGeom>
              <a:avLst/>
              <a:gdLst>
                <a:gd name="connsiteX0" fmla="*/ 72279 w 86649"/>
                <a:gd name="connsiteY0" fmla="*/ 15873 h 86649"/>
                <a:gd name="connsiteX1" fmla="*/ 43190 w 86649"/>
                <a:gd name="connsiteY1" fmla="*/ 9684 h 86649"/>
                <a:gd name="connsiteX2" fmla="*/ 1722 w 86649"/>
                <a:gd name="connsiteY2" fmla="*/ 86430 h 86649"/>
                <a:gd name="connsiteX3" fmla="*/ 78468 w 86649"/>
                <a:gd name="connsiteY3" fmla="*/ 44962 h 86649"/>
                <a:gd name="connsiteX4" fmla="*/ 72279 w 86649"/>
                <a:gd name="connsiteY4" fmla="*/ 15873 h 8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49" h="86649">
                  <a:moveTo>
                    <a:pt x="72279" y="15873"/>
                  </a:moveTo>
                  <a:cubicBezTo>
                    <a:pt x="62376" y="5970"/>
                    <a:pt x="63614" y="-10741"/>
                    <a:pt x="43190" y="9684"/>
                  </a:cubicBezTo>
                  <a:cubicBezTo>
                    <a:pt x="22765" y="30108"/>
                    <a:pt x="-7562" y="76527"/>
                    <a:pt x="1722" y="86430"/>
                  </a:cubicBezTo>
                  <a:cubicBezTo>
                    <a:pt x="11625" y="96333"/>
                    <a:pt x="58044" y="65387"/>
                    <a:pt x="78468" y="44962"/>
                  </a:cubicBezTo>
                  <a:cubicBezTo>
                    <a:pt x="98893" y="23919"/>
                    <a:pt x="82182" y="25157"/>
                    <a:pt x="72279" y="1587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95" descr="Lightbulb">
            <a:extLst>
              <a:ext uri="{FF2B5EF4-FFF2-40B4-BE49-F238E27FC236}">
                <a16:creationId xmlns:a16="http://schemas.microsoft.com/office/drawing/2014/main" id="{D1BC51A9-B77E-45E9-B4EA-CADFB7A91134}"/>
              </a:ext>
            </a:extLst>
          </p:cNvPr>
          <p:cNvGrpSpPr/>
          <p:nvPr/>
        </p:nvGrpSpPr>
        <p:grpSpPr>
          <a:xfrm>
            <a:off x="3605032" y="2066097"/>
            <a:ext cx="574954" cy="574954"/>
            <a:chOff x="5096723" y="2195259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FBE01DF-8A4E-4D0A-8955-E28DA2848EC3}"/>
                </a:ext>
              </a:extLst>
            </p:cNvPr>
            <p:cNvSpPr/>
            <p:nvPr/>
          </p:nvSpPr>
          <p:spPr>
            <a:xfrm>
              <a:off x="5313346" y="2591369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DBF9CE6-DA7B-4851-8A7D-204F7396CCC0}"/>
                </a:ext>
              </a:extLst>
            </p:cNvPr>
            <p:cNvSpPr/>
            <p:nvPr/>
          </p:nvSpPr>
          <p:spPr>
            <a:xfrm>
              <a:off x="5313346" y="2653261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C71DF4-0CA2-41F8-A0BF-229CBBB9F1BB}"/>
                </a:ext>
              </a:extLst>
            </p:cNvPr>
            <p:cNvSpPr/>
            <p:nvPr/>
          </p:nvSpPr>
          <p:spPr>
            <a:xfrm>
              <a:off x="5353576" y="2715153"/>
              <a:ext cx="80460" cy="37135"/>
            </a:xfrm>
            <a:custGeom>
              <a:avLst/>
              <a:gdLst>
                <a:gd name="connsiteX0" fmla="*/ 0 w 80459"/>
                <a:gd name="connsiteY0" fmla="*/ 0 h 37135"/>
                <a:gd name="connsiteX1" fmla="*/ 40230 w 80459"/>
                <a:gd name="connsiteY1" fmla="*/ 37135 h 37135"/>
                <a:gd name="connsiteX2" fmla="*/ 80460 w 80459"/>
                <a:gd name="connsiteY2" fmla="*/ 0 h 37135"/>
                <a:gd name="connsiteX3" fmla="*/ 0 w 80459"/>
                <a:gd name="connsiteY3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59" h="37135">
                  <a:moveTo>
                    <a:pt x="0" y="0"/>
                  </a:moveTo>
                  <a:cubicBezTo>
                    <a:pt x="1857" y="21043"/>
                    <a:pt x="19187" y="37135"/>
                    <a:pt x="40230" y="37135"/>
                  </a:cubicBezTo>
                  <a:cubicBezTo>
                    <a:pt x="61273" y="37135"/>
                    <a:pt x="78603" y="21043"/>
                    <a:pt x="804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F554529-3BA4-44B0-B6D0-FB56E823556D}"/>
                </a:ext>
              </a:extLst>
            </p:cNvPr>
            <p:cNvSpPr/>
            <p:nvPr/>
          </p:nvSpPr>
          <p:spPr>
            <a:xfrm>
              <a:off x="5232886" y="2232394"/>
              <a:ext cx="321839" cy="334218"/>
            </a:xfrm>
            <a:custGeom>
              <a:avLst/>
              <a:gdLst>
                <a:gd name="connsiteX0" fmla="*/ 160920 w 321839"/>
                <a:gd name="connsiteY0" fmla="*/ 0 h 334217"/>
                <a:gd name="connsiteX1" fmla="*/ 160920 w 321839"/>
                <a:gd name="connsiteY1" fmla="*/ 0 h 334217"/>
                <a:gd name="connsiteX2" fmla="*/ 160920 w 321839"/>
                <a:gd name="connsiteY2" fmla="*/ 0 h 334217"/>
                <a:gd name="connsiteX3" fmla="*/ 0 w 321839"/>
                <a:gd name="connsiteY3" fmla="*/ 159063 h 334217"/>
                <a:gd name="connsiteX4" fmla="*/ 0 w 321839"/>
                <a:gd name="connsiteY4" fmla="*/ 164633 h 334217"/>
                <a:gd name="connsiteX5" fmla="*/ 11141 w 321839"/>
                <a:gd name="connsiteY5" fmla="*/ 220336 h 334217"/>
                <a:gd name="connsiteX6" fmla="*/ 38992 w 321839"/>
                <a:gd name="connsiteY6" fmla="*/ 266136 h 334217"/>
                <a:gd name="connsiteX7" fmla="*/ 76746 w 321839"/>
                <a:gd name="connsiteY7" fmla="*/ 327410 h 334217"/>
                <a:gd name="connsiteX8" fmla="*/ 87887 w 321839"/>
                <a:gd name="connsiteY8" fmla="*/ 334218 h 334217"/>
                <a:gd name="connsiteX9" fmla="*/ 233952 w 321839"/>
                <a:gd name="connsiteY9" fmla="*/ 334218 h 334217"/>
                <a:gd name="connsiteX10" fmla="*/ 245093 w 321839"/>
                <a:gd name="connsiteY10" fmla="*/ 327410 h 334217"/>
                <a:gd name="connsiteX11" fmla="*/ 282847 w 321839"/>
                <a:gd name="connsiteY11" fmla="*/ 266136 h 334217"/>
                <a:gd name="connsiteX12" fmla="*/ 310699 w 321839"/>
                <a:gd name="connsiteY12" fmla="*/ 220336 h 334217"/>
                <a:gd name="connsiteX13" fmla="*/ 321839 w 321839"/>
                <a:gd name="connsiteY13" fmla="*/ 164633 h 334217"/>
                <a:gd name="connsiteX14" fmla="*/ 321839 w 321839"/>
                <a:gd name="connsiteY14" fmla="*/ 159063 h 334217"/>
                <a:gd name="connsiteX15" fmla="*/ 160920 w 321839"/>
                <a:gd name="connsiteY15" fmla="*/ 0 h 334217"/>
                <a:gd name="connsiteX16" fmla="*/ 284704 w 321839"/>
                <a:gd name="connsiteY16" fmla="*/ 164014 h 334217"/>
                <a:gd name="connsiteX17" fmla="*/ 276039 w 321839"/>
                <a:gd name="connsiteY17" fmla="*/ 207339 h 334217"/>
                <a:gd name="connsiteX18" fmla="*/ 254996 w 321839"/>
                <a:gd name="connsiteY18" fmla="*/ 241380 h 334217"/>
                <a:gd name="connsiteX19" fmla="*/ 219098 w 321839"/>
                <a:gd name="connsiteY19" fmla="*/ 297083 h 334217"/>
                <a:gd name="connsiteX20" fmla="*/ 160920 w 321839"/>
                <a:gd name="connsiteY20" fmla="*/ 297083 h 334217"/>
                <a:gd name="connsiteX21" fmla="*/ 103360 w 321839"/>
                <a:gd name="connsiteY21" fmla="*/ 297083 h 334217"/>
                <a:gd name="connsiteX22" fmla="*/ 67462 w 321839"/>
                <a:gd name="connsiteY22" fmla="*/ 241380 h 334217"/>
                <a:gd name="connsiteX23" fmla="*/ 46419 w 321839"/>
                <a:gd name="connsiteY23" fmla="*/ 207339 h 334217"/>
                <a:gd name="connsiteX24" fmla="*/ 37754 w 321839"/>
                <a:gd name="connsiteY24" fmla="*/ 164014 h 334217"/>
                <a:gd name="connsiteX25" fmla="*/ 37754 w 321839"/>
                <a:gd name="connsiteY25" fmla="*/ 159063 h 334217"/>
                <a:gd name="connsiteX26" fmla="*/ 161539 w 321839"/>
                <a:gd name="connsiteY26" fmla="*/ 36516 h 334217"/>
                <a:gd name="connsiteX27" fmla="*/ 161539 w 321839"/>
                <a:gd name="connsiteY27" fmla="*/ 36516 h 334217"/>
                <a:gd name="connsiteX28" fmla="*/ 161539 w 321839"/>
                <a:gd name="connsiteY28" fmla="*/ 36516 h 334217"/>
                <a:gd name="connsiteX29" fmla="*/ 161539 w 321839"/>
                <a:gd name="connsiteY29" fmla="*/ 36516 h 334217"/>
                <a:gd name="connsiteX30" fmla="*/ 161539 w 321839"/>
                <a:gd name="connsiteY30" fmla="*/ 36516 h 334217"/>
                <a:gd name="connsiteX31" fmla="*/ 161539 w 321839"/>
                <a:gd name="connsiteY31" fmla="*/ 36516 h 334217"/>
                <a:gd name="connsiteX32" fmla="*/ 161539 w 321839"/>
                <a:gd name="connsiteY32" fmla="*/ 36516 h 334217"/>
                <a:gd name="connsiteX33" fmla="*/ 285323 w 321839"/>
                <a:gd name="connsiteY33" fmla="*/ 159063 h 334217"/>
                <a:gd name="connsiteX34" fmla="*/ 285323 w 321839"/>
                <a:gd name="connsiteY34" fmla="*/ 164014 h 33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39" h="334217">
                  <a:moveTo>
                    <a:pt x="160920" y="0"/>
                  </a:moveTo>
                  <a:cubicBezTo>
                    <a:pt x="160920" y="0"/>
                    <a:pt x="160920" y="0"/>
                    <a:pt x="160920" y="0"/>
                  </a:cubicBezTo>
                  <a:cubicBezTo>
                    <a:pt x="160920" y="0"/>
                    <a:pt x="160920" y="0"/>
                    <a:pt x="160920" y="0"/>
                  </a:cubicBezTo>
                  <a:cubicBezTo>
                    <a:pt x="73033" y="619"/>
                    <a:pt x="1857" y="71176"/>
                    <a:pt x="0" y="159063"/>
                  </a:cubicBezTo>
                  <a:lnTo>
                    <a:pt x="0" y="164633"/>
                  </a:lnTo>
                  <a:cubicBezTo>
                    <a:pt x="619" y="183820"/>
                    <a:pt x="4332" y="202387"/>
                    <a:pt x="11141" y="220336"/>
                  </a:cubicBezTo>
                  <a:cubicBezTo>
                    <a:pt x="17949" y="237047"/>
                    <a:pt x="27233" y="252520"/>
                    <a:pt x="38992" y="266136"/>
                  </a:cubicBezTo>
                  <a:cubicBezTo>
                    <a:pt x="53846" y="282228"/>
                    <a:pt x="69938" y="313793"/>
                    <a:pt x="76746" y="327410"/>
                  </a:cubicBezTo>
                  <a:cubicBezTo>
                    <a:pt x="78603" y="331742"/>
                    <a:pt x="82936" y="334218"/>
                    <a:pt x="87887" y="334218"/>
                  </a:cubicBezTo>
                  <a:lnTo>
                    <a:pt x="233952" y="334218"/>
                  </a:lnTo>
                  <a:cubicBezTo>
                    <a:pt x="238904" y="334218"/>
                    <a:pt x="243236" y="331742"/>
                    <a:pt x="245093" y="327410"/>
                  </a:cubicBezTo>
                  <a:cubicBezTo>
                    <a:pt x="251901" y="313793"/>
                    <a:pt x="267993" y="282228"/>
                    <a:pt x="282847" y="266136"/>
                  </a:cubicBezTo>
                  <a:cubicBezTo>
                    <a:pt x="294607" y="252520"/>
                    <a:pt x="304510" y="237047"/>
                    <a:pt x="310699" y="220336"/>
                  </a:cubicBezTo>
                  <a:cubicBezTo>
                    <a:pt x="317507" y="202387"/>
                    <a:pt x="321220" y="183820"/>
                    <a:pt x="321839" y="164633"/>
                  </a:cubicBezTo>
                  <a:lnTo>
                    <a:pt x="321839" y="159063"/>
                  </a:lnTo>
                  <a:cubicBezTo>
                    <a:pt x="319983" y="71176"/>
                    <a:pt x="248807" y="619"/>
                    <a:pt x="160920" y="0"/>
                  </a:cubicBezTo>
                  <a:close/>
                  <a:moveTo>
                    <a:pt x="284704" y="164014"/>
                  </a:moveTo>
                  <a:cubicBezTo>
                    <a:pt x="284085" y="178868"/>
                    <a:pt x="280991" y="193723"/>
                    <a:pt x="276039" y="207339"/>
                  </a:cubicBezTo>
                  <a:cubicBezTo>
                    <a:pt x="271088" y="219717"/>
                    <a:pt x="264280" y="231477"/>
                    <a:pt x="254996" y="241380"/>
                  </a:cubicBezTo>
                  <a:cubicBezTo>
                    <a:pt x="240761" y="258709"/>
                    <a:pt x="228382" y="277277"/>
                    <a:pt x="219098" y="297083"/>
                  </a:cubicBezTo>
                  <a:lnTo>
                    <a:pt x="160920" y="297083"/>
                  </a:lnTo>
                  <a:lnTo>
                    <a:pt x="103360" y="297083"/>
                  </a:lnTo>
                  <a:cubicBezTo>
                    <a:pt x="93457" y="277277"/>
                    <a:pt x="81079" y="258709"/>
                    <a:pt x="67462" y="241380"/>
                  </a:cubicBezTo>
                  <a:cubicBezTo>
                    <a:pt x="58798" y="231477"/>
                    <a:pt x="51371" y="219717"/>
                    <a:pt x="46419" y="207339"/>
                  </a:cubicBezTo>
                  <a:cubicBezTo>
                    <a:pt x="40849" y="193723"/>
                    <a:pt x="38373" y="178868"/>
                    <a:pt x="37754" y="164014"/>
                  </a:cubicBezTo>
                  <a:lnTo>
                    <a:pt x="37754" y="159063"/>
                  </a:lnTo>
                  <a:cubicBezTo>
                    <a:pt x="38992" y="91600"/>
                    <a:pt x="94076" y="37135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161539" y="36516"/>
                    <a:pt x="161539" y="36516"/>
                    <a:pt x="161539" y="36516"/>
                  </a:cubicBezTo>
                  <a:cubicBezTo>
                    <a:pt x="161539" y="36516"/>
                    <a:pt x="161539" y="36516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229001" y="37135"/>
                    <a:pt x="284085" y="90982"/>
                    <a:pt x="285323" y="159063"/>
                  </a:cubicBezTo>
                  <a:lnTo>
                    <a:pt x="285323" y="164014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93" descr="Users">
            <a:extLst>
              <a:ext uri="{FF2B5EF4-FFF2-40B4-BE49-F238E27FC236}">
                <a16:creationId xmlns:a16="http://schemas.microsoft.com/office/drawing/2014/main" id="{A9E478E8-F292-4955-A280-3EDBAFAE490D}"/>
              </a:ext>
            </a:extLst>
          </p:cNvPr>
          <p:cNvGrpSpPr/>
          <p:nvPr/>
        </p:nvGrpSpPr>
        <p:grpSpPr>
          <a:xfrm>
            <a:off x="5462645" y="2782311"/>
            <a:ext cx="503085" cy="311433"/>
            <a:chOff x="7016405" y="2875166"/>
            <a:chExt cx="519894" cy="321839"/>
          </a:xfrm>
          <a:solidFill>
            <a:schemeClr val="bg2">
              <a:lumMod val="2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B37EFE-6D65-4AFB-BF3B-23997DF85160}"/>
                </a:ext>
              </a:extLst>
            </p:cNvPr>
            <p:cNvSpPr/>
            <p:nvPr/>
          </p:nvSpPr>
          <p:spPr>
            <a:xfrm>
              <a:off x="7072108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6805B-55FE-4534-9798-88F2FAA56C34}"/>
                </a:ext>
              </a:extLst>
            </p:cNvPr>
            <p:cNvSpPr/>
            <p:nvPr/>
          </p:nvSpPr>
          <p:spPr>
            <a:xfrm>
              <a:off x="7369191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D6421D-7E0E-4178-9B5F-C611D5FB70BB}"/>
                </a:ext>
              </a:extLst>
            </p:cNvPr>
            <p:cNvSpPr/>
            <p:nvPr/>
          </p:nvSpPr>
          <p:spPr>
            <a:xfrm>
              <a:off x="7164947" y="3088075"/>
              <a:ext cx="222812" cy="105217"/>
            </a:xfrm>
            <a:custGeom>
              <a:avLst/>
              <a:gdLst>
                <a:gd name="connsiteX0" fmla="*/ 222812 w 222811"/>
                <a:gd name="connsiteY0" fmla="*/ 111406 h 105216"/>
                <a:gd name="connsiteX1" fmla="*/ 222812 w 222811"/>
                <a:gd name="connsiteY1" fmla="*/ 55703 h 105216"/>
                <a:gd name="connsiteX2" fmla="*/ 211671 w 222811"/>
                <a:gd name="connsiteY2" fmla="*/ 33422 h 105216"/>
                <a:gd name="connsiteX3" fmla="*/ 157206 w 222811"/>
                <a:gd name="connsiteY3" fmla="*/ 7427 h 105216"/>
                <a:gd name="connsiteX4" fmla="*/ 111406 w 222811"/>
                <a:gd name="connsiteY4" fmla="*/ 0 h 105216"/>
                <a:gd name="connsiteX5" fmla="*/ 65606 w 222811"/>
                <a:gd name="connsiteY5" fmla="*/ 7427 h 105216"/>
                <a:gd name="connsiteX6" fmla="*/ 11141 w 222811"/>
                <a:gd name="connsiteY6" fmla="*/ 33422 h 105216"/>
                <a:gd name="connsiteX7" fmla="*/ 0 w 222811"/>
                <a:gd name="connsiteY7" fmla="*/ 55703 h 105216"/>
                <a:gd name="connsiteX8" fmla="*/ 0 w 222811"/>
                <a:gd name="connsiteY8" fmla="*/ 111406 h 105216"/>
                <a:gd name="connsiteX9" fmla="*/ 222812 w 222811"/>
                <a:gd name="connsiteY9" fmla="*/ 11140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11" h="105216">
                  <a:moveTo>
                    <a:pt x="222812" y="111406"/>
                  </a:moveTo>
                  <a:lnTo>
                    <a:pt x="222812" y="55703"/>
                  </a:lnTo>
                  <a:cubicBezTo>
                    <a:pt x="222812" y="47038"/>
                    <a:pt x="219098" y="38373"/>
                    <a:pt x="211671" y="33422"/>
                  </a:cubicBezTo>
                  <a:cubicBezTo>
                    <a:pt x="196817" y="21043"/>
                    <a:pt x="177012" y="12378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2378"/>
                    <a:pt x="27233" y="22281"/>
                    <a:pt x="11141" y="33422"/>
                  </a:cubicBezTo>
                  <a:cubicBezTo>
                    <a:pt x="3714" y="39611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222812" y="11140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D7580-C85E-46D6-9EE6-645BF2D7CB55}"/>
                </a:ext>
              </a:extLst>
            </p:cNvPr>
            <p:cNvSpPr/>
            <p:nvPr/>
          </p:nvSpPr>
          <p:spPr>
            <a:xfrm>
              <a:off x="7220650" y="2961815"/>
              <a:ext cx="111406" cy="111406"/>
            </a:xfrm>
            <a:custGeom>
              <a:avLst/>
              <a:gdLst>
                <a:gd name="connsiteX0" fmla="*/ 111406 w 111405"/>
                <a:gd name="connsiteY0" fmla="*/ 55703 h 111405"/>
                <a:gd name="connsiteX1" fmla="*/ 55703 w 111405"/>
                <a:gd name="connsiteY1" fmla="*/ 111406 h 111405"/>
                <a:gd name="connsiteX2" fmla="*/ 0 w 111405"/>
                <a:gd name="connsiteY2" fmla="*/ 55703 h 111405"/>
                <a:gd name="connsiteX3" fmla="*/ 55703 w 111405"/>
                <a:gd name="connsiteY3" fmla="*/ 0 h 111405"/>
                <a:gd name="connsiteX4" fmla="*/ 111406 w 111405"/>
                <a:gd name="connsiteY4" fmla="*/ 55703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11405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C36CC2-A793-48D7-AAF1-D317B403D18E}"/>
                </a:ext>
              </a:extLst>
            </p:cNvPr>
            <p:cNvSpPr/>
            <p:nvPr/>
          </p:nvSpPr>
          <p:spPr>
            <a:xfrm>
              <a:off x="7334531" y="3001426"/>
              <a:ext cx="198055" cy="111406"/>
            </a:xfrm>
            <a:custGeom>
              <a:avLst/>
              <a:gdLst>
                <a:gd name="connsiteX0" fmla="*/ 190628 w 198055"/>
                <a:gd name="connsiteY0" fmla="*/ 33422 h 111405"/>
                <a:gd name="connsiteX1" fmla="*/ 136163 w 198055"/>
                <a:gd name="connsiteY1" fmla="*/ 7427 h 111405"/>
                <a:gd name="connsiteX2" fmla="*/ 90363 w 198055"/>
                <a:gd name="connsiteY2" fmla="*/ 0 h 111405"/>
                <a:gd name="connsiteX3" fmla="*/ 44562 w 198055"/>
                <a:gd name="connsiteY3" fmla="*/ 7427 h 111405"/>
                <a:gd name="connsiteX4" fmla="*/ 22281 w 198055"/>
                <a:gd name="connsiteY4" fmla="*/ 16092 h 111405"/>
                <a:gd name="connsiteX5" fmla="*/ 22281 w 198055"/>
                <a:gd name="connsiteY5" fmla="*/ 17330 h 111405"/>
                <a:gd name="connsiteX6" fmla="*/ 0 w 198055"/>
                <a:gd name="connsiteY6" fmla="*/ 71795 h 111405"/>
                <a:gd name="connsiteX7" fmla="*/ 56941 w 198055"/>
                <a:gd name="connsiteY7" fmla="*/ 100265 h 111405"/>
                <a:gd name="connsiteX8" fmla="*/ 66844 w 198055"/>
                <a:gd name="connsiteY8" fmla="*/ 111406 h 111405"/>
                <a:gd name="connsiteX9" fmla="*/ 201769 w 198055"/>
                <a:gd name="connsiteY9" fmla="*/ 111406 h 111405"/>
                <a:gd name="connsiteX10" fmla="*/ 201769 w 198055"/>
                <a:gd name="connsiteY10" fmla="*/ 55703 h 111405"/>
                <a:gd name="connsiteX11" fmla="*/ 190628 w 198055"/>
                <a:gd name="connsiteY11" fmla="*/ 33422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55" h="111405">
                  <a:moveTo>
                    <a:pt x="190628" y="33422"/>
                  </a:moveTo>
                  <a:cubicBezTo>
                    <a:pt x="175774" y="21043"/>
                    <a:pt x="155968" y="12378"/>
                    <a:pt x="136163" y="7427"/>
                  </a:cubicBezTo>
                  <a:cubicBezTo>
                    <a:pt x="122547" y="3714"/>
                    <a:pt x="106455" y="0"/>
                    <a:pt x="90363" y="0"/>
                  </a:cubicBezTo>
                  <a:cubicBezTo>
                    <a:pt x="75508" y="0"/>
                    <a:pt x="59416" y="2476"/>
                    <a:pt x="44562" y="7427"/>
                  </a:cubicBezTo>
                  <a:cubicBezTo>
                    <a:pt x="37135" y="9903"/>
                    <a:pt x="29708" y="12378"/>
                    <a:pt x="22281" y="16092"/>
                  </a:cubicBezTo>
                  <a:lnTo>
                    <a:pt x="22281" y="17330"/>
                  </a:lnTo>
                  <a:cubicBezTo>
                    <a:pt x="22281" y="38373"/>
                    <a:pt x="13616" y="58179"/>
                    <a:pt x="0" y="71795"/>
                  </a:cubicBezTo>
                  <a:cubicBezTo>
                    <a:pt x="23519" y="79222"/>
                    <a:pt x="42087" y="89125"/>
                    <a:pt x="56941" y="100265"/>
                  </a:cubicBezTo>
                  <a:cubicBezTo>
                    <a:pt x="60654" y="103979"/>
                    <a:pt x="64368" y="106455"/>
                    <a:pt x="66844" y="111406"/>
                  </a:cubicBezTo>
                  <a:lnTo>
                    <a:pt x="201769" y="111406"/>
                  </a:lnTo>
                  <a:lnTo>
                    <a:pt x="201769" y="55703"/>
                  </a:lnTo>
                  <a:cubicBezTo>
                    <a:pt x="201769" y="47038"/>
                    <a:pt x="198055" y="38373"/>
                    <a:pt x="190628" y="3342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9E9A140-7DD2-4CDE-A2EB-E4DD8738FCDC}"/>
                </a:ext>
              </a:extLst>
            </p:cNvPr>
            <p:cNvSpPr/>
            <p:nvPr/>
          </p:nvSpPr>
          <p:spPr>
            <a:xfrm>
              <a:off x="7016405" y="3001426"/>
              <a:ext cx="198055" cy="111406"/>
            </a:xfrm>
            <a:custGeom>
              <a:avLst/>
              <a:gdLst>
                <a:gd name="connsiteX0" fmla="*/ 144828 w 198055"/>
                <a:gd name="connsiteY0" fmla="*/ 100265 h 111405"/>
                <a:gd name="connsiteX1" fmla="*/ 144828 w 198055"/>
                <a:gd name="connsiteY1" fmla="*/ 100265 h 111405"/>
                <a:gd name="connsiteX2" fmla="*/ 201769 w 198055"/>
                <a:gd name="connsiteY2" fmla="*/ 71795 h 111405"/>
                <a:gd name="connsiteX3" fmla="*/ 179487 w 198055"/>
                <a:gd name="connsiteY3" fmla="*/ 17330 h 111405"/>
                <a:gd name="connsiteX4" fmla="*/ 179487 w 198055"/>
                <a:gd name="connsiteY4" fmla="*/ 14854 h 111405"/>
                <a:gd name="connsiteX5" fmla="*/ 157206 w 198055"/>
                <a:gd name="connsiteY5" fmla="*/ 7427 h 111405"/>
                <a:gd name="connsiteX6" fmla="*/ 111406 w 198055"/>
                <a:gd name="connsiteY6" fmla="*/ 0 h 111405"/>
                <a:gd name="connsiteX7" fmla="*/ 65606 w 198055"/>
                <a:gd name="connsiteY7" fmla="*/ 7427 h 111405"/>
                <a:gd name="connsiteX8" fmla="*/ 11141 w 198055"/>
                <a:gd name="connsiteY8" fmla="*/ 33422 h 111405"/>
                <a:gd name="connsiteX9" fmla="*/ 0 w 198055"/>
                <a:gd name="connsiteY9" fmla="*/ 55703 h 111405"/>
                <a:gd name="connsiteX10" fmla="*/ 0 w 198055"/>
                <a:gd name="connsiteY10" fmla="*/ 111406 h 111405"/>
                <a:gd name="connsiteX11" fmla="*/ 133687 w 198055"/>
                <a:gd name="connsiteY11" fmla="*/ 111406 h 111405"/>
                <a:gd name="connsiteX12" fmla="*/ 144828 w 198055"/>
                <a:gd name="connsiteY12" fmla="*/ 100265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055" h="111405">
                  <a:moveTo>
                    <a:pt x="144828" y="100265"/>
                  </a:moveTo>
                  <a:lnTo>
                    <a:pt x="144828" y="100265"/>
                  </a:lnTo>
                  <a:cubicBezTo>
                    <a:pt x="162158" y="87887"/>
                    <a:pt x="181963" y="77984"/>
                    <a:pt x="201769" y="71795"/>
                  </a:cubicBezTo>
                  <a:cubicBezTo>
                    <a:pt x="188152" y="56941"/>
                    <a:pt x="179487" y="38373"/>
                    <a:pt x="179487" y="17330"/>
                  </a:cubicBezTo>
                  <a:cubicBezTo>
                    <a:pt x="179487" y="16092"/>
                    <a:pt x="179487" y="16092"/>
                    <a:pt x="179487" y="14854"/>
                  </a:cubicBezTo>
                  <a:cubicBezTo>
                    <a:pt x="172060" y="12378"/>
                    <a:pt x="164633" y="8665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3616"/>
                    <a:pt x="27233" y="22281"/>
                    <a:pt x="11141" y="33422"/>
                  </a:cubicBezTo>
                  <a:cubicBezTo>
                    <a:pt x="3714" y="38373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133687" y="111406"/>
                  </a:lnTo>
                  <a:cubicBezTo>
                    <a:pt x="137401" y="106455"/>
                    <a:pt x="139876" y="103979"/>
                    <a:pt x="144828" y="10026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E1270E7-BECB-488E-91E2-ECE60D49D1F7}"/>
              </a:ext>
            </a:extLst>
          </p:cNvPr>
          <p:cNvGrpSpPr/>
          <p:nvPr/>
        </p:nvGrpSpPr>
        <p:grpSpPr>
          <a:xfrm>
            <a:off x="7107531" y="2750228"/>
            <a:ext cx="1792614" cy="1391757"/>
            <a:chOff x="6974393" y="3025362"/>
            <a:chExt cx="1925752" cy="139175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5304FE-DE48-429A-9AB4-EF10E93335E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6A13391-4DDC-4D84-A77E-D2AD1560C146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80D3BBD-60D0-4005-86BB-38EA79A519EB}"/>
              </a:ext>
            </a:extLst>
          </p:cNvPr>
          <p:cNvGrpSpPr/>
          <p:nvPr/>
        </p:nvGrpSpPr>
        <p:grpSpPr>
          <a:xfrm>
            <a:off x="249702" y="2750228"/>
            <a:ext cx="1792614" cy="1391758"/>
            <a:chOff x="249702" y="3025361"/>
            <a:chExt cx="1925752" cy="139175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8B016FA-23A8-4FEC-AEDC-83B595BC7052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DF5D2C5-E49F-4325-A939-6EF5C10E561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E62F137-7B0A-4563-B253-4CEE07565C05}"/>
              </a:ext>
            </a:extLst>
          </p:cNvPr>
          <p:cNvGrpSpPr/>
          <p:nvPr/>
        </p:nvGrpSpPr>
        <p:grpSpPr>
          <a:xfrm>
            <a:off x="717509" y="4544497"/>
            <a:ext cx="2202816" cy="1237866"/>
            <a:chOff x="249702" y="4757378"/>
            <a:chExt cx="2202816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38587C8-EB04-4258-82C1-B6F5C516023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865F1D6-EC5F-45FA-B7EE-F9AC8E87AAB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A09E5C-F2C7-40CC-872F-9D66B0E3C95A}"/>
              </a:ext>
            </a:extLst>
          </p:cNvPr>
          <p:cNvGrpSpPr/>
          <p:nvPr/>
        </p:nvGrpSpPr>
        <p:grpSpPr>
          <a:xfrm>
            <a:off x="6223675" y="1201726"/>
            <a:ext cx="2202817" cy="1237868"/>
            <a:chOff x="6697329" y="1266169"/>
            <a:chExt cx="2202817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ACC574-7D91-4EF2-A3B2-E2C98002E1C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5AD5C1A-8F2B-46F1-97A7-10A3ECDB402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14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Pie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506D9E-D0DF-4FF2-93FE-11B1C4528403}"/>
              </a:ext>
            </a:extLst>
          </p:cNvPr>
          <p:cNvGrpSpPr/>
          <p:nvPr/>
        </p:nvGrpSpPr>
        <p:grpSpPr>
          <a:xfrm>
            <a:off x="2287453" y="1201726"/>
            <a:ext cx="4569093" cy="4580637"/>
            <a:chOff x="3974367" y="1302008"/>
            <a:chExt cx="4243263" cy="4253984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5CC24CD0-A519-4DCB-90D7-73F0DF95EF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1302008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AC4DF993-9FD6-4C15-9F29-4B1903A7D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2365504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11">
              <a:extLst>
                <a:ext uri="{FF2B5EF4-FFF2-40B4-BE49-F238E27FC236}">
                  <a16:creationId xmlns:a16="http://schemas.microsoft.com/office/drawing/2014/main" id="{493001A3-7C89-4D91-8CE5-AA3CF0DA310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1302008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56821BD8-7B9F-4A8F-BE6E-4FB09A130C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3429000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B9D2A7DD-E800-4268-8F73-6CBC02807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4492496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A36149-25A1-4409-8689-C73A61F8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4" y="4492496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77633534-F645-49EA-821B-BC8C1DFE38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2365504"/>
              <a:ext cx="1060816" cy="1063496"/>
            </a:xfrm>
            <a:custGeom>
              <a:avLst/>
              <a:gdLst>
                <a:gd name="T0" fmla="*/ 0 w 4035"/>
                <a:gd name="T1" fmla="*/ 0 h 4034"/>
                <a:gd name="T2" fmla="*/ 4035 w 4035"/>
                <a:gd name="T3" fmla="*/ 4034 h 4034"/>
                <a:gd name="T4" fmla="*/ 0 w 4035"/>
                <a:gd name="T5" fmla="*/ 4034 h 4034"/>
                <a:gd name="T6" fmla="*/ 0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0" y="0"/>
                  </a:moveTo>
                  <a:cubicBezTo>
                    <a:pt x="2228" y="0"/>
                    <a:pt x="4035" y="1806"/>
                    <a:pt x="4035" y="4034"/>
                  </a:cubicBezTo>
                  <a:lnTo>
                    <a:pt x="0" y="40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4F9B1644-7346-47EA-A120-CB9C9E7B3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940E46EA-00A4-41A5-9582-DB7701336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5999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1B04E165-6EF4-4EB9-AE3B-81413450A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5182" y="3429000"/>
              <a:ext cx="1060816" cy="1063496"/>
            </a:xfrm>
            <a:custGeom>
              <a:avLst/>
              <a:gdLst>
                <a:gd name="T0" fmla="*/ 4035 w 4035"/>
                <a:gd name="T1" fmla="*/ 0 h 4034"/>
                <a:gd name="T2" fmla="*/ 0 w 4035"/>
                <a:gd name="T3" fmla="*/ 4034 h 4034"/>
                <a:gd name="T4" fmla="*/ 0 w 4035"/>
                <a:gd name="T5" fmla="*/ 0 h 4034"/>
                <a:gd name="T6" fmla="*/ 4035 w 4035"/>
                <a:gd name="T7" fmla="*/ 0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5" h="4034">
                  <a:moveTo>
                    <a:pt x="4035" y="0"/>
                  </a:moveTo>
                  <a:cubicBezTo>
                    <a:pt x="4035" y="2228"/>
                    <a:pt x="2228" y="4034"/>
                    <a:pt x="0" y="4034"/>
                  </a:cubicBezTo>
                  <a:lnTo>
                    <a:pt x="0" y="0"/>
                  </a:lnTo>
                  <a:lnTo>
                    <a:pt x="403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9FE1AFD3-7FE7-4A41-BB45-A8D3051D13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3429000"/>
              <a:ext cx="1060816" cy="1063496"/>
            </a:xfrm>
            <a:custGeom>
              <a:avLst/>
              <a:gdLst>
                <a:gd name="T0" fmla="*/ 4034 w 4034"/>
                <a:gd name="T1" fmla="*/ 4034 h 4034"/>
                <a:gd name="T2" fmla="*/ 0 w 4034"/>
                <a:gd name="T3" fmla="*/ 0 h 4034"/>
                <a:gd name="T4" fmla="*/ 4034 w 4034"/>
                <a:gd name="T5" fmla="*/ 0 h 4034"/>
                <a:gd name="T6" fmla="*/ 4034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4034" y="4034"/>
                  </a:moveTo>
                  <a:cubicBezTo>
                    <a:pt x="1806" y="4034"/>
                    <a:pt x="0" y="2228"/>
                    <a:pt x="0" y="0"/>
                  </a:cubicBezTo>
                  <a:lnTo>
                    <a:pt x="4034" y="0"/>
                  </a:lnTo>
                  <a:lnTo>
                    <a:pt x="4034" y="403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407B33CE-4876-4AED-BD1B-0B827B57C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4367" y="2365504"/>
              <a:ext cx="1060816" cy="1063496"/>
            </a:xfrm>
            <a:custGeom>
              <a:avLst/>
              <a:gdLst>
                <a:gd name="T0" fmla="*/ 0 w 4034"/>
                <a:gd name="T1" fmla="*/ 4034 h 4034"/>
                <a:gd name="T2" fmla="*/ 4034 w 4034"/>
                <a:gd name="T3" fmla="*/ 0 h 4034"/>
                <a:gd name="T4" fmla="*/ 4034 w 4034"/>
                <a:gd name="T5" fmla="*/ 4034 h 4034"/>
                <a:gd name="T6" fmla="*/ 0 w 4034"/>
                <a:gd name="T7" fmla="*/ 4034 h 4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34" h="4034">
                  <a:moveTo>
                    <a:pt x="0" y="4034"/>
                  </a:moveTo>
                  <a:cubicBezTo>
                    <a:pt x="0" y="1806"/>
                    <a:pt x="1806" y="0"/>
                    <a:pt x="4034" y="0"/>
                  </a:cubicBezTo>
                  <a:lnTo>
                    <a:pt x="4034" y="4034"/>
                  </a:lnTo>
                  <a:lnTo>
                    <a:pt x="0" y="4034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b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27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FCF9699-B940-4928-9592-6B11D54772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28204" y="4492496"/>
              <a:ext cx="67796" cy="1063496"/>
            </a:xfrm>
            <a:custGeom>
              <a:avLst/>
              <a:gdLst>
                <a:gd name="connsiteX0" fmla="*/ 66802 w 67796"/>
                <a:gd name="connsiteY0" fmla="*/ 0 h 1063496"/>
                <a:gd name="connsiteX1" fmla="*/ 67796 w 67796"/>
                <a:gd name="connsiteY1" fmla="*/ 0 h 1063496"/>
                <a:gd name="connsiteX2" fmla="*/ 67796 w 67796"/>
                <a:gd name="connsiteY2" fmla="*/ 1063496 h 1063496"/>
                <a:gd name="connsiteX3" fmla="*/ 0 w 67796"/>
                <a:gd name="connsiteY3" fmla="*/ 1056645 h 1063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796" h="1063496">
                  <a:moveTo>
                    <a:pt x="66802" y="0"/>
                  </a:moveTo>
                  <a:lnTo>
                    <a:pt x="67796" y="0"/>
                  </a:lnTo>
                  <a:lnTo>
                    <a:pt x="67796" y="1063496"/>
                  </a:lnTo>
                  <a:lnTo>
                    <a:pt x="0" y="1056645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A435396F-D806-434F-9271-8137EE6518C7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6814" y="3429001"/>
              <a:ext cx="1060816" cy="70879"/>
            </a:xfrm>
            <a:custGeom>
              <a:avLst/>
              <a:gdLst>
                <a:gd name="connsiteX0" fmla="*/ 0 w 1060816"/>
                <a:gd name="connsiteY0" fmla="*/ 0 h 70879"/>
                <a:gd name="connsiteX1" fmla="*/ 1060816 w 1060816"/>
                <a:gd name="connsiteY1" fmla="*/ 0 h 70879"/>
                <a:gd name="connsiteX2" fmla="*/ 1053688 w 1060816"/>
                <a:gd name="connsiteY2" fmla="*/ 70879 h 70879"/>
                <a:gd name="connsiteX3" fmla="*/ 0 w 1060816"/>
                <a:gd name="connsiteY3" fmla="*/ 4264 h 70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0816" h="70879">
                  <a:moveTo>
                    <a:pt x="0" y="0"/>
                  </a:moveTo>
                  <a:lnTo>
                    <a:pt x="1060816" y="0"/>
                  </a:lnTo>
                  <a:lnTo>
                    <a:pt x="1053688" y="70879"/>
                  </a:lnTo>
                  <a:lnTo>
                    <a:pt x="0" y="4264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90753D6-5253-4229-9CF0-D0EF75060D53}"/>
                </a:ext>
              </a:extLst>
            </p:cNvPr>
            <p:cNvSpPr/>
            <p:nvPr/>
          </p:nvSpPr>
          <p:spPr>
            <a:xfrm rot="217047">
              <a:off x="3975463" y="3394269"/>
              <a:ext cx="1058703" cy="68198"/>
            </a:xfrm>
            <a:custGeom>
              <a:avLst/>
              <a:gdLst>
                <a:gd name="connsiteX0" fmla="*/ 2530 w 1058703"/>
                <a:gd name="connsiteY0" fmla="*/ 0 h 68198"/>
                <a:gd name="connsiteX1" fmla="*/ 1058623 w 1058703"/>
                <a:gd name="connsiteY1" fmla="*/ 0 h 68198"/>
                <a:gd name="connsiteX2" fmla="*/ 1058703 w 1058703"/>
                <a:gd name="connsiteY2" fmla="*/ 1266 h 68198"/>
                <a:gd name="connsiteX3" fmla="*/ 0 w 1058703"/>
                <a:gd name="connsiteY3" fmla="*/ 68198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703" h="68198">
                  <a:moveTo>
                    <a:pt x="2530" y="0"/>
                  </a:moveTo>
                  <a:lnTo>
                    <a:pt x="1058623" y="0"/>
                  </a:lnTo>
                  <a:lnTo>
                    <a:pt x="1058703" y="1266"/>
                  </a:lnTo>
                  <a:lnTo>
                    <a:pt x="0" y="68198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E670573-246F-42B2-B3D2-36D819B2E8AA}"/>
                </a:ext>
              </a:extLst>
            </p:cNvPr>
            <p:cNvSpPr/>
            <p:nvPr/>
          </p:nvSpPr>
          <p:spPr>
            <a:xfrm rot="5617047">
              <a:off x="5567069" y="1798556"/>
              <a:ext cx="1057861" cy="66879"/>
            </a:xfrm>
            <a:custGeom>
              <a:avLst/>
              <a:gdLst>
                <a:gd name="connsiteX0" fmla="*/ 0 w 1057861"/>
                <a:gd name="connsiteY0" fmla="*/ 66879 h 66879"/>
                <a:gd name="connsiteX1" fmla="*/ 2516 w 1057861"/>
                <a:gd name="connsiteY1" fmla="*/ 0 h 66879"/>
                <a:gd name="connsiteX2" fmla="*/ 1057861 w 1057861"/>
                <a:gd name="connsiteY2" fmla="*/ 0 h 66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57861" h="66879">
                  <a:moveTo>
                    <a:pt x="0" y="66879"/>
                  </a:moveTo>
                  <a:lnTo>
                    <a:pt x="2516" y="0"/>
                  </a:lnTo>
                  <a:lnTo>
                    <a:pt x="1057861" y="0"/>
                  </a:lnTo>
                  <a:close/>
                </a:path>
              </a:pathLst>
            </a:custGeom>
            <a:solidFill>
              <a:schemeClr val="tx1">
                <a:alpha val="1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B12EEDEE-367A-420D-92D7-E7AC2BA3EB90}"/>
              </a:ext>
            </a:extLst>
          </p:cNvPr>
          <p:cNvSpPr/>
          <p:nvPr/>
        </p:nvSpPr>
        <p:spPr>
          <a:xfrm>
            <a:off x="2856408" y="3495836"/>
            <a:ext cx="12922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9B84F7F-FB81-4C7D-8F44-940C7B8EA4B2}"/>
              </a:ext>
            </a:extLst>
          </p:cNvPr>
          <p:cNvSpPr/>
          <p:nvPr/>
        </p:nvSpPr>
        <p:spPr>
          <a:xfrm rot="16200000">
            <a:off x="3743425" y="2181400"/>
            <a:ext cx="1292212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606ACE-5E43-4ADA-881F-31580813F0B9}"/>
              </a:ext>
            </a:extLst>
          </p:cNvPr>
          <p:cNvSpPr/>
          <p:nvPr/>
        </p:nvSpPr>
        <p:spPr>
          <a:xfrm>
            <a:off x="5112210" y="3131730"/>
            <a:ext cx="1292214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19180E7-1BFC-44B9-A23F-2763D7EA09CC}"/>
              </a:ext>
            </a:extLst>
          </p:cNvPr>
          <p:cNvSpPr/>
          <p:nvPr/>
        </p:nvSpPr>
        <p:spPr>
          <a:xfrm rot="5400000">
            <a:off x="4099928" y="4464135"/>
            <a:ext cx="1292212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5" name="Graphic 94" descr="Puzzle">
            <a:extLst>
              <a:ext uri="{FF2B5EF4-FFF2-40B4-BE49-F238E27FC236}">
                <a16:creationId xmlns:a16="http://schemas.microsoft.com/office/drawing/2014/main" id="{91115EE3-D4F9-4E13-B707-365EABF26147}"/>
              </a:ext>
            </a:extLst>
          </p:cNvPr>
          <p:cNvSpPr/>
          <p:nvPr/>
        </p:nvSpPr>
        <p:spPr>
          <a:xfrm>
            <a:off x="4948721" y="4388584"/>
            <a:ext cx="479129" cy="479129"/>
          </a:xfrm>
          <a:custGeom>
            <a:avLst/>
            <a:gdLst>
              <a:gd name="connsiteX0" fmla="*/ 319983 w 495137"/>
              <a:gd name="connsiteY0" fmla="*/ 375686 h 495137"/>
              <a:gd name="connsiteX1" fmla="*/ 293369 w 495137"/>
              <a:gd name="connsiteY1" fmla="*/ 293988 h 495137"/>
              <a:gd name="connsiteX2" fmla="*/ 297701 w 495137"/>
              <a:gd name="connsiteY2" fmla="*/ 289655 h 495137"/>
              <a:gd name="connsiteX3" fmla="*/ 380637 w 495137"/>
              <a:gd name="connsiteY3" fmla="*/ 315031 h 495137"/>
              <a:gd name="connsiteX4" fmla="*/ 424580 w 495137"/>
              <a:gd name="connsiteY4" fmla="*/ 350310 h 495137"/>
              <a:gd name="connsiteX5" fmla="*/ 495138 w 495137"/>
              <a:gd name="connsiteY5" fmla="*/ 279753 h 495137"/>
              <a:gd name="connsiteX6" fmla="*/ 389921 w 495137"/>
              <a:gd name="connsiteY6" fmla="*/ 174536 h 495137"/>
              <a:gd name="connsiteX7" fmla="*/ 425199 w 495137"/>
              <a:gd name="connsiteY7" fmla="*/ 130593 h 495137"/>
              <a:gd name="connsiteX8" fmla="*/ 450575 w 495137"/>
              <a:gd name="connsiteY8" fmla="*/ 47657 h 495137"/>
              <a:gd name="connsiteX9" fmla="*/ 446243 w 495137"/>
              <a:gd name="connsiteY9" fmla="*/ 43325 h 495137"/>
              <a:gd name="connsiteX10" fmla="*/ 364545 w 495137"/>
              <a:gd name="connsiteY10" fmla="*/ 69938 h 495137"/>
              <a:gd name="connsiteX11" fmla="*/ 320602 w 495137"/>
              <a:gd name="connsiteY11" fmla="*/ 105217 h 495137"/>
              <a:gd name="connsiteX12" fmla="*/ 215385 w 495137"/>
              <a:gd name="connsiteY12" fmla="*/ 0 h 495137"/>
              <a:gd name="connsiteX13" fmla="*/ 144209 w 495137"/>
              <a:gd name="connsiteY13" fmla="*/ 70557 h 495137"/>
              <a:gd name="connsiteX14" fmla="*/ 179487 w 495137"/>
              <a:gd name="connsiteY14" fmla="*/ 114501 h 495137"/>
              <a:gd name="connsiteX15" fmla="*/ 206101 w 495137"/>
              <a:gd name="connsiteY15" fmla="*/ 196198 h 495137"/>
              <a:gd name="connsiteX16" fmla="*/ 201769 w 495137"/>
              <a:gd name="connsiteY16" fmla="*/ 200531 h 495137"/>
              <a:gd name="connsiteX17" fmla="*/ 118833 w 495137"/>
              <a:gd name="connsiteY17" fmla="*/ 175155 h 495137"/>
              <a:gd name="connsiteX18" fmla="*/ 74890 w 495137"/>
              <a:gd name="connsiteY18" fmla="*/ 139876 h 495137"/>
              <a:gd name="connsiteX19" fmla="*/ 0 w 495137"/>
              <a:gd name="connsiteY19" fmla="*/ 215385 h 495137"/>
              <a:gd name="connsiteX20" fmla="*/ 105217 w 495137"/>
              <a:gd name="connsiteY20" fmla="*/ 320602 h 495137"/>
              <a:gd name="connsiteX21" fmla="*/ 69938 w 495137"/>
              <a:gd name="connsiteY21" fmla="*/ 364545 h 495137"/>
              <a:gd name="connsiteX22" fmla="*/ 44562 w 495137"/>
              <a:gd name="connsiteY22" fmla="*/ 447481 h 495137"/>
              <a:gd name="connsiteX23" fmla="*/ 48895 w 495137"/>
              <a:gd name="connsiteY23" fmla="*/ 451813 h 495137"/>
              <a:gd name="connsiteX24" fmla="*/ 130593 w 495137"/>
              <a:gd name="connsiteY24" fmla="*/ 425199 h 495137"/>
              <a:gd name="connsiteX25" fmla="*/ 174536 w 495137"/>
              <a:gd name="connsiteY25" fmla="*/ 389921 h 495137"/>
              <a:gd name="connsiteX26" fmla="*/ 279753 w 495137"/>
              <a:gd name="connsiteY26" fmla="*/ 495138 h 495137"/>
              <a:gd name="connsiteX27" fmla="*/ 355261 w 495137"/>
              <a:gd name="connsiteY27" fmla="*/ 419629 h 495137"/>
              <a:gd name="connsiteX28" fmla="*/ 319983 w 495137"/>
              <a:gd name="connsiteY28" fmla="*/ 375686 h 49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95137" h="495137">
                <a:moveTo>
                  <a:pt x="319983" y="375686"/>
                </a:moveTo>
                <a:cubicBezTo>
                  <a:pt x="279134" y="376923"/>
                  <a:pt x="264280" y="324315"/>
                  <a:pt x="293369" y="293988"/>
                </a:cubicBezTo>
                <a:lnTo>
                  <a:pt x="297701" y="289655"/>
                </a:lnTo>
                <a:cubicBezTo>
                  <a:pt x="328029" y="260566"/>
                  <a:pt x="381875" y="274182"/>
                  <a:pt x="380637" y="315031"/>
                </a:cubicBezTo>
                <a:cubicBezTo>
                  <a:pt x="380018" y="338550"/>
                  <a:pt x="407870" y="367021"/>
                  <a:pt x="424580" y="350310"/>
                </a:cubicBezTo>
                <a:lnTo>
                  <a:pt x="495138" y="279753"/>
                </a:lnTo>
                <a:lnTo>
                  <a:pt x="389921" y="174536"/>
                </a:lnTo>
                <a:cubicBezTo>
                  <a:pt x="373210" y="157825"/>
                  <a:pt x="401680" y="129974"/>
                  <a:pt x="425199" y="130593"/>
                </a:cubicBezTo>
                <a:cubicBezTo>
                  <a:pt x="466048" y="131830"/>
                  <a:pt x="479664" y="77984"/>
                  <a:pt x="450575" y="47657"/>
                </a:cubicBezTo>
                <a:lnTo>
                  <a:pt x="446243" y="43325"/>
                </a:lnTo>
                <a:cubicBezTo>
                  <a:pt x="415915" y="14235"/>
                  <a:pt x="363307" y="29089"/>
                  <a:pt x="364545" y="69938"/>
                </a:cubicBezTo>
                <a:cubicBezTo>
                  <a:pt x="365164" y="93457"/>
                  <a:pt x="337312" y="121928"/>
                  <a:pt x="320602" y="105217"/>
                </a:cubicBezTo>
                <a:lnTo>
                  <a:pt x="215385" y="0"/>
                </a:lnTo>
                <a:lnTo>
                  <a:pt x="144209" y="70557"/>
                </a:lnTo>
                <a:cubicBezTo>
                  <a:pt x="127498" y="87268"/>
                  <a:pt x="155968" y="115119"/>
                  <a:pt x="179487" y="114501"/>
                </a:cubicBezTo>
                <a:cubicBezTo>
                  <a:pt x="220336" y="113263"/>
                  <a:pt x="235190" y="165871"/>
                  <a:pt x="206101" y="196198"/>
                </a:cubicBezTo>
                <a:lnTo>
                  <a:pt x="201769" y="200531"/>
                </a:lnTo>
                <a:cubicBezTo>
                  <a:pt x="171441" y="229620"/>
                  <a:pt x="117595" y="216004"/>
                  <a:pt x="118833" y="175155"/>
                </a:cubicBezTo>
                <a:cubicBezTo>
                  <a:pt x="119452" y="151636"/>
                  <a:pt x="91600" y="123165"/>
                  <a:pt x="74890" y="139876"/>
                </a:cubicBezTo>
                <a:lnTo>
                  <a:pt x="0" y="215385"/>
                </a:lnTo>
                <a:lnTo>
                  <a:pt x="105217" y="320602"/>
                </a:lnTo>
                <a:cubicBezTo>
                  <a:pt x="121928" y="337312"/>
                  <a:pt x="93457" y="365164"/>
                  <a:pt x="69938" y="364545"/>
                </a:cubicBezTo>
                <a:cubicBezTo>
                  <a:pt x="29089" y="363307"/>
                  <a:pt x="15473" y="417153"/>
                  <a:pt x="44562" y="447481"/>
                </a:cubicBezTo>
                <a:lnTo>
                  <a:pt x="48895" y="451813"/>
                </a:lnTo>
                <a:cubicBezTo>
                  <a:pt x="79222" y="480902"/>
                  <a:pt x="131830" y="466048"/>
                  <a:pt x="130593" y="425199"/>
                </a:cubicBezTo>
                <a:cubicBezTo>
                  <a:pt x="129974" y="401680"/>
                  <a:pt x="157825" y="373210"/>
                  <a:pt x="174536" y="389921"/>
                </a:cubicBezTo>
                <a:lnTo>
                  <a:pt x="279753" y="495138"/>
                </a:lnTo>
                <a:lnTo>
                  <a:pt x="355261" y="419629"/>
                </a:lnTo>
                <a:cubicBezTo>
                  <a:pt x="371972" y="402918"/>
                  <a:pt x="344121" y="375067"/>
                  <a:pt x="319983" y="375686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 w="61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6" name="Graphic 96" descr="Rocket">
            <a:extLst>
              <a:ext uri="{FF2B5EF4-FFF2-40B4-BE49-F238E27FC236}">
                <a16:creationId xmlns:a16="http://schemas.microsoft.com/office/drawing/2014/main" id="{40B343BB-AF36-4081-9DB7-010039D2C786}"/>
              </a:ext>
            </a:extLst>
          </p:cNvPr>
          <p:cNvGrpSpPr/>
          <p:nvPr/>
        </p:nvGrpSpPr>
        <p:grpSpPr>
          <a:xfrm>
            <a:off x="3138431" y="3866603"/>
            <a:ext cx="574954" cy="574954"/>
            <a:chOff x="4614532" y="4055926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BB05FB7-527F-467A-8037-5B343E00A614}"/>
                </a:ext>
              </a:extLst>
            </p:cNvPr>
            <p:cNvSpPr/>
            <p:nvPr/>
          </p:nvSpPr>
          <p:spPr>
            <a:xfrm>
              <a:off x="5047158" y="4104639"/>
              <a:ext cx="111406" cy="105217"/>
            </a:xfrm>
            <a:custGeom>
              <a:avLst/>
              <a:gdLst>
                <a:gd name="connsiteX0" fmla="*/ 110787 w 111405"/>
                <a:gd name="connsiteY0" fmla="*/ 3276 h 105216"/>
                <a:gd name="connsiteX1" fmla="*/ 0 w 111405"/>
                <a:gd name="connsiteY1" fmla="*/ 16893 h 105216"/>
                <a:gd name="connsiteX2" fmla="*/ 50752 w 111405"/>
                <a:gd name="connsiteY2" fmla="*/ 57123 h 105216"/>
                <a:gd name="connsiteX3" fmla="*/ 91600 w 111405"/>
                <a:gd name="connsiteY3" fmla="*/ 109112 h 105216"/>
                <a:gd name="connsiteX4" fmla="*/ 110787 w 111405"/>
                <a:gd name="connsiteY4" fmla="*/ 327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0787" y="3276"/>
                  </a:moveTo>
                  <a:cubicBezTo>
                    <a:pt x="102122" y="-5388"/>
                    <a:pt x="46419" y="4514"/>
                    <a:pt x="0" y="16893"/>
                  </a:cubicBezTo>
                  <a:cubicBezTo>
                    <a:pt x="16711" y="26795"/>
                    <a:pt x="34041" y="40412"/>
                    <a:pt x="50752" y="57123"/>
                  </a:cubicBezTo>
                  <a:cubicBezTo>
                    <a:pt x="68081" y="74452"/>
                    <a:pt x="81698" y="91782"/>
                    <a:pt x="91600" y="109112"/>
                  </a:cubicBezTo>
                  <a:cubicBezTo>
                    <a:pt x="103979" y="61455"/>
                    <a:pt x="120071" y="11941"/>
                    <a:pt x="110787" y="327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D0E482A-AEBE-43BD-B21A-0CCA839FEC70}"/>
                </a:ext>
              </a:extLst>
            </p:cNvPr>
            <p:cNvSpPr/>
            <p:nvPr/>
          </p:nvSpPr>
          <p:spPr>
            <a:xfrm>
              <a:off x="4662231" y="4274792"/>
              <a:ext cx="148541" cy="142352"/>
            </a:xfrm>
            <a:custGeom>
              <a:avLst/>
              <a:gdLst>
                <a:gd name="connsiteX0" fmla="*/ 150975 w 148541"/>
                <a:gd name="connsiteY0" fmla="*/ 9516 h 142352"/>
                <a:gd name="connsiteX1" fmla="*/ 129932 w 148541"/>
                <a:gd name="connsiteY1" fmla="*/ 1470 h 142352"/>
                <a:gd name="connsiteX2" fmla="*/ 105175 w 148541"/>
                <a:gd name="connsiteY2" fmla="*/ 6421 h 142352"/>
                <a:gd name="connsiteX3" fmla="*/ 6766 w 148541"/>
                <a:gd name="connsiteY3" fmla="*/ 104830 h 142352"/>
                <a:gd name="connsiteX4" fmla="*/ 27810 w 148541"/>
                <a:gd name="connsiteY4" fmla="*/ 143822 h 142352"/>
                <a:gd name="connsiteX5" fmla="*/ 110126 w 148541"/>
                <a:gd name="connsiteY5" fmla="*/ 125254 h 142352"/>
                <a:gd name="connsiteX6" fmla="*/ 150975 w 148541"/>
                <a:gd name="connsiteY6" fmla="*/ 9516 h 1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541" h="142352">
                  <a:moveTo>
                    <a:pt x="150975" y="9516"/>
                  </a:moveTo>
                  <a:lnTo>
                    <a:pt x="129932" y="1470"/>
                  </a:lnTo>
                  <a:cubicBezTo>
                    <a:pt x="121267" y="-1625"/>
                    <a:pt x="111983" y="232"/>
                    <a:pt x="105175" y="6421"/>
                  </a:cubicBezTo>
                  <a:lnTo>
                    <a:pt x="6766" y="104830"/>
                  </a:lnTo>
                  <a:cubicBezTo>
                    <a:pt x="-9326" y="120922"/>
                    <a:pt x="5529" y="148773"/>
                    <a:pt x="27810" y="143822"/>
                  </a:cubicBezTo>
                  <a:lnTo>
                    <a:pt x="110126" y="125254"/>
                  </a:lnTo>
                  <a:cubicBezTo>
                    <a:pt x="116934" y="94308"/>
                    <a:pt x="128075" y="52841"/>
                    <a:pt x="150975" y="9516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B111496-7FE4-4725-9BB3-893F92C7EB1C}"/>
                </a:ext>
              </a:extLst>
            </p:cNvPr>
            <p:cNvSpPr/>
            <p:nvPr/>
          </p:nvSpPr>
          <p:spPr>
            <a:xfrm>
              <a:off x="4844179" y="4445847"/>
              <a:ext cx="142352" cy="154730"/>
            </a:xfrm>
            <a:custGeom>
              <a:avLst/>
              <a:gdLst>
                <a:gd name="connsiteX0" fmla="*/ 133042 w 142352"/>
                <a:gd name="connsiteY0" fmla="*/ 0 h 154730"/>
                <a:gd name="connsiteX1" fmla="*/ 19779 w 142352"/>
                <a:gd name="connsiteY1" fmla="*/ 39611 h 154730"/>
                <a:gd name="connsiteX2" fmla="*/ 592 w 142352"/>
                <a:gd name="connsiteY2" fmla="*/ 127498 h 154730"/>
                <a:gd name="connsiteX3" fmla="*/ 39584 w 142352"/>
                <a:gd name="connsiteY3" fmla="*/ 148541 h 154730"/>
                <a:gd name="connsiteX4" fmla="*/ 137993 w 142352"/>
                <a:gd name="connsiteY4" fmla="*/ 50133 h 154730"/>
                <a:gd name="connsiteX5" fmla="*/ 142944 w 142352"/>
                <a:gd name="connsiteY5" fmla="*/ 25376 h 154730"/>
                <a:gd name="connsiteX6" fmla="*/ 133042 w 142352"/>
                <a:gd name="connsiteY6" fmla="*/ 0 h 15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2352" h="154730">
                  <a:moveTo>
                    <a:pt x="133042" y="0"/>
                  </a:moveTo>
                  <a:cubicBezTo>
                    <a:pt x="91574" y="21662"/>
                    <a:pt x="51963" y="33422"/>
                    <a:pt x="19779" y="39611"/>
                  </a:cubicBezTo>
                  <a:lnTo>
                    <a:pt x="592" y="127498"/>
                  </a:lnTo>
                  <a:cubicBezTo>
                    <a:pt x="-4359" y="149779"/>
                    <a:pt x="22874" y="165252"/>
                    <a:pt x="39584" y="148541"/>
                  </a:cubicBezTo>
                  <a:lnTo>
                    <a:pt x="137993" y="50133"/>
                  </a:lnTo>
                  <a:cubicBezTo>
                    <a:pt x="144182" y="43943"/>
                    <a:pt x="146658" y="34041"/>
                    <a:pt x="142944" y="25376"/>
                  </a:cubicBezTo>
                  <a:lnTo>
                    <a:pt x="133042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63E651-456E-49E5-94B1-8A1026629DB4}"/>
                </a:ext>
              </a:extLst>
            </p:cNvPr>
            <p:cNvSpPr/>
            <p:nvPr/>
          </p:nvSpPr>
          <p:spPr>
            <a:xfrm>
              <a:off x="4794019" y="4132672"/>
              <a:ext cx="328029" cy="328029"/>
            </a:xfrm>
            <a:custGeom>
              <a:avLst/>
              <a:gdLst>
                <a:gd name="connsiteX0" fmla="*/ 219717 w 328028"/>
                <a:gd name="connsiteY0" fmla="*/ 0 h 328028"/>
                <a:gd name="connsiteX1" fmla="*/ 101503 w 328028"/>
                <a:gd name="connsiteY1" fmla="*/ 80460 h 328028"/>
                <a:gd name="connsiteX2" fmla="*/ 0 w 328028"/>
                <a:gd name="connsiteY2" fmla="*/ 293988 h 328028"/>
                <a:gd name="connsiteX3" fmla="*/ 38373 w 328028"/>
                <a:gd name="connsiteY3" fmla="*/ 332361 h 328028"/>
                <a:gd name="connsiteX4" fmla="*/ 252520 w 328028"/>
                <a:gd name="connsiteY4" fmla="*/ 231477 h 328028"/>
                <a:gd name="connsiteX5" fmla="*/ 332980 w 328028"/>
                <a:gd name="connsiteY5" fmla="*/ 113882 h 328028"/>
                <a:gd name="connsiteX6" fmla="*/ 285942 w 328028"/>
                <a:gd name="connsiteY6" fmla="*/ 45800 h 328028"/>
                <a:gd name="connsiteX7" fmla="*/ 219717 w 328028"/>
                <a:gd name="connsiteY7" fmla="*/ 0 h 328028"/>
                <a:gd name="connsiteX8" fmla="*/ 251282 w 328028"/>
                <a:gd name="connsiteY8" fmla="*/ 133687 h 328028"/>
                <a:gd name="connsiteX9" fmla="*/ 198674 w 328028"/>
                <a:gd name="connsiteY9" fmla="*/ 133687 h 328028"/>
                <a:gd name="connsiteX10" fmla="*/ 198674 w 328028"/>
                <a:gd name="connsiteY10" fmla="*/ 81079 h 328028"/>
                <a:gd name="connsiteX11" fmla="*/ 251282 w 328028"/>
                <a:gd name="connsiteY11" fmla="*/ 81079 h 328028"/>
                <a:gd name="connsiteX12" fmla="*/ 251282 w 328028"/>
                <a:gd name="connsiteY12" fmla="*/ 133687 h 328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28028" h="328028">
                  <a:moveTo>
                    <a:pt x="219717" y="0"/>
                  </a:moveTo>
                  <a:cubicBezTo>
                    <a:pt x="183201" y="14854"/>
                    <a:pt x="141733" y="40230"/>
                    <a:pt x="101503" y="80460"/>
                  </a:cubicBezTo>
                  <a:cubicBezTo>
                    <a:pt x="27851" y="154112"/>
                    <a:pt x="6189" y="243236"/>
                    <a:pt x="0" y="293988"/>
                  </a:cubicBezTo>
                  <a:lnTo>
                    <a:pt x="38373" y="332361"/>
                  </a:lnTo>
                  <a:cubicBezTo>
                    <a:pt x="89125" y="326172"/>
                    <a:pt x="178868" y="305129"/>
                    <a:pt x="252520" y="231477"/>
                  </a:cubicBezTo>
                  <a:cubicBezTo>
                    <a:pt x="292750" y="191247"/>
                    <a:pt x="318126" y="150398"/>
                    <a:pt x="332980" y="113882"/>
                  </a:cubicBezTo>
                  <a:cubicBezTo>
                    <a:pt x="324934" y="93457"/>
                    <a:pt x="308842" y="69319"/>
                    <a:pt x="285942" y="45800"/>
                  </a:cubicBezTo>
                  <a:cubicBezTo>
                    <a:pt x="263661" y="24138"/>
                    <a:pt x="240142" y="8046"/>
                    <a:pt x="219717" y="0"/>
                  </a:cubicBezTo>
                  <a:close/>
                  <a:moveTo>
                    <a:pt x="251282" y="133687"/>
                  </a:moveTo>
                  <a:cubicBezTo>
                    <a:pt x="237047" y="147922"/>
                    <a:pt x="213528" y="147922"/>
                    <a:pt x="198674" y="133687"/>
                  </a:cubicBezTo>
                  <a:cubicBezTo>
                    <a:pt x="184439" y="119452"/>
                    <a:pt x="184439" y="95933"/>
                    <a:pt x="198674" y="81079"/>
                  </a:cubicBezTo>
                  <a:cubicBezTo>
                    <a:pt x="212909" y="66844"/>
                    <a:pt x="236428" y="66844"/>
                    <a:pt x="251282" y="81079"/>
                  </a:cubicBezTo>
                  <a:cubicBezTo>
                    <a:pt x="265518" y="95933"/>
                    <a:pt x="265518" y="119452"/>
                    <a:pt x="251282" y="133687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D486E15-F35C-4DB5-8AD5-F8203484B311}"/>
                </a:ext>
              </a:extLst>
            </p:cNvPr>
            <p:cNvSpPr/>
            <p:nvPr/>
          </p:nvSpPr>
          <p:spPr>
            <a:xfrm>
              <a:off x="4721121" y="4449779"/>
              <a:ext cx="86649" cy="86649"/>
            </a:xfrm>
            <a:custGeom>
              <a:avLst/>
              <a:gdLst>
                <a:gd name="connsiteX0" fmla="*/ 72279 w 86649"/>
                <a:gd name="connsiteY0" fmla="*/ 15873 h 86649"/>
                <a:gd name="connsiteX1" fmla="*/ 43190 w 86649"/>
                <a:gd name="connsiteY1" fmla="*/ 9684 h 86649"/>
                <a:gd name="connsiteX2" fmla="*/ 1722 w 86649"/>
                <a:gd name="connsiteY2" fmla="*/ 86430 h 86649"/>
                <a:gd name="connsiteX3" fmla="*/ 78468 w 86649"/>
                <a:gd name="connsiteY3" fmla="*/ 44962 h 86649"/>
                <a:gd name="connsiteX4" fmla="*/ 72279 w 86649"/>
                <a:gd name="connsiteY4" fmla="*/ 15873 h 86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649" h="86649">
                  <a:moveTo>
                    <a:pt x="72279" y="15873"/>
                  </a:moveTo>
                  <a:cubicBezTo>
                    <a:pt x="62376" y="5970"/>
                    <a:pt x="63614" y="-10741"/>
                    <a:pt x="43190" y="9684"/>
                  </a:cubicBezTo>
                  <a:cubicBezTo>
                    <a:pt x="22765" y="30108"/>
                    <a:pt x="-7562" y="76527"/>
                    <a:pt x="1722" y="86430"/>
                  </a:cubicBezTo>
                  <a:cubicBezTo>
                    <a:pt x="11625" y="96333"/>
                    <a:pt x="58044" y="65387"/>
                    <a:pt x="78468" y="44962"/>
                  </a:cubicBezTo>
                  <a:cubicBezTo>
                    <a:pt x="98893" y="23919"/>
                    <a:pt x="82182" y="25157"/>
                    <a:pt x="72279" y="1587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95" descr="Lightbulb">
            <a:extLst>
              <a:ext uri="{FF2B5EF4-FFF2-40B4-BE49-F238E27FC236}">
                <a16:creationId xmlns:a16="http://schemas.microsoft.com/office/drawing/2014/main" id="{D1BC51A9-B77E-45E9-B4EA-CADFB7A91134}"/>
              </a:ext>
            </a:extLst>
          </p:cNvPr>
          <p:cNvGrpSpPr/>
          <p:nvPr/>
        </p:nvGrpSpPr>
        <p:grpSpPr>
          <a:xfrm>
            <a:off x="3605032" y="2066097"/>
            <a:ext cx="574954" cy="574954"/>
            <a:chOff x="5096723" y="2195259"/>
            <a:chExt cx="594165" cy="594165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FBE01DF-8A4E-4D0A-8955-E28DA2848EC3}"/>
                </a:ext>
              </a:extLst>
            </p:cNvPr>
            <p:cNvSpPr/>
            <p:nvPr/>
          </p:nvSpPr>
          <p:spPr>
            <a:xfrm>
              <a:off x="5313346" y="2591369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DBF9CE6-DA7B-4851-8A7D-204F7396CCC0}"/>
                </a:ext>
              </a:extLst>
            </p:cNvPr>
            <p:cNvSpPr/>
            <p:nvPr/>
          </p:nvSpPr>
          <p:spPr>
            <a:xfrm>
              <a:off x="5313346" y="2653261"/>
              <a:ext cx="160920" cy="37135"/>
            </a:xfrm>
            <a:custGeom>
              <a:avLst/>
              <a:gdLst>
                <a:gd name="connsiteX0" fmla="*/ 18568 w 160919"/>
                <a:gd name="connsiteY0" fmla="*/ 0 h 37135"/>
                <a:gd name="connsiteX1" fmla="*/ 142352 w 160919"/>
                <a:gd name="connsiteY1" fmla="*/ 0 h 37135"/>
                <a:gd name="connsiteX2" fmla="*/ 160920 w 160919"/>
                <a:gd name="connsiteY2" fmla="*/ 18568 h 37135"/>
                <a:gd name="connsiteX3" fmla="*/ 142352 w 160919"/>
                <a:gd name="connsiteY3" fmla="*/ 37135 h 37135"/>
                <a:gd name="connsiteX4" fmla="*/ 18568 w 160919"/>
                <a:gd name="connsiteY4" fmla="*/ 37135 h 37135"/>
                <a:gd name="connsiteX5" fmla="*/ 0 w 160919"/>
                <a:gd name="connsiteY5" fmla="*/ 18568 h 37135"/>
                <a:gd name="connsiteX6" fmla="*/ 18568 w 160919"/>
                <a:gd name="connsiteY6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919" h="37135">
                  <a:moveTo>
                    <a:pt x="18568" y="0"/>
                  </a:moveTo>
                  <a:lnTo>
                    <a:pt x="142352" y="0"/>
                  </a:lnTo>
                  <a:cubicBezTo>
                    <a:pt x="152874" y="0"/>
                    <a:pt x="160920" y="8046"/>
                    <a:pt x="160920" y="18568"/>
                  </a:cubicBezTo>
                  <a:cubicBezTo>
                    <a:pt x="160920" y="29089"/>
                    <a:pt x="152874" y="37135"/>
                    <a:pt x="142352" y="37135"/>
                  </a:cubicBezTo>
                  <a:lnTo>
                    <a:pt x="18568" y="37135"/>
                  </a:lnTo>
                  <a:cubicBezTo>
                    <a:pt x="8046" y="37135"/>
                    <a:pt x="0" y="29089"/>
                    <a:pt x="0" y="18568"/>
                  </a:cubicBezTo>
                  <a:cubicBezTo>
                    <a:pt x="0" y="8046"/>
                    <a:pt x="8046" y="0"/>
                    <a:pt x="18568" y="0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CC71DF4-0CA2-41F8-A0BF-229CBBB9F1BB}"/>
                </a:ext>
              </a:extLst>
            </p:cNvPr>
            <p:cNvSpPr/>
            <p:nvPr/>
          </p:nvSpPr>
          <p:spPr>
            <a:xfrm>
              <a:off x="5353576" y="2715153"/>
              <a:ext cx="80460" cy="37135"/>
            </a:xfrm>
            <a:custGeom>
              <a:avLst/>
              <a:gdLst>
                <a:gd name="connsiteX0" fmla="*/ 0 w 80459"/>
                <a:gd name="connsiteY0" fmla="*/ 0 h 37135"/>
                <a:gd name="connsiteX1" fmla="*/ 40230 w 80459"/>
                <a:gd name="connsiteY1" fmla="*/ 37135 h 37135"/>
                <a:gd name="connsiteX2" fmla="*/ 80460 w 80459"/>
                <a:gd name="connsiteY2" fmla="*/ 0 h 37135"/>
                <a:gd name="connsiteX3" fmla="*/ 0 w 80459"/>
                <a:gd name="connsiteY3" fmla="*/ 0 h 37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459" h="37135">
                  <a:moveTo>
                    <a:pt x="0" y="0"/>
                  </a:moveTo>
                  <a:cubicBezTo>
                    <a:pt x="1857" y="21043"/>
                    <a:pt x="19187" y="37135"/>
                    <a:pt x="40230" y="37135"/>
                  </a:cubicBezTo>
                  <a:cubicBezTo>
                    <a:pt x="61273" y="37135"/>
                    <a:pt x="78603" y="21043"/>
                    <a:pt x="8046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F554529-3BA4-44B0-B6D0-FB56E823556D}"/>
                </a:ext>
              </a:extLst>
            </p:cNvPr>
            <p:cNvSpPr/>
            <p:nvPr/>
          </p:nvSpPr>
          <p:spPr>
            <a:xfrm>
              <a:off x="5232886" y="2232394"/>
              <a:ext cx="321839" cy="334218"/>
            </a:xfrm>
            <a:custGeom>
              <a:avLst/>
              <a:gdLst>
                <a:gd name="connsiteX0" fmla="*/ 160920 w 321839"/>
                <a:gd name="connsiteY0" fmla="*/ 0 h 334217"/>
                <a:gd name="connsiteX1" fmla="*/ 160920 w 321839"/>
                <a:gd name="connsiteY1" fmla="*/ 0 h 334217"/>
                <a:gd name="connsiteX2" fmla="*/ 160920 w 321839"/>
                <a:gd name="connsiteY2" fmla="*/ 0 h 334217"/>
                <a:gd name="connsiteX3" fmla="*/ 0 w 321839"/>
                <a:gd name="connsiteY3" fmla="*/ 159063 h 334217"/>
                <a:gd name="connsiteX4" fmla="*/ 0 w 321839"/>
                <a:gd name="connsiteY4" fmla="*/ 164633 h 334217"/>
                <a:gd name="connsiteX5" fmla="*/ 11141 w 321839"/>
                <a:gd name="connsiteY5" fmla="*/ 220336 h 334217"/>
                <a:gd name="connsiteX6" fmla="*/ 38992 w 321839"/>
                <a:gd name="connsiteY6" fmla="*/ 266136 h 334217"/>
                <a:gd name="connsiteX7" fmla="*/ 76746 w 321839"/>
                <a:gd name="connsiteY7" fmla="*/ 327410 h 334217"/>
                <a:gd name="connsiteX8" fmla="*/ 87887 w 321839"/>
                <a:gd name="connsiteY8" fmla="*/ 334218 h 334217"/>
                <a:gd name="connsiteX9" fmla="*/ 233952 w 321839"/>
                <a:gd name="connsiteY9" fmla="*/ 334218 h 334217"/>
                <a:gd name="connsiteX10" fmla="*/ 245093 w 321839"/>
                <a:gd name="connsiteY10" fmla="*/ 327410 h 334217"/>
                <a:gd name="connsiteX11" fmla="*/ 282847 w 321839"/>
                <a:gd name="connsiteY11" fmla="*/ 266136 h 334217"/>
                <a:gd name="connsiteX12" fmla="*/ 310699 w 321839"/>
                <a:gd name="connsiteY12" fmla="*/ 220336 h 334217"/>
                <a:gd name="connsiteX13" fmla="*/ 321839 w 321839"/>
                <a:gd name="connsiteY13" fmla="*/ 164633 h 334217"/>
                <a:gd name="connsiteX14" fmla="*/ 321839 w 321839"/>
                <a:gd name="connsiteY14" fmla="*/ 159063 h 334217"/>
                <a:gd name="connsiteX15" fmla="*/ 160920 w 321839"/>
                <a:gd name="connsiteY15" fmla="*/ 0 h 334217"/>
                <a:gd name="connsiteX16" fmla="*/ 284704 w 321839"/>
                <a:gd name="connsiteY16" fmla="*/ 164014 h 334217"/>
                <a:gd name="connsiteX17" fmla="*/ 276039 w 321839"/>
                <a:gd name="connsiteY17" fmla="*/ 207339 h 334217"/>
                <a:gd name="connsiteX18" fmla="*/ 254996 w 321839"/>
                <a:gd name="connsiteY18" fmla="*/ 241380 h 334217"/>
                <a:gd name="connsiteX19" fmla="*/ 219098 w 321839"/>
                <a:gd name="connsiteY19" fmla="*/ 297083 h 334217"/>
                <a:gd name="connsiteX20" fmla="*/ 160920 w 321839"/>
                <a:gd name="connsiteY20" fmla="*/ 297083 h 334217"/>
                <a:gd name="connsiteX21" fmla="*/ 103360 w 321839"/>
                <a:gd name="connsiteY21" fmla="*/ 297083 h 334217"/>
                <a:gd name="connsiteX22" fmla="*/ 67462 w 321839"/>
                <a:gd name="connsiteY22" fmla="*/ 241380 h 334217"/>
                <a:gd name="connsiteX23" fmla="*/ 46419 w 321839"/>
                <a:gd name="connsiteY23" fmla="*/ 207339 h 334217"/>
                <a:gd name="connsiteX24" fmla="*/ 37754 w 321839"/>
                <a:gd name="connsiteY24" fmla="*/ 164014 h 334217"/>
                <a:gd name="connsiteX25" fmla="*/ 37754 w 321839"/>
                <a:gd name="connsiteY25" fmla="*/ 159063 h 334217"/>
                <a:gd name="connsiteX26" fmla="*/ 161539 w 321839"/>
                <a:gd name="connsiteY26" fmla="*/ 36516 h 334217"/>
                <a:gd name="connsiteX27" fmla="*/ 161539 w 321839"/>
                <a:gd name="connsiteY27" fmla="*/ 36516 h 334217"/>
                <a:gd name="connsiteX28" fmla="*/ 161539 w 321839"/>
                <a:gd name="connsiteY28" fmla="*/ 36516 h 334217"/>
                <a:gd name="connsiteX29" fmla="*/ 161539 w 321839"/>
                <a:gd name="connsiteY29" fmla="*/ 36516 h 334217"/>
                <a:gd name="connsiteX30" fmla="*/ 161539 w 321839"/>
                <a:gd name="connsiteY30" fmla="*/ 36516 h 334217"/>
                <a:gd name="connsiteX31" fmla="*/ 161539 w 321839"/>
                <a:gd name="connsiteY31" fmla="*/ 36516 h 334217"/>
                <a:gd name="connsiteX32" fmla="*/ 161539 w 321839"/>
                <a:gd name="connsiteY32" fmla="*/ 36516 h 334217"/>
                <a:gd name="connsiteX33" fmla="*/ 285323 w 321839"/>
                <a:gd name="connsiteY33" fmla="*/ 159063 h 334217"/>
                <a:gd name="connsiteX34" fmla="*/ 285323 w 321839"/>
                <a:gd name="connsiteY34" fmla="*/ 164014 h 33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21839" h="334217">
                  <a:moveTo>
                    <a:pt x="160920" y="0"/>
                  </a:moveTo>
                  <a:cubicBezTo>
                    <a:pt x="160920" y="0"/>
                    <a:pt x="160920" y="0"/>
                    <a:pt x="160920" y="0"/>
                  </a:cubicBezTo>
                  <a:cubicBezTo>
                    <a:pt x="160920" y="0"/>
                    <a:pt x="160920" y="0"/>
                    <a:pt x="160920" y="0"/>
                  </a:cubicBezTo>
                  <a:cubicBezTo>
                    <a:pt x="73033" y="619"/>
                    <a:pt x="1857" y="71176"/>
                    <a:pt x="0" y="159063"/>
                  </a:cubicBezTo>
                  <a:lnTo>
                    <a:pt x="0" y="164633"/>
                  </a:lnTo>
                  <a:cubicBezTo>
                    <a:pt x="619" y="183820"/>
                    <a:pt x="4332" y="202387"/>
                    <a:pt x="11141" y="220336"/>
                  </a:cubicBezTo>
                  <a:cubicBezTo>
                    <a:pt x="17949" y="237047"/>
                    <a:pt x="27233" y="252520"/>
                    <a:pt x="38992" y="266136"/>
                  </a:cubicBezTo>
                  <a:cubicBezTo>
                    <a:pt x="53846" y="282228"/>
                    <a:pt x="69938" y="313793"/>
                    <a:pt x="76746" y="327410"/>
                  </a:cubicBezTo>
                  <a:cubicBezTo>
                    <a:pt x="78603" y="331742"/>
                    <a:pt x="82936" y="334218"/>
                    <a:pt x="87887" y="334218"/>
                  </a:cubicBezTo>
                  <a:lnTo>
                    <a:pt x="233952" y="334218"/>
                  </a:lnTo>
                  <a:cubicBezTo>
                    <a:pt x="238904" y="334218"/>
                    <a:pt x="243236" y="331742"/>
                    <a:pt x="245093" y="327410"/>
                  </a:cubicBezTo>
                  <a:cubicBezTo>
                    <a:pt x="251901" y="313793"/>
                    <a:pt x="267993" y="282228"/>
                    <a:pt x="282847" y="266136"/>
                  </a:cubicBezTo>
                  <a:cubicBezTo>
                    <a:pt x="294607" y="252520"/>
                    <a:pt x="304510" y="237047"/>
                    <a:pt x="310699" y="220336"/>
                  </a:cubicBezTo>
                  <a:cubicBezTo>
                    <a:pt x="317507" y="202387"/>
                    <a:pt x="321220" y="183820"/>
                    <a:pt x="321839" y="164633"/>
                  </a:cubicBezTo>
                  <a:lnTo>
                    <a:pt x="321839" y="159063"/>
                  </a:lnTo>
                  <a:cubicBezTo>
                    <a:pt x="319983" y="71176"/>
                    <a:pt x="248807" y="619"/>
                    <a:pt x="160920" y="0"/>
                  </a:cubicBezTo>
                  <a:close/>
                  <a:moveTo>
                    <a:pt x="284704" y="164014"/>
                  </a:moveTo>
                  <a:cubicBezTo>
                    <a:pt x="284085" y="178868"/>
                    <a:pt x="280991" y="193723"/>
                    <a:pt x="276039" y="207339"/>
                  </a:cubicBezTo>
                  <a:cubicBezTo>
                    <a:pt x="271088" y="219717"/>
                    <a:pt x="264280" y="231477"/>
                    <a:pt x="254996" y="241380"/>
                  </a:cubicBezTo>
                  <a:cubicBezTo>
                    <a:pt x="240761" y="258709"/>
                    <a:pt x="228382" y="277277"/>
                    <a:pt x="219098" y="297083"/>
                  </a:cubicBezTo>
                  <a:lnTo>
                    <a:pt x="160920" y="297083"/>
                  </a:lnTo>
                  <a:lnTo>
                    <a:pt x="103360" y="297083"/>
                  </a:lnTo>
                  <a:cubicBezTo>
                    <a:pt x="93457" y="277277"/>
                    <a:pt x="81079" y="258709"/>
                    <a:pt x="67462" y="241380"/>
                  </a:cubicBezTo>
                  <a:cubicBezTo>
                    <a:pt x="58798" y="231477"/>
                    <a:pt x="51371" y="219717"/>
                    <a:pt x="46419" y="207339"/>
                  </a:cubicBezTo>
                  <a:cubicBezTo>
                    <a:pt x="40849" y="193723"/>
                    <a:pt x="38373" y="178868"/>
                    <a:pt x="37754" y="164014"/>
                  </a:cubicBezTo>
                  <a:lnTo>
                    <a:pt x="37754" y="159063"/>
                  </a:lnTo>
                  <a:cubicBezTo>
                    <a:pt x="38992" y="91600"/>
                    <a:pt x="94076" y="37135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161539" y="36516"/>
                    <a:pt x="161539" y="36516"/>
                    <a:pt x="161539" y="36516"/>
                  </a:cubicBezTo>
                  <a:cubicBezTo>
                    <a:pt x="161539" y="36516"/>
                    <a:pt x="161539" y="36516"/>
                    <a:pt x="161539" y="36516"/>
                  </a:cubicBezTo>
                  <a:lnTo>
                    <a:pt x="161539" y="36516"/>
                  </a:lnTo>
                  <a:lnTo>
                    <a:pt x="161539" y="36516"/>
                  </a:lnTo>
                  <a:cubicBezTo>
                    <a:pt x="229001" y="37135"/>
                    <a:pt x="284085" y="90982"/>
                    <a:pt x="285323" y="159063"/>
                  </a:cubicBezTo>
                  <a:lnTo>
                    <a:pt x="285323" y="164014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7" name="Graphic 93" descr="Users">
            <a:extLst>
              <a:ext uri="{FF2B5EF4-FFF2-40B4-BE49-F238E27FC236}">
                <a16:creationId xmlns:a16="http://schemas.microsoft.com/office/drawing/2014/main" id="{A9E478E8-F292-4955-A280-3EDBAFAE490D}"/>
              </a:ext>
            </a:extLst>
          </p:cNvPr>
          <p:cNvGrpSpPr/>
          <p:nvPr/>
        </p:nvGrpSpPr>
        <p:grpSpPr>
          <a:xfrm>
            <a:off x="5462645" y="2782311"/>
            <a:ext cx="503085" cy="311433"/>
            <a:chOff x="7016405" y="2875166"/>
            <a:chExt cx="519894" cy="321839"/>
          </a:xfrm>
          <a:solidFill>
            <a:schemeClr val="bg2">
              <a:lumMod val="2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EB37EFE-6D65-4AFB-BF3B-23997DF85160}"/>
                </a:ext>
              </a:extLst>
            </p:cNvPr>
            <p:cNvSpPr/>
            <p:nvPr/>
          </p:nvSpPr>
          <p:spPr>
            <a:xfrm>
              <a:off x="7072108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46805B-55FE-4534-9798-88F2FAA56C34}"/>
                </a:ext>
              </a:extLst>
            </p:cNvPr>
            <p:cNvSpPr/>
            <p:nvPr/>
          </p:nvSpPr>
          <p:spPr>
            <a:xfrm>
              <a:off x="7369191" y="2875166"/>
              <a:ext cx="111406" cy="105217"/>
            </a:xfrm>
            <a:custGeom>
              <a:avLst/>
              <a:gdLst>
                <a:gd name="connsiteX0" fmla="*/ 111406 w 111405"/>
                <a:gd name="connsiteY0" fmla="*/ 55703 h 105216"/>
                <a:gd name="connsiteX1" fmla="*/ 55703 w 111405"/>
                <a:gd name="connsiteY1" fmla="*/ 111406 h 105216"/>
                <a:gd name="connsiteX2" fmla="*/ 0 w 111405"/>
                <a:gd name="connsiteY2" fmla="*/ 55703 h 105216"/>
                <a:gd name="connsiteX3" fmla="*/ 55703 w 111405"/>
                <a:gd name="connsiteY3" fmla="*/ 0 h 105216"/>
                <a:gd name="connsiteX4" fmla="*/ 111406 w 111405"/>
                <a:gd name="connsiteY4" fmla="*/ 55703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05216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3D6421D-7E0E-4178-9B5F-C611D5FB70BB}"/>
                </a:ext>
              </a:extLst>
            </p:cNvPr>
            <p:cNvSpPr/>
            <p:nvPr/>
          </p:nvSpPr>
          <p:spPr>
            <a:xfrm>
              <a:off x="7164947" y="3088075"/>
              <a:ext cx="222812" cy="105217"/>
            </a:xfrm>
            <a:custGeom>
              <a:avLst/>
              <a:gdLst>
                <a:gd name="connsiteX0" fmla="*/ 222812 w 222811"/>
                <a:gd name="connsiteY0" fmla="*/ 111406 h 105216"/>
                <a:gd name="connsiteX1" fmla="*/ 222812 w 222811"/>
                <a:gd name="connsiteY1" fmla="*/ 55703 h 105216"/>
                <a:gd name="connsiteX2" fmla="*/ 211671 w 222811"/>
                <a:gd name="connsiteY2" fmla="*/ 33422 h 105216"/>
                <a:gd name="connsiteX3" fmla="*/ 157206 w 222811"/>
                <a:gd name="connsiteY3" fmla="*/ 7427 h 105216"/>
                <a:gd name="connsiteX4" fmla="*/ 111406 w 222811"/>
                <a:gd name="connsiteY4" fmla="*/ 0 h 105216"/>
                <a:gd name="connsiteX5" fmla="*/ 65606 w 222811"/>
                <a:gd name="connsiteY5" fmla="*/ 7427 h 105216"/>
                <a:gd name="connsiteX6" fmla="*/ 11141 w 222811"/>
                <a:gd name="connsiteY6" fmla="*/ 33422 h 105216"/>
                <a:gd name="connsiteX7" fmla="*/ 0 w 222811"/>
                <a:gd name="connsiteY7" fmla="*/ 55703 h 105216"/>
                <a:gd name="connsiteX8" fmla="*/ 0 w 222811"/>
                <a:gd name="connsiteY8" fmla="*/ 111406 h 105216"/>
                <a:gd name="connsiteX9" fmla="*/ 222812 w 222811"/>
                <a:gd name="connsiteY9" fmla="*/ 111406 h 105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811" h="105216">
                  <a:moveTo>
                    <a:pt x="222812" y="111406"/>
                  </a:moveTo>
                  <a:lnTo>
                    <a:pt x="222812" y="55703"/>
                  </a:lnTo>
                  <a:cubicBezTo>
                    <a:pt x="222812" y="47038"/>
                    <a:pt x="219098" y="38373"/>
                    <a:pt x="211671" y="33422"/>
                  </a:cubicBezTo>
                  <a:cubicBezTo>
                    <a:pt x="196817" y="21043"/>
                    <a:pt x="177012" y="12378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2378"/>
                    <a:pt x="27233" y="22281"/>
                    <a:pt x="11141" y="33422"/>
                  </a:cubicBezTo>
                  <a:cubicBezTo>
                    <a:pt x="3714" y="39611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222812" y="111406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D7580-C85E-46D6-9EE6-645BF2D7CB55}"/>
                </a:ext>
              </a:extLst>
            </p:cNvPr>
            <p:cNvSpPr/>
            <p:nvPr/>
          </p:nvSpPr>
          <p:spPr>
            <a:xfrm>
              <a:off x="7220650" y="2961815"/>
              <a:ext cx="111406" cy="111406"/>
            </a:xfrm>
            <a:custGeom>
              <a:avLst/>
              <a:gdLst>
                <a:gd name="connsiteX0" fmla="*/ 111406 w 111405"/>
                <a:gd name="connsiteY0" fmla="*/ 55703 h 111405"/>
                <a:gd name="connsiteX1" fmla="*/ 55703 w 111405"/>
                <a:gd name="connsiteY1" fmla="*/ 111406 h 111405"/>
                <a:gd name="connsiteX2" fmla="*/ 0 w 111405"/>
                <a:gd name="connsiteY2" fmla="*/ 55703 h 111405"/>
                <a:gd name="connsiteX3" fmla="*/ 55703 w 111405"/>
                <a:gd name="connsiteY3" fmla="*/ 0 h 111405"/>
                <a:gd name="connsiteX4" fmla="*/ 111406 w 111405"/>
                <a:gd name="connsiteY4" fmla="*/ 55703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05" h="111405">
                  <a:moveTo>
                    <a:pt x="111406" y="55703"/>
                  </a:moveTo>
                  <a:cubicBezTo>
                    <a:pt x="111406" y="86467"/>
                    <a:pt x="86467" y="111406"/>
                    <a:pt x="55703" y="111406"/>
                  </a:cubicBezTo>
                  <a:cubicBezTo>
                    <a:pt x="24939" y="111406"/>
                    <a:pt x="0" y="86467"/>
                    <a:pt x="0" y="55703"/>
                  </a:cubicBezTo>
                  <a:cubicBezTo>
                    <a:pt x="0" y="24939"/>
                    <a:pt x="24939" y="0"/>
                    <a:pt x="55703" y="0"/>
                  </a:cubicBezTo>
                  <a:cubicBezTo>
                    <a:pt x="86467" y="0"/>
                    <a:pt x="111406" y="24939"/>
                    <a:pt x="111406" y="55703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CC36CC2-A793-48D7-AAF1-D317B403D18E}"/>
                </a:ext>
              </a:extLst>
            </p:cNvPr>
            <p:cNvSpPr/>
            <p:nvPr/>
          </p:nvSpPr>
          <p:spPr>
            <a:xfrm>
              <a:off x="7334531" y="3001426"/>
              <a:ext cx="198055" cy="111406"/>
            </a:xfrm>
            <a:custGeom>
              <a:avLst/>
              <a:gdLst>
                <a:gd name="connsiteX0" fmla="*/ 190628 w 198055"/>
                <a:gd name="connsiteY0" fmla="*/ 33422 h 111405"/>
                <a:gd name="connsiteX1" fmla="*/ 136163 w 198055"/>
                <a:gd name="connsiteY1" fmla="*/ 7427 h 111405"/>
                <a:gd name="connsiteX2" fmla="*/ 90363 w 198055"/>
                <a:gd name="connsiteY2" fmla="*/ 0 h 111405"/>
                <a:gd name="connsiteX3" fmla="*/ 44562 w 198055"/>
                <a:gd name="connsiteY3" fmla="*/ 7427 h 111405"/>
                <a:gd name="connsiteX4" fmla="*/ 22281 w 198055"/>
                <a:gd name="connsiteY4" fmla="*/ 16092 h 111405"/>
                <a:gd name="connsiteX5" fmla="*/ 22281 w 198055"/>
                <a:gd name="connsiteY5" fmla="*/ 17330 h 111405"/>
                <a:gd name="connsiteX6" fmla="*/ 0 w 198055"/>
                <a:gd name="connsiteY6" fmla="*/ 71795 h 111405"/>
                <a:gd name="connsiteX7" fmla="*/ 56941 w 198055"/>
                <a:gd name="connsiteY7" fmla="*/ 100265 h 111405"/>
                <a:gd name="connsiteX8" fmla="*/ 66844 w 198055"/>
                <a:gd name="connsiteY8" fmla="*/ 111406 h 111405"/>
                <a:gd name="connsiteX9" fmla="*/ 201769 w 198055"/>
                <a:gd name="connsiteY9" fmla="*/ 111406 h 111405"/>
                <a:gd name="connsiteX10" fmla="*/ 201769 w 198055"/>
                <a:gd name="connsiteY10" fmla="*/ 55703 h 111405"/>
                <a:gd name="connsiteX11" fmla="*/ 190628 w 198055"/>
                <a:gd name="connsiteY11" fmla="*/ 33422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55" h="111405">
                  <a:moveTo>
                    <a:pt x="190628" y="33422"/>
                  </a:moveTo>
                  <a:cubicBezTo>
                    <a:pt x="175774" y="21043"/>
                    <a:pt x="155968" y="12378"/>
                    <a:pt x="136163" y="7427"/>
                  </a:cubicBezTo>
                  <a:cubicBezTo>
                    <a:pt x="122547" y="3714"/>
                    <a:pt x="106455" y="0"/>
                    <a:pt x="90363" y="0"/>
                  </a:cubicBezTo>
                  <a:cubicBezTo>
                    <a:pt x="75508" y="0"/>
                    <a:pt x="59416" y="2476"/>
                    <a:pt x="44562" y="7427"/>
                  </a:cubicBezTo>
                  <a:cubicBezTo>
                    <a:pt x="37135" y="9903"/>
                    <a:pt x="29708" y="12378"/>
                    <a:pt x="22281" y="16092"/>
                  </a:cubicBezTo>
                  <a:lnTo>
                    <a:pt x="22281" y="17330"/>
                  </a:lnTo>
                  <a:cubicBezTo>
                    <a:pt x="22281" y="38373"/>
                    <a:pt x="13616" y="58179"/>
                    <a:pt x="0" y="71795"/>
                  </a:cubicBezTo>
                  <a:cubicBezTo>
                    <a:pt x="23519" y="79222"/>
                    <a:pt x="42087" y="89125"/>
                    <a:pt x="56941" y="100265"/>
                  </a:cubicBezTo>
                  <a:cubicBezTo>
                    <a:pt x="60654" y="103979"/>
                    <a:pt x="64368" y="106455"/>
                    <a:pt x="66844" y="111406"/>
                  </a:cubicBezTo>
                  <a:lnTo>
                    <a:pt x="201769" y="111406"/>
                  </a:lnTo>
                  <a:lnTo>
                    <a:pt x="201769" y="55703"/>
                  </a:lnTo>
                  <a:cubicBezTo>
                    <a:pt x="201769" y="47038"/>
                    <a:pt x="198055" y="38373"/>
                    <a:pt x="190628" y="33422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9E9A140-7DD2-4CDE-A2EB-E4DD8738FCDC}"/>
                </a:ext>
              </a:extLst>
            </p:cNvPr>
            <p:cNvSpPr/>
            <p:nvPr/>
          </p:nvSpPr>
          <p:spPr>
            <a:xfrm>
              <a:off x="7016405" y="3001426"/>
              <a:ext cx="198055" cy="111406"/>
            </a:xfrm>
            <a:custGeom>
              <a:avLst/>
              <a:gdLst>
                <a:gd name="connsiteX0" fmla="*/ 144828 w 198055"/>
                <a:gd name="connsiteY0" fmla="*/ 100265 h 111405"/>
                <a:gd name="connsiteX1" fmla="*/ 144828 w 198055"/>
                <a:gd name="connsiteY1" fmla="*/ 100265 h 111405"/>
                <a:gd name="connsiteX2" fmla="*/ 201769 w 198055"/>
                <a:gd name="connsiteY2" fmla="*/ 71795 h 111405"/>
                <a:gd name="connsiteX3" fmla="*/ 179487 w 198055"/>
                <a:gd name="connsiteY3" fmla="*/ 17330 h 111405"/>
                <a:gd name="connsiteX4" fmla="*/ 179487 w 198055"/>
                <a:gd name="connsiteY4" fmla="*/ 14854 h 111405"/>
                <a:gd name="connsiteX5" fmla="*/ 157206 w 198055"/>
                <a:gd name="connsiteY5" fmla="*/ 7427 h 111405"/>
                <a:gd name="connsiteX6" fmla="*/ 111406 w 198055"/>
                <a:gd name="connsiteY6" fmla="*/ 0 h 111405"/>
                <a:gd name="connsiteX7" fmla="*/ 65606 w 198055"/>
                <a:gd name="connsiteY7" fmla="*/ 7427 h 111405"/>
                <a:gd name="connsiteX8" fmla="*/ 11141 w 198055"/>
                <a:gd name="connsiteY8" fmla="*/ 33422 h 111405"/>
                <a:gd name="connsiteX9" fmla="*/ 0 w 198055"/>
                <a:gd name="connsiteY9" fmla="*/ 55703 h 111405"/>
                <a:gd name="connsiteX10" fmla="*/ 0 w 198055"/>
                <a:gd name="connsiteY10" fmla="*/ 111406 h 111405"/>
                <a:gd name="connsiteX11" fmla="*/ 133687 w 198055"/>
                <a:gd name="connsiteY11" fmla="*/ 111406 h 111405"/>
                <a:gd name="connsiteX12" fmla="*/ 144828 w 198055"/>
                <a:gd name="connsiteY12" fmla="*/ 100265 h 111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8055" h="111405">
                  <a:moveTo>
                    <a:pt x="144828" y="100265"/>
                  </a:moveTo>
                  <a:lnTo>
                    <a:pt x="144828" y="100265"/>
                  </a:lnTo>
                  <a:cubicBezTo>
                    <a:pt x="162158" y="87887"/>
                    <a:pt x="181963" y="77984"/>
                    <a:pt x="201769" y="71795"/>
                  </a:cubicBezTo>
                  <a:cubicBezTo>
                    <a:pt x="188152" y="56941"/>
                    <a:pt x="179487" y="38373"/>
                    <a:pt x="179487" y="17330"/>
                  </a:cubicBezTo>
                  <a:cubicBezTo>
                    <a:pt x="179487" y="16092"/>
                    <a:pt x="179487" y="16092"/>
                    <a:pt x="179487" y="14854"/>
                  </a:cubicBezTo>
                  <a:cubicBezTo>
                    <a:pt x="172060" y="12378"/>
                    <a:pt x="164633" y="8665"/>
                    <a:pt x="157206" y="7427"/>
                  </a:cubicBezTo>
                  <a:cubicBezTo>
                    <a:pt x="143590" y="3714"/>
                    <a:pt x="127498" y="0"/>
                    <a:pt x="111406" y="0"/>
                  </a:cubicBezTo>
                  <a:cubicBezTo>
                    <a:pt x="96552" y="0"/>
                    <a:pt x="80460" y="2476"/>
                    <a:pt x="65606" y="7427"/>
                  </a:cubicBezTo>
                  <a:cubicBezTo>
                    <a:pt x="45800" y="13616"/>
                    <a:pt x="27233" y="22281"/>
                    <a:pt x="11141" y="33422"/>
                  </a:cubicBezTo>
                  <a:cubicBezTo>
                    <a:pt x="3714" y="38373"/>
                    <a:pt x="0" y="47038"/>
                    <a:pt x="0" y="55703"/>
                  </a:cubicBezTo>
                  <a:lnTo>
                    <a:pt x="0" y="111406"/>
                  </a:lnTo>
                  <a:lnTo>
                    <a:pt x="133687" y="111406"/>
                  </a:lnTo>
                  <a:cubicBezTo>
                    <a:pt x="137401" y="106455"/>
                    <a:pt x="139876" y="103979"/>
                    <a:pt x="144828" y="100265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E1270E7-BECB-488E-91E2-ECE60D49D1F7}"/>
              </a:ext>
            </a:extLst>
          </p:cNvPr>
          <p:cNvGrpSpPr/>
          <p:nvPr/>
        </p:nvGrpSpPr>
        <p:grpSpPr>
          <a:xfrm>
            <a:off x="7107531" y="2750228"/>
            <a:ext cx="1792614" cy="1391757"/>
            <a:chOff x="6974393" y="3025362"/>
            <a:chExt cx="1925752" cy="139175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5304FE-DE48-429A-9AB4-EF10E93335E1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6A13391-4DDC-4D84-A77E-D2AD1560C146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80D3BBD-60D0-4005-86BB-38EA79A519EB}"/>
              </a:ext>
            </a:extLst>
          </p:cNvPr>
          <p:cNvGrpSpPr/>
          <p:nvPr/>
        </p:nvGrpSpPr>
        <p:grpSpPr>
          <a:xfrm>
            <a:off x="249702" y="2750228"/>
            <a:ext cx="1792614" cy="1391758"/>
            <a:chOff x="249702" y="3025361"/>
            <a:chExt cx="1925752" cy="139175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8B016FA-23A8-4FEC-AEDC-83B595BC7052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DF5D2C5-E49F-4325-A939-6EF5C10E5617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E62F137-7B0A-4563-B253-4CEE07565C05}"/>
              </a:ext>
            </a:extLst>
          </p:cNvPr>
          <p:cNvGrpSpPr/>
          <p:nvPr/>
        </p:nvGrpSpPr>
        <p:grpSpPr>
          <a:xfrm>
            <a:off x="717509" y="4544497"/>
            <a:ext cx="2202816" cy="1237866"/>
            <a:chOff x="249702" y="4757378"/>
            <a:chExt cx="2202816" cy="123786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38587C8-EB04-4258-82C1-B6F5C516023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865F1D6-EC5F-45FA-B7EE-F9AC8E87AAB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A09E5C-F2C7-40CC-872F-9D66B0E3C95A}"/>
              </a:ext>
            </a:extLst>
          </p:cNvPr>
          <p:cNvGrpSpPr/>
          <p:nvPr/>
        </p:nvGrpSpPr>
        <p:grpSpPr>
          <a:xfrm>
            <a:off x="6223675" y="1201726"/>
            <a:ext cx="2202817" cy="1237868"/>
            <a:chOff x="6697329" y="1266169"/>
            <a:chExt cx="2202817" cy="123786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ACC574-7D91-4EF2-A3B2-E2C98002E1C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5AD5C1A-8F2B-46F1-97A7-10A3ECDB402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397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10336</TotalTime>
  <Words>393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Fraction Pie Cycle – Slide Template</vt:lpstr>
      <vt:lpstr>Fraction Pie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 Pie Cycle</dc:title>
  <dc:creator>PresentationGO.com</dc:creator>
  <dc:description>© Copyright PresentationGO.com</dc:description>
  <dcterms:created xsi:type="dcterms:W3CDTF">2014-11-26T05:14:11Z</dcterms:created>
  <dcterms:modified xsi:type="dcterms:W3CDTF">2019-09-11T18:05:52Z</dcterms:modified>
  <cp:category>Charts &amp; Diagrams</cp:category>
</cp:coreProperties>
</file>