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2" r:id="rId4"/>
    <p:sldId id="34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D8D8D8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FABD-45E0-8962-466DECE8E304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FABD-45E0-8962-466DECE8E304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BD-45E0-8962-466DECE8E3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93B9-4B0F-BCE2-24002507F7CA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93B9-4B0F-BCE2-24002507F7CA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B9-4B0F-BCE2-24002507F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4786-41E9-8A91-014FAB45810C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4786-41E9-8A91-014FAB45810C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86-41E9-8A91-014FAB4581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FAD6-4E98-A29B-8EDAF86AFB18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FAD6-4E98-A29B-8EDAF86AFB18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D6-4E98-A29B-8EDAF86AFB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8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12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3BD0D910-A080-41B5-A24E-0AFE95020304}"/>
              </a:ext>
            </a:extLst>
          </p:cNvPr>
          <p:cNvGrpSpPr>
            <a:grpSpLocks noChangeAspect="1"/>
          </p:cNvGrpSpPr>
          <p:nvPr/>
        </p:nvGrpSpPr>
        <p:grpSpPr>
          <a:xfrm>
            <a:off x="5882722" y="1101931"/>
            <a:ext cx="5505340" cy="5458968"/>
            <a:chOff x="3975169" y="1096569"/>
            <a:chExt cx="5035035" cy="4992624"/>
          </a:xfrm>
        </p:grpSpPr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1D96146F-356A-4C4F-8958-E9DD2D84E126}"/>
                </a:ext>
              </a:extLst>
            </p:cNvPr>
            <p:cNvSpPr/>
            <p:nvPr/>
          </p:nvSpPr>
          <p:spPr>
            <a:xfrm>
              <a:off x="5692212" y="2260503"/>
              <a:ext cx="1072572" cy="1310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72" extrusionOk="0">
                  <a:moveTo>
                    <a:pt x="8065" y="21412"/>
                  </a:moveTo>
                  <a:cubicBezTo>
                    <a:pt x="8036" y="21507"/>
                    <a:pt x="8046" y="21546"/>
                    <a:pt x="8046" y="21554"/>
                  </a:cubicBezTo>
                  <a:cubicBezTo>
                    <a:pt x="8065" y="21562"/>
                    <a:pt x="8162" y="21562"/>
                    <a:pt x="8220" y="21570"/>
                  </a:cubicBezTo>
                  <a:cubicBezTo>
                    <a:pt x="8413" y="21578"/>
                    <a:pt x="8452" y="21562"/>
                    <a:pt x="8617" y="21491"/>
                  </a:cubicBezTo>
                  <a:cubicBezTo>
                    <a:pt x="8675" y="21467"/>
                    <a:pt x="8723" y="21443"/>
                    <a:pt x="8762" y="21420"/>
                  </a:cubicBezTo>
                  <a:cubicBezTo>
                    <a:pt x="8878" y="21348"/>
                    <a:pt x="9004" y="21277"/>
                    <a:pt x="9246" y="21404"/>
                  </a:cubicBezTo>
                  <a:cubicBezTo>
                    <a:pt x="9304" y="21436"/>
                    <a:pt x="9343" y="21475"/>
                    <a:pt x="9382" y="21507"/>
                  </a:cubicBezTo>
                  <a:cubicBezTo>
                    <a:pt x="9449" y="21570"/>
                    <a:pt x="9469" y="21578"/>
                    <a:pt x="9527" y="21562"/>
                  </a:cubicBezTo>
                  <a:cubicBezTo>
                    <a:pt x="9566" y="21546"/>
                    <a:pt x="9662" y="21451"/>
                    <a:pt x="9711" y="21404"/>
                  </a:cubicBezTo>
                  <a:cubicBezTo>
                    <a:pt x="9750" y="21364"/>
                    <a:pt x="9788" y="21325"/>
                    <a:pt x="9817" y="21301"/>
                  </a:cubicBezTo>
                  <a:lnTo>
                    <a:pt x="9846" y="21277"/>
                  </a:lnTo>
                  <a:cubicBezTo>
                    <a:pt x="9972" y="21182"/>
                    <a:pt x="10021" y="21151"/>
                    <a:pt x="10214" y="21119"/>
                  </a:cubicBezTo>
                  <a:cubicBezTo>
                    <a:pt x="10418" y="21087"/>
                    <a:pt x="10795" y="21095"/>
                    <a:pt x="11008" y="21143"/>
                  </a:cubicBezTo>
                  <a:cubicBezTo>
                    <a:pt x="11057" y="21151"/>
                    <a:pt x="11095" y="21166"/>
                    <a:pt x="11134" y="21182"/>
                  </a:cubicBezTo>
                  <a:cubicBezTo>
                    <a:pt x="11231" y="21222"/>
                    <a:pt x="11279" y="21238"/>
                    <a:pt x="11376" y="21198"/>
                  </a:cubicBezTo>
                  <a:cubicBezTo>
                    <a:pt x="11444" y="21166"/>
                    <a:pt x="11521" y="21071"/>
                    <a:pt x="11579" y="20992"/>
                  </a:cubicBezTo>
                  <a:cubicBezTo>
                    <a:pt x="11618" y="20945"/>
                    <a:pt x="11647" y="20905"/>
                    <a:pt x="11676" y="20874"/>
                  </a:cubicBezTo>
                  <a:cubicBezTo>
                    <a:pt x="11792" y="20747"/>
                    <a:pt x="11909" y="20684"/>
                    <a:pt x="12015" y="20676"/>
                  </a:cubicBezTo>
                  <a:cubicBezTo>
                    <a:pt x="12170" y="20668"/>
                    <a:pt x="12296" y="20755"/>
                    <a:pt x="12431" y="20866"/>
                  </a:cubicBezTo>
                  <a:cubicBezTo>
                    <a:pt x="12460" y="20889"/>
                    <a:pt x="12489" y="20913"/>
                    <a:pt x="12528" y="20937"/>
                  </a:cubicBezTo>
                  <a:cubicBezTo>
                    <a:pt x="12712" y="21071"/>
                    <a:pt x="13070" y="21056"/>
                    <a:pt x="13390" y="21040"/>
                  </a:cubicBezTo>
                  <a:cubicBezTo>
                    <a:pt x="13477" y="21032"/>
                    <a:pt x="13564" y="21032"/>
                    <a:pt x="13642" y="21032"/>
                  </a:cubicBezTo>
                  <a:cubicBezTo>
                    <a:pt x="13661" y="21032"/>
                    <a:pt x="13680" y="21032"/>
                    <a:pt x="13709" y="21032"/>
                  </a:cubicBezTo>
                  <a:cubicBezTo>
                    <a:pt x="13767" y="21032"/>
                    <a:pt x="13826" y="21024"/>
                    <a:pt x="13884" y="21032"/>
                  </a:cubicBezTo>
                  <a:cubicBezTo>
                    <a:pt x="13942" y="21040"/>
                    <a:pt x="14000" y="21064"/>
                    <a:pt x="14048" y="21079"/>
                  </a:cubicBezTo>
                  <a:cubicBezTo>
                    <a:pt x="14077" y="21087"/>
                    <a:pt x="14106" y="21103"/>
                    <a:pt x="14126" y="21103"/>
                  </a:cubicBezTo>
                  <a:cubicBezTo>
                    <a:pt x="14271" y="21127"/>
                    <a:pt x="14426" y="21127"/>
                    <a:pt x="14590" y="21127"/>
                  </a:cubicBezTo>
                  <a:cubicBezTo>
                    <a:pt x="14639" y="21127"/>
                    <a:pt x="14687" y="21127"/>
                    <a:pt x="14745" y="21127"/>
                  </a:cubicBezTo>
                  <a:cubicBezTo>
                    <a:pt x="14745" y="21127"/>
                    <a:pt x="14745" y="21127"/>
                    <a:pt x="14745" y="21127"/>
                  </a:cubicBezTo>
                  <a:cubicBezTo>
                    <a:pt x="14784" y="21127"/>
                    <a:pt x="14842" y="21127"/>
                    <a:pt x="14900" y="21135"/>
                  </a:cubicBezTo>
                  <a:cubicBezTo>
                    <a:pt x="15007" y="21143"/>
                    <a:pt x="15191" y="21159"/>
                    <a:pt x="15249" y="21127"/>
                  </a:cubicBezTo>
                  <a:cubicBezTo>
                    <a:pt x="15258" y="21119"/>
                    <a:pt x="15278" y="21095"/>
                    <a:pt x="15297" y="21071"/>
                  </a:cubicBezTo>
                  <a:cubicBezTo>
                    <a:pt x="15326" y="21024"/>
                    <a:pt x="15365" y="20953"/>
                    <a:pt x="15375" y="20913"/>
                  </a:cubicBezTo>
                  <a:cubicBezTo>
                    <a:pt x="15394" y="20874"/>
                    <a:pt x="15404" y="20842"/>
                    <a:pt x="15423" y="20818"/>
                  </a:cubicBezTo>
                  <a:cubicBezTo>
                    <a:pt x="15423" y="20818"/>
                    <a:pt x="15423" y="20818"/>
                    <a:pt x="15423" y="20818"/>
                  </a:cubicBezTo>
                  <a:cubicBezTo>
                    <a:pt x="15559" y="20581"/>
                    <a:pt x="15636" y="20549"/>
                    <a:pt x="15926" y="20478"/>
                  </a:cubicBezTo>
                  <a:cubicBezTo>
                    <a:pt x="15965" y="20470"/>
                    <a:pt x="15994" y="20462"/>
                    <a:pt x="16023" y="20454"/>
                  </a:cubicBezTo>
                  <a:cubicBezTo>
                    <a:pt x="16101" y="20430"/>
                    <a:pt x="16169" y="20414"/>
                    <a:pt x="16275" y="20407"/>
                  </a:cubicBezTo>
                  <a:cubicBezTo>
                    <a:pt x="16314" y="20407"/>
                    <a:pt x="16352" y="20407"/>
                    <a:pt x="16382" y="20407"/>
                  </a:cubicBezTo>
                  <a:cubicBezTo>
                    <a:pt x="16440" y="20414"/>
                    <a:pt x="16498" y="20414"/>
                    <a:pt x="16536" y="20399"/>
                  </a:cubicBezTo>
                  <a:cubicBezTo>
                    <a:pt x="16585" y="20375"/>
                    <a:pt x="16633" y="20327"/>
                    <a:pt x="16691" y="20272"/>
                  </a:cubicBezTo>
                  <a:cubicBezTo>
                    <a:pt x="16740" y="20225"/>
                    <a:pt x="16788" y="20169"/>
                    <a:pt x="16856" y="20130"/>
                  </a:cubicBezTo>
                  <a:cubicBezTo>
                    <a:pt x="17050" y="20003"/>
                    <a:pt x="17185" y="19963"/>
                    <a:pt x="17437" y="19955"/>
                  </a:cubicBezTo>
                  <a:cubicBezTo>
                    <a:pt x="17485" y="19955"/>
                    <a:pt x="17534" y="19955"/>
                    <a:pt x="17592" y="19963"/>
                  </a:cubicBezTo>
                  <a:cubicBezTo>
                    <a:pt x="17689" y="19971"/>
                    <a:pt x="17824" y="19979"/>
                    <a:pt x="17853" y="19940"/>
                  </a:cubicBezTo>
                  <a:cubicBezTo>
                    <a:pt x="17882" y="19908"/>
                    <a:pt x="17892" y="19821"/>
                    <a:pt x="17795" y="19552"/>
                  </a:cubicBezTo>
                  <a:lnTo>
                    <a:pt x="17766" y="19481"/>
                  </a:lnTo>
                  <a:cubicBezTo>
                    <a:pt x="17708" y="19322"/>
                    <a:pt x="17640" y="19109"/>
                    <a:pt x="17940" y="18990"/>
                  </a:cubicBezTo>
                  <a:cubicBezTo>
                    <a:pt x="18018" y="18958"/>
                    <a:pt x="18095" y="18942"/>
                    <a:pt x="18182" y="18926"/>
                  </a:cubicBezTo>
                  <a:cubicBezTo>
                    <a:pt x="18269" y="18911"/>
                    <a:pt x="18357" y="18895"/>
                    <a:pt x="18434" y="18855"/>
                  </a:cubicBezTo>
                  <a:cubicBezTo>
                    <a:pt x="18502" y="18816"/>
                    <a:pt x="18560" y="18768"/>
                    <a:pt x="18618" y="18721"/>
                  </a:cubicBezTo>
                  <a:cubicBezTo>
                    <a:pt x="18705" y="18642"/>
                    <a:pt x="18802" y="18562"/>
                    <a:pt x="18947" y="18531"/>
                  </a:cubicBezTo>
                  <a:cubicBezTo>
                    <a:pt x="19054" y="18507"/>
                    <a:pt x="19131" y="18507"/>
                    <a:pt x="19209" y="18507"/>
                  </a:cubicBezTo>
                  <a:cubicBezTo>
                    <a:pt x="19305" y="18507"/>
                    <a:pt x="19383" y="18499"/>
                    <a:pt x="19480" y="18459"/>
                  </a:cubicBezTo>
                  <a:cubicBezTo>
                    <a:pt x="19528" y="18436"/>
                    <a:pt x="19567" y="18412"/>
                    <a:pt x="19606" y="18396"/>
                  </a:cubicBezTo>
                  <a:cubicBezTo>
                    <a:pt x="19731" y="18333"/>
                    <a:pt x="19838" y="18277"/>
                    <a:pt x="20070" y="18270"/>
                  </a:cubicBezTo>
                  <a:cubicBezTo>
                    <a:pt x="20303" y="18262"/>
                    <a:pt x="20390" y="18238"/>
                    <a:pt x="20583" y="18175"/>
                  </a:cubicBezTo>
                  <a:lnTo>
                    <a:pt x="20680" y="18143"/>
                  </a:lnTo>
                  <a:cubicBezTo>
                    <a:pt x="20767" y="18111"/>
                    <a:pt x="20835" y="18087"/>
                    <a:pt x="20913" y="18056"/>
                  </a:cubicBezTo>
                  <a:cubicBezTo>
                    <a:pt x="20913" y="18048"/>
                    <a:pt x="20913" y="18032"/>
                    <a:pt x="20913" y="18024"/>
                  </a:cubicBezTo>
                  <a:cubicBezTo>
                    <a:pt x="20932" y="17866"/>
                    <a:pt x="21019" y="17739"/>
                    <a:pt x="21106" y="17636"/>
                  </a:cubicBezTo>
                  <a:cubicBezTo>
                    <a:pt x="21174" y="17541"/>
                    <a:pt x="21242" y="17454"/>
                    <a:pt x="21251" y="17359"/>
                  </a:cubicBezTo>
                  <a:cubicBezTo>
                    <a:pt x="21271" y="17193"/>
                    <a:pt x="21242" y="17043"/>
                    <a:pt x="21203" y="16884"/>
                  </a:cubicBezTo>
                  <a:cubicBezTo>
                    <a:pt x="21174" y="16750"/>
                    <a:pt x="21135" y="16615"/>
                    <a:pt x="21145" y="16465"/>
                  </a:cubicBezTo>
                  <a:lnTo>
                    <a:pt x="21145" y="16346"/>
                  </a:lnTo>
                  <a:cubicBezTo>
                    <a:pt x="21145" y="16251"/>
                    <a:pt x="21145" y="16156"/>
                    <a:pt x="21145" y="16069"/>
                  </a:cubicBezTo>
                  <a:cubicBezTo>
                    <a:pt x="21135" y="15966"/>
                    <a:pt x="21126" y="15950"/>
                    <a:pt x="21087" y="15903"/>
                  </a:cubicBezTo>
                  <a:cubicBezTo>
                    <a:pt x="21068" y="15879"/>
                    <a:pt x="21048" y="15855"/>
                    <a:pt x="21019" y="15816"/>
                  </a:cubicBezTo>
                  <a:cubicBezTo>
                    <a:pt x="20864" y="15602"/>
                    <a:pt x="20738" y="15294"/>
                    <a:pt x="20709" y="15040"/>
                  </a:cubicBezTo>
                  <a:cubicBezTo>
                    <a:pt x="20690" y="14906"/>
                    <a:pt x="20622" y="14779"/>
                    <a:pt x="20554" y="14644"/>
                  </a:cubicBezTo>
                  <a:cubicBezTo>
                    <a:pt x="20467" y="14486"/>
                    <a:pt x="20380" y="14320"/>
                    <a:pt x="20380" y="14130"/>
                  </a:cubicBezTo>
                  <a:cubicBezTo>
                    <a:pt x="20380" y="14114"/>
                    <a:pt x="20380" y="14098"/>
                    <a:pt x="20390" y="14075"/>
                  </a:cubicBezTo>
                  <a:cubicBezTo>
                    <a:pt x="20390" y="14043"/>
                    <a:pt x="20399" y="13988"/>
                    <a:pt x="20399" y="13964"/>
                  </a:cubicBezTo>
                  <a:cubicBezTo>
                    <a:pt x="20380" y="13908"/>
                    <a:pt x="20361" y="13893"/>
                    <a:pt x="20312" y="13861"/>
                  </a:cubicBezTo>
                  <a:cubicBezTo>
                    <a:pt x="20274" y="13837"/>
                    <a:pt x="20235" y="13813"/>
                    <a:pt x="20186" y="13766"/>
                  </a:cubicBezTo>
                  <a:cubicBezTo>
                    <a:pt x="20109" y="13687"/>
                    <a:pt x="19973" y="13441"/>
                    <a:pt x="19954" y="13346"/>
                  </a:cubicBezTo>
                  <a:cubicBezTo>
                    <a:pt x="19886" y="13101"/>
                    <a:pt x="19983" y="12919"/>
                    <a:pt x="20070" y="12745"/>
                  </a:cubicBezTo>
                  <a:cubicBezTo>
                    <a:pt x="20119" y="12666"/>
                    <a:pt x="20157" y="12587"/>
                    <a:pt x="20177" y="12500"/>
                  </a:cubicBezTo>
                  <a:cubicBezTo>
                    <a:pt x="20235" y="12294"/>
                    <a:pt x="20138" y="12135"/>
                    <a:pt x="20032" y="11953"/>
                  </a:cubicBezTo>
                  <a:cubicBezTo>
                    <a:pt x="19973" y="11858"/>
                    <a:pt x="19925" y="11763"/>
                    <a:pt x="19886" y="11661"/>
                  </a:cubicBezTo>
                  <a:lnTo>
                    <a:pt x="19857" y="11573"/>
                  </a:lnTo>
                  <a:lnTo>
                    <a:pt x="19973" y="11558"/>
                  </a:lnTo>
                  <a:cubicBezTo>
                    <a:pt x="20167" y="11534"/>
                    <a:pt x="20274" y="11463"/>
                    <a:pt x="20293" y="11344"/>
                  </a:cubicBezTo>
                  <a:cubicBezTo>
                    <a:pt x="20332" y="11067"/>
                    <a:pt x="20341" y="10845"/>
                    <a:pt x="20303" y="10742"/>
                  </a:cubicBezTo>
                  <a:cubicBezTo>
                    <a:pt x="20274" y="10663"/>
                    <a:pt x="20138" y="10568"/>
                    <a:pt x="20012" y="10481"/>
                  </a:cubicBezTo>
                  <a:cubicBezTo>
                    <a:pt x="19819" y="10347"/>
                    <a:pt x="19625" y="10204"/>
                    <a:pt x="19635" y="10038"/>
                  </a:cubicBezTo>
                  <a:cubicBezTo>
                    <a:pt x="19635" y="9943"/>
                    <a:pt x="19712" y="9848"/>
                    <a:pt x="19848" y="9769"/>
                  </a:cubicBezTo>
                  <a:cubicBezTo>
                    <a:pt x="19915" y="9729"/>
                    <a:pt x="20003" y="9698"/>
                    <a:pt x="20090" y="9658"/>
                  </a:cubicBezTo>
                  <a:cubicBezTo>
                    <a:pt x="20216" y="9611"/>
                    <a:pt x="20351" y="9555"/>
                    <a:pt x="20399" y="9500"/>
                  </a:cubicBezTo>
                  <a:cubicBezTo>
                    <a:pt x="20419" y="9484"/>
                    <a:pt x="20429" y="9397"/>
                    <a:pt x="20429" y="9349"/>
                  </a:cubicBezTo>
                  <a:cubicBezTo>
                    <a:pt x="20438" y="9302"/>
                    <a:pt x="20438" y="9254"/>
                    <a:pt x="20448" y="9223"/>
                  </a:cubicBezTo>
                  <a:cubicBezTo>
                    <a:pt x="20477" y="9136"/>
                    <a:pt x="20525" y="9064"/>
                    <a:pt x="20564" y="8993"/>
                  </a:cubicBezTo>
                  <a:cubicBezTo>
                    <a:pt x="20574" y="8969"/>
                    <a:pt x="20593" y="8954"/>
                    <a:pt x="20603" y="8930"/>
                  </a:cubicBezTo>
                  <a:cubicBezTo>
                    <a:pt x="20796" y="8605"/>
                    <a:pt x="21029" y="8368"/>
                    <a:pt x="21281" y="8115"/>
                  </a:cubicBezTo>
                  <a:lnTo>
                    <a:pt x="21310" y="8083"/>
                  </a:lnTo>
                  <a:cubicBezTo>
                    <a:pt x="21464" y="7925"/>
                    <a:pt x="21581" y="7814"/>
                    <a:pt x="21590" y="7632"/>
                  </a:cubicBezTo>
                  <a:cubicBezTo>
                    <a:pt x="21600" y="7434"/>
                    <a:pt x="21445" y="7323"/>
                    <a:pt x="21222" y="7181"/>
                  </a:cubicBezTo>
                  <a:cubicBezTo>
                    <a:pt x="21164" y="7149"/>
                    <a:pt x="21058" y="7101"/>
                    <a:pt x="20942" y="7054"/>
                  </a:cubicBezTo>
                  <a:cubicBezTo>
                    <a:pt x="20719" y="6959"/>
                    <a:pt x="20438" y="6840"/>
                    <a:pt x="20274" y="6690"/>
                  </a:cubicBezTo>
                  <a:cubicBezTo>
                    <a:pt x="20274" y="6690"/>
                    <a:pt x="20264" y="6690"/>
                    <a:pt x="20264" y="6690"/>
                  </a:cubicBezTo>
                  <a:cubicBezTo>
                    <a:pt x="20235" y="6690"/>
                    <a:pt x="20216" y="6690"/>
                    <a:pt x="20186" y="6690"/>
                  </a:cubicBezTo>
                  <a:cubicBezTo>
                    <a:pt x="20119" y="6682"/>
                    <a:pt x="20051" y="6682"/>
                    <a:pt x="20012" y="6698"/>
                  </a:cubicBezTo>
                  <a:lnTo>
                    <a:pt x="20012" y="6698"/>
                  </a:lnTo>
                  <a:cubicBezTo>
                    <a:pt x="20012" y="6698"/>
                    <a:pt x="20003" y="6714"/>
                    <a:pt x="20003" y="6722"/>
                  </a:cubicBezTo>
                  <a:cubicBezTo>
                    <a:pt x="19983" y="6753"/>
                    <a:pt x="19954" y="6785"/>
                    <a:pt x="19906" y="6801"/>
                  </a:cubicBezTo>
                  <a:cubicBezTo>
                    <a:pt x="19606" y="6912"/>
                    <a:pt x="19441" y="6729"/>
                    <a:pt x="19315" y="6595"/>
                  </a:cubicBezTo>
                  <a:cubicBezTo>
                    <a:pt x="19238" y="6508"/>
                    <a:pt x="19160" y="6421"/>
                    <a:pt x="19063" y="6413"/>
                  </a:cubicBezTo>
                  <a:cubicBezTo>
                    <a:pt x="19005" y="6405"/>
                    <a:pt x="18986" y="6429"/>
                    <a:pt x="18938" y="6540"/>
                  </a:cubicBezTo>
                  <a:cubicBezTo>
                    <a:pt x="18918" y="6595"/>
                    <a:pt x="18889" y="6642"/>
                    <a:pt x="18850" y="6690"/>
                  </a:cubicBezTo>
                  <a:cubicBezTo>
                    <a:pt x="18715" y="6824"/>
                    <a:pt x="18550" y="6840"/>
                    <a:pt x="18405" y="6864"/>
                  </a:cubicBezTo>
                  <a:cubicBezTo>
                    <a:pt x="18357" y="6872"/>
                    <a:pt x="18318" y="6872"/>
                    <a:pt x="18269" y="6880"/>
                  </a:cubicBezTo>
                  <a:cubicBezTo>
                    <a:pt x="18202" y="6896"/>
                    <a:pt x="18115" y="6919"/>
                    <a:pt x="18008" y="6951"/>
                  </a:cubicBezTo>
                  <a:cubicBezTo>
                    <a:pt x="17805" y="7014"/>
                    <a:pt x="17563" y="7094"/>
                    <a:pt x="17350" y="7094"/>
                  </a:cubicBezTo>
                  <a:cubicBezTo>
                    <a:pt x="17243" y="7094"/>
                    <a:pt x="17137" y="7070"/>
                    <a:pt x="17059" y="7022"/>
                  </a:cubicBezTo>
                  <a:cubicBezTo>
                    <a:pt x="17011" y="6991"/>
                    <a:pt x="16730" y="6642"/>
                    <a:pt x="16788" y="6540"/>
                  </a:cubicBezTo>
                  <a:cubicBezTo>
                    <a:pt x="16846" y="6437"/>
                    <a:pt x="16982" y="6429"/>
                    <a:pt x="17059" y="6429"/>
                  </a:cubicBezTo>
                  <a:cubicBezTo>
                    <a:pt x="17146" y="6429"/>
                    <a:pt x="17185" y="6429"/>
                    <a:pt x="17214" y="6389"/>
                  </a:cubicBezTo>
                  <a:cubicBezTo>
                    <a:pt x="17321" y="6247"/>
                    <a:pt x="17224" y="5891"/>
                    <a:pt x="17098" y="5788"/>
                  </a:cubicBezTo>
                  <a:lnTo>
                    <a:pt x="17059" y="5748"/>
                  </a:lnTo>
                  <a:cubicBezTo>
                    <a:pt x="16895" y="5598"/>
                    <a:pt x="16701" y="5408"/>
                    <a:pt x="16517" y="5305"/>
                  </a:cubicBezTo>
                  <a:cubicBezTo>
                    <a:pt x="16440" y="5257"/>
                    <a:pt x="16372" y="5257"/>
                    <a:pt x="16275" y="5249"/>
                  </a:cubicBezTo>
                  <a:cubicBezTo>
                    <a:pt x="16227" y="5249"/>
                    <a:pt x="16178" y="5241"/>
                    <a:pt x="16120" y="5234"/>
                  </a:cubicBezTo>
                  <a:cubicBezTo>
                    <a:pt x="16043" y="5226"/>
                    <a:pt x="16014" y="5178"/>
                    <a:pt x="16004" y="5154"/>
                  </a:cubicBezTo>
                  <a:lnTo>
                    <a:pt x="16004" y="5154"/>
                  </a:lnTo>
                  <a:cubicBezTo>
                    <a:pt x="15985" y="5186"/>
                    <a:pt x="15956" y="5218"/>
                    <a:pt x="15888" y="5234"/>
                  </a:cubicBezTo>
                  <a:cubicBezTo>
                    <a:pt x="15646" y="5265"/>
                    <a:pt x="15520" y="5241"/>
                    <a:pt x="15355" y="5194"/>
                  </a:cubicBezTo>
                  <a:lnTo>
                    <a:pt x="15287" y="5178"/>
                  </a:lnTo>
                  <a:cubicBezTo>
                    <a:pt x="15104" y="5131"/>
                    <a:pt x="15016" y="5146"/>
                    <a:pt x="14968" y="5170"/>
                  </a:cubicBezTo>
                  <a:cubicBezTo>
                    <a:pt x="14910" y="5194"/>
                    <a:pt x="14881" y="5218"/>
                    <a:pt x="14842" y="5241"/>
                  </a:cubicBezTo>
                  <a:cubicBezTo>
                    <a:pt x="14784" y="5281"/>
                    <a:pt x="14726" y="5321"/>
                    <a:pt x="14600" y="5360"/>
                  </a:cubicBezTo>
                  <a:cubicBezTo>
                    <a:pt x="14513" y="5384"/>
                    <a:pt x="14426" y="5424"/>
                    <a:pt x="14339" y="5463"/>
                  </a:cubicBezTo>
                  <a:cubicBezTo>
                    <a:pt x="14261" y="5495"/>
                    <a:pt x="14184" y="5526"/>
                    <a:pt x="14106" y="5558"/>
                  </a:cubicBezTo>
                  <a:cubicBezTo>
                    <a:pt x="13932" y="5613"/>
                    <a:pt x="13758" y="5661"/>
                    <a:pt x="13622" y="5606"/>
                  </a:cubicBezTo>
                  <a:cubicBezTo>
                    <a:pt x="13554" y="5582"/>
                    <a:pt x="13506" y="5542"/>
                    <a:pt x="13477" y="5479"/>
                  </a:cubicBezTo>
                  <a:cubicBezTo>
                    <a:pt x="13429" y="5368"/>
                    <a:pt x="13487" y="5273"/>
                    <a:pt x="13545" y="5202"/>
                  </a:cubicBezTo>
                  <a:cubicBezTo>
                    <a:pt x="13574" y="5162"/>
                    <a:pt x="13603" y="5115"/>
                    <a:pt x="13603" y="5091"/>
                  </a:cubicBezTo>
                  <a:cubicBezTo>
                    <a:pt x="13593" y="5052"/>
                    <a:pt x="13496" y="4925"/>
                    <a:pt x="13458" y="4862"/>
                  </a:cubicBezTo>
                  <a:cubicBezTo>
                    <a:pt x="13429" y="4822"/>
                    <a:pt x="13400" y="4790"/>
                    <a:pt x="13390" y="4767"/>
                  </a:cubicBezTo>
                  <a:cubicBezTo>
                    <a:pt x="13351" y="4703"/>
                    <a:pt x="13312" y="4632"/>
                    <a:pt x="13274" y="4569"/>
                  </a:cubicBezTo>
                  <a:cubicBezTo>
                    <a:pt x="13245" y="4505"/>
                    <a:pt x="13206" y="4442"/>
                    <a:pt x="13167" y="4379"/>
                  </a:cubicBezTo>
                  <a:cubicBezTo>
                    <a:pt x="13080" y="4244"/>
                    <a:pt x="13022" y="4205"/>
                    <a:pt x="12838" y="4110"/>
                  </a:cubicBezTo>
                  <a:cubicBezTo>
                    <a:pt x="12799" y="4094"/>
                    <a:pt x="12780" y="4062"/>
                    <a:pt x="12761" y="4038"/>
                  </a:cubicBezTo>
                  <a:cubicBezTo>
                    <a:pt x="12751" y="4030"/>
                    <a:pt x="12751" y="4023"/>
                    <a:pt x="12741" y="4015"/>
                  </a:cubicBezTo>
                  <a:cubicBezTo>
                    <a:pt x="12732" y="4015"/>
                    <a:pt x="12702" y="4015"/>
                    <a:pt x="12664" y="4015"/>
                  </a:cubicBezTo>
                  <a:cubicBezTo>
                    <a:pt x="12615" y="4015"/>
                    <a:pt x="12567" y="4023"/>
                    <a:pt x="12509" y="3999"/>
                  </a:cubicBezTo>
                  <a:cubicBezTo>
                    <a:pt x="12247" y="3920"/>
                    <a:pt x="12141" y="3714"/>
                    <a:pt x="12034" y="3540"/>
                  </a:cubicBezTo>
                  <a:cubicBezTo>
                    <a:pt x="11996" y="3469"/>
                    <a:pt x="11957" y="3405"/>
                    <a:pt x="11909" y="3342"/>
                  </a:cubicBezTo>
                  <a:cubicBezTo>
                    <a:pt x="11831" y="3247"/>
                    <a:pt x="11792" y="3152"/>
                    <a:pt x="11754" y="3065"/>
                  </a:cubicBezTo>
                  <a:cubicBezTo>
                    <a:pt x="11725" y="3002"/>
                    <a:pt x="11696" y="2946"/>
                    <a:pt x="11657" y="2883"/>
                  </a:cubicBezTo>
                  <a:cubicBezTo>
                    <a:pt x="11657" y="2883"/>
                    <a:pt x="11637" y="2867"/>
                    <a:pt x="11628" y="2859"/>
                  </a:cubicBezTo>
                  <a:cubicBezTo>
                    <a:pt x="11589" y="2827"/>
                    <a:pt x="11550" y="2804"/>
                    <a:pt x="11541" y="2772"/>
                  </a:cubicBezTo>
                  <a:cubicBezTo>
                    <a:pt x="11521" y="2725"/>
                    <a:pt x="11521" y="2677"/>
                    <a:pt x="11521" y="2645"/>
                  </a:cubicBezTo>
                  <a:cubicBezTo>
                    <a:pt x="11521" y="2614"/>
                    <a:pt x="11521" y="2598"/>
                    <a:pt x="11512" y="2582"/>
                  </a:cubicBezTo>
                  <a:cubicBezTo>
                    <a:pt x="11483" y="2535"/>
                    <a:pt x="11337" y="2424"/>
                    <a:pt x="11221" y="2352"/>
                  </a:cubicBezTo>
                  <a:cubicBezTo>
                    <a:pt x="11192" y="2337"/>
                    <a:pt x="11124" y="2313"/>
                    <a:pt x="11066" y="2289"/>
                  </a:cubicBezTo>
                  <a:cubicBezTo>
                    <a:pt x="10969" y="2258"/>
                    <a:pt x="10873" y="2218"/>
                    <a:pt x="10824" y="2178"/>
                  </a:cubicBezTo>
                  <a:cubicBezTo>
                    <a:pt x="10660" y="2020"/>
                    <a:pt x="10727" y="1854"/>
                    <a:pt x="10785" y="1719"/>
                  </a:cubicBezTo>
                  <a:cubicBezTo>
                    <a:pt x="10824" y="1616"/>
                    <a:pt x="10863" y="1529"/>
                    <a:pt x="10815" y="1450"/>
                  </a:cubicBezTo>
                  <a:cubicBezTo>
                    <a:pt x="10785" y="1411"/>
                    <a:pt x="10766" y="1387"/>
                    <a:pt x="10737" y="1371"/>
                  </a:cubicBezTo>
                  <a:cubicBezTo>
                    <a:pt x="10679" y="1324"/>
                    <a:pt x="10650" y="1284"/>
                    <a:pt x="10631" y="1157"/>
                  </a:cubicBezTo>
                  <a:cubicBezTo>
                    <a:pt x="10621" y="1094"/>
                    <a:pt x="10621" y="1039"/>
                    <a:pt x="10621" y="999"/>
                  </a:cubicBezTo>
                  <a:cubicBezTo>
                    <a:pt x="10621" y="904"/>
                    <a:pt x="10621" y="864"/>
                    <a:pt x="10543" y="762"/>
                  </a:cubicBezTo>
                  <a:cubicBezTo>
                    <a:pt x="10524" y="738"/>
                    <a:pt x="10495" y="714"/>
                    <a:pt x="10476" y="682"/>
                  </a:cubicBezTo>
                  <a:cubicBezTo>
                    <a:pt x="10408" y="619"/>
                    <a:pt x="10330" y="540"/>
                    <a:pt x="10311" y="445"/>
                  </a:cubicBezTo>
                  <a:cubicBezTo>
                    <a:pt x="10282" y="358"/>
                    <a:pt x="10292" y="247"/>
                    <a:pt x="10301" y="152"/>
                  </a:cubicBezTo>
                  <a:cubicBezTo>
                    <a:pt x="10301" y="105"/>
                    <a:pt x="10311" y="65"/>
                    <a:pt x="10311" y="25"/>
                  </a:cubicBezTo>
                  <a:cubicBezTo>
                    <a:pt x="10311" y="18"/>
                    <a:pt x="10311" y="18"/>
                    <a:pt x="10311" y="10"/>
                  </a:cubicBezTo>
                  <a:cubicBezTo>
                    <a:pt x="10108" y="-22"/>
                    <a:pt x="9972" y="18"/>
                    <a:pt x="9866" y="208"/>
                  </a:cubicBezTo>
                  <a:cubicBezTo>
                    <a:pt x="9827" y="279"/>
                    <a:pt x="9827" y="350"/>
                    <a:pt x="9817" y="429"/>
                  </a:cubicBezTo>
                  <a:cubicBezTo>
                    <a:pt x="9808" y="532"/>
                    <a:pt x="9808" y="651"/>
                    <a:pt x="9720" y="762"/>
                  </a:cubicBezTo>
                  <a:cubicBezTo>
                    <a:pt x="9701" y="793"/>
                    <a:pt x="9672" y="825"/>
                    <a:pt x="9643" y="849"/>
                  </a:cubicBezTo>
                  <a:cubicBezTo>
                    <a:pt x="9604" y="888"/>
                    <a:pt x="9566" y="936"/>
                    <a:pt x="9546" y="975"/>
                  </a:cubicBezTo>
                  <a:cubicBezTo>
                    <a:pt x="9527" y="1015"/>
                    <a:pt x="9527" y="1054"/>
                    <a:pt x="9527" y="1102"/>
                  </a:cubicBezTo>
                  <a:cubicBezTo>
                    <a:pt x="9527" y="1189"/>
                    <a:pt x="9517" y="1284"/>
                    <a:pt x="9430" y="1371"/>
                  </a:cubicBezTo>
                  <a:cubicBezTo>
                    <a:pt x="9130" y="1680"/>
                    <a:pt x="8142" y="1458"/>
                    <a:pt x="7862" y="1308"/>
                  </a:cubicBezTo>
                  <a:cubicBezTo>
                    <a:pt x="7813" y="1284"/>
                    <a:pt x="7774" y="1260"/>
                    <a:pt x="7736" y="1229"/>
                  </a:cubicBezTo>
                  <a:cubicBezTo>
                    <a:pt x="7591" y="1134"/>
                    <a:pt x="7552" y="1110"/>
                    <a:pt x="7436" y="1205"/>
                  </a:cubicBezTo>
                  <a:cubicBezTo>
                    <a:pt x="7378" y="1260"/>
                    <a:pt x="7348" y="1331"/>
                    <a:pt x="7329" y="1419"/>
                  </a:cubicBezTo>
                  <a:cubicBezTo>
                    <a:pt x="7300" y="1514"/>
                    <a:pt x="7271" y="1624"/>
                    <a:pt x="7174" y="1711"/>
                  </a:cubicBezTo>
                  <a:cubicBezTo>
                    <a:pt x="7000" y="1854"/>
                    <a:pt x="6777" y="1846"/>
                    <a:pt x="6584" y="1838"/>
                  </a:cubicBezTo>
                  <a:cubicBezTo>
                    <a:pt x="6506" y="1838"/>
                    <a:pt x="6438" y="1830"/>
                    <a:pt x="6361" y="1838"/>
                  </a:cubicBezTo>
                  <a:cubicBezTo>
                    <a:pt x="6216" y="1854"/>
                    <a:pt x="6119" y="1901"/>
                    <a:pt x="6003" y="1957"/>
                  </a:cubicBezTo>
                  <a:cubicBezTo>
                    <a:pt x="5974" y="1973"/>
                    <a:pt x="5935" y="1988"/>
                    <a:pt x="5896" y="2004"/>
                  </a:cubicBezTo>
                  <a:lnTo>
                    <a:pt x="5848" y="2028"/>
                  </a:lnTo>
                  <a:cubicBezTo>
                    <a:pt x="5664" y="2115"/>
                    <a:pt x="5586" y="2147"/>
                    <a:pt x="5567" y="2305"/>
                  </a:cubicBezTo>
                  <a:cubicBezTo>
                    <a:pt x="5548" y="2463"/>
                    <a:pt x="5538" y="2693"/>
                    <a:pt x="5654" y="2835"/>
                  </a:cubicBezTo>
                  <a:cubicBezTo>
                    <a:pt x="5732" y="2930"/>
                    <a:pt x="5838" y="3009"/>
                    <a:pt x="5954" y="3097"/>
                  </a:cubicBezTo>
                  <a:cubicBezTo>
                    <a:pt x="6158" y="3247"/>
                    <a:pt x="6361" y="3413"/>
                    <a:pt x="6438" y="3666"/>
                  </a:cubicBezTo>
                  <a:cubicBezTo>
                    <a:pt x="6545" y="4023"/>
                    <a:pt x="6409" y="4379"/>
                    <a:pt x="6041" y="4680"/>
                  </a:cubicBezTo>
                  <a:lnTo>
                    <a:pt x="5993" y="4719"/>
                  </a:lnTo>
                  <a:cubicBezTo>
                    <a:pt x="5935" y="4774"/>
                    <a:pt x="5867" y="4822"/>
                    <a:pt x="5790" y="4862"/>
                  </a:cubicBezTo>
                  <a:cubicBezTo>
                    <a:pt x="5732" y="4885"/>
                    <a:pt x="5683" y="4901"/>
                    <a:pt x="5644" y="4909"/>
                  </a:cubicBezTo>
                  <a:cubicBezTo>
                    <a:pt x="5577" y="4925"/>
                    <a:pt x="5548" y="4933"/>
                    <a:pt x="5509" y="4980"/>
                  </a:cubicBezTo>
                  <a:cubicBezTo>
                    <a:pt x="5412" y="5091"/>
                    <a:pt x="5480" y="5234"/>
                    <a:pt x="5548" y="5384"/>
                  </a:cubicBezTo>
                  <a:cubicBezTo>
                    <a:pt x="5567" y="5424"/>
                    <a:pt x="5586" y="5463"/>
                    <a:pt x="5596" y="5495"/>
                  </a:cubicBezTo>
                  <a:cubicBezTo>
                    <a:pt x="5683" y="5724"/>
                    <a:pt x="5732" y="5898"/>
                    <a:pt x="5567" y="6144"/>
                  </a:cubicBezTo>
                  <a:cubicBezTo>
                    <a:pt x="5548" y="6168"/>
                    <a:pt x="5528" y="6183"/>
                    <a:pt x="5519" y="6207"/>
                  </a:cubicBezTo>
                  <a:cubicBezTo>
                    <a:pt x="5519" y="6207"/>
                    <a:pt x="5519" y="6207"/>
                    <a:pt x="5519" y="6207"/>
                  </a:cubicBezTo>
                  <a:cubicBezTo>
                    <a:pt x="5683" y="6263"/>
                    <a:pt x="5925" y="6381"/>
                    <a:pt x="6070" y="6460"/>
                  </a:cubicBezTo>
                  <a:lnTo>
                    <a:pt x="6119" y="6492"/>
                  </a:lnTo>
                  <a:lnTo>
                    <a:pt x="6109" y="6540"/>
                  </a:lnTo>
                  <a:cubicBezTo>
                    <a:pt x="6090" y="6611"/>
                    <a:pt x="6022" y="6674"/>
                    <a:pt x="5954" y="6745"/>
                  </a:cubicBezTo>
                  <a:cubicBezTo>
                    <a:pt x="5925" y="6769"/>
                    <a:pt x="5906" y="6793"/>
                    <a:pt x="5887" y="6817"/>
                  </a:cubicBezTo>
                  <a:cubicBezTo>
                    <a:pt x="5828" y="6888"/>
                    <a:pt x="5828" y="6927"/>
                    <a:pt x="5819" y="6991"/>
                  </a:cubicBezTo>
                  <a:cubicBezTo>
                    <a:pt x="5819" y="7038"/>
                    <a:pt x="5809" y="7086"/>
                    <a:pt x="5790" y="7157"/>
                  </a:cubicBezTo>
                  <a:cubicBezTo>
                    <a:pt x="5770" y="7228"/>
                    <a:pt x="5712" y="7276"/>
                    <a:pt x="5674" y="7315"/>
                  </a:cubicBezTo>
                  <a:cubicBezTo>
                    <a:pt x="5625" y="7363"/>
                    <a:pt x="5596" y="7394"/>
                    <a:pt x="5586" y="7434"/>
                  </a:cubicBezTo>
                  <a:cubicBezTo>
                    <a:pt x="5586" y="7458"/>
                    <a:pt x="5635" y="7537"/>
                    <a:pt x="5674" y="7584"/>
                  </a:cubicBezTo>
                  <a:cubicBezTo>
                    <a:pt x="5722" y="7656"/>
                    <a:pt x="5770" y="7727"/>
                    <a:pt x="5780" y="7790"/>
                  </a:cubicBezTo>
                  <a:cubicBezTo>
                    <a:pt x="5819" y="7972"/>
                    <a:pt x="5693" y="8170"/>
                    <a:pt x="5586" y="8336"/>
                  </a:cubicBezTo>
                  <a:cubicBezTo>
                    <a:pt x="5548" y="8400"/>
                    <a:pt x="5509" y="8463"/>
                    <a:pt x="5480" y="8518"/>
                  </a:cubicBezTo>
                  <a:cubicBezTo>
                    <a:pt x="5451" y="8574"/>
                    <a:pt x="5412" y="8637"/>
                    <a:pt x="5383" y="8700"/>
                  </a:cubicBezTo>
                  <a:cubicBezTo>
                    <a:pt x="5335" y="8779"/>
                    <a:pt x="5286" y="8867"/>
                    <a:pt x="5257" y="8938"/>
                  </a:cubicBezTo>
                  <a:cubicBezTo>
                    <a:pt x="5238" y="8993"/>
                    <a:pt x="5228" y="9041"/>
                    <a:pt x="5218" y="9096"/>
                  </a:cubicBezTo>
                  <a:cubicBezTo>
                    <a:pt x="5209" y="9167"/>
                    <a:pt x="5199" y="9246"/>
                    <a:pt x="5141" y="9334"/>
                  </a:cubicBezTo>
                  <a:cubicBezTo>
                    <a:pt x="4976" y="9626"/>
                    <a:pt x="4792" y="9832"/>
                    <a:pt x="4541" y="10006"/>
                  </a:cubicBezTo>
                  <a:cubicBezTo>
                    <a:pt x="4463" y="10062"/>
                    <a:pt x="4386" y="10101"/>
                    <a:pt x="4299" y="10149"/>
                  </a:cubicBezTo>
                  <a:cubicBezTo>
                    <a:pt x="4173" y="10212"/>
                    <a:pt x="4057" y="10275"/>
                    <a:pt x="3970" y="10370"/>
                  </a:cubicBezTo>
                  <a:cubicBezTo>
                    <a:pt x="3940" y="10402"/>
                    <a:pt x="3921" y="10450"/>
                    <a:pt x="3902" y="10489"/>
                  </a:cubicBezTo>
                  <a:cubicBezTo>
                    <a:pt x="3853" y="10584"/>
                    <a:pt x="3795" y="10703"/>
                    <a:pt x="3640" y="10766"/>
                  </a:cubicBezTo>
                  <a:cubicBezTo>
                    <a:pt x="3563" y="10790"/>
                    <a:pt x="3485" y="10790"/>
                    <a:pt x="3427" y="10782"/>
                  </a:cubicBezTo>
                  <a:cubicBezTo>
                    <a:pt x="3379" y="10782"/>
                    <a:pt x="3340" y="10774"/>
                    <a:pt x="3311" y="10782"/>
                  </a:cubicBezTo>
                  <a:cubicBezTo>
                    <a:pt x="3272" y="10790"/>
                    <a:pt x="3253" y="10806"/>
                    <a:pt x="3224" y="10829"/>
                  </a:cubicBezTo>
                  <a:cubicBezTo>
                    <a:pt x="3195" y="10845"/>
                    <a:pt x="3166" y="10869"/>
                    <a:pt x="3118" y="10885"/>
                  </a:cubicBezTo>
                  <a:cubicBezTo>
                    <a:pt x="3021" y="10924"/>
                    <a:pt x="2885" y="10972"/>
                    <a:pt x="2740" y="11004"/>
                  </a:cubicBezTo>
                  <a:cubicBezTo>
                    <a:pt x="2662" y="11019"/>
                    <a:pt x="2575" y="11027"/>
                    <a:pt x="2498" y="11027"/>
                  </a:cubicBezTo>
                  <a:cubicBezTo>
                    <a:pt x="2420" y="11035"/>
                    <a:pt x="2343" y="11035"/>
                    <a:pt x="2275" y="11051"/>
                  </a:cubicBezTo>
                  <a:lnTo>
                    <a:pt x="2236" y="11194"/>
                  </a:lnTo>
                  <a:lnTo>
                    <a:pt x="2188" y="11209"/>
                  </a:lnTo>
                  <a:cubicBezTo>
                    <a:pt x="2111" y="11233"/>
                    <a:pt x="2033" y="11225"/>
                    <a:pt x="1965" y="11225"/>
                  </a:cubicBezTo>
                  <a:cubicBezTo>
                    <a:pt x="1898" y="11225"/>
                    <a:pt x="1849" y="11217"/>
                    <a:pt x="1801" y="11241"/>
                  </a:cubicBezTo>
                  <a:cubicBezTo>
                    <a:pt x="1772" y="11257"/>
                    <a:pt x="1704" y="11312"/>
                    <a:pt x="1665" y="11352"/>
                  </a:cubicBezTo>
                  <a:cubicBezTo>
                    <a:pt x="1636" y="11384"/>
                    <a:pt x="1607" y="11407"/>
                    <a:pt x="1578" y="11431"/>
                  </a:cubicBezTo>
                  <a:cubicBezTo>
                    <a:pt x="1365" y="11605"/>
                    <a:pt x="1278" y="11756"/>
                    <a:pt x="1191" y="11977"/>
                  </a:cubicBezTo>
                  <a:lnTo>
                    <a:pt x="1181" y="12009"/>
                  </a:lnTo>
                  <a:cubicBezTo>
                    <a:pt x="1104" y="12222"/>
                    <a:pt x="1026" y="12428"/>
                    <a:pt x="881" y="12618"/>
                  </a:cubicBezTo>
                  <a:cubicBezTo>
                    <a:pt x="765" y="12792"/>
                    <a:pt x="707" y="12951"/>
                    <a:pt x="649" y="13133"/>
                  </a:cubicBezTo>
                  <a:cubicBezTo>
                    <a:pt x="629" y="13188"/>
                    <a:pt x="610" y="13244"/>
                    <a:pt x="591" y="13299"/>
                  </a:cubicBezTo>
                  <a:cubicBezTo>
                    <a:pt x="581" y="13331"/>
                    <a:pt x="562" y="13362"/>
                    <a:pt x="552" y="13386"/>
                  </a:cubicBezTo>
                  <a:cubicBezTo>
                    <a:pt x="523" y="13441"/>
                    <a:pt x="503" y="13481"/>
                    <a:pt x="503" y="13568"/>
                  </a:cubicBezTo>
                  <a:cubicBezTo>
                    <a:pt x="503" y="13600"/>
                    <a:pt x="503" y="13639"/>
                    <a:pt x="513" y="13679"/>
                  </a:cubicBezTo>
                  <a:cubicBezTo>
                    <a:pt x="523" y="13766"/>
                    <a:pt x="532" y="13869"/>
                    <a:pt x="503" y="13956"/>
                  </a:cubicBezTo>
                  <a:cubicBezTo>
                    <a:pt x="455" y="14130"/>
                    <a:pt x="329" y="14344"/>
                    <a:pt x="223" y="14526"/>
                  </a:cubicBezTo>
                  <a:lnTo>
                    <a:pt x="126" y="14692"/>
                  </a:lnTo>
                  <a:cubicBezTo>
                    <a:pt x="87" y="14755"/>
                    <a:pt x="58" y="14827"/>
                    <a:pt x="0" y="14898"/>
                  </a:cubicBezTo>
                  <a:cubicBezTo>
                    <a:pt x="29" y="14906"/>
                    <a:pt x="68" y="14914"/>
                    <a:pt x="107" y="14929"/>
                  </a:cubicBezTo>
                  <a:cubicBezTo>
                    <a:pt x="203" y="14969"/>
                    <a:pt x="261" y="15009"/>
                    <a:pt x="329" y="15056"/>
                  </a:cubicBezTo>
                  <a:cubicBezTo>
                    <a:pt x="358" y="15080"/>
                    <a:pt x="397" y="15104"/>
                    <a:pt x="436" y="15127"/>
                  </a:cubicBezTo>
                  <a:cubicBezTo>
                    <a:pt x="503" y="15167"/>
                    <a:pt x="513" y="15167"/>
                    <a:pt x="562" y="15175"/>
                  </a:cubicBezTo>
                  <a:cubicBezTo>
                    <a:pt x="591" y="15175"/>
                    <a:pt x="639" y="15183"/>
                    <a:pt x="716" y="15199"/>
                  </a:cubicBezTo>
                  <a:cubicBezTo>
                    <a:pt x="988" y="15270"/>
                    <a:pt x="958" y="15420"/>
                    <a:pt x="939" y="15531"/>
                  </a:cubicBezTo>
                  <a:cubicBezTo>
                    <a:pt x="929" y="15586"/>
                    <a:pt x="920" y="15650"/>
                    <a:pt x="939" y="15705"/>
                  </a:cubicBezTo>
                  <a:cubicBezTo>
                    <a:pt x="988" y="15863"/>
                    <a:pt x="1094" y="15879"/>
                    <a:pt x="1326" y="15903"/>
                  </a:cubicBezTo>
                  <a:cubicBezTo>
                    <a:pt x="1355" y="15903"/>
                    <a:pt x="1384" y="15911"/>
                    <a:pt x="1414" y="15911"/>
                  </a:cubicBezTo>
                  <a:cubicBezTo>
                    <a:pt x="1714" y="15943"/>
                    <a:pt x="1723" y="16061"/>
                    <a:pt x="1704" y="16204"/>
                  </a:cubicBezTo>
                  <a:cubicBezTo>
                    <a:pt x="1694" y="16259"/>
                    <a:pt x="1694" y="16315"/>
                    <a:pt x="1704" y="16386"/>
                  </a:cubicBezTo>
                  <a:cubicBezTo>
                    <a:pt x="1723" y="16473"/>
                    <a:pt x="1781" y="16544"/>
                    <a:pt x="1888" y="16592"/>
                  </a:cubicBezTo>
                  <a:cubicBezTo>
                    <a:pt x="2159" y="16710"/>
                    <a:pt x="2643" y="16647"/>
                    <a:pt x="2895" y="16552"/>
                  </a:cubicBezTo>
                  <a:cubicBezTo>
                    <a:pt x="2953" y="16528"/>
                    <a:pt x="3011" y="16520"/>
                    <a:pt x="3079" y="16504"/>
                  </a:cubicBezTo>
                  <a:cubicBezTo>
                    <a:pt x="3195" y="16473"/>
                    <a:pt x="3331" y="16441"/>
                    <a:pt x="3379" y="16386"/>
                  </a:cubicBezTo>
                  <a:cubicBezTo>
                    <a:pt x="3418" y="16338"/>
                    <a:pt x="3427" y="16299"/>
                    <a:pt x="3427" y="16259"/>
                  </a:cubicBezTo>
                  <a:cubicBezTo>
                    <a:pt x="3437" y="16220"/>
                    <a:pt x="3437" y="16172"/>
                    <a:pt x="3495" y="16132"/>
                  </a:cubicBezTo>
                  <a:cubicBezTo>
                    <a:pt x="3563" y="16093"/>
                    <a:pt x="3650" y="16101"/>
                    <a:pt x="3795" y="16117"/>
                  </a:cubicBezTo>
                  <a:cubicBezTo>
                    <a:pt x="4105" y="16164"/>
                    <a:pt x="4308" y="16338"/>
                    <a:pt x="4512" y="16512"/>
                  </a:cubicBezTo>
                  <a:cubicBezTo>
                    <a:pt x="4589" y="16584"/>
                    <a:pt x="4676" y="16655"/>
                    <a:pt x="4763" y="16718"/>
                  </a:cubicBezTo>
                  <a:cubicBezTo>
                    <a:pt x="4792" y="16734"/>
                    <a:pt x="4822" y="16750"/>
                    <a:pt x="4851" y="16766"/>
                  </a:cubicBezTo>
                  <a:cubicBezTo>
                    <a:pt x="4889" y="16789"/>
                    <a:pt x="4938" y="16813"/>
                    <a:pt x="4957" y="16829"/>
                  </a:cubicBezTo>
                  <a:cubicBezTo>
                    <a:pt x="5005" y="16869"/>
                    <a:pt x="5035" y="16908"/>
                    <a:pt x="5054" y="16940"/>
                  </a:cubicBezTo>
                  <a:cubicBezTo>
                    <a:pt x="5064" y="16964"/>
                    <a:pt x="5073" y="16979"/>
                    <a:pt x="5093" y="16995"/>
                  </a:cubicBezTo>
                  <a:cubicBezTo>
                    <a:pt x="5296" y="17185"/>
                    <a:pt x="5335" y="17320"/>
                    <a:pt x="5412" y="17549"/>
                  </a:cubicBezTo>
                  <a:cubicBezTo>
                    <a:pt x="5461" y="17708"/>
                    <a:pt x="5557" y="17810"/>
                    <a:pt x="5664" y="17929"/>
                  </a:cubicBezTo>
                  <a:lnTo>
                    <a:pt x="5732" y="18000"/>
                  </a:lnTo>
                  <a:cubicBezTo>
                    <a:pt x="5761" y="18032"/>
                    <a:pt x="5799" y="18064"/>
                    <a:pt x="5838" y="18103"/>
                  </a:cubicBezTo>
                  <a:cubicBezTo>
                    <a:pt x="5935" y="18190"/>
                    <a:pt x="6051" y="18293"/>
                    <a:pt x="6080" y="18388"/>
                  </a:cubicBezTo>
                  <a:lnTo>
                    <a:pt x="6100" y="18460"/>
                  </a:lnTo>
                  <a:lnTo>
                    <a:pt x="6022" y="18475"/>
                  </a:lnTo>
                  <a:cubicBezTo>
                    <a:pt x="6041" y="18523"/>
                    <a:pt x="6061" y="18562"/>
                    <a:pt x="6080" y="18610"/>
                  </a:cubicBezTo>
                  <a:cubicBezTo>
                    <a:pt x="6100" y="18649"/>
                    <a:pt x="6109" y="18689"/>
                    <a:pt x="6129" y="18729"/>
                  </a:cubicBezTo>
                  <a:cubicBezTo>
                    <a:pt x="6148" y="18776"/>
                    <a:pt x="6177" y="18816"/>
                    <a:pt x="6196" y="18847"/>
                  </a:cubicBezTo>
                  <a:cubicBezTo>
                    <a:pt x="6245" y="18919"/>
                    <a:pt x="6283" y="18990"/>
                    <a:pt x="6303" y="19101"/>
                  </a:cubicBezTo>
                  <a:cubicBezTo>
                    <a:pt x="6313" y="19180"/>
                    <a:pt x="6303" y="19251"/>
                    <a:pt x="6293" y="19330"/>
                  </a:cubicBezTo>
                  <a:cubicBezTo>
                    <a:pt x="6283" y="19409"/>
                    <a:pt x="6274" y="19481"/>
                    <a:pt x="6293" y="19544"/>
                  </a:cubicBezTo>
                  <a:cubicBezTo>
                    <a:pt x="6332" y="19663"/>
                    <a:pt x="6400" y="19678"/>
                    <a:pt x="6535" y="19710"/>
                  </a:cubicBezTo>
                  <a:cubicBezTo>
                    <a:pt x="6584" y="19718"/>
                    <a:pt x="6632" y="19734"/>
                    <a:pt x="6680" y="19750"/>
                  </a:cubicBezTo>
                  <a:cubicBezTo>
                    <a:pt x="6739" y="19765"/>
                    <a:pt x="6797" y="19797"/>
                    <a:pt x="6855" y="19821"/>
                  </a:cubicBezTo>
                  <a:cubicBezTo>
                    <a:pt x="6942" y="19860"/>
                    <a:pt x="7019" y="19892"/>
                    <a:pt x="7106" y="19908"/>
                  </a:cubicBezTo>
                  <a:cubicBezTo>
                    <a:pt x="7155" y="19916"/>
                    <a:pt x="7203" y="19924"/>
                    <a:pt x="7252" y="19924"/>
                  </a:cubicBezTo>
                  <a:cubicBezTo>
                    <a:pt x="7397" y="19932"/>
                    <a:pt x="7571" y="19940"/>
                    <a:pt x="7629" y="20169"/>
                  </a:cubicBezTo>
                  <a:cubicBezTo>
                    <a:pt x="7649" y="20240"/>
                    <a:pt x="7649" y="20296"/>
                    <a:pt x="7649" y="20343"/>
                  </a:cubicBezTo>
                  <a:cubicBezTo>
                    <a:pt x="7649" y="20415"/>
                    <a:pt x="7649" y="20462"/>
                    <a:pt x="7687" y="20525"/>
                  </a:cubicBezTo>
                  <a:cubicBezTo>
                    <a:pt x="7736" y="20612"/>
                    <a:pt x="7813" y="20692"/>
                    <a:pt x="7891" y="20771"/>
                  </a:cubicBezTo>
                  <a:cubicBezTo>
                    <a:pt x="7949" y="20826"/>
                    <a:pt x="7997" y="20881"/>
                    <a:pt x="8046" y="20945"/>
                  </a:cubicBezTo>
                  <a:cubicBezTo>
                    <a:pt x="8171" y="21111"/>
                    <a:pt x="8162" y="21174"/>
                    <a:pt x="8113" y="21285"/>
                  </a:cubicBezTo>
                  <a:cubicBezTo>
                    <a:pt x="8084" y="21341"/>
                    <a:pt x="8075" y="21372"/>
                    <a:pt x="8065" y="2141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CE86C9FA-012C-4947-872C-D297F619B3DB}"/>
                </a:ext>
              </a:extLst>
            </p:cNvPr>
            <p:cNvSpPr/>
            <p:nvPr/>
          </p:nvSpPr>
          <p:spPr>
            <a:xfrm>
              <a:off x="4970765" y="1673726"/>
              <a:ext cx="1310205" cy="961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489" y="4992"/>
                  </a:moveTo>
                  <a:cubicBezTo>
                    <a:pt x="726" y="5133"/>
                    <a:pt x="631" y="5424"/>
                    <a:pt x="647" y="5727"/>
                  </a:cubicBezTo>
                  <a:cubicBezTo>
                    <a:pt x="655" y="5835"/>
                    <a:pt x="742" y="5997"/>
                    <a:pt x="718" y="6094"/>
                  </a:cubicBezTo>
                  <a:cubicBezTo>
                    <a:pt x="710" y="6116"/>
                    <a:pt x="655" y="6116"/>
                    <a:pt x="639" y="6137"/>
                  </a:cubicBezTo>
                  <a:cubicBezTo>
                    <a:pt x="576" y="6224"/>
                    <a:pt x="331" y="6624"/>
                    <a:pt x="536" y="6667"/>
                  </a:cubicBezTo>
                  <a:cubicBezTo>
                    <a:pt x="505" y="6807"/>
                    <a:pt x="639" y="7434"/>
                    <a:pt x="734" y="7456"/>
                  </a:cubicBezTo>
                  <a:cubicBezTo>
                    <a:pt x="742" y="7456"/>
                    <a:pt x="742" y="7456"/>
                    <a:pt x="742" y="7445"/>
                  </a:cubicBezTo>
                  <a:cubicBezTo>
                    <a:pt x="734" y="7531"/>
                    <a:pt x="734" y="7834"/>
                    <a:pt x="742" y="7866"/>
                  </a:cubicBezTo>
                  <a:cubicBezTo>
                    <a:pt x="773" y="7996"/>
                    <a:pt x="829" y="8126"/>
                    <a:pt x="900" y="8223"/>
                  </a:cubicBezTo>
                  <a:cubicBezTo>
                    <a:pt x="1034" y="8407"/>
                    <a:pt x="1168" y="8579"/>
                    <a:pt x="1263" y="8796"/>
                  </a:cubicBezTo>
                  <a:cubicBezTo>
                    <a:pt x="1303" y="8882"/>
                    <a:pt x="1342" y="9141"/>
                    <a:pt x="1445" y="8979"/>
                  </a:cubicBezTo>
                  <a:cubicBezTo>
                    <a:pt x="1461" y="9087"/>
                    <a:pt x="1469" y="9195"/>
                    <a:pt x="1485" y="9293"/>
                  </a:cubicBezTo>
                  <a:cubicBezTo>
                    <a:pt x="1500" y="9401"/>
                    <a:pt x="1595" y="9476"/>
                    <a:pt x="1643" y="9574"/>
                  </a:cubicBezTo>
                  <a:cubicBezTo>
                    <a:pt x="1706" y="9714"/>
                    <a:pt x="1722" y="9876"/>
                    <a:pt x="1777" y="10017"/>
                  </a:cubicBezTo>
                  <a:cubicBezTo>
                    <a:pt x="1816" y="10135"/>
                    <a:pt x="1840" y="10092"/>
                    <a:pt x="1895" y="10157"/>
                  </a:cubicBezTo>
                  <a:cubicBezTo>
                    <a:pt x="1959" y="10233"/>
                    <a:pt x="1998" y="10103"/>
                    <a:pt x="2045" y="10071"/>
                  </a:cubicBezTo>
                  <a:cubicBezTo>
                    <a:pt x="2172" y="10006"/>
                    <a:pt x="2061" y="10254"/>
                    <a:pt x="2045" y="10298"/>
                  </a:cubicBezTo>
                  <a:cubicBezTo>
                    <a:pt x="2030" y="10319"/>
                    <a:pt x="1848" y="10535"/>
                    <a:pt x="1919" y="10546"/>
                  </a:cubicBezTo>
                  <a:cubicBezTo>
                    <a:pt x="1943" y="10557"/>
                    <a:pt x="1974" y="10687"/>
                    <a:pt x="1990" y="10719"/>
                  </a:cubicBezTo>
                  <a:cubicBezTo>
                    <a:pt x="2053" y="10903"/>
                    <a:pt x="2077" y="11108"/>
                    <a:pt x="2148" y="11292"/>
                  </a:cubicBezTo>
                  <a:cubicBezTo>
                    <a:pt x="2196" y="11411"/>
                    <a:pt x="2251" y="11486"/>
                    <a:pt x="2132" y="11508"/>
                  </a:cubicBezTo>
                  <a:cubicBezTo>
                    <a:pt x="2085" y="11519"/>
                    <a:pt x="1974" y="11594"/>
                    <a:pt x="1959" y="11670"/>
                  </a:cubicBezTo>
                  <a:cubicBezTo>
                    <a:pt x="1943" y="11767"/>
                    <a:pt x="1959" y="11886"/>
                    <a:pt x="1990" y="11983"/>
                  </a:cubicBezTo>
                  <a:cubicBezTo>
                    <a:pt x="2030" y="12124"/>
                    <a:pt x="2006" y="12264"/>
                    <a:pt x="2038" y="12405"/>
                  </a:cubicBezTo>
                  <a:cubicBezTo>
                    <a:pt x="2045" y="12448"/>
                    <a:pt x="2148" y="13021"/>
                    <a:pt x="2172" y="12988"/>
                  </a:cubicBezTo>
                  <a:cubicBezTo>
                    <a:pt x="2172" y="12988"/>
                    <a:pt x="2298" y="12502"/>
                    <a:pt x="2361" y="12610"/>
                  </a:cubicBezTo>
                  <a:cubicBezTo>
                    <a:pt x="2377" y="12642"/>
                    <a:pt x="2338" y="12761"/>
                    <a:pt x="2330" y="12804"/>
                  </a:cubicBezTo>
                  <a:cubicBezTo>
                    <a:pt x="2306" y="12988"/>
                    <a:pt x="2314" y="13107"/>
                    <a:pt x="2346" y="13291"/>
                  </a:cubicBezTo>
                  <a:cubicBezTo>
                    <a:pt x="2361" y="13399"/>
                    <a:pt x="2314" y="13431"/>
                    <a:pt x="2282" y="13518"/>
                  </a:cubicBezTo>
                  <a:cubicBezTo>
                    <a:pt x="2235" y="13658"/>
                    <a:pt x="2251" y="13820"/>
                    <a:pt x="2227" y="13961"/>
                  </a:cubicBezTo>
                  <a:cubicBezTo>
                    <a:pt x="2188" y="14306"/>
                    <a:pt x="1990" y="14652"/>
                    <a:pt x="1982" y="15020"/>
                  </a:cubicBezTo>
                  <a:cubicBezTo>
                    <a:pt x="1982" y="15138"/>
                    <a:pt x="2346" y="15344"/>
                    <a:pt x="2298" y="15430"/>
                  </a:cubicBezTo>
                  <a:cubicBezTo>
                    <a:pt x="2259" y="15506"/>
                    <a:pt x="2259" y="15463"/>
                    <a:pt x="2235" y="15581"/>
                  </a:cubicBezTo>
                  <a:cubicBezTo>
                    <a:pt x="2219" y="15668"/>
                    <a:pt x="2172" y="15733"/>
                    <a:pt x="2148" y="15808"/>
                  </a:cubicBezTo>
                  <a:cubicBezTo>
                    <a:pt x="2109" y="15927"/>
                    <a:pt x="2164" y="15938"/>
                    <a:pt x="2211" y="16024"/>
                  </a:cubicBezTo>
                  <a:cubicBezTo>
                    <a:pt x="2267" y="16143"/>
                    <a:pt x="2330" y="16068"/>
                    <a:pt x="2401" y="16132"/>
                  </a:cubicBezTo>
                  <a:cubicBezTo>
                    <a:pt x="2433" y="16154"/>
                    <a:pt x="2393" y="16338"/>
                    <a:pt x="2417" y="16392"/>
                  </a:cubicBezTo>
                  <a:cubicBezTo>
                    <a:pt x="2456" y="16489"/>
                    <a:pt x="2535" y="16489"/>
                    <a:pt x="2575" y="16597"/>
                  </a:cubicBezTo>
                  <a:cubicBezTo>
                    <a:pt x="2598" y="16651"/>
                    <a:pt x="2622" y="16716"/>
                    <a:pt x="2662" y="16759"/>
                  </a:cubicBezTo>
                  <a:cubicBezTo>
                    <a:pt x="2677" y="16781"/>
                    <a:pt x="2796" y="16824"/>
                    <a:pt x="2796" y="16835"/>
                  </a:cubicBezTo>
                  <a:cubicBezTo>
                    <a:pt x="2804" y="16910"/>
                    <a:pt x="2749" y="16964"/>
                    <a:pt x="2804" y="17062"/>
                  </a:cubicBezTo>
                  <a:cubicBezTo>
                    <a:pt x="2835" y="17127"/>
                    <a:pt x="2962" y="17083"/>
                    <a:pt x="3009" y="17073"/>
                  </a:cubicBezTo>
                  <a:cubicBezTo>
                    <a:pt x="3120" y="17040"/>
                    <a:pt x="3183" y="16997"/>
                    <a:pt x="3144" y="17181"/>
                  </a:cubicBezTo>
                  <a:cubicBezTo>
                    <a:pt x="3112" y="17332"/>
                    <a:pt x="3144" y="17299"/>
                    <a:pt x="3065" y="17310"/>
                  </a:cubicBezTo>
                  <a:cubicBezTo>
                    <a:pt x="2962" y="17332"/>
                    <a:pt x="2867" y="17321"/>
                    <a:pt x="2780" y="17408"/>
                  </a:cubicBezTo>
                  <a:cubicBezTo>
                    <a:pt x="2717" y="17462"/>
                    <a:pt x="2504" y="17353"/>
                    <a:pt x="2417" y="17299"/>
                  </a:cubicBezTo>
                  <a:cubicBezTo>
                    <a:pt x="2417" y="17299"/>
                    <a:pt x="2417" y="17299"/>
                    <a:pt x="2417" y="17299"/>
                  </a:cubicBezTo>
                  <a:cubicBezTo>
                    <a:pt x="2433" y="17353"/>
                    <a:pt x="2456" y="17408"/>
                    <a:pt x="2472" y="17451"/>
                  </a:cubicBezTo>
                  <a:cubicBezTo>
                    <a:pt x="2512" y="17548"/>
                    <a:pt x="2543" y="17645"/>
                    <a:pt x="2575" y="17742"/>
                  </a:cubicBezTo>
                  <a:cubicBezTo>
                    <a:pt x="2622" y="17883"/>
                    <a:pt x="2662" y="18023"/>
                    <a:pt x="2717" y="18142"/>
                  </a:cubicBezTo>
                  <a:lnTo>
                    <a:pt x="2749" y="18218"/>
                  </a:lnTo>
                  <a:cubicBezTo>
                    <a:pt x="2788" y="18304"/>
                    <a:pt x="2788" y="18304"/>
                    <a:pt x="2930" y="18304"/>
                  </a:cubicBezTo>
                  <a:cubicBezTo>
                    <a:pt x="2986" y="18304"/>
                    <a:pt x="3041" y="18304"/>
                    <a:pt x="3096" y="18304"/>
                  </a:cubicBezTo>
                  <a:cubicBezTo>
                    <a:pt x="3223" y="18315"/>
                    <a:pt x="3341" y="18315"/>
                    <a:pt x="3444" y="18283"/>
                  </a:cubicBezTo>
                  <a:cubicBezTo>
                    <a:pt x="3499" y="18261"/>
                    <a:pt x="3562" y="18250"/>
                    <a:pt x="3626" y="18240"/>
                  </a:cubicBezTo>
                  <a:cubicBezTo>
                    <a:pt x="3705" y="18218"/>
                    <a:pt x="3791" y="18207"/>
                    <a:pt x="3855" y="18175"/>
                  </a:cubicBezTo>
                  <a:cubicBezTo>
                    <a:pt x="3910" y="18142"/>
                    <a:pt x="3973" y="18099"/>
                    <a:pt x="4036" y="18045"/>
                  </a:cubicBezTo>
                  <a:cubicBezTo>
                    <a:pt x="4265" y="17872"/>
                    <a:pt x="4550" y="17656"/>
                    <a:pt x="4819" y="17861"/>
                  </a:cubicBezTo>
                  <a:cubicBezTo>
                    <a:pt x="4898" y="17915"/>
                    <a:pt x="5000" y="18056"/>
                    <a:pt x="5087" y="18164"/>
                  </a:cubicBezTo>
                  <a:cubicBezTo>
                    <a:pt x="5127" y="18121"/>
                    <a:pt x="5158" y="18088"/>
                    <a:pt x="5198" y="18056"/>
                  </a:cubicBezTo>
                  <a:cubicBezTo>
                    <a:pt x="5387" y="17894"/>
                    <a:pt x="5656" y="17915"/>
                    <a:pt x="5893" y="17937"/>
                  </a:cubicBezTo>
                  <a:cubicBezTo>
                    <a:pt x="6011" y="17948"/>
                    <a:pt x="6114" y="17948"/>
                    <a:pt x="6225" y="17948"/>
                  </a:cubicBezTo>
                  <a:cubicBezTo>
                    <a:pt x="6320" y="17937"/>
                    <a:pt x="6414" y="17937"/>
                    <a:pt x="6509" y="17948"/>
                  </a:cubicBezTo>
                  <a:cubicBezTo>
                    <a:pt x="6659" y="17980"/>
                    <a:pt x="6691" y="18013"/>
                    <a:pt x="6746" y="18110"/>
                  </a:cubicBezTo>
                  <a:cubicBezTo>
                    <a:pt x="6762" y="18142"/>
                    <a:pt x="6786" y="18175"/>
                    <a:pt x="6817" y="18229"/>
                  </a:cubicBezTo>
                  <a:cubicBezTo>
                    <a:pt x="7031" y="18531"/>
                    <a:pt x="7197" y="18607"/>
                    <a:pt x="7441" y="18531"/>
                  </a:cubicBezTo>
                  <a:cubicBezTo>
                    <a:pt x="7465" y="18520"/>
                    <a:pt x="7497" y="18510"/>
                    <a:pt x="7520" y="18499"/>
                  </a:cubicBezTo>
                  <a:cubicBezTo>
                    <a:pt x="7584" y="18466"/>
                    <a:pt x="7655" y="18434"/>
                    <a:pt x="7750" y="18434"/>
                  </a:cubicBezTo>
                  <a:cubicBezTo>
                    <a:pt x="7821" y="18434"/>
                    <a:pt x="7892" y="18434"/>
                    <a:pt x="7963" y="18434"/>
                  </a:cubicBezTo>
                  <a:cubicBezTo>
                    <a:pt x="8026" y="18434"/>
                    <a:pt x="8089" y="18434"/>
                    <a:pt x="8153" y="18434"/>
                  </a:cubicBezTo>
                  <a:lnTo>
                    <a:pt x="8184" y="18434"/>
                  </a:lnTo>
                  <a:cubicBezTo>
                    <a:pt x="8311" y="18434"/>
                    <a:pt x="8358" y="18434"/>
                    <a:pt x="8445" y="18358"/>
                  </a:cubicBezTo>
                  <a:cubicBezTo>
                    <a:pt x="8484" y="18326"/>
                    <a:pt x="8508" y="18294"/>
                    <a:pt x="8540" y="18250"/>
                  </a:cubicBezTo>
                  <a:cubicBezTo>
                    <a:pt x="8603" y="18175"/>
                    <a:pt x="8674" y="18077"/>
                    <a:pt x="8808" y="18056"/>
                  </a:cubicBezTo>
                  <a:cubicBezTo>
                    <a:pt x="8848" y="18045"/>
                    <a:pt x="8887" y="18056"/>
                    <a:pt x="8919" y="18067"/>
                  </a:cubicBezTo>
                  <a:cubicBezTo>
                    <a:pt x="8943" y="18067"/>
                    <a:pt x="8974" y="18077"/>
                    <a:pt x="8982" y="18077"/>
                  </a:cubicBezTo>
                  <a:cubicBezTo>
                    <a:pt x="8990" y="18077"/>
                    <a:pt x="8998" y="18067"/>
                    <a:pt x="9014" y="18045"/>
                  </a:cubicBezTo>
                  <a:cubicBezTo>
                    <a:pt x="9037" y="18013"/>
                    <a:pt x="9069" y="17969"/>
                    <a:pt x="9124" y="17959"/>
                  </a:cubicBezTo>
                  <a:cubicBezTo>
                    <a:pt x="9259" y="17926"/>
                    <a:pt x="9314" y="17980"/>
                    <a:pt x="9369" y="18023"/>
                  </a:cubicBezTo>
                  <a:cubicBezTo>
                    <a:pt x="9393" y="18045"/>
                    <a:pt x="9417" y="18067"/>
                    <a:pt x="9456" y="18077"/>
                  </a:cubicBezTo>
                  <a:cubicBezTo>
                    <a:pt x="9662" y="18142"/>
                    <a:pt x="9954" y="18045"/>
                    <a:pt x="9993" y="17851"/>
                  </a:cubicBezTo>
                  <a:cubicBezTo>
                    <a:pt x="10001" y="17818"/>
                    <a:pt x="9993" y="17742"/>
                    <a:pt x="9985" y="17678"/>
                  </a:cubicBezTo>
                  <a:cubicBezTo>
                    <a:pt x="9970" y="17537"/>
                    <a:pt x="9954" y="17375"/>
                    <a:pt x="10025" y="17267"/>
                  </a:cubicBezTo>
                  <a:cubicBezTo>
                    <a:pt x="10112" y="17137"/>
                    <a:pt x="10380" y="17191"/>
                    <a:pt x="10452" y="17256"/>
                  </a:cubicBezTo>
                  <a:cubicBezTo>
                    <a:pt x="10546" y="17343"/>
                    <a:pt x="10578" y="17472"/>
                    <a:pt x="10594" y="17570"/>
                  </a:cubicBezTo>
                  <a:cubicBezTo>
                    <a:pt x="10602" y="17613"/>
                    <a:pt x="10610" y="17667"/>
                    <a:pt x="10625" y="17699"/>
                  </a:cubicBezTo>
                  <a:cubicBezTo>
                    <a:pt x="10673" y="17829"/>
                    <a:pt x="10736" y="17915"/>
                    <a:pt x="10815" y="18013"/>
                  </a:cubicBezTo>
                  <a:cubicBezTo>
                    <a:pt x="10847" y="18056"/>
                    <a:pt x="10878" y="18088"/>
                    <a:pt x="10910" y="18131"/>
                  </a:cubicBezTo>
                  <a:cubicBezTo>
                    <a:pt x="11013" y="18272"/>
                    <a:pt x="11044" y="18434"/>
                    <a:pt x="11076" y="18585"/>
                  </a:cubicBezTo>
                  <a:cubicBezTo>
                    <a:pt x="11099" y="18704"/>
                    <a:pt x="11123" y="18812"/>
                    <a:pt x="11171" y="18909"/>
                  </a:cubicBezTo>
                  <a:cubicBezTo>
                    <a:pt x="11257" y="19082"/>
                    <a:pt x="11455" y="19363"/>
                    <a:pt x="11739" y="19201"/>
                  </a:cubicBezTo>
                  <a:cubicBezTo>
                    <a:pt x="11834" y="19147"/>
                    <a:pt x="11905" y="19082"/>
                    <a:pt x="11976" y="18996"/>
                  </a:cubicBezTo>
                  <a:cubicBezTo>
                    <a:pt x="12055" y="18920"/>
                    <a:pt x="12142" y="18834"/>
                    <a:pt x="12245" y="18769"/>
                  </a:cubicBezTo>
                  <a:cubicBezTo>
                    <a:pt x="12316" y="18726"/>
                    <a:pt x="12387" y="18693"/>
                    <a:pt x="12466" y="18661"/>
                  </a:cubicBezTo>
                  <a:cubicBezTo>
                    <a:pt x="12608" y="18596"/>
                    <a:pt x="12751" y="18531"/>
                    <a:pt x="12877" y="18412"/>
                  </a:cubicBezTo>
                  <a:cubicBezTo>
                    <a:pt x="12909" y="18380"/>
                    <a:pt x="12940" y="18348"/>
                    <a:pt x="12964" y="18315"/>
                  </a:cubicBezTo>
                  <a:cubicBezTo>
                    <a:pt x="13090" y="18175"/>
                    <a:pt x="13177" y="18110"/>
                    <a:pt x="13359" y="18315"/>
                  </a:cubicBezTo>
                  <a:cubicBezTo>
                    <a:pt x="13501" y="18488"/>
                    <a:pt x="13525" y="18661"/>
                    <a:pt x="13541" y="18888"/>
                  </a:cubicBezTo>
                  <a:lnTo>
                    <a:pt x="13541" y="18931"/>
                  </a:lnTo>
                  <a:cubicBezTo>
                    <a:pt x="13549" y="19072"/>
                    <a:pt x="13564" y="19277"/>
                    <a:pt x="13620" y="19374"/>
                  </a:cubicBezTo>
                  <a:cubicBezTo>
                    <a:pt x="13659" y="19439"/>
                    <a:pt x="13722" y="19493"/>
                    <a:pt x="13786" y="19547"/>
                  </a:cubicBezTo>
                  <a:cubicBezTo>
                    <a:pt x="13849" y="19601"/>
                    <a:pt x="13912" y="19655"/>
                    <a:pt x="13967" y="19720"/>
                  </a:cubicBezTo>
                  <a:cubicBezTo>
                    <a:pt x="14015" y="19785"/>
                    <a:pt x="14070" y="19860"/>
                    <a:pt x="14117" y="19925"/>
                  </a:cubicBezTo>
                  <a:cubicBezTo>
                    <a:pt x="14252" y="20120"/>
                    <a:pt x="14378" y="20303"/>
                    <a:pt x="14552" y="20411"/>
                  </a:cubicBezTo>
                  <a:cubicBezTo>
                    <a:pt x="14781" y="20563"/>
                    <a:pt x="14994" y="20746"/>
                    <a:pt x="15231" y="20973"/>
                  </a:cubicBezTo>
                  <a:cubicBezTo>
                    <a:pt x="15231" y="20973"/>
                    <a:pt x="15247" y="20973"/>
                    <a:pt x="15263" y="20984"/>
                  </a:cubicBezTo>
                  <a:cubicBezTo>
                    <a:pt x="15295" y="20984"/>
                    <a:pt x="15334" y="20995"/>
                    <a:pt x="15366" y="21027"/>
                  </a:cubicBezTo>
                  <a:cubicBezTo>
                    <a:pt x="15405" y="21071"/>
                    <a:pt x="15437" y="21114"/>
                    <a:pt x="15468" y="21157"/>
                  </a:cubicBezTo>
                  <a:cubicBezTo>
                    <a:pt x="15500" y="21200"/>
                    <a:pt x="15532" y="21243"/>
                    <a:pt x="15563" y="21276"/>
                  </a:cubicBezTo>
                  <a:cubicBezTo>
                    <a:pt x="15674" y="21373"/>
                    <a:pt x="15777" y="21438"/>
                    <a:pt x="15887" y="21514"/>
                  </a:cubicBezTo>
                  <a:cubicBezTo>
                    <a:pt x="15942" y="21546"/>
                    <a:pt x="16006" y="21568"/>
                    <a:pt x="16069" y="21589"/>
                  </a:cubicBezTo>
                  <a:cubicBezTo>
                    <a:pt x="16085" y="21589"/>
                    <a:pt x="16093" y="21600"/>
                    <a:pt x="16108" y="21600"/>
                  </a:cubicBezTo>
                  <a:cubicBezTo>
                    <a:pt x="16132" y="21557"/>
                    <a:pt x="16156" y="21524"/>
                    <a:pt x="16172" y="21470"/>
                  </a:cubicBezTo>
                  <a:cubicBezTo>
                    <a:pt x="16274" y="21222"/>
                    <a:pt x="16258" y="21071"/>
                    <a:pt x="16187" y="20768"/>
                  </a:cubicBezTo>
                  <a:cubicBezTo>
                    <a:pt x="16179" y="20725"/>
                    <a:pt x="16164" y="20671"/>
                    <a:pt x="16148" y="20628"/>
                  </a:cubicBezTo>
                  <a:cubicBezTo>
                    <a:pt x="16085" y="20401"/>
                    <a:pt x="16006" y="20120"/>
                    <a:pt x="16132" y="19871"/>
                  </a:cubicBezTo>
                  <a:cubicBezTo>
                    <a:pt x="16195" y="19741"/>
                    <a:pt x="16274" y="19709"/>
                    <a:pt x="16330" y="19687"/>
                  </a:cubicBezTo>
                  <a:cubicBezTo>
                    <a:pt x="16361" y="19677"/>
                    <a:pt x="16385" y="19666"/>
                    <a:pt x="16416" y="19644"/>
                  </a:cubicBezTo>
                  <a:cubicBezTo>
                    <a:pt x="16464" y="19612"/>
                    <a:pt x="16503" y="19547"/>
                    <a:pt x="16543" y="19493"/>
                  </a:cubicBezTo>
                  <a:lnTo>
                    <a:pt x="16582" y="19439"/>
                  </a:lnTo>
                  <a:cubicBezTo>
                    <a:pt x="16764" y="19190"/>
                    <a:pt x="16962" y="18780"/>
                    <a:pt x="16867" y="18261"/>
                  </a:cubicBezTo>
                  <a:cubicBezTo>
                    <a:pt x="16819" y="17980"/>
                    <a:pt x="16669" y="17797"/>
                    <a:pt x="16519" y="17591"/>
                  </a:cubicBezTo>
                  <a:cubicBezTo>
                    <a:pt x="16424" y="17472"/>
                    <a:pt x="16330" y="17343"/>
                    <a:pt x="16258" y="17202"/>
                  </a:cubicBezTo>
                  <a:cubicBezTo>
                    <a:pt x="16132" y="16954"/>
                    <a:pt x="16140" y="16597"/>
                    <a:pt x="16156" y="16327"/>
                  </a:cubicBezTo>
                  <a:cubicBezTo>
                    <a:pt x="16179" y="16003"/>
                    <a:pt x="16298" y="15906"/>
                    <a:pt x="16464" y="15787"/>
                  </a:cubicBezTo>
                  <a:lnTo>
                    <a:pt x="16503" y="15754"/>
                  </a:lnTo>
                  <a:cubicBezTo>
                    <a:pt x="16535" y="15733"/>
                    <a:pt x="16559" y="15711"/>
                    <a:pt x="16582" y="15689"/>
                  </a:cubicBezTo>
                  <a:cubicBezTo>
                    <a:pt x="16685" y="15603"/>
                    <a:pt x="16788" y="15517"/>
                    <a:pt x="16938" y="15495"/>
                  </a:cubicBezTo>
                  <a:cubicBezTo>
                    <a:pt x="17009" y="15484"/>
                    <a:pt x="17072" y="15484"/>
                    <a:pt x="17143" y="15495"/>
                  </a:cubicBezTo>
                  <a:cubicBezTo>
                    <a:pt x="17286" y="15506"/>
                    <a:pt x="17404" y="15517"/>
                    <a:pt x="17499" y="15387"/>
                  </a:cubicBezTo>
                  <a:cubicBezTo>
                    <a:pt x="17546" y="15311"/>
                    <a:pt x="17570" y="15214"/>
                    <a:pt x="17586" y="15095"/>
                  </a:cubicBezTo>
                  <a:cubicBezTo>
                    <a:pt x="17609" y="14965"/>
                    <a:pt x="17633" y="14814"/>
                    <a:pt x="17712" y="14706"/>
                  </a:cubicBezTo>
                  <a:cubicBezTo>
                    <a:pt x="17910" y="14436"/>
                    <a:pt x="18068" y="14609"/>
                    <a:pt x="18170" y="14728"/>
                  </a:cubicBezTo>
                  <a:cubicBezTo>
                    <a:pt x="18202" y="14760"/>
                    <a:pt x="18226" y="14793"/>
                    <a:pt x="18257" y="14814"/>
                  </a:cubicBezTo>
                  <a:cubicBezTo>
                    <a:pt x="18486" y="15020"/>
                    <a:pt x="19166" y="15203"/>
                    <a:pt x="19324" y="14944"/>
                  </a:cubicBezTo>
                  <a:cubicBezTo>
                    <a:pt x="19363" y="14879"/>
                    <a:pt x="19363" y="14803"/>
                    <a:pt x="19363" y="14706"/>
                  </a:cubicBezTo>
                  <a:cubicBezTo>
                    <a:pt x="19363" y="14631"/>
                    <a:pt x="19371" y="14555"/>
                    <a:pt x="19387" y="14479"/>
                  </a:cubicBezTo>
                  <a:cubicBezTo>
                    <a:pt x="19411" y="14382"/>
                    <a:pt x="19450" y="14306"/>
                    <a:pt x="19490" y="14242"/>
                  </a:cubicBezTo>
                  <a:cubicBezTo>
                    <a:pt x="19506" y="14209"/>
                    <a:pt x="19529" y="14177"/>
                    <a:pt x="19545" y="14144"/>
                  </a:cubicBezTo>
                  <a:cubicBezTo>
                    <a:pt x="19592" y="14025"/>
                    <a:pt x="19600" y="13917"/>
                    <a:pt x="19608" y="13788"/>
                  </a:cubicBezTo>
                  <a:cubicBezTo>
                    <a:pt x="19616" y="13669"/>
                    <a:pt x="19616" y="13539"/>
                    <a:pt x="19664" y="13410"/>
                  </a:cubicBezTo>
                  <a:cubicBezTo>
                    <a:pt x="19790" y="13021"/>
                    <a:pt x="19980" y="12966"/>
                    <a:pt x="20177" y="12999"/>
                  </a:cubicBezTo>
                  <a:cubicBezTo>
                    <a:pt x="20177" y="12696"/>
                    <a:pt x="20161" y="12599"/>
                    <a:pt x="19901" y="12534"/>
                  </a:cubicBezTo>
                  <a:lnTo>
                    <a:pt x="19845" y="12523"/>
                  </a:lnTo>
                  <a:lnTo>
                    <a:pt x="19837" y="12448"/>
                  </a:lnTo>
                  <a:cubicBezTo>
                    <a:pt x="19829" y="12372"/>
                    <a:pt x="19806" y="12307"/>
                    <a:pt x="19790" y="12243"/>
                  </a:cubicBezTo>
                  <a:cubicBezTo>
                    <a:pt x="19750" y="12102"/>
                    <a:pt x="19695" y="11918"/>
                    <a:pt x="19837" y="11735"/>
                  </a:cubicBezTo>
                  <a:cubicBezTo>
                    <a:pt x="19916" y="11627"/>
                    <a:pt x="20153" y="11443"/>
                    <a:pt x="20256" y="11400"/>
                  </a:cubicBezTo>
                  <a:cubicBezTo>
                    <a:pt x="20327" y="11367"/>
                    <a:pt x="20398" y="11367"/>
                    <a:pt x="20454" y="11356"/>
                  </a:cubicBezTo>
                  <a:cubicBezTo>
                    <a:pt x="20541" y="11346"/>
                    <a:pt x="20620" y="11346"/>
                    <a:pt x="20706" y="11270"/>
                  </a:cubicBezTo>
                  <a:cubicBezTo>
                    <a:pt x="20793" y="11194"/>
                    <a:pt x="20912" y="11022"/>
                    <a:pt x="20975" y="10903"/>
                  </a:cubicBezTo>
                  <a:cubicBezTo>
                    <a:pt x="21054" y="10762"/>
                    <a:pt x="21086" y="10578"/>
                    <a:pt x="21117" y="10384"/>
                  </a:cubicBezTo>
                  <a:cubicBezTo>
                    <a:pt x="21141" y="10265"/>
                    <a:pt x="21165" y="10146"/>
                    <a:pt x="21196" y="10027"/>
                  </a:cubicBezTo>
                  <a:cubicBezTo>
                    <a:pt x="21180" y="10006"/>
                    <a:pt x="21173" y="9984"/>
                    <a:pt x="21157" y="9952"/>
                  </a:cubicBezTo>
                  <a:cubicBezTo>
                    <a:pt x="21101" y="9801"/>
                    <a:pt x="21101" y="9671"/>
                    <a:pt x="21149" y="9574"/>
                  </a:cubicBezTo>
                  <a:cubicBezTo>
                    <a:pt x="21220" y="9433"/>
                    <a:pt x="21370" y="9412"/>
                    <a:pt x="21512" y="9422"/>
                  </a:cubicBezTo>
                  <a:cubicBezTo>
                    <a:pt x="21504" y="9368"/>
                    <a:pt x="21512" y="9314"/>
                    <a:pt x="21512" y="9271"/>
                  </a:cubicBezTo>
                  <a:cubicBezTo>
                    <a:pt x="21512" y="9239"/>
                    <a:pt x="21520" y="9206"/>
                    <a:pt x="21512" y="9174"/>
                  </a:cubicBezTo>
                  <a:cubicBezTo>
                    <a:pt x="21512" y="9087"/>
                    <a:pt x="21496" y="9033"/>
                    <a:pt x="21473" y="8968"/>
                  </a:cubicBezTo>
                  <a:cubicBezTo>
                    <a:pt x="21465" y="8925"/>
                    <a:pt x="21449" y="8882"/>
                    <a:pt x="21441" y="8828"/>
                  </a:cubicBezTo>
                  <a:cubicBezTo>
                    <a:pt x="21417" y="8720"/>
                    <a:pt x="21425" y="8623"/>
                    <a:pt x="21433" y="8536"/>
                  </a:cubicBezTo>
                  <a:cubicBezTo>
                    <a:pt x="21433" y="8461"/>
                    <a:pt x="21441" y="8396"/>
                    <a:pt x="21425" y="8331"/>
                  </a:cubicBezTo>
                  <a:cubicBezTo>
                    <a:pt x="21417" y="8309"/>
                    <a:pt x="21410" y="8288"/>
                    <a:pt x="21394" y="8266"/>
                  </a:cubicBezTo>
                  <a:cubicBezTo>
                    <a:pt x="21370" y="8234"/>
                    <a:pt x="21338" y="8180"/>
                    <a:pt x="21331" y="8104"/>
                  </a:cubicBezTo>
                  <a:cubicBezTo>
                    <a:pt x="21267" y="7769"/>
                    <a:pt x="21346" y="7499"/>
                    <a:pt x="21417" y="7250"/>
                  </a:cubicBezTo>
                  <a:cubicBezTo>
                    <a:pt x="21481" y="7034"/>
                    <a:pt x="21536" y="6840"/>
                    <a:pt x="21512" y="6602"/>
                  </a:cubicBezTo>
                  <a:cubicBezTo>
                    <a:pt x="21267" y="6559"/>
                    <a:pt x="21228" y="6472"/>
                    <a:pt x="21141" y="6159"/>
                  </a:cubicBezTo>
                  <a:cubicBezTo>
                    <a:pt x="21078" y="5932"/>
                    <a:pt x="21022" y="5640"/>
                    <a:pt x="20999" y="5392"/>
                  </a:cubicBezTo>
                  <a:cubicBezTo>
                    <a:pt x="20967" y="5111"/>
                    <a:pt x="21086" y="5014"/>
                    <a:pt x="21188" y="4938"/>
                  </a:cubicBezTo>
                  <a:cubicBezTo>
                    <a:pt x="21236" y="4906"/>
                    <a:pt x="21275" y="4862"/>
                    <a:pt x="21323" y="4808"/>
                  </a:cubicBezTo>
                  <a:cubicBezTo>
                    <a:pt x="21433" y="4668"/>
                    <a:pt x="21457" y="4581"/>
                    <a:pt x="21433" y="4398"/>
                  </a:cubicBezTo>
                  <a:cubicBezTo>
                    <a:pt x="21370" y="4387"/>
                    <a:pt x="21307" y="4376"/>
                    <a:pt x="21244" y="4365"/>
                  </a:cubicBezTo>
                  <a:lnTo>
                    <a:pt x="21157" y="4344"/>
                  </a:lnTo>
                  <a:lnTo>
                    <a:pt x="21180" y="4225"/>
                  </a:lnTo>
                  <a:cubicBezTo>
                    <a:pt x="21212" y="4095"/>
                    <a:pt x="21283" y="3976"/>
                    <a:pt x="21362" y="3858"/>
                  </a:cubicBezTo>
                  <a:cubicBezTo>
                    <a:pt x="21433" y="3749"/>
                    <a:pt x="21504" y="3631"/>
                    <a:pt x="21520" y="3533"/>
                  </a:cubicBezTo>
                  <a:cubicBezTo>
                    <a:pt x="21528" y="3469"/>
                    <a:pt x="21504" y="3393"/>
                    <a:pt x="21489" y="3306"/>
                  </a:cubicBezTo>
                  <a:cubicBezTo>
                    <a:pt x="21473" y="3231"/>
                    <a:pt x="21449" y="3144"/>
                    <a:pt x="21441" y="3058"/>
                  </a:cubicBezTo>
                  <a:cubicBezTo>
                    <a:pt x="21441" y="2982"/>
                    <a:pt x="21441" y="2907"/>
                    <a:pt x="21449" y="2831"/>
                  </a:cubicBezTo>
                  <a:cubicBezTo>
                    <a:pt x="21457" y="2734"/>
                    <a:pt x="21465" y="2647"/>
                    <a:pt x="21449" y="2582"/>
                  </a:cubicBezTo>
                  <a:cubicBezTo>
                    <a:pt x="21394" y="2269"/>
                    <a:pt x="21188" y="2053"/>
                    <a:pt x="20983" y="1848"/>
                  </a:cubicBezTo>
                  <a:cubicBezTo>
                    <a:pt x="20872" y="1740"/>
                    <a:pt x="20770" y="1632"/>
                    <a:pt x="20683" y="1502"/>
                  </a:cubicBezTo>
                  <a:cubicBezTo>
                    <a:pt x="20620" y="1405"/>
                    <a:pt x="20548" y="1307"/>
                    <a:pt x="20469" y="1210"/>
                  </a:cubicBezTo>
                  <a:cubicBezTo>
                    <a:pt x="20422" y="1145"/>
                    <a:pt x="20367" y="1081"/>
                    <a:pt x="20319" y="1016"/>
                  </a:cubicBezTo>
                  <a:cubicBezTo>
                    <a:pt x="20232" y="897"/>
                    <a:pt x="20138" y="810"/>
                    <a:pt x="20035" y="713"/>
                  </a:cubicBezTo>
                  <a:cubicBezTo>
                    <a:pt x="19948" y="627"/>
                    <a:pt x="19853" y="551"/>
                    <a:pt x="19766" y="443"/>
                  </a:cubicBezTo>
                  <a:cubicBezTo>
                    <a:pt x="19600" y="238"/>
                    <a:pt x="19395" y="140"/>
                    <a:pt x="19174" y="22"/>
                  </a:cubicBezTo>
                  <a:lnTo>
                    <a:pt x="19134" y="0"/>
                  </a:lnTo>
                  <a:cubicBezTo>
                    <a:pt x="19055" y="184"/>
                    <a:pt x="18874" y="335"/>
                    <a:pt x="18763" y="465"/>
                  </a:cubicBezTo>
                  <a:cubicBezTo>
                    <a:pt x="18668" y="583"/>
                    <a:pt x="18526" y="594"/>
                    <a:pt x="18471" y="778"/>
                  </a:cubicBezTo>
                  <a:cubicBezTo>
                    <a:pt x="18463" y="810"/>
                    <a:pt x="18455" y="951"/>
                    <a:pt x="18431" y="972"/>
                  </a:cubicBezTo>
                  <a:cubicBezTo>
                    <a:pt x="18368" y="1037"/>
                    <a:pt x="18313" y="1091"/>
                    <a:pt x="18249" y="1145"/>
                  </a:cubicBezTo>
                  <a:cubicBezTo>
                    <a:pt x="18091" y="1297"/>
                    <a:pt x="17933" y="1448"/>
                    <a:pt x="17760" y="1567"/>
                  </a:cubicBezTo>
                  <a:cubicBezTo>
                    <a:pt x="17665" y="1632"/>
                    <a:pt x="17562" y="1610"/>
                    <a:pt x="17459" y="1610"/>
                  </a:cubicBezTo>
                  <a:cubicBezTo>
                    <a:pt x="17317" y="1599"/>
                    <a:pt x="17175" y="1588"/>
                    <a:pt x="17033" y="1578"/>
                  </a:cubicBezTo>
                  <a:cubicBezTo>
                    <a:pt x="17025" y="1578"/>
                    <a:pt x="16843" y="1567"/>
                    <a:pt x="16859" y="1599"/>
                  </a:cubicBezTo>
                  <a:cubicBezTo>
                    <a:pt x="16914" y="1707"/>
                    <a:pt x="16962" y="1707"/>
                    <a:pt x="16819" y="1761"/>
                  </a:cubicBezTo>
                  <a:cubicBezTo>
                    <a:pt x="16582" y="1859"/>
                    <a:pt x="16330" y="1902"/>
                    <a:pt x="16093" y="2010"/>
                  </a:cubicBezTo>
                  <a:cubicBezTo>
                    <a:pt x="15761" y="2161"/>
                    <a:pt x="15397" y="2193"/>
                    <a:pt x="15058" y="2345"/>
                  </a:cubicBezTo>
                  <a:cubicBezTo>
                    <a:pt x="14813" y="2453"/>
                    <a:pt x="14576" y="2615"/>
                    <a:pt x="14323" y="2723"/>
                  </a:cubicBezTo>
                  <a:cubicBezTo>
                    <a:pt x="14260" y="2745"/>
                    <a:pt x="14204" y="2734"/>
                    <a:pt x="14149" y="2745"/>
                  </a:cubicBezTo>
                  <a:cubicBezTo>
                    <a:pt x="14070" y="2777"/>
                    <a:pt x="13967" y="2831"/>
                    <a:pt x="13904" y="2907"/>
                  </a:cubicBezTo>
                  <a:cubicBezTo>
                    <a:pt x="13857" y="2971"/>
                    <a:pt x="13841" y="3080"/>
                    <a:pt x="13770" y="3144"/>
                  </a:cubicBezTo>
                  <a:cubicBezTo>
                    <a:pt x="13643" y="3274"/>
                    <a:pt x="13549" y="3458"/>
                    <a:pt x="13422" y="3566"/>
                  </a:cubicBezTo>
                  <a:cubicBezTo>
                    <a:pt x="13304" y="3663"/>
                    <a:pt x="13169" y="3771"/>
                    <a:pt x="13043" y="3847"/>
                  </a:cubicBezTo>
                  <a:cubicBezTo>
                    <a:pt x="12798" y="3987"/>
                    <a:pt x="12490" y="4117"/>
                    <a:pt x="12284" y="4355"/>
                  </a:cubicBezTo>
                  <a:cubicBezTo>
                    <a:pt x="12229" y="4419"/>
                    <a:pt x="12229" y="4549"/>
                    <a:pt x="12198" y="4636"/>
                  </a:cubicBezTo>
                  <a:cubicBezTo>
                    <a:pt x="12134" y="4787"/>
                    <a:pt x="12095" y="4906"/>
                    <a:pt x="12047" y="5068"/>
                  </a:cubicBezTo>
                  <a:cubicBezTo>
                    <a:pt x="11945" y="5424"/>
                    <a:pt x="11858" y="5781"/>
                    <a:pt x="11724" y="6116"/>
                  </a:cubicBezTo>
                  <a:cubicBezTo>
                    <a:pt x="11613" y="6397"/>
                    <a:pt x="11613" y="6721"/>
                    <a:pt x="11668" y="7034"/>
                  </a:cubicBezTo>
                  <a:cubicBezTo>
                    <a:pt x="11731" y="7391"/>
                    <a:pt x="11961" y="7499"/>
                    <a:pt x="12205" y="7510"/>
                  </a:cubicBezTo>
                  <a:cubicBezTo>
                    <a:pt x="12419" y="7521"/>
                    <a:pt x="13003" y="7413"/>
                    <a:pt x="13114" y="7737"/>
                  </a:cubicBezTo>
                  <a:cubicBezTo>
                    <a:pt x="12695" y="7888"/>
                    <a:pt x="12182" y="7931"/>
                    <a:pt x="11818" y="8299"/>
                  </a:cubicBezTo>
                  <a:cubicBezTo>
                    <a:pt x="11676" y="8439"/>
                    <a:pt x="11518" y="8601"/>
                    <a:pt x="11408" y="8785"/>
                  </a:cubicBezTo>
                  <a:cubicBezTo>
                    <a:pt x="11289" y="8968"/>
                    <a:pt x="11131" y="8979"/>
                    <a:pt x="11036" y="9174"/>
                  </a:cubicBezTo>
                  <a:cubicBezTo>
                    <a:pt x="10894" y="9466"/>
                    <a:pt x="10649" y="9444"/>
                    <a:pt x="10420" y="9509"/>
                  </a:cubicBezTo>
                  <a:cubicBezTo>
                    <a:pt x="10199" y="9574"/>
                    <a:pt x="10001" y="9563"/>
                    <a:pt x="9780" y="9520"/>
                  </a:cubicBezTo>
                  <a:cubicBezTo>
                    <a:pt x="9551" y="9476"/>
                    <a:pt x="9369" y="9249"/>
                    <a:pt x="9156" y="9131"/>
                  </a:cubicBezTo>
                  <a:cubicBezTo>
                    <a:pt x="8974" y="9033"/>
                    <a:pt x="8721" y="8774"/>
                    <a:pt x="8524" y="8806"/>
                  </a:cubicBezTo>
                  <a:cubicBezTo>
                    <a:pt x="8429" y="8817"/>
                    <a:pt x="8358" y="8882"/>
                    <a:pt x="8263" y="8860"/>
                  </a:cubicBezTo>
                  <a:cubicBezTo>
                    <a:pt x="8129" y="8839"/>
                    <a:pt x="7995" y="8774"/>
                    <a:pt x="7860" y="8763"/>
                  </a:cubicBezTo>
                  <a:cubicBezTo>
                    <a:pt x="7647" y="8742"/>
                    <a:pt x="7426" y="8860"/>
                    <a:pt x="7204" y="8817"/>
                  </a:cubicBezTo>
                  <a:cubicBezTo>
                    <a:pt x="6841" y="8742"/>
                    <a:pt x="6525" y="8461"/>
                    <a:pt x="6177" y="8342"/>
                  </a:cubicBezTo>
                  <a:cubicBezTo>
                    <a:pt x="5774" y="8212"/>
                    <a:pt x="5356" y="8169"/>
                    <a:pt x="4961" y="8331"/>
                  </a:cubicBezTo>
                  <a:cubicBezTo>
                    <a:pt x="4882" y="8363"/>
                    <a:pt x="4842" y="8396"/>
                    <a:pt x="4890" y="8504"/>
                  </a:cubicBezTo>
                  <a:cubicBezTo>
                    <a:pt x="4921" y="8569"/>
                    <a:pt x="4961" y="8763"/>
                    <a:pt x="4866" y="8752"/>
                  </a:cubicBezTo>
                  <a:cubicBezTo>
                    <a:pt x="4834" y="8752"/>
                    <a:pt x="4629" y="8644"/>
                    <a:pt x="4629" y="8666"/>
                  </a:cubicBezTo>
                  <a:cubicBezTo>
                    <a:pt x="4629" y="8742"/>
                    <a:pt x="4471" y="8580"/>
                    <a:pt x="4463" y="8558"/>
                  </a:cubicBezTo>
                  <a:cubicBezTo>
                    <a:pt x="4305" y="8255"/>
                    <a:pt x="4589" y="8299"/>
                    <a:pt x="4574" y="8126"/>
                  </a:cubicBezTo>
                  <a:cubicBezTo>
                    <a:pt x="4558" y="7920"/>
                    <a:pt x="4439" y="7704"/>
                    <a:pt x="4337" y="7564"/>
                  </a:cubicBezTo>
                  <a:cubicBezTo>
                    <a:pt x="4163" y="7337"/>
                    <a:pt x="4013" y="7099"/>
                    <a:pt x="3855" y="6851"/>
                  </a:cubicBezTo>
                  <a:cubicBezTo>
                    <a:pt x="3791" y="6743"/>
                    <a:pt x="3768" y="6440"/>
                    <a:pt x="3752" y="6300"/>
                  </a:cubicBezTo>
                  <a:cubicBezTo>
                    <a:pt x="3705" y="5813"/>
                    <a:pt x="4210" y="5748"/>
                    <a:pt x="4147" y="5284"/>
                  </a:cubicBezTo>
                  <a:cubicBezTo>
                    <a:pt x="4115" y="5046"/>
                    <a:pt x="4171" y="4808"/>
                    <a:pt x="4052" y="4614"/>
                  </a:cubicBezTo>
                  <a:cubicBezTo>
                    <a:pt x="3926" y="4398"/>
                    <a:pt x="3665" y="4365"/>
                    <a:pt x="3468" y="4387"/>
                  </a:cubicBezTo>
                  <a:cubicBezTo>
                    <a:pt x="3262" y="4409"/>
                    <a:pt x="3065" y="4495"/>
                    <a:pt x="2851" y="4517"/>
                  </a:cubicBezTo>
                  <a:cubicBezTo>
                    <a:pt x="2788" y="4527"/>
                    <a:pt x="2709" y="4495"/>
                    <a:pt x="2717" y="4603"/>
                  </a:cubicBezTo>
                  <a:cubicBezTo>
                    <a:pt x="2725" y="4733"/>
                    <a:pt x="2741" y="4862"/>
                    <a:pt x="2622" y="4852"/>
                  </a:cubicBezTo>
                  <a:cubicBezTo>
                    <a:pt x="2448" y="4841"/>
                    <a:pt x="2354" y="4884"/>
                    <a:pt x="2227" y="5035"/>
                  </a:cubicBezTo>
                  <a:cubicBezTo>
                    <a:pt x="2053" y="5219"/>
                    <a:pt x="1935" y="5251"/>
                    <a:pt x="1808" y="4970"/>
                  </a:cubicBezTo>
                  <a:cubicBezTo>
                    <a:pt x="1777" y="4895"/>
                    <a:pt x="1761" y="4895"/>
                    <a:pt x="1698" y="4862"/>
                  </a:cubicBezTo>
                  <a:cubicBezTo>
                    <a:pt x="1571" y="4787"/>
                    <a:pt x="1445" y="4657"/>
                    <a:pt x="1311" y="4625"/>
                  </a:cubicBezTo>
                  <a:cubicBezTo>
                    <a:pt x="1224" y="4603"/>
                    <a:pt x="1137" y="4657"/>
                    <a:pt x="1050" y="4636"/>
                  </a:cubicBezTo>
                  <a:cubicBezTo>
                    <a:pt x="947" y="4603"/>
                    <a:pt x="900" y="4560"/>
                    <a:pt x="829" y="4463"/>
                  </a:cubicBezTo>
                  <a:cubicBezTo>
                    <a:pt x="781" y="4387"/>
                    <a:pt x="671" y="4192"/>
                    <a:pt x="584" y="4290"/>
                  </a:cubicBezTo>
                  <a:cubicBezTo>
                    <a:pt x="552" y="4333"/>
                    <a:pt x="426" y="4268"/>
                    <a:pt x="394" y="4236"/>
                  </a:cubicBezTo>
                  <a:cubicBezTo>
                    <a:pt x="181" y="4074"/>
                    <a:pt x="-64" y="4117"/>
                    <a:pt x="15" y="4538"/>
                  </a:cubicBezTo>
                  <a:cubicBezTo>
                    <a:pt x="86" y="4787"/>
                    <a:pt x="331" y="4895"/>
                    <a:pt x="489" y="499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A9021F75-4B41-407C-B845-29E4F37CFE75}"/>
                </a:ext>
              </a:extLst>
            </p:cNvPr>
            <p:cNvSpPr/>
            <p:nvPr/>
          </p:nvSpPr>
          <p:spPr>
            <a:xfrm>
              <a:off x="6139509" y="1096569"/>
              <a:ext cx="1019644" cy="1192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56" y="10643"/>
                  </a:moveTo>
                  <a:cubicBezTo>
                    <a:pt x="958" y="10722"/>
                    <a:pt x="1060" y="10783"/>
                    <a:pt x="1182" y="10844"/>
                  </a:cubicBezTo>
                  <a:cubicBezTo>
                    <a:pt x="1314" y="10922"/>
                    <a:pt x="1457" y="11000"/>
                    <a:pt x="1579" y="11114"/>
                  </a:cubicBezTo>
                  <a:cubicBezTo>
                    <a:pt x="1640" y="11166"/>
                    <a:pt x="1702" y="11218"/>
                    <a:pt x="1763" y="11270"/>
                  </a:cubicBezTo>
                  <a:cubicBezTo>
                    <a:pt x="1854" y="11349"/>
                    <a:pt x="1956" y="11427"/>
                    <a:pt x="2038" y="11505"/>
                  </a:cubicBezTo>
                  <a:cubicBezTo>
                    <a:pt x="2129" y="11593"/>
                    <a:pt x="2262" y="11671"/>
                    <a:pt x="2394" y="11758"/>
                  </a:cubicBezTo>
                  <a:cubicBezTo>
                    <a:pt x="2669" y="11932"/>
                    <a:pt x="2995" y="12133"/>
                    <a:pt x="3077" y="12455"/>
                  </a:cubicBezTo>
                  <a:cubicBezTo>
                    <a:pt x="3097" y="12542"/>
                    <a:pt x="3087" y="12629"/>
                    <a:pt x="3077" y="12716"/>
                  </a:cubicBezTo>
                  <a:cubicBezTo>
                    <a:pt x="3067" y="12768"/>
                    <a:pt x="3067" y="12829"/>
                    <a:pt x="3067" y="12873"/>
                  </a:cubicBezTo>
                  <a:cubicBezTo>
                    <a:pt x="3067" y="12916"/>
                    <a:pt x="3087" y="12969"/>
                    <a:pt x="3118" y="13021"/>
                  </a:cubicBezTo>
                  <a:cubicBezTo>
                    <a:pt x="3148" y="13108"/>
                    <a:pt x="3189" y="13195"/>
                    <a:pt x="3169" y="13282"/>
                  </a:cubicBezTo>
                  <a:cubicBezTo>
                    <a:pt x="3148" y="13413"/>
                    <a:pt x="3026" y="13526"/>
                    <a:pt x="2924" y="13631"/>
                  </a:cubicBezTo>
                  <a:cubicBezTo>
                    <a:pt x="2883" y="13674"/>
                    <a:pt x="2832" y="13718"/>
                    <a:pt x="2792" y="13761"/>
                  </a:cubicBezTo>
                  <a:cubicBezTo>
                    <a:pt x="2853" y="13770"/>
                    <a:pt x="2904" y="13770"/>
                    <a:pt x="2965" y="13779"/>
                  </a:cubicBezTo>
                  <a:lnTo>
                    <a:pt x="3036" y="13787"/>
                  </a:lnTo>
                  <a:lnTo>
                    <a:pt x="3057" y="13848"/>
                  </a:lnTo>
                  <a:cubicBezTo>
                    <a:pt x="3128" y="14101"/>
                    <a:pt x="3087" y="14240"/>
                    <a:pt x="2873" y="14415"/>
                  </a:cubicBezTo>
                  <a:cubicBezTo>
                    <a:pt x="2802" y="14475"/>
                    <a:pt x="2720" y="14510"/>
                    <a:pt x="2659" y="14536"/>
                  </a:cubicBezTo>
                  <a:cubicBezTo>
                    <a:pt x="2537" y="14597"/>
                    <a:pt x="2496" y="14615"/>
                    <a:pt x="2517" y="14728"/>
                  </a:cubicBezTo>
                  <a:cubicBezTo>
                    <a:pt x="2547" y="14911"/>
                    <a:pt x="2618" y="15137"/>
                    <a:pt x="2690" y="15303"/>
                  </a:cubicBezTo>
                  <a:cubicBezTo>
                    <a:pt x="2792" y="15529"/>
                    <a:pt x="2792" y="15529"/>
                    <a:pt x="3077" y="15555"/>
                  </a:cubicBezTo>
                  <a:lnTo>
                    <a:pt x="3148" y="15564"/>
                  </a:lnTo>
                  <a:lnTo>
                    <a:pt x="3169" y="15625"/>
                  </a:lnTo>
                  <a:cubicBezTo>
                    <a:pt x="3250" y="15895"/>
                    <a:pt x="3148" y="16104"/>
                    <a:pt x="3057" y="16313"/>
                  </a:cubicBezTo>
                  <a:cubicBezTo>
                    <a:pt x="2975" y="16505"/>
                    <a:pt x="2894" y="16679"/>
                    <a:pt x="2955" y="16897"/>
                  </a:cubicBezTo>
                  <a:cubicBezTo>
                    <a:pt x="2965" y="16914"/>
                    <a:pt x="2975" y="16932"/>
                    <a:pt x="2995" y="16958"/>
                  </a:cubicBezTo>
                  <a:cubicBezTo>
                    <a:pt x="3026" y="16984"/>
                    <a:pt x="3067" y="17027"/>
                    <a:pt x="3077" y="17088"/>
                  </a:cubicBezTo>
                  <a:cubicBezTo>
                    <a:pt x="3097" y="17167"/>
                    <a:pt x="3097" y="17236"/>
                    <a:pt x="3087" y="17306"/>
                  </a:cubicBezTo>
                  <a:cubicBezTo>
                    <a:pt x="3087" y="17367"/>
                    <a:pt x="3077" y="17428"/>
                    <a:pt x="3097" y="17489"/>
                  </a:cubicBezTo>
                  <a:cubicBezTo>
                    <a:pt x="3108" y="17524"/>
                    <a:pt x="3118" y="17559"/>
                    <a:pt x="3138" y="17585"/>
                  </a:cubicBezTo>
                  <a:cubicBezTo>
                    <a:pt x="3169" y="17646"/>
                    <a:pt x="3189" y="17707"/>
                    <a:pt x="3199" y="17803"/>
                  </a:cubicBezTo>
                  <a:cubicBezTo>
                    <a:pt x="3199" y="17837"/>
                    <a:pt x="3199" y="17872"/>
                    <a:pt x="3199" y="17898"/>
                  </a:cubicBezTo>
                  <a:cubicBezTo>
                    <a:pt x="3189" y="17985"/>
                    <a:pt x="3199" y="18012"/>
                    <a:pt x="3230" y="18038"/>
                  </a:cubicBezTo>
                  <a:lnTo>
                    <a:pt x="3495" y="18212"/>
                  </a:lnTo>
                  <a:lnTo>
                    <a:pt x="3505" y="18221"/>
                  </a:lnTo>
                  <a:lnTo>
                    <a:pt x="3362" y="18212"/>
                  </a:lnTo>
                  <a:lnTo>
                    <a:pt x="3128" y="18195"/>
                  </a:lnTo>
                  <a:cubicBezTo>
                    <a:pt x="3016" y="18186"/>
                    <a:pt x="2741" y="18168"/>
                    <a:pt x="2680" y="18238"/>
                  </a:cubicBezTo>
                  <a:cubicBezTo>
                    <a:pt x="2669" y="18255"/>
                    <a:pt x="2669" y="18282"/>
                    <a:pt x="2690" y="18325"/>
                  </a:cubicBezTo>
                  <a:cubicBezTo>
                    <a:pt x="2700" y="18343"/>
                    <a:pt x="2700" y="18351"/>
                    <a:pt x="2710" y="18369"/>
                  </a:cubicBezTo>
                  <a:cubicBezTo>
                    <a:pt x="2741" y="18421"/>
                    <a:pt x="2751" y="18421"/>
                    <a:pt x="2863" y="18412"/>
                  </a:cubicBezTo>
                  <a:cubicBezTo>
                    <a:pt x="2863" y="18412"/>
                    <a:pt x="2863" y="18412"/>
                    <a:pt x="2873" y="18412"/>
                  </a:cubicBezTo>
                  <a:cubicBezTo>
                    <a:pt x="2904" y="18412"/>
                    <a:pt x="2934" y="18412"/>
                    <a:pt x="2965" y="18404"/>
                  </a:cubicBezTo>
                  <a:cubicBezTo>
                    <a:pt x="3169" y="18395"/>
                    <a:pt x="3240" y="18430"/>
                    <a:pt x="3362" y="18491"/>
                  </a:cubicBezTo>
                  <a:cubicBezTo>
                    <a:pt x="3393" y="18508"/>
                    <a:pt x="3423" y="18525"/>
                    <a:pt x="3474" y="18543"/>
                  </a:cubicBezTo>
                  <a:cubicBezTo>
                    <a:pt x="3556" y="18578"/>
                    <a:pt x="3648" y="18604"/>
                    <a:pt x="3739" y="18639"/>
                  </a:cubicBezTo>
                  <a:cubicBezTo>
                    <a:pt x="3811" y="18665"/>
                    <a:pt x="3892" y="18682"/>
                    <a:pt x="3963" y="18717"/>
                  </a:cubicBezTo>
                  <a:lnTo>
                    <a:pt x="4035" y="18743"/>
                  </a:lnTo>
                  <a:cubicBezTo>
                    <a:pt x="4177" y="18804"/>
                    <a:pt x="4300" y="18848"/>
                    <a:pt x="4432" y="18804"/>
                  </a:cubicBezTo>
                  <a:cubicBezTo>
                    <a:pt x="4503" y="18778"/>
                    <a:pt x="4565" y="18726"/>
                    <a:pt x="4626" y="18665"/>
                  </a:cubicBezTo>
                  <a:cubicBezTo>
                    <a:pt x="4697" y="18604"/>
                    <a:pt x="4768" y="18543"/>
                    <a:pt x="4860" y="18499"/>
                  </a:cubicBezTo>
                  <a:cubicBezTo>
                    <a:pt x="5043" y="18412"/>
                    <a:pt x="5186" y="18412"/>
                    <a:pt x="5380" y="18421"/>
                  </a:cubicBezTo>
                  <a:cubicBezTo>
                    <a:pt x="5716" y="18430"/>
                    <a:pt x="5838" y="18508"/>
                    <a:pt x="6001" y="18613"/>
                  </a:cubicBezTo>
                  <a:cubicBezTo>
                    <a:pt x="6052" y="18639"/>
                    <a:pt x="6103" y="18674"/>
                    <a:pt x="6164" y="18708"/>
                  </a:cubicBezTo>
                  <a:cubicBezTo>
                    <a:pt x="6286" y="18778"/>
                    <a:pt x="6449" y="18804"/>
                    <a:pt x="6612" y="18830"/>
                  </a:cubicBezTo>
                  <a:cubicBezTo>
                    <a:pt x="6745" y="18856"/>
                    <a:pt x="6877" y="18874"/>
                    <a:pt x="6989" y="18917"/>
                  </a:cubicBezTo>
                  <a:cubicBezTo>
                    <a:pt x="7193" y="18996"/>
                    <a:pt x="7540" y="19100"/>
                    <a:pt x="7815" y="19109"/>
                  </a:cubicBezTo>
                  <a:cubicBezTo>
                    <a:pt x="7917" y="19118"/>
                    <a:pt x="8008" y="19109"/>
                    <a:pt x="8100" y="19109"/>
                  </a:cubicBezTo>
                  <a:cubicBezTo>
                    <a:pt x="8334" y="19109"/>
                    <a:pt x="8579" y="19100"/>
                    <a:pt x="8834" y="19196"/>
                  </a:cubicBezTo>
                  <a:lnTo>
                    <a:pt x="8885" y="19214"/>
                  </a:lnTo>
                  <a:cubicBezTo>
                    <a:pt x="9394" y="19414"/>
                    <a:pt x="9791" y="19571"/>
                    <a:pt x="10352" y="19588"/>
                  </a:cubicBezTo>
                  <a:cubicBezTo>
                    <a:pt x="10494" y="19597"/>
                    <a:pt x="10617" y="19623"/>
                    <a:pt x="10749" y="19649"/>
                  </a:cubicBezTo>
                  <a:cubicBezTo>
                    <a:pt x="10943" y="19693"/>
                    <a:pt x="11116" y="19727"/>
                    <a:pt x="11309" y="19693"/>
                  </a:cubicBezTo>
                  <a:cubicBezTo>
                    <a:pt x="11605" y="19640"/>
                    <a:pt x="11839" y="19518"/>
                    <a:pt x="12114" y="19379"/>
                  </a:cubicBezTo>
                  <a:lnTo>
                    <a:pt x="12145" y="19362"/>
                  </a:lnTo>
                  <a:cubicBezTo>
                    <a:pt x="12349" y="19257"/>
                    <a:pt x="12685" y="19083"/>
                    <a:pt x="12950" y="19222"/>
                  </a:cubicBezTo>
                  <a:cubicBezTo>
                    <a:pt x="13103" y="19309"/>
                    <a:pt x="13103" y="19423"/>
                    <a:pt x="13103" y="19501"/>
                  </a:cubicBezTo>
                  <a:cubicBezTo>
                    <a:pt x="13103" y="19545"/>
                    <a:pt x="13103" y="19579"/>
                    <a:pt x="13113" y="19614"/>
                  </a:cubicBezTo>
                  <a:cubicBezTo>
                    <a:pt x="13154" y="19684"/>
                    <a:pt x="13255" y="19745"/>
                    <a:pt x="13357" y="19806"/>
                  </a:cubicBezTo>
                  <a:cubicBezTo>
                    <a:pt x="13429" y="19849"/>
                    <a:pt x="13490" y="19884"/>
                    <a:pt x="13541" y="19928"/>
                  </a:cubicBezTo>
                  <a:cubicBezTo>
                    <a:pt x="13673" y="20041"/>
                    <a:pt x="13724" y="20154"/>
                    <a:pt x="13765" y="20259"/>
                  </a:cubicBezTo>
                  <a:cubicBezTo>
                    <a:pt x="13806" y="20346"/>
                    <a:pt x="13836" y="20424"/>
                    <a:pt x="13918" y="20503"/>
                  </a:cubicBezTo>
                  <a:cubicBezTo>
                    <a:pt x="13958" y="20537"/>
                    <a:pt x="13999" y="20590"/>
                    <a:pt x="14050" y="20642"/>
                  </a:cubicBezTo>
                  <a:cubicBezTo>
                    <a:pt x="14183" y="20790"/>
                    <a:pt x="14346" y="20964"/>
                    <a:pt x="14509" y="20982"/>
                  </a:cubicBezTo>
                  <a:cubicBezTo>
                    <a:pt x="14580" y="20990"/>
                    <a:pt x="14611" y="20973"/>
                    <a:pt x="14651" y="20955"/>
                  </a:cubicBezTo>
                  <a:cubicBezTo>
                    <a:pt x="14743" y="20912"/>
                    <a:pt x="14825" y="20903"/>
                    <a:pt x="14967" y="20982"/>
                  </a:cubicBezTo>
                  <a:cubicBezTo>
                    <a:pt x="15089" y="21043"/>
                    <a:pt x="15151" y="21147"/>
                    <a:pt x="15212" y="21234"/>
                  </a:cubicBezTo>
                  <a:cubicBezTo>
                    <a:pt x="15232" y="21260"/>
                    <a:pt x="15242" y="21286"/>
                    <a:pt x="15263" y="21313"/>
                  </a:cubicBezTo>
                  <a:cubicBezTo>
                    <a:pt x="15375" y="21478"/>
                    <a:pt x="15589" y="21600"/>
                    <a:pt x="15813" y="21600"/>
                  </a:cubicBezTo>
                  <a:cubicBezTo>
                    <a:pt x="15884" y="21600"/>
                    <a:pt x="15945" y="21591"/>
                    <a:pt x="16017" y="21565"/>
                  </a:cubicBezTo>
                  <a:cubicBezTo>
                    <a:pt x="16017" y="21565"/>
                    <a:pt x="16017" y="21565"/>
                    <a:pt x="16017" y="21565"/>
                  </a:cubicBezTo>
                  <a:cubicBezTo>
                    <a:pt x="16200" y="21495"/>
                    <a:pt x="16332" y="21286"/>
                    <a:pt x="16434" y="21112"/>
                  </a:cubicBezTo>
                  <a:cubicBezTo>
                    <a:pt x="16455" y="21077"/>
                    <a:pt x="16475" y="21043"/>
                    <a:pt x="16495" y="21016"/>
                  </a:cubicBezTo>
                  <a:cubicBezTo>
                    <a:pt x="16516" y="20990"/>
                    <a:pt x="16536" y="20955"/>
                    <a:pt x="16557" y="20921"/>
                  </a:cubicBezTo>
                  <a:cubicBezTo>
                    <a:pt x="16618" y="20825"/>
                    <a:pt x="16679" y="20712"/>
                    <a:pt x="16771" y="20625"/>
                  </a:cubicBezTo>
                  <a:cubicBezTo>
                    <a:pt x="16893" y="20503"/>
                    <a:pt x="17005" y="20494"/>
                    <a:pt x="17117" y="20476"/>
                  </a:cubicBezTo>
                  <a:cubicBezTo>
                    <a:pt x="17117" y="20476"/>
                    <a:pt x="17127" y="20476"/>
                    <a:pt x="17127" y="20476"/>
                  </a:cubicBezTo>
                  <a:cubicBezTo>
                    <a:pt x="17107" y="20433"/>
                    <a:pt x="17086" y="20381"/>
                    <a:pt x="17076" y="20355"/>
                  </a:cubicBezTo>
                  <a:cubicBezTo>
                    <a:pt x="17035" y="20337"/>
                    <a:pt x="16974" y="20346"/>
                    <a:pt x="16903" y="20346"/>
                  </a:cubicBezTo>
                  <a:cubicBezTo>
                    <a:pt x="16832" y="20355"/>
                    <a:pt x="16760" y="20355"/>
                    <a:pt x="16689" y="20337"/>
                  </a:cubicBezTo>
                  <a:lnTo>
                    <a:pt x="16628" y="20320"/>
                  </a:lnTo>
                  <a:lnTo>
                    <a:pt x="16618" y="20259"/>
                  </a:lnTo>
                  <a:cubicBezTo>
                    <a:pt x="16597" y="20145"/>
                    <a:pt x="16669" y="20076"/>
                    <a:pt x="16730" y="20032"/>
                  </a:cubicBezTo>
                  <a:cubicBezTo>
                    <a:pt x="16750" y="20015"/>
                    <a:pt x="16771" y="19997"/>
                    <a:pt x="16781" y="19980"/>
                  </a:cubicBezTo>
                  <a:cubicBezTo>
                    <a:pt x="16801" y="19945"/>
                    <a:pt x="16811" y="19910"/>
                    <a:pt x="16822" y="19867"/>
                  </a:cubicBezTo>
                  <a:cubicBezTo>
                    <a:pt x="16832" y="19832"/>
                    <a:pt x="16842" y="19797"/>
                    <a:pt x="16852" y="19754"/>
                  </a:cubicBezTo>
                  <a:cubicBezTo>
                    <a:pt x="16872" y="19701"/>
                    <a:pt x="16883" y="19649"/>
                    <a:pt x="16903" y="19588"/>
                  </a:cubicBezTo>
                  <a:cubicBezTo>
                    <a:pt x="16923" y="19510"/>
                    <a:pt x="16944" y="19431"/>
                    <a:pt x="16985" y="19362"/>
                  </a:cubicBezTo>
                  <a:cubicBezTo>
                    <a:pt x="17097" y="19144"/>
                    <a:pt x="17351" y="19126"/>
                    <a:pt x="17535" y="19109"/>
                  </a:cubicBezTo>
                  <a:cubicBezTo>
                    <a:pt x="17728" y="19092"/>
                    <a:pt x="17759" y="19083"/>
                    <a:pt x="17769" y="19022"/>
                  </a:cubicBezTo>
                  <a:cubicBezTo>
                    <a:pt x="17789" y="18865"/>
                    <a:pt x="17677" y="18743"/>
                    <a:pt x="17555" y="18613"/>
                  </a:cubicBezTo>
                  <a:cubicBezTo>
                    <a:pt x="17484" y="18543"/>
                    <a:pt x="17412" y="18465"/>
                    <a:pt x="17372" y="18377"/>
                  </a:cubicBezTo>
                  <a:cubicBezTo>
                    <a:pt x="17188" y="18055"/>
                    <a:pt x="17127" y="17689"/>
                    <a:pt x="17209" y="17393"/>
                  </a:cubicBezTo>
                  <a:lnTo>
                    <a:pt x="17229" y="17332"/>
                  </a:lnTo>
                  <a:lnTo>
                    <a:pt x="17300" y="17324"/>
                  </a:lnTo>
                  <a:cubicBezTo>
                    <a:pt x="17362" y="17315"/>
                    <a:pt x="17433" y="17297"/>
                    <a:pt x="17494" y="17271"/>
                  </a:cubicBezTo>
                  <a:cubicBezTo>
                    <a:pt x="17545" y="17254"/>
                    <a:pt x="17596" y="17236"/>
                    <a:pt x="17647" y="17228"/>
                  </a:cubicBezTo>
                  <a:cubicBezTo>
                    <a:pt x="17708" y="17219"/>
                    <a:pt x="17769" y="17219"/>
                    <a:pt x="17830" y="17219"/>
                  </a:cubicBezTo>
                  <a:cubicBezTo>
                    <a:pt x="17891" y="17219"/>
                    <a:pt x="17963" y="17219"/>
                    <a:pt x="18014" y="17202"/>
                  </a:cubicBezTo>
                  <a:cubicBezTo>
                    <a:pt x="18177" y="17167"/>
                    <a:pt x="18533" y="16923"/>
                    <a:pt x="18605" y="16775"/>
                  </a:cubicBezTo>
                  <a:lnTo>
                    <a:pt x="18635" y="16723"/>
                  </a:lnTo>
                  <a:lnTo>
                    <a:pt x="18706" y="16723"/>
                  </a:lnTo>
                  <a:cubicBezTo>
                    <a:pt x="18706" y="16723"/>
                    <a:pt x="18706" y="16723"/>
                    <a:pt x="18706" y="16723"/>
                  </a:cubicBezTo>
                  <a:cubicBezTo>
                    <a:pt x="18839" y="16723"/>
                    <a:pt x="18910" y="16775"/>
                    <a:pt x="18971" y="16818"/>
                  </a:cubicBezTo>
                  <a:cubicBezTo>
                    <a:pt x="19002" y="16836"/>
                    <a:pt x="19032" y="16862"/>
                    <a:pt x="19063" y="16871"/>
                  </a:cubicBezTo>
                  <a:cubicBezTo>
                    <a:pt x="19124" y="16888"/>
                    <a:pt x="19175" y="16897"/>
                    <a:pt x="19246" y="16905"/>
                  </a:cubicBezTo>
                  <a:cubicBezTo>
                    <a:pt x="19297" y="16914"/>
                    <a:pt x="19338" y="16923"/>
                    <a:pt x="19399" y="16932"/>
                  </a:cubicBezTo>
                  <a:cubicBezTo>
                    <a:pt x="19440" y="16940"/>
                    <a:pt x="19471" y="16949"/>
                    <a:pt x="19511" y="16958"/>
                  </a:cubicBezTo>
                  <a:cubicBezTo>
                    <a:pt x="19725" y="17010"/>
                    <a:pt x="19858" y="17036"/>
                    <a:pt x="19960" y="16923"/>
                  </a:cubicBezTo>
                  <a:cubicBezTo>
                    <a:pt x="20011" y="16871"/>
                    <a:pt x="19990" y="16757"/>
                    <a:pt x="19970" y="16644"/>
                  </a:cubicBezTo>
                  <a:cubicBezTo>
                    <a:pt x="19949" y="16522"/>
                    <a:pt x="19939" y="16400"/>
                    <a:pt x="19980" y="16296"/>
                  </a:cubicBezTo>
                  <a:cubicBezTo>
                    <a:pt x="20021" y="16200"/>
                    <a:pt x="20092" y="16130"/>
                    <a:pt x="20153" y="16069"/>
                  </a:cubicBezTo>
                  <a:cubicBezTo>
                    <a:pt x="20235" y="15982"/>
                    <a:pt x="20306" y="15913"/>
                    <a:pt x="20296" y="15765"/>
                  </a:cubicBezTo>
                  <a:cubicBezTo>
                    <a:pt x="20296" y="15677"/>
                    <a:pt x="20265" y="15608"/>
                    <a:pt x="20245" y="15529"/>
                  </a:cubicBezTo>
                  <a:cubicBezTo>
                    <a:pt x="20214" y="15442"/>
                    <a:pt x="20184" y="15346"/>
                    <a:pt x="20184" y="15216"/>
                  </a:cubicBezTo>
                  <a:lnTo>
                    <a:pt x="20184" y="15129"/>
                  </a:lnTo>
                  <a:cubicBezTo>
                    <a:pt x="20184" y="14955"/>
                    <a:pt x="20184" y="14798"/>
                    <a:pt x="20296" y="14615"/>
                  </a:cubicBezTo>
                  <a:cubicBezTo>
                    <a:pt x="20388" y="14467"/>
                    <a:pt x="20561" y="14380"/>
                    <a:pt x="20734" y="14301"/>
                  </a:cubicBezTo>
                  <a:cubicBezTo>
                    <a:pt x="20938" y="14197"/>
                    <a:pt x="21111" y="14118"/>
                    <a:pt x="21131" y="13944"/>
                  </a:cubicBezTo>
                  <a:lnTo>
                    <a:pt x="21142" y="13883"/>
                  </a:lnTo>
                  <a:lnTo>
                    <a:pt x="21335" y="13840"/>
                  </a:lnTo>
                  <a:cubicBezTo>
                    <a:pt x="21366" y="13761"/>
                    <a:pt x="21417" y="13718"/>
                    <a:pt x="21468" y="13683"/>
                  </a:cubicBezTo>
                  <a:cubicBezTo>
                    <a:pt x="21498" y="13657"/>
                    <a:pt x="21518" y="13639"/>
                    <a:pt x="21529" y="13613"/>
                  </a:cubicBezTo>
                  <a:cubicBezTo>
                    <a:pt x="21549" y="13570"/>
                    <a:pt x="21529" y="13509"/>
                    <a:pt x="21498" y="13439"/>
                  </a:cubicBezTo>
                  <a:cubicBezTo>
                    <a:pt x="21478" y="13387"/>
                    <a:pt x="21457" y="13317"/>
                    <a:pt x="21447" y="13256"/>
                  </a:cubicBezTo>
                  <a:cubicBezTo>
                    <a:pt x="21437" y="13091"/>
                    <a:pt x="21468" y="12951"/>
                    <a:pt x="21508" y="12821"/>
                  </a:cubicBezTo>
                  <a:cubicBezTo>
                    <a:pt x="21539" y="12707"/>
                    <a:pt x="21569" y="12594"/>
                    <a:pt x="21569" y="12464"/>
                  </a:cubicBezTo>
                  <a:cubicBezTo>
                    <a:pt x="21569" y="12333"/>
                    <a:pt x="21569" y="12202"/>
                    <a:pt x="21569" y="12072"/>
                  </a:cubicBezTo>
                  <a:cubicBezTo>
                    <a:pt x="21569" y="11924"/>
                    <a:pt x="21569" y="11775"/>
                    <a:pt x="21569" y="11627"/>
                  </a:cubicBezTo>
                  <a:cubicBezTo>
                    <a:pt x="21569" y="11566"/>
                    <a:pt x="21580" y="11471"/>
                    <a:pt x="21600" y="11366"/>
                  </a:cubicBezTo>
                  <a:cubicBezTo>
                    <a:pt x="21529" y="11366"/>
                    <a:pt x="21468" y="11375"/>
                    <a:pt x="21396" y="11392"/>
                  </a:cubicBezTo>
                  <a:cubicBezTo>
                    <a:pt x="21294" y="11410"/>
                    <a:pt x="21152" y="11523"/>
                    <a:pt x="21060" y="11462"/>
                  </a:cubicBezTo>
                  <a:cubicBezTo>
                    <a:pt x="21019" y="11427"/>
                    <a:pt x="20815" y="11209"/>
                    <a:pt x="20765" y="11288"/>
                  </a:cubicBezTo>
                  <a:cubicBezTo>
                    <a:pt x="20744" y="11331"/>
                    <a:pt x="20438" y="11244"/>
                    <a:pt x="20612" y="11087"/>
                  </a:cubicBezTo>
                  <a:cubicBezTo>
                    <a:pt x="20744" y="10974"/>
                    <a:pt x="20296" y="10844"/>
                    <a:pt x="20489" y="10739"/>
                  </a:cubicBezTo>
                  <a:cubicBezTo>
                    <a:pt x="20561" y="10704"/>
                    <a:pt x="20652" y="10695"/>
                    <a:pt x="20683" y="10626"/>
                  </a:cubicBezTo>
                  <a:cubicBezTo>
                    <a:pt x="20714" y="10539"/>
                    <a:pt x="20754" y="10539"/>
                    <a:pt x="20856" y="10495"/>
                  </a:cubicBezTo>
                  <a:cubicBezTo>
                    <a:pt x="21019" y="10425"/>
                    <a:pt x="21070" y="10321"/>
                    <a:pt x="21101" y="10182"/>
                  </a:cubicBezTo>
                  <a:cubicBezTo>
                    <a:pt x="21111" y="10138"/>
                    <a:pt x="21080" y="10086"/>
                    <a:pt x="21040" y="10068"/>
                  </a:cubicBezTo>
                  <a:cubicBezTo>
                    <a:pt x="20938" y="9999"/>
                    <a:pt x="20917" y="9920"/>
                    <a:pt x="20938" y="9807"/>
                  </a:cubicBezTo>
                  <a:cubicBezTo>
                    <a:pt x="20948" y="9694"/>
                    <a:pt x="20622" y="9589"/>
                    <a:pt x="20551" y="9650"/>
                  </a:cubicBezTo>
                  <a:cubicBezTo>
                    <a:pt x="20530" y="9676"/>
                    <a:pt x="20581" y="9711"/>
                    <a:pt x="20530" y="9720"/>
                  </a:cubicBezTo>
                  <a:cubicBezTo>
                    <a:pt x="20449" y="9737"/>
                    <a:pt x="20347" y="9633"/>
                    <a:pt x="20449" y="9598"/>
                  </a:cubicBezTo>
                  <a:cubicBezTo>
                    <a:pt x="20551" y="9563"/>
                    <a:pt x="20571" y="9572"/>
                    <a:pt x="20530" y="9494"/>
                  </a:cubicBezTo>
                  <a:cubicBezTo>
                    <a:pt x="20479" y="9380"/>
                    <a:pt x="20561" y="9406"/>
                    <a:pt x="20591" y="9337"/>
                  </a:cubicBezTo>
                  <a:cubicBezTo>
                    <a:pt x="20632" y="9241"/>
                    <a:pt x="20581" y="9136"/>
                    <a:pt x="20602" y="9041"/>
                  </a:cubicBezTo>
                  <a:cubicBezTo>
                    <a:pt x="20612" y="8997"/>
                    <a:pt x="20632" y="8927"/>
                    <a:pt x="20683" y="8910"/>
                  </a:cubicBezTo>
                  <a:cubicBezTo>
                    <a:pt x="20795" y="8884"/>
                    <a:pt x="20734" y="8832"/>
                    <a:pt x="20795" y="8762"/>
                  </a:cubicBezTo>
                  <a:cubicBezTo>
                    <a:pt x="20846" y="8701"/>
                    <a:pt x="20897" y="8640"/>
                    <a:pt x="20968" y="8596"/>
                  </a:cubicBezTo>
                  <a:cubicBezTo>
                    <a:pt x="21050" y="8527"/>
                    <a:pt x="21203" y="8501"/>
                    <a:pt x="21274" y="8431"/>
                  </a:cubicBezTo>
                  <a:cubicBezTo>
                    <a:pt x="21233" y="8466"/>
                    <a:pt x="20652" y="8083"/>
                    <a:pt x="20571" y="8126"/>
                  </a:cubicBezTo>
                  <a:cubicBezTo>
                    <a:pt x="20530" y="8152"/>
                    <a:pt x="20591" y="8265"/>
                    <a:pt x="20612" y="8292"/>
                  </a:cubicBezTo>
                  <a:cubicBezTo>
                    <a:pt x="20693" y="8387"/>
                    <a:pt x="20663" y="8353"/>
                    <a:pt x="20612" y="8414"/>
                  </a:cubicBezTo>
                  <a:cubicBezTo>
                    <a:pt x="20500" y="8544"/>
                    <a:pt x="20408" y="8231"/>
                    <a:pt x="20408" y="8161"/>
                  </a:cubicBezTo>
                  <a:cubicBezTo>
                    <a:pt x="20408" y="7908"/>
                    <a:pt x="20174" y="8065"/>
                    <a:pt x="20112" y="7891"/>
                  </a:cubicBezTo>
                  <a:cubicBezTo>
                    <a:pt x="20072" y="7760"/>
                    <a:pt x="20123" y="7595"/>
                    <a:pt x="19939" y="7516"/>
                  </a:cubicBezTo>
                  <a:cubicBezTo>
                    <a:pt x="19827" y="7464"/>
                    <a:pt x="19583" y="7386"/>
                    <a:pt x="19552" y="7543"/>
                  </a:cubicBezTo>
                  <a:cubicBezTo>
                    <a:pt x="19542" y="7577"/>
                    <a:pt x="19236" y="7473"/>
                    <a:pt x="19165" y="7516"/>
                  </a:cubicBezTo>
                  <a:cubicBezTo>
                    <a:pt x="19053" y="7577"/>
                    <a:pt x="18992" y="7656"/>
                    <a:pt x="18859" y="7682"/>
                  </a:cubicBezTo>
                  <a:cubicBezTo>
                    <a:pt x="18778" y="7699"/>
                    <a:pt x="18492" y="7743"/>
                    <a:pt x="18523" y="7630"/>
                  </a:cubicBezTo>
                  <a:cubicBezTo>
                    <a:pt x="18329" y="7604"/>
                    <a:pt x="18268" y="7508"/>
                    <a:pt x="18075" y="7525"/>
                  </a:cubicBezTo>
                  <a:cubicBezTo>
                    <a:pt x="18034" y="7525"/>
                    <a:pt x="17504" y="7543"/>
                    <a:pt x="17494" y="7560"/>
                  </a:cubicBezTo>
                  <a:cubicBezTo>
                    <a:pt x="17504" y="7551"/>
                    <a:pt x="17545" y="7656"/>
                    <a:pt x="17494" y="7708"/>
                  </a:cubicBezTo>
                  <a:cubicBezTo>
                    <a:pt x="17443" y="7760"/>
                    <a:pt x="17362" y="7821"/>
                    <a:pt x="17351" y="7874"/>
                  </a:cubicBezTo>
                  <a:cubicBezTo>
                    <a:pt x="17229" y="7865"/>
                    <a:pt x="17117" y="7821"/>
                    <a:pt x="17107" y="7699"/>
                  </a:cubicBezTo>
                  <a:cubicBezTo>
                    <a:pt x="17097" y="7612"/>
                    <a:pt x="17127" y="7595"/>
                    <a:pt x="17025" y="7577"/>
                  </a:cubicBezTo>
                  <a:cubicBezTo>
                    <a:pt x="16944" y="7560"/>
                    <a:pt x="16913" y="7473"/>
                    <a:pt x="16903" y="7421"/>
                  </a:cubicBezTo>
                  <a:cubicBezTo>
                    <a:pt x="16832" y="7177"/>
                    <a:pt x="17392" y="6802"/>
                    <a:pt x="17097" y="6593"/>
                  </a:cubicBezTo>
                  <a:cubicBezTo>
                    <a:pt x="16964" y="6497"/>
                    <a:pt x="16872" y="6436"/>
                    <a:pt x="16821" y="6297"/>
                  </a:cubicBezTo>
                  <a:cubicBezTo>
                    <a:pt x="16750" y="6105"/>
                    <a:pt x="16709" y="6088"/>
                    <a:pt x="16495" y="6053"/>
                  </a:cubicBezTo>
                  <a:cubicBezTo>
                    <a:pt x="16302" y="6018"/>
                    <a:pt x="16302" y="5957"/>
                    <a:pt x="16088" y="6027"/>
                  </a:cubicBezTo>
                  <a:cubicBezTo>
                    <a:pt x="16006" y="6053"/>
                    <a:pt x="15721" y="6149"/>
                    <a:pt x="15640" y="6036"/>
                  </a:cubicBezTo>
                  <a:cubicBezTo>
                    <a:pt x="15629" y="6027"/>
                    <a:pt x="15874" y="5835"/>
                    <a:pt x="15905" y="5818"/>
                  </a:cubicBezTo>
                  <a:cubicBezTo>
                    <a:pt x="15976" y="5766"/>
                    <a:pt x="15528" y="5731"/>
                    <a:pt x="15466" y="5740"/>
                  </a:cubicBezTo>
                  <a:cubicBezTo>
                    <a:pt x="15405" y="5748"/>
                    <a:pt x="15385" y="6027"/>
                    <a:pt x="15324" y="5949"/>
                  </a:cubicBezTo>
                  <a:cubicBezTo>
                    <a:pt x="15201" y="5809"/>
                    <a:pt x="15100" y="6088"/>
                    <a:pt x="15018" y="6123"/>
                  </a:cubicBezTo>
                  <a:cubicBezTo>
                    <a:pt x="14845" y="6193"/>
                    <a:pt x="14488" y="5966"/>
                    <a:pt x="14386" y="5853"/>
                  </a:cubicBezTo>
                  <a:cubicBezTo>
                    <a:pt x="14305" y="5757"/>
                    <a:pt x="14223" y="5696"/>
                    <a:pt x="14111" y="5626"/>
                  </a:cubicBezTo>
                  <a:cubicBezTo>
                    <a:pt x="13969" y="5531"/>
                    <a:pt x="14152" y="5278"/>
                    <a:pt x="14101" y="5147"/>
                  </a:cubicBezTo>
                  <a:cubicBezTo>
                    <a:pt x="14050" y="5008"/>
                    <a:pt x="13928" y="4895"/>
                    <a:pt x="13908" y="4747"/>
                  </a:cubicBezTo>
                  <a:cubicBezTo>
                    <a:pt x="13887" y="4599"/>
                    <a:pt x="13724" y="4485"/>
                    <a:pt x="13745" y="4320"/>
                  </a:cubicBezTo>
                  <a:cubicBezTo>
                    <a:pt x="13755" y="4215"/>
                    <a:pt x="14040" y="4181"/>
                    <a:pt x="13836" y="4094"/>
                  </a:cubicBezTo>
                  <a:cubicBezTo>
                    <a:pt x="13714" y="4041"/>
                    <a:pt x="13663" y="4059"/>
                    <a:pt x="13602" y="3937"/>
                  </a:cubicBezTo>
                  <a:cubicBezTo>
                    <a:pt x="13531" y="3806"/>
                    <a:pt x="13439" y="3832"/>
                    <a:pt x="13510" y="3693"/>
                  </a:cubicBezTo>
                  <a:cubicBezTo>
                    <a:pt x="13581" y="3545"/>
                    <a:pt x="13429" y="3501"/>
                    <a:pt x="13337" y="3397"/>
                  </a:cubicBezTo>
                  <a:cubicBezTo>
                    <a:pt x="13296" y="3345"/>
                    <a:pt x="13337" y="3275"/>
                    <a:pt x="13266" y="3223"/>
                  </a:cubicBezTo>
                  <a:cubicBezTo>
                    <a:pt x="13205" y="3179"/>
                    <a:pt x="13113" y="3153"/>
                    <a:pt x="13031" y="3127"/>
                  </a:cubicBezTo>
                  <a:cubicBezTo>
                    <a:pt x="12919" y="3101"/>
                    <a:pt x="12828" y="3101"/>
                    <a:pt x="12766" y="3179"/>
                  </a:cubicBezTo>
                  <a:cubicBezTo>
                    <a:pt x="12644" y="3196"/>
                    <a:pt x="12532" y="3214"/>
                    <a:pt x="12410" y="3231"/>
                  </a:cubicBezTo>
                  <a:cubicBezTo>
                    <a:pt x="12389" y="3231"/>
                    <a:pt x="12196" y="3266"/>
                    <a:pt x="12206" y="3275"/>
                  </a:cubicBezTo>
                  <a:cubicBezTo>
                    <a:pt x="12237" y="3327"/>
                    <a:pt x="12125" y="3371"/>
                    <a:pt x="12084" y="3379"/>
                  </a:cubicBezTo>
                  <a:cubicBezTo>
                    <a:pt x="11982" y="3414"/>
                    <a:pt x="11849" y="3440"/>
                    <a:pt x="11748" y="3458"/>
                  </a:cubicBezTo>
                  <a:cubicBezTo>
                    <a:pt x="11676" y="3466"/>
                    <a:pt x="11585" y="3466"/>
                    <a:pt x="11585" y="3527"/>
                  </a:cubicBezTo>
                  <a:cubicBezTo>
                    <a:pt x="11585" y="3597"/>
                    <a:pt x="11574" y="3632"/>
                    <a:pt x="11503" y="3632"/>
                  </a:cubicBezTo>
                  <a:cubicBezTo>
                    <a:pt x="11513" y="3702"/>
                    <a:pt x="11534" y="3771"/>
                    <a:pt x="11585" y="3824"/>
                  </a:cubicBezTo>
                  <a:cubicBezTo>
                    <a:pt x="11635" y="3867"/>
                    <a:pt x="11421" y="3902"/>
                    <a:pt x="11411" y="3928"/>
                  </a:cubicBezTo>
                  <a:cubicBezTo>
                    <a:pt x="11391" y="3954"/>
                    <a:pt x="11401" y="4111"/>
                    <a:pt x="11350" y="4094"/>
                  </a:cubicBezTo>
                  <a:cubicBezTo>
                    <a:pt x="11258" y="4076"/>
                    <a:pt x="11187" y="3980"/>
                    <a:pt x="11085" y="3954"/>
                  </a:cubicBezTo>
                  <a:cubicBezTo>
                    <a:pt x="11085" y="3963"/>
                    <a:pt x="11095" y="3972"/>
                    <a:pt x="11095" y="3980"/>
                  </a:cubicBezTo>
                  <a:cubicBezTo>
                    <a:pt x="11085" y="3972"/>
                    <a:pt x="11055" y="3954"/>
                    <a:pt x="11045" y="3954"/>
                  </a:cubicBezTo>
                  <a:cubicBezTo>
                    <a:pt x="11055" y="3954"/>
                    <a:pt x="11075" y="3954"/>
                    <a:pt x="11085" y="3963"/>
                  </a:cubicBezTo>
                  <a:cubicBezTo>
                    <a:pt x="11055" y="3902"/>
                    <a:pt x="11024" y="3832"/>
                    <a:pt x="10973" y="3771"/>
                  </a:cubicBezTo>
                  <a:cubicBezTo>
                    <a:pt x="10922" y="3710"/>
                    <a:pt x="10749" y="3815"/>
                    <a:pt x="10688" y="3806"/>
                  </a:cubicBezTo>
                  <a:cubicBezTo>
                    <a:pt x="10586" y="3789"/>
                    <a:pt x="10362" y="3719"/>
                    <a:pt x="10403" y="3597"/>
                  </a:cubicBezTo>
                  <a:cubicBezTo>
                    <a:pt x="10423" y="3527"/>
                    <a:pt x="10352" y="3501"/>
                    <a:pt x="10321" y="3458"/>
                  </a:cubicBezTo>
                  <a:cubicBezTo>
                    <a:pt x="10291" y="3414"/>
                    <a:pt x="10178" y="3440"/>
                    <a:pt x="10168" y="3405"/>
                  </a:cubicBezTo>
                  <a:cubicBezTo>
                    <a:pt x="10158" y="3362"/>
                    <a:pt x="10331" y="3318"/>
                    <a:pt x="10291" y="3223"/>
                  </a:cubicBezTo>
                  <a:cubicBezTo>
                    <a:pt x="10270" y="3162"/>
                    <a:pt x="10240" y="3144"/>
                    <a:pt x="10178" y="3118"/>
                  </a:cubicBezTo>
                  <a:cubicBezTo>
                    <a:pt x="10077" y="3066"/>
                    <a:pt x="9954" y="2752"/>
                    <a:pt x="9822" y="2787"/>
                  </a:cubicBezTo>
                  <a:cubicBezTo>
                    <a:pt x="9700" y="2822"/>
                    <a:pt x="9710" y="2822"/>
                    <a:pt x="9588" y="2770"/>
                  </a:cubicBezTo>
                  <a:cubicBezTo>
                    <a:pt x="9526" y="2744"/>
                    <a:pt x="9404" y="2778"/>
                    <a:pt x="9363" y="2744"/>
                  </a:cubicBezTo>
                  <a:cubicBezTo>
                    <a:pt x="9282" y="2691"/>
                    <a:pt x="9129" y="2386"/>
                    <a:pt x="9048" y="2500"/>
                  </a:cubicBezTo>
                  <a:cubicBezTo>
                    <a:pt x="9037" y="2430"/>
                    <a:pt x="9048" y="2395"/>
                    <a:pt x="9098" y="2334"/>
                  </a:cubicBezTo>
                  <a:cubicBezTo>
                    <a:pt x="9170" y="2247"/>
                    <a:pt x="9119" y="2221"/>
                    <a:pt x="9109" y="2134"/>
                  </a:cubicBezTo>
                  <a:cubicBezTo>
                    <a:pt x="9098" y="2099"/>
                    <a:pt x="9088" y="1812"/>
                    <a:pt x="9098" y="1803"/>
                  </a:cubicBezTo>
                  <a:cubicBezTo>
                    <a:pt x="9109" y="1803"/>
                    <a:pt x="8946" y="1707"/>
                    <a:pt x="8966" y="1698"/>
                  </a:cubicBezTo>
                  <a:cubicBezTo>
                    <a:pt x="9078" y="1655"/>
                    <a:pt x="9119" y="1716"/>
                    <a:pt x="9180" y="1594"/>
                  </a:cubicBezTo>
                  <a:cubicBezTo>
                    <a:pt x="9231" y="1498"/>
                    <a:pt x="9312" y="1463"/>
                    <a:pt x="9241" y="1350"/>
                  </a:cubicBezTo>
                  <a:cubicBezTo>
                    <a:pt x="9180" y="1254"/>
                    <a:pt x="9098" y="1167"/>
                    <a:pt x="9058" y="1063"/>
                  </a:cubicBezTo>
                  <a:cubicBezTo>
                    <a:pt x="8997" y="906"/>
                    <a:pt x="9017" y="923"/>
                    <a:pt x="8844" y="880"/>
                  </a:cubicBezTo>
                  <a:cubicBezTo>
                    <a:pt x="8752" y="854"/>
                    <a:pt x="8813" y="409"/>
                    <a:pt x="8772" y="314"/>
                  </a:cubicBezTo>
                  <a:cubicBezTo>
                    <a:pt x="8732" y="192"/>
                    <a:pt x="8671" y="105"/>
                    <a:pt x="8599" y="0"/>
                  </a:cubicBezTo>
                  <a:cubicBezTo>
                    <a:pt x="8324" y="157"/>
                    <a:pt x="8039" y="218"/>
                    <a:pt x="7754" y="348"/>
                  </a:cubicBezTo>
                  <a:cubicBezTo>
                    <a:pt x="7570" y="435"/>
                    <a:pt x="6898" y="296"/>
                    <a:pt x="6837" y="392"/>
                  </a:cubicBezTo>
                  <a:cubicBezTo>
                    <a:pt x="6806" y="435"/>
                    <a:pt x="7081" y="462"/>
                    <a:pt x="6826" y="531"/>
                  </a:cubicBezTo>
                  <a:cubicBezTo>
                    <a:pt x="6582" y="592"/>
                    <a:pt x="6317" y="549"/>
                    <a:pt x="6072" y="610"/>
                  </a:cubicBezTo>
                  <a:cubicBezTo>
                    <a:pt x="5848" y="671"/>
                    <a:pt x="5594" y="671"/>
                    <a:pt x="5380" y="740"/>
                  </a:cubicBezTo>
                  <a:cubicBezTo>
                    <a:pt x="5288" y="766"/>
                    <a:pt x="5227" y="810"/>
                    <a:pt x="5125" y="836"/>
                  </a:cubicBezTo>
                  <a:cubicBezTo>
                    <a:pt x="4931" y="871"/>
                    <a:pt x="4738" y="871"/>
                    <a:pt x="4544" y="915"/>
                  </a:cubicBezTo>
                  <a:cubicBezTo>
                    <a:pt x="4351" y="958"/>
                    <a:pt x="4137" y="984"/>
                    <a:pt x="3943" y="1045"/>
                  </a:cubicBezTo>
                  <a:cubicBezTo>
                    <a:pt x="3709" y="1124"/>
                    <a:pt x="3464" y="1124"/>
                    <a:pt x="3220" y="1176"/>
                  </a:cubicBezTo>
                  <a:cubicBezTo>
                    <a:pt x="3016" y="1219"/>
                    <a:pt x="2822" y="1367"/>
                    <a:pt x="2659" y="1463"/>
                  </a:cubicBezTo>
                  <a:cubicBezTo>
                    <a:pt x="2506" y="1550"/>
                    <a:pt x="2354" y="1672"/>
                    <a:pt x="2272" y="1812"/>
                  </a:cubicBezTo>
                  <a:cubicBezTo>
                    <a:pt x="2201" y="1942"/>
                    <a:pt x="2038" y="2090"/>
                    <a:pt x="1875" y="2134"/>
                  </a:cubicBezTo>
                  <a:cubicBezTo>
                    <a:pt x="1783" y="2160"/>
                    <a:pt x="1691" y="2186"/>
                    <a:pt x="1610" y="2212"/>
                  </a:cubicBezTo>
                  <a:cubicBezTo>
                    <a:pt x="1498" y="2247"/>
                    <a:pt x="1549" y="2325"/>
                    <a:pt x="1559" y="2421"/>
                  </a:cubicBezTo>
                  <a:cubicBezTo>
                    <a:pt x="1589" y="2648"/>
                    <a:pt x="1610" y="2874"/>
                    <a:pt x="1640" y="3092"/>
                  </a:cubicBezTo>
                  <a:cubicBezTo>
                    <a:pt x="1640" y="3127"/>
                    <a:pt x="1569" y="3214"/>
                    <a:pt x="1549" y="3257"/>
                  </a:cubicBezTo>
                  <a:cubicBezTo>
                    <a:pt x="1508" y="3371"/>
                    <a:pt x="1457" y="3493"/>
                    <a:pt x="1437" y="3615"/>
                  </a:cubicBezTo>
                  <a:cubicBezTo>
                    <a:pt x="1386" y="3850"/>
                    <a:pt x="1579" y="4059"/>
                    <a:pt x="1569" y="4294"/>
                  </a:cubicBezTo>
                  <a:cubicBezTo>
                    <a:pt x="1559" y="4503"/>
                    <a:pt x="1508" y="4729"/>
                    <a:pt x="1559" y="4938"/>
                  </a:cubicBezTo>
                  <a:cubicBezTo>
                    <a:pt x="1661" y="5365"/>
                    <a:pt x="1477" y="5827"/>
                    <a:pt x="1457" y="6262"/>
                  </a:cubicBezTo>
                  <a:cubicBezTo>
                    <a:pt x="1447" y="6489"/>
                    <a:pt x="1416" y="6715"/>
                    <a:pt x="1396" y="6942"/>
                  </a:cubicBezTo>
                  <a:cubicBezTo>
                    <a:pt x="1365" y="7229"/>
                    <a:pt x="1233" y="7499"/>
                    <a:pt x="1223" y="7795"/>
                  </a:cubicBezTo>
                  <a:cubicBezTo>
                    <a:pt x="1212" y="7961"/>
                    <a:pt x="1090" y="8170"/>
                    <a:pt x="1151" y="8326"/>
                  </a:cubicBezTo>
                  <a:cubicBezTo>
                    <a:pt x="1162" y="8353"/>
                    <a:pt x="1253" y="8361"/>
                    <a:pt x="1304" y="8396"/>
                  </a:cubicBezTo>
                  <a:cubicBezTo>
                    <a:pt x="1447" y="8509"/>
                    <a:pt x="1538" y="8631"/>
                    <a:pt x="1630" y="8779"/>
                  </a:cubicBezTo>
                  <a:cubicBezTo>
                    <a:pt x="1640" y="8805"/>
                    <a:pt x="1793" y="9154"/>
                    <a:pt x="1752" y="9136"/>
                  </a:cubicBezTo>
                  <a:cubicBezTo>
                    <a:pt x="1681" y="9119"/>
                    <a:pt x="1549" y="9041"/>
                    <a:pt x="1488" y="9006"/>
                  </a:cubicBezTo>
                  <a:cubicBezTo>
                    <a:pt x="1386" y="8945"/>
                    <a:pt x="1253" y="8997"/>
                    <a:pt x="1151" y="9015"/>
                  </a:cubicBezTo>
                  <a:cubicBezTo>
                    <a:pt x="825" y="9093"/>
                    <a:pt x="723" y="9215"/>
                    <a:pt x="601" y="9485"/>
                  </a:cubicBezTo>
                  <a:cubicBezTo>
                    <a:pt x="520" y="9676"/>
                    <a:pt x="346" y="9825"/>
                    <a:pt x="245" y="10016"/>
                  </a:cubicBezTo>
                  <a:cubicBezTo>
                    <a:pt x="224" y="10060"/>
                    <a:pt x="132" y="10095"/>
                    <a:pt x="92" y="10129"/>
                  </a:cubicBezTo>
                  <a:cubicBezTo>
                    <a:pt x="51" y="10155"/>
                    <a:pt x="20" y="10208"/>
                    <a:pt x="0" y="10251"/>
                  </a:cubicBezTo>
                  <a:lnTo>
                    <a:pt x="41" y="10269"/>
                  </a:lnTo>
                  <a:cubicBezTo>
                    <a:pt x="316" y="10365"/>
                    <a:pt x="611" y="10460"/>
                    <a:pt x="856" y="1064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BCE9BA1C-2B16-4ADC-A878-062086EA68F4}"/>
                </a:ext>
              </a:extLst>
            </p:cNvPr>
            <p:cNvSpPr/>
            <p:nvPr/>
          </p:nvSpPr>
          <p:spPr>
            <a:xfrm>
              <a:off x="6187605" y="2121023"/>
              <a:ext cx="731070" cy="55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46" extrusionOk="0">
                  <a:moveTo>
                    <a:pt x="20083" y="8059"/>
                  </a:moveTo>
                  <a:cubicBezTo>
                    <a:pt x="20111" y="8003"/>
                    <a:pt x="20154" y="7966"/>
                    <a:pt x="20168" y="7892"/>
                  </a:cubicBezTo>
                  <a:cubicBezTo>
                    <a:pt x="20182" y="7855"/>
                    <a:pt x="20182" y="7800"/>
                    <a:pt x="20196" y="7744"/>
                  </a:cubicBezTo>
                  <a:cubicBezTo>
                    <a:pt x="20210" y="7651"/>
                    <a:pt x="20224" y="7540"/>
                    <a:pt x="20267" y="7448"/>
                  </a:cubicBezTo>
                  <a:cubicBezTo>
                    <a:pt x="20324" y="7299"/>
                    <a:pt x="20409" y="7207"/>
                    <a:pt x="20465" y="7133"/>
                  </a:cubicBezTo>
                  <a:cubicBezTo>
                    <a:pt x="20550" y="7021"/>
                    <a:pt x="20621" y="6947"/>
                    <a:pt x="20635" y="6781"/>
                  </a:cubicBezTo>
                  <a:cubicBezTo>
                    <a:pt x="20635" y="6781"/>
                    <a:pt x="20635" y="6762"/>
                    <a:pt x="20635" y="6762"/>
                  </a:cubicBezTo>
                  <a:cubicBezTo>
                    <a:pt x="20224" y="6744"/>
                    <a:pt x="19856" y="6410"/>
                    <a:pt x="19644" y="5966"/>
                  </a:cubicBezTo>
                  <a:cubicBezTo>
                    <a:pt x="19615" y="5910"/>
                    <a:pt x="19587" y="5854"/>
                    <a:pt x="19573" y="5780"/>
                  </a:cubicBezTo>
                  <a:cubicBezTo>
                    <a:pt x="19502" y="5614"/>
                    <a:pt x="19445" y="5465"/>
                    <a:pt x="19346" y="5391"/>
                  </a:cubicBezTo>
                  <a:cubicBezTo>
                    <a:pt x="19247" y="5317"/>
                    <a:pt x="19233" y="5317"/>
                    <a:pt x="19190" y="5354"/>
                  </a:cubicBezTo>
                  <a:cubicBezTo>
                    <a:pt x="19120" y="5391"/>
                    <a:pt x="19021" y="5465"/>
                    <a:pt x="18836" y="5447"/>
                  </a:cubicBezTo>
                  <a:cubicBezTo>
                    <a:pt x="18482" y="5410"/>
                    <a:pt x="18213" y="4947"/>
                    <a:pt x="18001" y="4576"/>
                  </a:cubicBezTo>
                  <a:cubicBezTo>
                    <a:pt x="17944" y="4484"/>
                    <a:pt x="17887" y="4372"/>
                    <a:pt x="17831" y="4317"/>
                  </a:cubicBezTo>
                  <a:cubicBezTo>
                    <a:pt x="17675" y="4113"/>
                    <a:pt x="17618" y="3891"/>
                    <a:pt x="17562" y="3687"/>
                  </a:cubicBezTo>
                  <a:cubicBezTo>
                    <a:pt x="17505" y="3483"/>
                    <a:pt x="17448" y="3298"/>
                    <a:pt x="17321" y="3113"/>
                  </a:cubicBezTo>
                  <a:cubicBezTo>
                    <a:pt x="17264" y="3039"/>
                    <a:pt x="17193" y="2965"/>
                    <a:pt x="17108" y="2890"/>
                  </a:cubicBezTo>
                  <a:cubicBezTo>
                    <a:pt x="16953" y="2742"/>
                    <a:pt x="16768" y="2557"/>
                    <a:pt x="16683" y="2335"/>
                  </a:cubicBezTo>
                  <a:cubicBezTo>
                    <a:pt x="16627" y="2186"/>
                    <a:pt x="16627" y="2038"/>
                    <a:pt x="16641" y="1927"/>
                  </a:cubicBezTo>
                  <a:cubicBezTo>
                    <a:pt x="16641" y="1779"/>
                    <a:pt x="16641" y="1723"/>
                    <a:pt x="16570" y="1668"/>
                  </a:cubicBezTo>
                  <a:cubicBezTo>
                    <a:pt x="16344" y="1483"/>
                    <a:pt x="15975" y="1779"/>
                    <a:pt x="15763" y="1964"/>
                  </a:cubicBezTo>
                  <a:lnTo>
                    <a:pt x="15720" y="2001"/>
                  </a:lnTo>
                  <a:cubicBezTo>
                    <a:pt x="15324" y="2316"/>
                    <a:pt x="14984" y="2594"/>
                    <a:pt x="14516" y="2724"/>
                  </a:cubicBezTo>
                  <a:cubicBezTo>
                    <a:pt x="14191" y="2816"/>
                    <a:pt x="13893" y="2724"/>
                    <a:pt x="13610" y="2631"/>
                  </a:cubicBezTo>
                  <a:cubicBezTo>
                    <a:pt x="13440" y="2575"/>
                    <a:pt x="13284" y="2520"/>
                    <a:pt x="13114" y="2520"/>
                  </a:cubicBezTo>
                  <a:cubicBezTo>
                    <a:pt x="12278" y="2464"/>
                    <a:pt x="11698" y="2112"/>
                    <a:pt x="10975" y="1686"/>
                  </a:cubicBezTo>
                  <a:lnTo>
                    <a:pt x="10905" y="1649"/>
                  </a:lnTo>
                  <a:cubicBezTo>
                    <a:pt x="10607" y="1483"/>
                    <a:pt x="10338" y="1483"/>
                    <a:pt x="10012" y="1483"/>
                  </a:cubicBezTo>
                  <a:cubicBezTo>
                    <a:pt x="9871" y="1483"/>
                    <a:pt x="9743" y="1483"/>
                    <a:pt x="9587" y="1483"/>
                  </a:cubicBezTo>
                  <a:cubicBezTo>
                    <a:pt x="9162" y="1445"/>
                    <a:pt x="8667" y="1242"/>
                    <a:pt x="8341" y="1038"/>
                  </a:cubicBezTo>
                  <a:cubicBezTo>
                    <a:pt x="8213" y="964"/>
                    <a:pt x="8043" y="927"/>
                    <a:pt x="7873" y="871"/>
                  </a:cubicBezTo>
                  <a:cubicBezTo>
                    <a:pt x="7619" y="816"/>
                    <a:pt x="7364" y="742"/>
                    <a:pt x="7151" y="556"/>
                  </a:cubicBezTo>
                  <a:cubicBezTo>
                    <a:pt x="7052" y="482"/>
                    <a:pt x="6981" y="408"/>
                    <a:pt x="6910" y="334"/>
                  </a:cubicBezTo>
                  <a:cubicBezTo>
                    <a:pt x="6698" y="130"/>
                    <a:pt x="6585" y="19"/>
                    <a:pt x="6230" y="1"/>
                  </a:cubicBezTo>
                  <a:cubicBezTo>
                    <a:pt x="5947" y="1"/>
                    <a:pt x="5820" y="-18"/>
                    <a:pt x="5621" y="130"/>
                  </a:cubicBezTo>
                  <a:cubicBezTo>
                    <a:pt x="5536" y="186"/>
                    <a:pt x="5451" y="297"/>
                    <a:pt x="5366" y="427"/>
                  </a:cubicBezTo>
                  <a:cubicBezTo>
                    <a:pt x="5267" y="575"/>
                    <a:pt x="5154" y="723"/>
                    <a:pt x="5012" y="797"/>
                  </a:cubicBezTo>
                  <a:cubicBezTo>
                    <a:pt x="4715" y="982"/>
                    <a:pt x="4432" y="816"/>
                    <a:pt x="4219" y="667"/>
                  </a:cubicBezTo>
                  <a:lnTo>
                    <a:pt x="4134" y="612"/>
                  </a:lnTo>
                  <a:cubicBezTo>
                    <a:pt x="4035" y="556"/>
                    <a:pt x="3936" y="501"/>
                    <a:pt x="3837" y="464"/>
                  </a:cubicBezTo>
                  <a:cubicBezTo>
                    <a:pt x="3709" y="408"/>
                    <a:pt x="3568" y="334"/>
                    <a:pt x="3440" y="241"/>
                  </a:cubicBezTo>
                  <a:cubicBezTo>
                    <a:pt x="3369" y="204"/>
                    <a:pt x="3313" y="149"/>
                    <a:pt x="3270" y="130"/>
                  </a:cubicBezTo>
                  <a:cubicBezTo>
                    <a:pt x="3143" y="38"/>
                    <a:pt x="3086" y="1"/>
                    <a:pt x="2874" y="1"/>
                  </a:cubicBezTo>
                  <a:cubicBezTo>
                    <a:pt x="2831" y="1"/>
                    <a:pt x="2789" y="1"/>
                    <a:pt x="2760" y="1"/>
                  </a:cubicBezTo>
                  <a:cubicBezTo>
                    <a:pt x="2704" y="1"/>
                    <a:pt x="2633" y="19"/>
                    <a:pt x="2576" y="1"/>
                  </a:cubicBezTo>
                  <a:cubicBezTo>
                    <a:pt x="2534" y="167"/>
                    <a:pt x="2491" y="334"/>
                    <a:pt x="2463" y="519"/>
                  </a:cubicBezTo>
                  <a:cubicBezTo>
                    <a:pt x="2392" y="871"/>
                    <a:pt x="2335" y="1223"/>
                    <a:pt x="2151" y="1538"/>
                  </a:cubicBezTo>
                  <a:cubicBezTo>
                    <a:pt x="2024" y="1760"/>
                    <a:pt x="1797" y="2094"/>
                    <a:pt x="1599" y="2261"/>
                  </a:cubicBezTo>
                  <a:cubicBezTo>
                    <a:pt x="1386" y="2446"/>
                    <a:pt x="1188" y="2464"/>
                    <a:pt x="1004" y="2483"/>
                  </a:cubicBezTo>
                  <a:cubicBezTo>
                    <a:pt x="905" y="2483"/>
                    <a:pt x="806" y="2501"/>
                    <a:pt x="707" y="2538"/>
                  </a:cubicBezTo>
                  <a:cubicBezTo>
                    <a:pt x="565" y="2594"/>
                    <a:pt x="197" y="2872"/>
                    <a:pt x="83" y="3020"/>
                  </a:cubicBezTo>
                  <a:cubicBezTo>
                    <a:pt x="-30" y="3168"/>
                    <a:pt x="-16" y="3242"/>
                    <a:pt x="55" y="3483"/>
                  </a:cubicBezTo>
                  <a:cubicBezTo>
                    <a:pt x="83" y="3576"/>
                    <a:pt x="112" y="3668"/>
                    <a:pt x="140" y="3780"/>
                  </a:cubicBezTo>
                  <a:cubicBezTo>
                    <a:pt x="763" y="3965"/>
                    <a:pt x="777" y="4428"/>
                    <a:pt x="777" y="5002"/>
                  </a:cubicBezTo>
                  <a:cubicBezTo>
                    <a:pt x="777" y="5021"/>
                    <a:pt x="777" y="5058"/>
                    <a:pt x="777" y="5076"/>
                  </a:cubicBezTo>
                  <a:cubicBezTo>
                    <a:pt x="777" y="5150"/>
                    <a:pt x="777" y="5243"/>
                    <a:pt x="777" y="5336"/>
                  </a:cubicBezTo>
                  <a:cubicBezTo>
                    <a:pt x="777" y="5354"/>
                    <a:pt x="777" y="5373"/>
                    <a:pt x="777" y="5391"/>
                  </a:cubicBezTo>
                  <a:cubicBezTo>
                    <a:pt x="777" y="5484"/>
                    <a:pt x="777" y="5577"/>
                    <a:pt x="763" y="5669"/>
                  </a:cubicBezTo>
                  <a:cubicBezTo>
                    <a:pt x="749" y="5873"/>
                    <a:pt x="735" y="6095"/>
                    <a:pt x="763" y="6243"/>
                  </a:cubicBezTo>
                  <a:cubicBezTo>
                    <a:pt x="792" y="6373"/>
                    <a:pt x="862" y="6503"/>
                    <a:pt x="947" y="6632"/>
                  </a:cubicBezTo>
                  <a:cubicBezTo>
                    <a:pt x="990" y="6707"/>
                    <a:pt x="1032" y="6781"/>
                    <a:pt x="1075" y="6855"/>
                  </a:cubicBezTo>
                  <a:cubicBezTo>
                    <a:pt x="1231" y="7188"/>
                    <a:pt x="1231" y="7373"/>
                    <a:pt x="1245" y="7596"/>
                  </a:cubicBezTo>
                  <a:cubicBezTo>
                    <a:pt x="1245" y="7688"/>
                    <a:pt x="1245" y="7800"/>
                    <a:pt x="1259" y="7929"/>
                  </a:cubicBezTo>
                  <a:cubicBezTo>
                    <a:pt x="1273" y="8114"/>
                    <a:pt x="1287" y="8133"/>
                    <a:pt x="1344" y="8207"/>
                  </a:cubicBezTo>
                  <a:cubicBezTo>
                    <a:pt x="1386" y="8263"/>
                    <a:pt x="1429" y="8337"/>
                    <a:pt x="1500" y="8466"/>
                  </a:cubicBezTo>
                  <a:cubicBezTo>
                    <a:pt x="1641" y="8800"/>
                    <a:pt x="1556" y="9115"/>
                    <a:pt x="1486" y="9411"/>
                  </a:cubicBezTo>
                  <a:cubicBezTo>
                    <a:pt x="1401" y="9726"/>
                    <a:pt x="1358" y="9911"/>
                    <a:pt x="1500" y="10115"/>
                  </a:cubicBezTo>
                  <a:cubicBezTo>
                    <a:pt x="1528" y="10152"/>
                    <a:pt x="1670" y="10226"/>
                    <a:pt x="1755" y="10282"/>
                  </a:cubicBezTo>
                  <a:cubicBezTo>
                    <a:pt x="1868" y="10337"/>
                    <a:pt x="1967" y="10393"/>
                    <a:pt x="2038" y="10467"/>
                  </a:cubicBezTo>
                  <a:cubicBezTo>
                    <a:pt x="2038" y="10467"/>
                    <a:pt x="2449" y="10856"/>
                    <a:pt x="2548" y="11134"/>
                  </a:cubicBezTo>
                  <a:cubicBezTo>
                    <a:pt x="2590" y="11245"/>
                    <a:pt x="2590" y="11356"/>
                    <a:pt x="2590" y="11449"/>
                  </a:cubicBezTo>
                  <a:cubicBezTo>
                    <a:pt x="2590" y="11504"/>
                    <a:pt x="2590" y="11560"/>
                    <a:pt x="2604" y="11597"/>
                  </a:cubicBezTo>
                  <a:cubicBezTo>
                    <a:pt x="2604" y="11597"/>
                    <a:pt x="2604" y="11597"/>
                    <a:pt x="2604" y="11597"/>
                  </a:cubicBezTo>
                  <a:cubicBezTo>
                    <a:pt x="2604" y="11597"/>
                    <a:pt x="2647" y="11634"/>
                    <a:pt x="2661" y="11653"/>
                  </a:cubicBezTo>
                  <a:cubicBezTo>
                    <a:pt x="2704" y="11708"/>
                    <a:pt x="2746" y="11764"/>
                    <a:pt x="2774" y="11819"/>
                  </a:cubicBezTo>
                  <a:cubicBezTo>
                    <a:pt x="2831" y="11986"/>
                    <a:pt x="2888" y="12134"/>
                    <a:pt x="2930" y="12283"/>
                  </a:cubicBezTo>
                  <a:cubicBezTo>
                    <a:pt x="2987" y="12486"/>
                    <a:pt x="3044" y="12672"/>
                    <a:pt x="3129" y="12857"/>
                  </a:cubicBezTo>
                  <a:cubicBezTo>
                    <a:pt x="3199" y="13005"/>
                    <a:pt x="3270" y="13190"/>
                    <a:pt x="3327" y="13357"/>
                  </a:cubicBezTo>
                  <a:cubicBezTo>
                    <a:pt x="3468" y="13746"/>
                    <a:pt x="3596" y="14116"/>
                    <a:pt x="3865" y="14246"/>
                  </a:cubicBezTo>
                  <a:cubicBezTo>
                    <a:pt x="3893" y="14265"/>
                    <a:pt x="3936" y="14265"/>
                    <a:pt x="3978" y="14246"/>
                  </a:cubicBezTo>
                  <a:cubicBezTo>
                    <a:pt x="4049" y="14246"/>
                    <a:pt x="4134" y="14228"/>
                    <a:pt x="4233" y="14283"/>
                  </a:cubicBezTo>
                  <a:cubicBezTo>
                    <a:pt x="4304" y="14320"/>
                    <a:pt x="4347" y="14413"/>
                    <a:pt x="4375" y="14468"/>
                  </a:cubicBezTo>
                  <a:cubicBezTo>
                    <a:pt x="4389" y="14487"/>
                    <a:pt x="4389" y="14506"/>
                    <a:pt x="4403" y="14524"/>
                  </a:cubicBezTo>
                  <a:cubicBezTo>
                    <a:pt x="4672" y="14746"/>
                    <a:pt x="4828" y="14895"/>
                    <a:pt x="4984" y="15284"/>
                  </a:cubicBezTo>
                  <a:cubicBezTo>
                    <a:pt x="5041" y="15450"/>
                    <a:pt x="5097" y="15598"/>
                    <a:pt x="5154" y="15765"/>
                  </a:cubicBezTo>
                  <a:cubicBezTo>
                    <a:pt x="5196" y="15913"/>
                    <a:pt x="5253" y="16062"/>
                    <a:pt x="5310" y="16210"/>
                  </a:cubicBezTo>
                  <a:cubicBezTo>
                    <a:pt x="5324" y="16247"/>
                    <a:pt x="5366" y="16321"/>
                    <a:pt x="5395" y="16395"/>
                  </a:cubicBezTo>
                  <a:cubicBezTo>
                    <a:pt x="5551" y="16710"/>
                    <a:pt x="5650" y="16951"/>
                    <a:pt x="5664" y="17099"/>
                  </a:cubicBezTo>
                  <a:cubicBezTo>
                    <a:pt x="5664" y="17284"/>
                    <a:pt x="5607" y="17432"/>
                    <a:pt x="5536" y="17562"/>
                  </a:cubicBezTo>
                  <a:cubicBezTo>
                    <a:pt x="5466" y="17710"/>
                    <a:pt x="5437" y="17803"/>
                    <a:pt x="5451" y="17896"/>
                  </a:cubicBezTo>
                  <a:cubicBezTo>
                    <a:pt x="5466" y="17951"/>
                    <a:pt x="5494" y="17970"/>
                    <a:pt x="5508" y="17988"/>
                  </a:cubicBezTo>
                  <a:cubicBezTo>
                    <a:pt x="5636" y="18062"/>
                    <a:pt x="5905" y="17914"/>
                    <a:pt x="6004" y="17877"/>
                  </a:cubicBezTo>
                  <a:cubicBezTo>
                    <a:pt x="6103" y="17821"/>
                    <a:pt x="6202" y="17747"/>
                    <a:pt x="6315" y="17673"/>
                  </a:cubicBezTo>
                  <a:cubicBezTo>
                    <a:pt x="6443" y="17581"/>
                    <a:pt x="6585" y="17488"/>
                    <a:pt x="6726" y="17414"/>
                  </a:cubicBezTo>
                  <a:cubicBezTo>
                    <a:pt x="6868" y="17358"/>
                    <a:pt x="6910" y="17284"/>
                    <a:pt x="6995" y="17210"/>
                  </a:cubicBezTo>
                  <a:cubicBezTo>
                    <a:pt x="7052" y="17155"/>
                    <a:pt x="7109" y="17080"/>
                    <a:pt x="7222" y="17006"/>
                  </a:cubicBezTo>
                  <a:cubicBezTo>
                    <a:pt x="7392" y="16877"/>
                    <a:pt x="7604" y="16877"/>
                    <a:pt x="7902" y="16988"/>
                  </a:cubicBezTo>
                  <a:lnTo>
                    <a:pt x="8001" y="17025"/>
                  </a:lnTo>
                  <a:cubicBezTo>
                    <a:pt x="8213" y="17118"/>
                    <a:pt x="8341" y="17155"/>
                    <a:pt x="8610" y="17099"/>
                  </a:cubicBezTo>
                  <a:cubicBezTo>
                    <a:pt x="8638" y="17025"/>
                    <a:pt x="8709" y="16895"/>
                    <a:pt x="8865" y="16895"/>
                  </a:cubicBezTo>
                  <a:cubicBezTo>
                    <a:pt x="8865" y="16895"/>
                    <a:pt x="8865" y="16895"/>
                    <a:pt x="8865" y="16895"/>
                  </a:cubicBezTo>
                  <a:cubicBezTo>
                    <a:pt x="9035" y="16895"/>
                    <a:pt x="9092" y="17025"/>
                    <a:pt x="9120" y="17099"/>
                  </a:cubicBezTo>
                  <a:cubicBezTo>
                    <a:pt x="9177" y="17118"/>
                    <a:pt x="9233" y="17118"/>
                    <a:pt x="9290" y="17118"/>
                  </a:cubicBezTo>
                  <a:cubicBezTo>
                    <a:pt x="9446" y="17136"/>
                    <a:pt x="9616" y="17155"/>
                    <a:pt x="9786" y="17321"/>
                  </a:cubicBezTo>
                  <a:cubicBezTo>
                    <a:pt x="10069" y="17581"/>
                    <a:pt x="10380" y="18044"/>
                    <a:pt x="10621" y="18414"/>
                  </a:cubicBezTo>
                  <a:lnTo>
                    <a:pt x="10678" y="18507"/>
                  </a:lnTo>
                  <a:cubicBezTo>
                    <a:pt x="10919" y="18859"/>
                    <a:pt x="11103" y="19878"/>
                    <a:pt x="10862" y="20378"/>
                  </a:cubicBezTo>
                  <a:cubicBezTo>
                    <a:pt x="10735" y="20637"/>
                    <a:pt x="10536" y="20637"/>
                    <a:pt x="10395" y="20637"/>
                  </a:cubicBezTo>
                  <a:cubicBezTo>
                    <a:pt x="10324" y="20637"/>
                    <a:pt x="10296" y="20637"/>
                    <a:pt x="10267" y="20656"/>
                  </a:cubicBezTo>
                  <a:cubicBezTo>
                    <a:pt x="10310" y="20822"/>
                    <a:pt x="10508" y="21267"/>
                    <a:pt x="10565" y="21360"/>
                  </a:cubicBezTo>
                  <a:cubicBezTo>
                    <a:pt x="10791" y="21582"/>
                    <a:pt x="11301" y="21323"/>
                    <a:pt x="11669" y="21137"/>
                  </a:cubicBezTo>
                  <a:cubicBezTo>
                    <a:pt x="11825" y="21063"/>
                    <a:pt x="11967" y="20989"/>
                    <a:pt x="12080" y="20952"/>
                  </a:cubicBezTo>
                  <a:cubicBezTo>
                    <a:pt x="12151" y="20934"/>
                    <a:pt x="12236" y="20915"/>
                    <a:pt x="12307" y="20897"/>
                  </a:cubicBezTo>
                  <a:cubicBezTo>
                    <a:pt x="12505" y="20860"/>
                    <a:pt x="12647" y="20841"/>
                    <a:pt x="12774" y="20637"/>
                  </a:cubicBezTo>
                  <a:cubicBezTo>
                    <a:pt x="12803" y="20582"/>
                    <a:pt x="12831" y="20489"/>
                    <a:pt x="12859" y="20396"/>
                  </a:cubicBezTo>
                  <a:cubicBezTo>
                    <a:pt x="12916" y="20174"/>
                    <a:pt x="13015" y="19822"/>
                    <a:pt x="13341" y="19859"/>
                  </a:cubicBezTo>
                  <a:cubicBezTo>
                    <a:pt x="13610" y="19896"/>
                    <a:pt x="13780" y="20174"/>
                    <a:pt x="13921" y="20433"/>
                  </a:cubicBezTo>
                  <a:cubicBezTo>
                    <a:pt x="14120" y="20785"/>
                    <a:pt x="14219" y="20915"/>
                    <a:pt x="14431" y="20804"/>
                  </a:cubicBezTo>
                  <a:cubicBezTo>
                    <a:pt x="14417" y="20804"/>
                    <a:pt x="14431" y="20785"/>
                    <a:pt x="14446" y="20767"/>
                  </a:cubicBezTo>
                  <a:cubicBezTo>
                    <a:pt x="14474" y="20711"/>
                    <a:pt x="14516" y="20637"/>
                    <a:pt x="14573" y="20582"/>
                  </a:cubicBezTo>
                  <a:cubicBezTo>
                    <a:pt x="14700" y="20489"/>
                    <a:pt x="14828" y="20489"/>
                    <a:pt x="14941" y="20508"/>
                  </a:cubicBezTo>
                  <a:cubicBezTo>
                    <a:pt x="14913" y="20359"/>
                    <a:pt x="14927" y="20211"/>
                    <a:pt x="14984" y="20026"/>
                  </a:cubicBezTo>
                  <a:cubicBezTo>
                    <a:pt x="15125" y="19674"/>
                    <a:pt x="15380" y="19433"/>
                    <a:pt x="15621" y="19211"/>
                  </a:cubicBezTo>
                  <a:cubicBezTo>
                    <a:pt x="15890" y="18970"/>
                    <a:pt x="16145" y="18729"/>
                    <a:pt x="16230" y="18359"/>
                  </a:cubicBezTo>
                  <a:cubicBezTo>
                    <a:pt x="16273" y="18155"/>
                    <a:pt x="16244" y="17933"/>
                    <a:pt x="16216" y="17673"/>
                  </a:cubicBezTo>
                  <a:cubicBezTo>
                    <a:pt x="16188" y="17414"/>
                    <a:pt x="16159" y="17136"/>
                    <a:pt x="16202" y="16877"/>
                  </a:cubicBezTo>
                  <a:cubicBezTo>
                    <a:pt x="16315" y="16210"/>
                    <a:pt x="16740" y="16173"/>
                    <a:pt x="17080" y="16136"/>
                  </a:cubicBezTo>
                  <a:lnTo>
                    <a:pt x="17137" y="16136"/>
                  </a:lnTo>
                  <a:cubicBezTo>
                    <a:pt x="17321" y="16117"/>
                    <a:pt x="17491" y="16080"/>
                    <a:pt x="17647" y="16025"/>
                  </a:cubicBezTo>
                  <a:cubicBezTo>
                    <a:pt x="17887" y="15969"/>
                    <a:pt x="18142" y="15913"/>
                    <a:pt x="18440" y="15913"/>
                  </a:cubicBezTo>
                  <a:cubicBezTo>
                    <a:pt x="18440" y="15913"/>
                    <a:pt x="18440" y="15913"/>
                    <a:pt x="18440" y="15913"/>
                  </a:cubicBezTo>
                  <a:cubicBezTo>
                    <a:pt x="18525" y="15913"/>
                    <a:pt x="18638" y="15932"/>
                    <a:pt x="18751" y="15932"/>
                  </a:cubicBezTo>
                  <a:cubicBezTo>
                    <a:pt x="19006" y="15950"/>
                    <a:pt x="19304" y="15987"/>
                    <a:pt x="19474" y="15895"/>
                  </a:cubicBezTo>
                  <a:cubicBezTo>
                    <a:pt x="19545" y="15858"/>
                    <a:pt x="19615" y="15710"/>
                    <a:pt x="19686" y="15580"/>
                  </a:cubicBezTo>
                  <a:cubicBezTo>
                    <a:pt x="19771" y="15413"/>
                    <a:pt x="19870" y="15246"/>
                    <a:pt x="19998" y="15154"/>
                  </a:cubicBezTo>
                  <a:cubicBezTo>
                    <a:pt x="19984" y="15024"/>
                    <a:pt x="19955" y="14895"/>
                    <a:pt x="19941" y="14783"/>
                  </a:cubicBezTo>
                  <a:cubicBezTo>
                    <a:pt x="19828" y="14154"/>
                    <a:pt x="20054" y="13876"/>
                    <a:pt x="20267" y="13598"/>
                  </a:cubicBezTo>
                  <a:cubicBezTo>
                    <a:pt x="20352" y="13505"/>
                    <a:pt x="20437" y="13394"/>
                    <a:pt x="20508" y="13264"/>
                  </a:cubicBezTo>
                  <a:cubicBezTo>
                    <a:pt x="20550" y="13190"/>
                    <a:pt x="20579" y="13116"/>
                    <a:pt x="20607" y="13023"/>
                  </a:cubicBezTo>
                  <a:cubicBezTo>
                    <a:pt x="20664" y="12857"/>
                    <a:pt x="20734" y="12690"/>
                    <a:pt x="20890" y="12542"/>
                  </a:cubicBezTo>
                  <a:cubicBezTo>
                    <a:pt x="20961" y="12468"/>
                    <a:pt x="21032" y="12431"/>
                    <a:pt x="21103" y="12375"/>
                  </a:cubicBezTo>
                  <a:cubicBezTo>
                    <a:pt x="21202" y="12301"/>
                    <a:pt x="21287" y="12245"/>
                    <a:pt x="21358" y="12153"/>
                  </a:cubicBezTo>
                  <a:cubicBezTo>
                    <a:pt x="21513" y="11949"/>
                    <a:pt x="21570" y="11653"/>
                    <a:pt x="21499" y="11393"/>
                  </a:cubicBezTo>
                  <a:cubicBezTo>
                    <a:pt x="21471" y="11282"/>
                    <a:pt x="21386" y="11078"/>
                    <a:pt x="21159" y="11060"/>
                  </a:cubicBezTo>
                  <a:cubicBezTo>
                    <a:pt x="21074" y="11041"/>
                    <a:pt x="21003" y="11060"/>
                    <a:pt x="20947" y="11060"/>
                  </a:cubicBezTo>
                  <a:cubicBezTo>
                    <a:pt x="20649" y="11060"/>
                    <a:pt x="20564" y="10949"/>
                    <a:pt x="20536" y="10486"/>
                  </a:cubicBezTo>
                  <a:lnTo>
                    <a:pt x="20536" y="10430"/>
                  </a:lnTo>
                  <a:cubicBezTo>
                    <a:pt x="20508" y="9985"/>
                    <a:pt x="20494" y="9911"/>
                    <a:pt x="20295" y="9541"/>
                  </a:cubicBezTo>
                  <a:lnTo>
                    <a:pt x="20210" y="9393"/>
                  </a:lnTo>
                  <a:cubicBezTo>
                    <a:pt x="20040" y="9096"/>
                    <a:pt x="19856" y="8763"/>
                    <a:pt x="20026" y="8281"/>
                  </a:cubicBezTo>
                  <a:cubicBezTo>
                    <a:pt x="19984" y="8207"/>
                    <a:pt x="20040" y="8133"/>
                    <a:pt x="20083" y="805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826BECEB-7539-4214-A1F2-251DADAB561E}"/>
                </a:ext>
              </a:extLst>
            </p:cNvPr>
            <p:cNvSpPr/>
            <p:nvPr/>
          </p:nvSpPr>
          <p:spPr>
            <a:xfrm>
              <a:off x="3975169" y="2308599"/>
              <a:ext cx="1332871" cy="74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477" extrusionOk="0">
                  <a:moveTo>
                    <a:pt x="13227" y="21101"/>
                  </a:moveTo>
                  <a:cubicBezTo>
                    <a:pt x="13344" y="20893"/>
                    <a:pt x="13445" y="20602"/>
                    <a:pt x="13492" y="20394"/>
                  </a:cubicBezTo>
                  <a:cubicBezTo>
                    <a:pt x="13508" y="20339"/>
                    <a:pt x="13515" y="20283"/>
                    <a:pt x="13523" y="20228"/>
                  </a:cubicBezTo>
                  <a:cubicBezTo>
                    <a:pt x="13562" y="20034"/>
                    <a:pt x="13601" y="19826"/>
                    <a:pt x="13741" y="19701"/>
                  </a:cubicBezTo>
                  <a:cubicBezTo>
                    <a:pt x="13866" y="19590"/>
                    <a:pt x="13998" y="19604"/>
                    <a:pt x="14115" y="19604"/>
                  </a:cubicBezTo>
                  <a:cubicBezTo>
                    <a:pt x="14162" y="19604"/>
                    <a:pt x="14216" y="19618"/>
                    <a:pt x="14263" y="19604"/>
                  </a:cubicBezTo>
                  <a:cubicBezTo>
                    <a:pt x="14396" y="19590"/>
                    <a:pt x="14567" y="19521"/>
                    <a:pt x="14645" y="19438"/>
                  </a:cubicBezTo>
                  <a:cubicBezTo>
                    <a:pt x="14676" y="19396"/>
                    <a:pt x="14707" y="19341"/>
                    <a:pt x="14738" y="19285"/>
                  </a:cubicBezTo>
                  <a:cubicBezTo>
                    <a:pt x="14808" y="19146"/>
                    <a:pt x="14894" y="18966"/>
                    <a:pt x="15058" y="18994"/>
                  </a:cubicBezTo>
                  <a:lnTo>
                    <a:pt x="15112" y="19008"/>
                  </a:lnTo>
                  <a:lnTo>
                    <a:pt x="15128" y="19105"/>
                  </a:lnTo>
                  <a:cubicBezTo>
                    <a:pt x="15159" y="19382"/>
                    <a:pt x="15198" y="19410"/>
                    <a:pt x="15198" y="19410"/>
                  </a:cubicBezTo>
                  <a:cubicBezTo>
                    <a:pt x="15213" y="19424"/>
                    <a:pt x="15291" y="19313"/>
                    <a:pt x="15330" y="19257"/>
                  </a:cubicBezTo>
                  <a:cubicBezTo>
                    <a:pt x="15408" y="19146"/>
                    <a:pt x="15502" y="19008"/>
                    <a:pt x="15603" y="18966"/>
                  </a:cubicBezTo>
                  <a:cubicBezTo>
                    <a:pt x="15619" y="18758"/>
                    <a:pt x="15611" y="18550"/>
                    <a:pt x="15595" y="18315"/>
                  </a:cubicBezTo>
                  <a:cubicBezTo>
                    <a:pt x="15580" y="18051"/>
                    <a:pt x="15564" y="17774"/>
                    <a:pt x="15595" y="17524"/>
                  </a:cubicBezTo>
                  <a:cubicBezTo>
                    <a:pt x="15642" y="17136"/>
                    <a:pt x="15938" y="16984"/>
                    <a:pt x="16187" y="16845"/>
                  </a:cubicBezTo>
                  <a:cubicBezTo>
                    <a:pt x="16288" y="16790"/>
                    <a:pt x="16374" y="16748"/>
                    <a:pt x="16436" y="16693"/>
                  </a:cubicBezTo>
                  <a:cubicBezTo>
                    <a:pt x="16491" y="16651"/>
                    <a:pt x="16545" y="16595"/>
                    <a:pt x="16600" y="16540"/>
                  </a:cubicBezTo>
                  <a:cubicBezTo>
                    <a:pt x="16779" y="16360"/>
                    <a:pt x="16958" y="16180"/>
                    <a:pt x="17169" y="16166"/>
                  </a:cubicBezTo>
                  <a:cubicBezTo>
                    <a:pt x="17247" y="16166"/>
                    <a:pt x="17317" y="16166"/>
                    <a:pt x="17387" y="16166"/>
                  </a:cubicBezTo>
                  <a:cubicBezTo>
                    <a:pt x="17589" y="16166"/>
                    <a:pt x="17761" y="16180"/>
                    <a:pt x="17924" y="15999"/>
                  </a:cubicBezTo>
                  <a:cubicBezTo>
                    <a:pt x="18041" y="15875"/>
                    <a:pt x="18127" y="15722"/>
                    <a:pt x="18228" y="15542"/>
                  </a:cubicBezTo>
                  <a:cubicBezTo>
                    <a:pt x="18314" y="15389"/>
                    <a:pt x="18399" y="15237"/>
                    <a:pt x="18508" y="15112"/>
                  </a:cubicBezTo>
                  <a:cubicBezTo>
                    <a:pt x="18571" y="15043"/>
                    <a:pt x="18633" y="15001"/>
                    <a:pt x="18695" y="14973"/>
                  </a:cubicBezTo>
                  <a:cubicBezTo>
                    <a:pt x="18734" y="14946"/>
                    <a:pt x="18781" y="14932"/>
                    <a:pt x="18812" y="14904"/>
                  </a:cubicBezTo>
                  <a:cubicBezTo>
                    <a:pt x="18859" y="14862"/>
                    <a:pt x="18898" y="14821"/>
                    <a:pt x="18929" y="14793"/>
                  </a:cubicBezTo>
                  <a:cubicBezTo>
                    <a:pt x="19023" y="14696"/>
                    <a:pt x="19100" y="14613"/>
                    <a:pt x="19287" y="14613"/>
                  </a:cubicBezTo>
                  <a:lnTo>
                    <a:pt x="19326" y="14613"/>
                  </a:lnTo>
                  <a:cubicBezTo>
                    <a:pt x="19443" y="14613"/>
                    <a:pt x="19552" y="14627"/>
                    <a:pt x="19677" y="14738"/>
                  </a:cubicBezTo>
                  <a:cubicBezTo>
                    <a:pt x="19724" y="14779"/>
                    <a:pt x="19762" y="14835"/>
                    <a:pt x="19801" y="14890"/>
                  </a:cubicBezTo>
                  <a:cubicBezTo>
                    <a:pt x="19848" y="14960"/>
                    <a:pt x="19903" y="15029"/>
                    <a:pt x="19942" y="15043"/>
                  </a:cubicBezTo>
                  <a:cubicBezTo>
                    <a:pt x="20074" y="15098"/>
                    <a:pt x="20168" y="15070"/>
                    <a:pt x="20277" y="14904"/>
                  </a:cubicBezTo>
                  <a:cubicBezTo>
                    <a:pt x="20284" y="14890"/>
                    <a:pt x="20292" y="14876"/>
                    <a:pt x="20300" y="14849"/>
                  </a:cubicBezTo>
                  <a:cubicBezTo>
                    <a:pt x="20316" y="14807"/>
                    <a:pt x="20339" y="14765"/>
                    <a:pt x="20362" y="14738"/>
                  </a:cubicBezTo>
                  <a:cubicBezTo>
                    <a:pt x="20386" y="14710"/>
                    <a:pt x="20417" y="14696"/>
                    <a:pt x="20464" y="14655"/>
                  </a:cubicBezTo>
                  <a:cubicBezTo>
                    <a:pt x="20487" y="14641"/>
                    <a:pt x="20526" y="14613"/>
                    <a:pt x="20541" y="14599"/>
                  </a:cubicBezTo>
                  <a:cubicBezTo>
                    <a:pt x="20565" y="14557"/>
                    <a:pt x="20612" y="14266"/>
                    <a:pt x="20619" y="14100"/>
                  </a:cubicBezTo>
                  <a:cubicBezTo>
                    <a:pt x="20619" y="14072"/>
                    <a:pt x="20619" y="14031"/>
                    <a:pt x="20612" y="13989"/>
                  </a:cubicBezTo>
                  <a:cubicBezTo>
                    <a:pt x="20604" y="13920"/>
                    <a:pt x="20604" y="13837"/>
                    <a:pt x="20612" y="13753"/>
                  </a:cubicBezTo>
                  <a:cubicBezTo>
                    <a:pt x="20627" y="13642"/>
                    <a:pt x="20658" y="13587"/>
                    <a:pt x="20674" y="13559"/>
                  </a:cubicBezTo>
                  <a:cubicBezTo>
                    <a:pt x="20689" y="13532"/>
                    <a:pt x="20689" y="13532"/>
                    <a:pt x="20689" y="13518"/>
                  </a:cubicBezTo>
                  <a:cubicBezTo>
                    <a:pt x="20760" y="13032"/>
                    <a:pt x="20900" y="12700"/>
                    <a:pt x="21133" y="12492"/>
                  </a:cubicBezTo>
                  <a:cubicBezTo>
                    <a:pt x="21180" y="12450"/>
                    <a:pt x="21219" y="12422"/>
                    <a:pt x="21258" y="12395"/>
                  </a:cubicBezTo>
                  <a:cubicBezTo>
                    <a:pt x="21336" y="12339"/>
                    <a:pt x="21375" y="12312"/>
                    <a:pt x="21445" y="12173"/>
                  </a:cubicBezTo>
                  <a:cubicBezTo>
                    <a:pt x="21468" y="12131"/>
                    <a:pt x="21492" y="12090"/>
                    <a:pt x="21507" y="12062"/>
                  </a:cubicBezTo>
                  <a:cubicBezTo>
                    <a:pt x="21570" y="11965"/>
                    <a:pt x="21593" y="11923"/>
                    <a:pt x="21585" y="11785"/>
                  </a:cubicBezTo>
                  <a:cubicBezTo>
                    <a:pt x="21577" y="11715"/>
                    <a:pt x="21554" y="11618"/>
                    <a:pt x="21538" y="11521"/>
                  </a:cubicBezTo>
                  <a:cubicBezTo>
                    <a:pt x="21515" y="11438"/>
                    <a:pt x="21500" y="11341"/>
                    <a:pt x="21484" y="11258"/>
                  </a:cubicBezTo>
                  <a:lnTo>
                    <a:pt x="21468" y="11133"/>
                  </a:lnTo>
                  <a:cubicBezTo>
                    <a:pt x="21429" y="10870"/>
                    <a:pt x="21398" y="10662"/>
                    <a:pt x="21406" y="10357"/>
                  </a:cubicBezTo>
                  <a:cubicBezTo>
                    <a:pt x="21406" y="10190"/>
                    <a:pt x="21383" y="10066"/>
                    <a:pt x="21359" y="9913"/>
                  </a:cubicBezTo>
                  <a:cubicBezTo>
                    <a:pt x="21344" y="9816"/>
                    <a:pt x="21328" y="9719"/>
                    <a:pt x="21313" y="9594"/>
                  </a:cubicBezTo>
                  <a:cubicBezTo>
                    <a:pt x="21297" y="9456"/>
                    <a:pt x="21305" y="9303"/>
                    <a:pt x="21313" y="9151"/>
                  </a:cubicBezTo>
                  <a:cubicBezTo>
                    <a:pt x="21313" y="9081"/>
                    <a:pt x="21320" y="9012"/>
                    <a:pt x="21320" y="8943"/>
                  </a:cubicBezTo>
                  <a:cubicBezTo>
                    <a:pt x="21320" y="8762"/>
                    <a:pt x="21328" y="8568"/>
                    <a:pt x="21328" y="8374"/>
                  </a:cubicBezTo>
                  <a:cubicBezTo>
                    <a:pt x="21336" y="8014"/>
                    <a:pt x="21352" y="7639"/>
                    <a:pt x="21320" y="7307"/>
                  </a:cubicBezTo>
                  <a:cubicBezTo>
                    <a:pt x="21313" y="7210"/>
                    <a:pt x="21297" y="7113"/>
                    <a:pt x="21281" y="7015"/>
                  </a:cubicBezTo>
                  <a:cubicBezTo>
                    <a:pt x="21258" y="6891"/>
                    <a:pt x="21235" y="6752"/>
                    <a:pt x="21227" y="6586"/>
                  </a:cubicBezTo>
                  <a:cubicBezTo>
                    <a:pt x="21219" y="6378"/>
                    <a:pt x="21227" y="6156"/>
                    <a:pt x="21227" y="5948"/>
                  </a:cubicBezTo>
                  <a:lnTo>
                    <a:pt x="21227" y="5782"/>
                  </a:lnTo>
                  <a:cubicBezTo>
                    <a:pt x="21227" y="5504"/>
                    <a:pt x="21227" y="5490"/>
                    <a:pt x="21141" y="5352"/>
                  </a:cubicBezTo>
                  <a:cubicBezTo>
                    <a:pt x="21133" y="5338"/>
                    <a:pt x="21126" y="5338"/>
                    <a:pt x="21126" y="5324"/>
                  </a:cubicBezTo>
                  <a:cubicBezTo>
                    <a:pt x="21102" y="5296"/>
                    <a:pt x="21079" y="5241"/>
                    <a:pt x="21048" y="5185"/>
                  </a:cubicBezTo>
                  <a:cubicBezTo>
                    <a:pt x="21040" y="5172"/>
                    <a:pt x="21040" y="5172"/>
                    <a:pt x="21032" y="5158"/>
                  </a:cubicBezTo>
                  <a:cubicBezTo>
                    <a:pt x="20962" y="5033"/>
                    <a:pt x="20869" y="4894"/>
                    <a:pt x="20814" y="4839"/>
                  </a:cubicBezTo>
                  <a:cubicBezTo>
                    <a:pt x="20627" y="4659"/>
                    <a:pt x="20393" y="4880"/>
                    <a:pt x="20199" y="5075"/>
                  </a:cubicBezTo>
                  <a:cubicBezTo>
                    <a:pt x="20129" y="5144"/>
                    <a:pt x="20066" y="5213"/>
                    <a:pt x="20004" y="5255"/>
                  </a:cubicBezTo>
                  <a:cubicBezTo>
                    <a:pt x="19926" y="5310"/>
                    <a:pt x="19833" y="5338"/>
                    <a:pt x="19739" y="5366"/>
                  </a:cubicBezTo>
                  <a:cubicBezTo>
                    <a:pt x="19685" y="5380"/>
                    <a:pt x="19622" y="5393"/>
                    <a:pt x="19576" y="5421"/>
                  </a:cubicBezTo>
                  <a:cubicBezTo>
                    <a:pt x="19451" y="5477"/>
                    <a:pt x="19318" y="5477"/>
                    <a:pt x="19186" y="5463"/>
                  </a:cubicBezTo>
                  <a:cubicBezTo>
                    <a:pt x="19132" y="5463"/>
                    <a:pt x="19077" y="5463"/>
                    <a:pt x="19030" y="5463"/>
                  </a:cubicBezTo>
                  <a:cubicBezTo>
                    <a:pt x="18828" y="5463"/>
                    <a:pt x="18789" y="5463"/>
                    <a:pt x="18711" y="5213"/>
                  </a:cubicBezTo>
                  <a:lnTo>
                    <a:pt x="18680" y="5116"/>
                  </a:lnTo>
                  <a:cubicBezTo>
                    <a:pt x="18617" y="4936"/>
                    <a:pt x="18571" y="4742"/>
                    <a:pt x="18524" y="4562"/>
                  </a:cubicBezTo>
                  <a:cubicBezTo>
                    <a:pt x="18493" y="4437"/>
                    <a:pt x="18462" y="4312"/>
                    <a:pt x="18431" y="4201"/>
                  </a:cubicBezTo>
                  <a:cubicBezTo>
                    <a:pt x="18415" y="4132"/>
                    <a:pt x="18392" y="4062"/>
                    <a:pt x="18376" y="3993"/>
                  </a:cubicBezTo>
                  <a:cubicBezTo>
                    <a:pt x="18376" y="3979"/>
                    <a:pt x="18368" y="3965"/>
                    <a:pt x="18368" y="3952"/>
                  </a:cubicBezTo>
                  <a:cubicBezTo>
                    <a:pt x="18283" y="3938"/>
                    <a:pt x="18189" y="3896"/>
                    <a:pt x="18103" y="3952"/>
                  </a:cubicBezTo>
                  <a:cubicBezTo>
                    <a:pt x="17994" y="4007"/>
                    <a:pt x="17909" y="4381"/>
                    <a:pt x="17792" y="4340"/>
                  </a:cubicBezTo>
                  <a:cubicBezTo>
                    <a:pt x="17613" y="4270"/>
                    <a:pt x="17410" y="4409"/>
                    <a:pt x="17231" y="4395"/>
                  </a:cubicBezTo>
                  <a:cubicBezTo>
                    <a:pt x="17052" y="4395"/>
                    <a:pt x="16896" y="4243"/>
                    <a:pt x="16732" y="4146"/>
                  </a:cubicBezTo>
                  <a:cubicBezTo>
                    <a:pt x="16647" y="4090"/>
                    <a:pt x="16577" y="3563"/>
                    <a:pt x="16647" y="3536"/>
                  </a:cubicBezTo>
                  <a:cubicBezTo>
                    <a:pt x="16686" y="3522"/>
                    <a:pt x="16771" y="3300"/>
                    <a:pt x="16787" y="3231"/>
                  </a:cubicBezTo>
                  <a:cubicBezTo>
                    <a:pt x="16826" y="3078"/>
                    <a:pt x="16655" y="2995"/>
                    <a:pt x="16592" y="2995"/>
                  </a:cubicBezTo>
                  <a:cubicBezTo>
                    <a:pt x="16561" y="2995"/>
                    <a:pt x="16335" y="2953"/>
                    <a:pt x="16335" y="3023"/>
                  </a:cubicBezTo>
                  <a:cubicBezTo>
                    <a:pt x="16343" y="3147"/>
                    <a:pt x="16265" y="3147"/>
                    <a:pt x="16203" y="3161"/>
                  </a:cubicBezTo>
                  <a:cubicBezTo>
                    <a:pt x="16070" y="3217"/>
                    <a:pt x="15611" y="3383"/>
                    <a:pt x="15642" y="3744"/>
                  </a:cubicBezTo>
                  <a:cubicBezTo>
                    <a:pt x="15665" y="4035"/>
                    <a:pt x="15759" y="4395"/>
                    <a:pt x="15876" y="4603"/>
                  </a:cubicBezTo>
                  <a:cubicBezTo>
                    <a:pt x="15922" y="4686"/>
                    <a:pt x="16031" y="4867"/>
                    <a:pt x="16024" y="4977"/>
                  </a:cubicBezTo>
                  <a:cubicBezTo>
                    <a:pt x="16024" y="5047"/>
                    <a:pt x="15969" y="5282"/>
                    <a:pt x="15930" y="5282"/>
                  </a:cubicBezTo>
                  <a:cubicBezTo>
                    <a:pt x="15696" y="5282"/>
                    <a:pt x="15821" y="4797"/>
                    <a:pt x="15696" y="4548"/>
                  </a:cubicBezTo>
                  <a:cubicBezTo>
                    <a:pt x="15619" y="4409"/>
                    <a:pt x="15447" y="4090"/>
                    <a:pt x="15346" y="3993"/>
                  </a:cubicBezTo>
                  <a:cubicBezTo>
                    <a:pt x="15159" y="3827"/>
                    <a:pt x="15097" y="3938"/>
                    <a:pt x="14941" y="4132"/>
                  </a:cubicBezTo>
                  <a:cubicBezTo>
                    <a:pt x="14777" y="4340"/>
                    <a:pt x="14886" y="4284"/>
                    <a:pt x="14886" y="4534"/>
                  </a:cubicBezTo>
                  <a:cubicBezTo>
                    <a:pt x="14886" y="4742"/>
                    <a:pt x="14769" y="4714"/>
                    <a:pt x="14699" y="4645"/>
                  </a:cubicBezTo>
                  <a:cubicBezTo>
                    <a:pt x="14660" y="4603"/>
                    <a:pt x="14621" y="4437"/>
                    <a:pt x="14575" y="4367"/>
                  </a:cubicBezTo>
                  <a:cubicBezTo>
                    <a:pt x="14544" y="4326"/>
                    <a:pt x="14403" y="4132"/>
                    <a:pt x="14427" y="4049"/>
                  </a:cubicBezTo>
                  <a:cubicBezTo>
                    <a:pt x="14544" y="3688"/>
                    <a:pt x="14380" y="3674"/>
                    <a:pt x="14310" y="3993"/>
                  </a:cubicBezTo>
                  <a:cubicBezTo>
                    <a:pt x="14248" y="4270"/>
                    <a:pt x="13998" y="4354"/>
                    <a:pt x="14076" y="3965"/>
                  </a:cubicBezTo>
                  <a:cubicBezTo>
                    <a:pt x="14092" y="3868"/>
                    <a:pt x="14201" y="3799"/>
                    <a:pt x="14232" y="3688"/>
                  </a:cubicBezTo>
                  <a:cubicBezTo>
                    <a:pt x="14255" y="3619"/>
                    <a:pt x="14139" y="3425"/>
                    <a:pt x="14131" y="3328"/>
                  </a:cubicBezTo>
                  <a:cubicBezTo>
                    <a:pt x="14123" y="3272"/>
                    <a:pt x="14053" y="2870"/>
                    <a:pt x="13991" y="3050"/>
                  </a:cubicBezTo>
                  <a:cubicBezTo>
                    <a:pt x="13936" y="3203"/>
                    <a:pt x="13874" y="3342"/>
                    <a:pt x="13827" y="3494"/>
                  </a:cubicBezTo>
                  <a:cubicBezTo>
                    <a:pt x="13733" y="3799"/>
                    <a:pt x="13500" y="3647"/>
                    <a:pt x="13352" y="3771"/>
                  </a:cubicBezTo>
                  <a:cubicBezTo>
                    <a:pt x="13243" y="3855"/>
                    <a:pt x="13227" y="3841"/>
                    <a:pt x="13266" y="4035"/>
                  </a:cubicBezTo>
                  <a:cubicBezTo>
                    <a:pt x="13282" y="4104"/>
                    <a:pt x="13134" y="4270"/>
                    <a:pt x="13110" y="4298"/>
                  </a:cubicBezTo>
                  <a:cubicBezTo>
                    <a:pt x="13064" y="4367"/>
                    <a:pt x="13048" y="4451"/>
                    <a:pt x="12993" y="4506"/>
                  </a:cubicBezTo>
                  <a:cubicBezTo>
                    <a:pt x="12916" y="4575"/>
                    <a:pt x="12768" y="4548"/>
                    <a:pt x="12713" y="4645"/>
                  </a:cubicBezTo>
                  <a:cubicBezTo>
                    <a:pt x="12674" y="4714"/>
                    <a:pt x="12627" y="4714"/>
                    <a:pt x="12643" y="4825"/>
                  </a:cubicBezTo>
                  <a:cubicBezTo>
                    <a:pt x="12659" y="4950"/>
                    <a:pt x="12448" y="5158"/>
                    <a:pt x="12402" y="5241"/>
                  </a:cubicBezTo>
                  <a:cubicBezTo>
                    <a:pt x="12277" y="5449"/>
                    <a:pt x="12215" y="5504"/>
                    <a:pt x="12043" y="5560"/>
                  </a:cubicBezTo>
                  <a:cubicBezTo>
                    <a:pt x="12051" y="5629"/>
                    <a:pt x="12082" y="6308"/>
                    <a:pt x="11965" y="6128"/>
                  </a:cubicBezTo>
                  <a:cubicBezTo>
                    <a:pt x="11919" y="6059"/>
                    <a:pt x="11872" y="6003"/>
                    <a:pt x="11864" y="5892"/>
                  </a:cubicBezTo>
                  <a:cubicBezTo>
                    <a:pt x="11864" y="5865"/>
                    <a:pt x="11848" y="5560"/>
                    <a:pt x="11825" y="5601"/>
                  </a:cubicBezTo>
                  <a:cubicBezTo>
                    <a:pt x="11817" y="5615"/>
                    <a:pt x="11669" y="5296"/>
                    <a:pt x="11646" y="5255"/>
                  </a:cubicBezTo>
                  <a:cubicBezTo>
                    <a:pt x="11615" y="5185"/>
                    <a:pt x="11599" y="5130"/>
                    <a:pt x="11599" y="5033"/>
                  </a:cubicBezTo>
                  <a:cubicBezTo>
                    <a:pt x="11591" y="4811"/>
                    <a:pt x="11560" y="4908"/>
                    <a:pt x="11506" y="4770"/>
                  </a:cubicBezTo>
                  <a:cubicBezTo>
                    <a:pt x="11467" y="4659"/>
                    <a:pt x="11404" y="4686"/>
                    <a:pt x="11412" y="4520"/>
                  </a:cubicBezTo>
                  <a:cubicBezTo>
                    <a:pt x="11420" y="4437"/>
                    <a:pt x="11428" y="4367"/>
                    <a:pt x="11381" y="4312"/>
                  </a:cubicBezTo>
                  <a:cubicBezTo>
                    <a:pt x="11303" y="4215"/>
                    <a:pt x="11116" y="4187"/>
                    <a:pt x="11070" y="4035"/>
                  </a:cubicBezTo>
                  <a:cubicBezTo>
                    <a:pt x="10992" y="3799"/>
                    <a:pt x="11046" y="3563"/>
                    <a:pt x="10883" y="3411"/>
                  </a:cubicBezTo>
                  <a:cubicBezTo>
                    <a:pt x="10828" y="3369"/>
                    <a:pt x="10859" y="3342"/>
                    <a:pt x="10851" y="3244"/>
                  </a:cubicBezTo>
                  <a:cubicBezTo>
                    <a:pt x="10844" y="3120"/>
                    <a:pt x="10774" y="3134"/>
                    <a:pt x="10750" y="3050"/>
                  </a:cubicBezTo>
                  <a:cubicBezTo>
                    <a:pt x="10703" y="2898"/>
                    <a:pt x="10610" y="2870"/>
                    <a:pt x="10540" y="2745"/>
                  </a:cubicBezTo>
                  <a:cubicBezTo>
                    <a:pt x="10493" y="2662"/>
                    <a:pt x="10602" y="2676"/>
                    <a:pt x="10563" y="2579"/>
                  </a:cubicBezTo>
                  <a:cubicBezTo>
                    <a:pt x="10524" y="2468"/>
                    <a:pt x="10400" y="2371"/>
                    <a:pt x="10470" y="2205"/>
                  </a:cubicBezTo>
                  <a:cubicBezTo>
                    <a:pt x="10579" y="1927"/>
                    <a:pt x="10407" y="1914"/>
                    <a:pt x="10291" y="1955"/>
                  </a:cubicBezTo>
                  <a:cubicBezTo>
                    <a:pt x="10228" y="1983"/>
                    <a:pt x="10026" y="1609"/>
                    <a:pt x="10072" y="1511"/>
                  </a:cubicBezTo>
                  <a:cubicBezTo>
                    <a:pt x="10111" y="1414"/>
                    <a:pt x="10205" y="1137"/>
                    <a:pt x="10158" y="1054"/>
                  </a:cubicBezTo>
                  <a:cubicBezTo>
                    <a:pt x="10111" y="957"/>
                    <a:pt x="10104" y="943"/>
                    <a:pt x="10026" y="985"/>
                  </a:cubicBezTo>
                  <a:cubicBezTo>
                    <a:pt x="9979" y="1012"/>
                    <a:pt x="9808" y="1040"/>
                    <a:pt x="9831" y="1193"/>
                  </a:cubicBezTo>
                  <a:cubicBezTo>
                    <a:pt x="9854" y="1359"/>
                    <a:pt x="9831" y="1387"/>
                    <a:pt x="9761" y="1539"/>
                  </a:cubicBezTo>
                  <a:cubicBezTo>
                    <a:pt x="9675" y="1733"/>
                    <a:pt x="9652" y="1761"/>
                    <a:pt x="9519" y="1789"/>
                  </a:cubicBezTo>
                  <a:cubicBezTo>
                    <a:pt x="9566" y="1692"/>
                    <a:pt x="9792" y="1317"/>
                    <a:pt x="9644" y="1290"/>
                  </a:cubicBezTo>
                  <a:cubicBezTo>
                    <a:pt x="9699" y="1165"/>
                    <a:pt x="9784" y="1026"/>
                    <a:pt x="9753" y="860"/>
                  </a:cubicBezTo>
                  <a:cubicBezTo>
                    <a:pt x="9714" y="652"/>
                    <a:pt x="9667" y="652"/>
                    <a:pt x="9699" y="444"/>
                  </a:cubicBezTo>
                  <a:cubicBezTo>
                    <a:pt x="9714" y="333"/>
                    <a:pt x="9823" y="84"/>
                    <a:pt x="9706" y="56"/>
                  </a:cubicBezTo>
                  <a:cubicBezTo>
                    <a:pt x="9613" y="28"/>
                    <a:pt x="9574" y="-69"/>
                    <a:pt x="9519" y="84"/>
                  </a:cubicBezTo>
                  <a:cubicBezTo>
                    <a:pt x="9488" y="167"/>
                    <a:pt x="9418" y="208"/>
                    <a:pt x="9364" y="236"/>
                  </a:cubicBezTo>
                  <a:cubicBezTo>
                    <a:pt x="9294" y="250"/>
                    <a:pt x="9294" y="583"/>
                    <a:pt x="9247" y="680"/>
                  </a:cubicBezTo>
                  <a:cubicBezTo>
                    <a:pt x="9177" y="818"/>
                    <a:pt x="9153" y="1012"/>
                    <a:pt x="9114" y="1193"/>
                  </a:cubicBezTo>
                  <a:cubicBezTo>
                    <a:pt x="9052" y="1026"/>
                    <a:pt x="9052" y="985"/>
                    <a:pt x="9052" y="791"/>
                  </a:cubicBezTo>
                  <a:cubicBezTo>
                    <a:pt x="9052" y="638"/>
                    <a:pt x="9029" y="125"/>
                    <a:pt x="8896" y="402"/>
                  </a:cubicBezTo>
                  <a:cubicBezTo>
                    <a:pt x="8865" y="472"/>
                    <a:pt x="8881" y="624"/>
                    <a:pt x="8834" y="707"/>
                  </a:cubicBezTo>
                  <a:cubicBezTo>
                    <a:pt x="8811" y="763"/>
                    <a:pt x="8733" y="735"/>
                    <a:pt x="8702" y="735"/>
                  </a:cubicBezTo>
                  <a:cubicBezTo>
                    <a:pt x="8647" y="735"/>
                    <a:pt x="8421" y="680"/>
                    <a:pt x="8515" y="846"/>
                  </a:cubicBezTo>
                  <a:cubicBezTo>
                    <a:pt x="8398" y="929"/>
                    <a:pt x="8273" y="1026"/>
                    <a:pt x="8156" y="1096"/>
                  </a:cubicBezTo>
                  <a:cubicBezTo>
                    <a:pt x="8078" y="1151"/>
                    <a:pt x="8024" y="1206"/>
                    <a:pt x="7954" y="1276"/>
                  </a:cubicBezTo>
                  <a:cubicBezTo>
                    <a:pt x="7884" y="1359"/>
                    <a:pt x="7884" y="1179"/>
                    <a:pt x="7837" y="1262"/>
                  </a:cubicBezTo>
                  <a:cubicBezTo>
                    <a:pt x="7790" y="1345"/>
                    <a:pt x="7588" y="957"/>
                    <a:pt x="7533" y="888"/>
                  </a:cubicBezTo>
                  <a:cubicBezTo>
                    <a:pt x="7370" y="694"/>
                    <a:pt x="7299" y="846"/>
                    <a:pt x="7175" y="1054"/>
                  </a:cubicBezTo>
                  <a:cubicBezTo>
                    <a:pt x="7058" y="1248"/>
                    <a:pt x="6996" y="1442"/>
                    <a:pt x="6832" y="1442"/>
                  </a:cubicBezTo>
                  <a:cubicBezTo>
                    <a:pt x="6785" y="1442"/>
                    <a:pt x="6746" y="1609"/>
                    <a:pt x="6754" y="1692"/>
                  </a:cubicBezTo>
                  <a:cubicBezTo>
                    <a:pt x="6770" y="1858"/>
                    <a:pt x="6848" y="1914"/>
                    <a:pt x="6926" y="1955"/>
                  </a:cubicBezTo>
                  <a:cubicBezTo>
                    <a:pt x="7035" y="2011"/>
                    <a:pt x="7066" y="2024"/>
                    <a:pt x="6988" y="2163"/>
                  </a:cubicBezTo>
                  <a:cubicBezTo>
                    <a:pt x="6910" y="2288"/>
                    <a:pt x="6887" y="2468"/>
                    <a:pt x="6918" y="2634"/>
                  </a:cubicBezTo>
                  <a:cubicBezTo>
                    <a:pt x="6941" y="2745"/>
                    <a:pt x="6785" y="2662"/>
                    <a:pt x="6824" y="2842"/>
                  </a:cubicBezTo>
                  <a:cubicBezTo>
                    <a:pt x="6863" y="3009"/>
                    <a:pt x="6957" y="3050"/>
                    <a:pt x="6855" y="3217"/>
                  </a:cubicBezTo>
                  <a:cubicBezTo>
                    <a:pt x="6762" y="3369"/>
                    <a:pt x="6614" y="3397"/>
                    <a:pt x="6497" y="3300"/>
                  </a:cubicBezTo>
                  <a:cubicBezTo>
                    <a:pt x="6482" y="3286"/>
                    <a:pt x="6521" y="3134"/>
                    <a:pt x="6489" y="3064"/>
                  </a:cubicBezTo>
                  <a:cubicBezTo>
                    <a:pt x="6474" y="3037"/>
                    <a:pt x="6318" y="3037"/>
                    <a:pt x="6302" y="3050"/>
                  </a:cubicBezTo>
                  <a:cubicBezTo>
                    <a:pt x="6240" y="3175"/>
                    <a:pt x="6053" y="2801"/>
                    <a:pt x="6030" y="2759"/>
                  </a:cubicBezTo>
                  <a:cubicBezTo>
                    <a:pt x="5921" y="2607"/>
                    <a:pt x="5897" y="2537"/>
                    <a:pt x="5765" y="2634"/>
                  </a:cubicBezTo>
                  <a:cubicBezTo>
                    <a:pt x="5594" y="2759"/>
                    <a:pt x="5150" y="2842"/>
                    <a:pt x="5298" y="3383"/>
                  </a:cubicBezTo>
                  <a:cubicBezTo>
                    <a:pt x="5337" y="3536"/>
                    <a:pt x="5391" y="3674"/>
                    <a:pt x="5329" y="3841"/>
                  </a:cubicBezTo>
                  <a:cubicBezTo>
                    <a:pt x="5290" y="3952"/>
                    <a:pt x="5181" y="3910"/>
                    <a:pt x="5150" y="3813"/>
                  </a:cubicBezTo>
                  <a:cubicBezTo>
                    <a:pt x="5103" y="3674"/>
                    <a:pt x="5079" y="3231"/>
                    <a:pt x="4924" y="3314"/>
                  </a:cubicBezTo>
                  <a:cubicBezTo>
                    <a:pt x="4924" y="3314"/>
                    <a:pt x="5002" y="3577"/>
                    <a:pt x="4916" y="3605"/>
                  </a:cubicBezTo>
                  <a:cubicBezTo>
                    <a:pt x="4815" y="3647"/>
                    <a:pt x="4776" y="3563"/>
                    <a:pt x="4776" y="3383"/>
                  </a:cubicBezTo>
                  <a:cubicBezTo>
                    <a:pt x="4776" y="3272"/>
                    <a:pt x="4713" y="3189"/>
                    <a:pt x="4729" y="3078"/>
                  </a:cubicBezTo>
                  <a:cubicBezTo>
                    <a:pt x="4745" y="2884"/>
                    <a:pt x="4760" y="2801"/>
                    <a:pt x="4745" y="2593"/>
                  </a:cubicBezTo>
                  <a:cubicBezTo>
                    <a:pt x="4737" y="2357"/>
                    <a:pt x="4511" y="2537"/>
                    <a:pt x="4425" y="2579"/>
                  </a:cubicBezTo>
                  <a:cubicBezTo>
                    <a:pt x="4355" y="2607"/>
                    <a:pt x="4075" y="3134"/>
                    <a:pt x="4067" y="3120"/>
                  </a:cubicBezTo>
                  <a:cubicBezTo>
                    <a:pt x="4012" y="3064"/>
                    <a:pt x="4059" y="2773"/>
                    <a:pt x="3966" y="2870"/>
                  </a:cubicBezTo>
                  <a:cubicBezTo>
                    <a:pt x="3864" y="2981"/>
                    <a:pt x="3747" y="3092"/>
                    <a:pt x="3631" y="3147"/>
                  </a:cubicBezTo>
                  <a:cubicBezTo>
                    <a:pt x="3451" y="3217"/>
                    <a:pt x="3163" y="3064"/>
                    <a:pt x="3381" y="3591"/>
                  </a:cubicBezTo>
                  <a:cubicBezTo>
                    <a:pt x="3265" y="3633"/>
                    <a:pt x="3155" y="3702"/>
                    <a:pt x="3039" y="3757"/>
                  </a:cubicBezTo>
                  <a:cubicBezTo>
                    <a:pt x="2875" y="3841"/>
                    <a:pt x="2930" y="4159"/>
                    <a:pt x="2719" y="3896"/>
                  </a:cubicBezTo>
                  <a:cubicBezTo>
                    <a:pt x="2774" y="3965"/>
                    <a:pt x="2750" y="3466"/>
                    <a:pt x="2743" y="3425"/>
                  </a:cubicBezTo>
                  <a:cubicBezTo>
                    <a:pt x="2680" y="3203"/>
                    <a:pt x="2618" y="3244"/>
                    <a:pt x="2501" y="3258"/>
                  </a:cubicBezTo>
                  <a:cubicBezTo>
                    <a:pt x="2416" y="3258"/>
                    <a:pt x="2369" y="3231"/>
                    <a:pt x="2322" y="3369"/>
                  </a:cubicBezTo>
                  <a:cubicBezTo>
                    <a:pt x="2291" y="3452"/>
                    <a:pt x="2197" y="3730"/>
                    <a:pt x="2135" y="3674"/>
                  </a:cubicBezTo>
                  <a:cubicBezTo>
                    <a:pt x="2096" y="3647"/>
                    <a:pt x="2057" y="3591"/>
                    <a:pt x="2010" y="3605"/>
                  </a:cubicBezTo>
                  <a:cubicBezTo>
                    <a:pt x="1917" y="3619"/>
                    <a:pt x="1995" y="3716"/>
                    <a:pt x="1979" y="3771"/>
                  </a:cubicBezTo>
                  <a:cubicBezTo>
                    <a:pt x="1948" y="3882"/>
                    <a:pt x="1917" y="3924"/>
                    <a:pt x="1855" y="4007"/>
                  </a:cubicBezTo>
                  <a:cubicBezTo>
                    <a:pt x="1722" y="4187"/>
                    <a:pt x="1590" y="3744"/>
                    <a:pt x="1473" y="3702"/>
                  </a:cubicBezTo>
                  <a:cubicBezTo>
                    <a:pt x="1489" y="3702"/>
                    <a:pt x="1512" y="3827"/>
                    <a:pt x="1481" y="3827"/>
                  </a:cubicBezTo>
                  <a:cubicBezTo>
                    <a:pt x="1426" y="3841"/>
                    <a:pt x="1247" y="3910"/>
                    <a:pt x="1255" y="4035"/>
                  </a:cubicBezTo>
                  <a:cubicBezTo>
                    <a:pt x="1255" y="4159"/>
                    <a:pt x="1348" y="4340"/>
                    <a:pt x="1224" y="4340"/>
                  </a:cubicBezTo>
                  <a:cubicBezTo>
                    <a:pt x="1091" y="4340"/>
                    <a:pt x="1045" y="4354"/>
                    <a:pt x="1068" y="4617"/>
                  </a:cubicBezTo>
                  <a:cubicBezTo>
                    <a:pt x="1076" y="4728"/>
                    <a:pt x="1045" y="4811"/>
                    <a:pt x="982" y="4853"/>
                  </a:cubicBezTo>
                  <a:cubicBezTo>
                    <a:pt x="842" y="4936"/>
                    <a:pt x="904" y="4880"/>
                    <a:pt x="850" y="5047"/>
                  </a:cubicBezTo>
                  <a:cubicBezTo>
                    <a:pt x="826" y="5130"/>
                    <a:pt x="663" y="5005"/>
                    <a:pt x="632" y="4991"/>
                  </a:cubicBezTo>
                  <a:cubicBezTo>
                    <a:pt x="507" y="4936"/>
                    <a:pt x="484" y="4991"/>
                    <a:pt x="390" y="5130"/>
                  </a:cubicBezTo>
                  <a:cubicBezTo>
                    <a:pt x="336" y="5213"/>
                    <a:pt x="320" y="5380"/>
                    <a:pt x="258" y="5477"/>
                  </a:cubicBezTo>
                  <a:cubicBezTo>
                    <a:pt x="211" y="5546"/>
                    <a:pt x="180" y="5698"/>
                    <a:pt x="196" y="5809"/>
                  </a:cubicBezTo>
                  <a:cubicBezTo>
                    <a:pt x="219" y="5976"/>
                    <a:pt x="320" y="6156"/>
                    <a:pt x="336" y="6308"/>
                  </a:cubicBezTo>
                  <a:cubicBezTo>
                    <a:pt x="344" y="6419"/>
                    <a:pt x="172" y="6336"/>
                    <a:pt x="141" y="6530"/>
                  </a:cubicBezTo>
                  <a:cubicBezTo>
                    <a:pt x="110" y="6683"/>
                    <a:pt x="118" y="6849"/>
                    <a:pt x="118" y="7015"/>
                  </a:cubicBezTo>
                  <a:cubicBezTo>
                    <a:pt x="118" y="7237"/>
                    <a:pt x="16" y="7168"/>
                    <a:pt x="1" y="7320"/>
                  </a:cubicBezTo>
                  <a:cubicBezTo>
                    <a:pt x="-7" y="7404"/>
                    <a:pt x="86" y="7598"/>
                    <a:pt x="118" y="7653"/>
                  </a:cubicBezTo>
                  <a:cubicBezTo>
                    <a:pt x="180" y="7764"/>
                    <a:pt x="79" y="8014"/>
                    <a:pt x="71" y="8138"/>
                  </a:cubicBezTo>
                  <a:cubicBezTo>
                    <a:pt x="63" y="8235"/>
                    <a:pt x="118" y="8541"/>
                    <a:pt x="164" y="8596"/>
                  </a:cubicBezTo>
                  <a:cubicBezTo>
                    <a:pt x="203" y="8624"/>
                    <a:pt x="382" y="8568"/>
                    <a:pt x="421" y="8568"/>
                  </a:cubicBezTo>
                  <a:cubicBezTo>
                    <a:pt x="499" y="8554"/>
                    <a:pt x="476" y="8499"/>
                    <a:pt x="476" y="8388"/>
                  </a:cubicBezTo>
                  <a:cubicBezTo>
                    <a:pt x="499" y="8055"/>
                    <a:pt x="593" y="8249"/>
                    <a:pt x="686" y="8319"/>
                  </a:cubicBezTo>
                  <a:cubicBezTo>
                    <a:pt x="741" y="8360"/>
                    <a:pt x="897" y="8596"/>
                    <a:pt x="951" y="8554"/>
                  </a:cubicBezTo>
                  <a:cubicBezTo>
                    <a:pt x="1045" y="8499"/>
                    <a:pt x="1115" y="8388"/>
                    <a:pt x="1200" y="8319"/>
                  </a:cubicBezTo>
                  <a:cubicBezTo>
                    <a:pt x="1232" y="8291"/>
                    <a:pt x="1528" y="8028"/>
                    <a:pt x="1512" y="7944"/>
                  </a:cubicBezTo>
                  <a:cubicBezTo>
                    <a:pt x="1520" y="8000"/>
                    <a:pt x="1808" y="7612"/>
                    <a:pt x="1831" y="7556"/>
                  </a:cubicBezTo>
                  <a:cubicBezTo>
                    <a:pt x="1901" y="7390"/>
                    <a:pt x="2010" y="7542"/>
                    <a:pt x="2104" y="7542"/>
                  </a:cubicBezTo>
                  <a:cubicBezTo>
                    <a:pt x="2190" y="7542"/>
                    <a:pt x="2260" y="7418"/>
                    <a:pt x="2345" y="7404"/>
                  </a:cubicBezTo>
                  <a:cubicBezTo>
                    <a:pt x="2493" y="7390"/>
                    <a:pt x="2268" y="8000"/>
                    <a:pt x="2205" y="8041"/>
                  </a:cubicBezTo>
                  <a:cubicBezTo>
                    <a:pt x="2127" y="8111"/>
                    <a:pt x="1831" y="8513"/>
                    <a:pt x="1940" y="8582"/>
                  </a:cubicBezTo>
                  <a:cubicBezTo>
                    <a:pt x="2065" y="8665"/>
                    <a:pt x="2049" y="8735"/>
                    <a:pt x="2190" y="8693"/>
                  </a:cubicBezTo>
                  <a:cubicBezTo>
                    <a:pt x="2314" y="8665"/>
                    <a:pt x="2400" y="8527"/>
                    <a:pt x="2509" y="8430"/>
                  </a:cubicBezTo>
                  <a:cubicBezTo>
                    <a:pt x="2556" y="8388"/>
                    <a:pt x="2789" y="8277"/>
                    <a:pt x="2766" y="8471"/>
                  </a:cubicBezTo>
                  <a:cubicBezTo>
                    <a:pt x="2750" y="8638"/>
                    <a:pt x="2587" y="8679"/>
                    <a:pt x="2602" y="8818"/>
                  </a:cubicBezTo>
                  <a:cubicBezTo>
                    <a:pt x="2618" y="8929"/>
                    <a:pt x="3054" y="9053"/>
                    <a:pt x="3140" y="9109"/>
                  </a:cubicBezTo>
                  <a:cubicBezTo>
                    <a:pt x="3257" y="9192"/>
                    <a:pt x="3218" y="9497"/>
                    <a:pt x="3109" y="9372"/>
                  </a:cubicBezTo>
                  <a:cubicBezTo>
                    <a:pt x="3000" y="9234"/>
                    <a:pt x="2852" y="9289"/>
                    <a:pt x="2727" y="9331"/>
                  </a:cubicBezTo>
                  <a:cubicBezTo>
                    <a:pt x="2673" y="9345"/>
                    <a:pt x="2626" y="9372"/>
                    <a:pt x="2571" y="9386"/>
                  </a:cubicBezTo>
                  <a:cubicBezTo>
                    <a:pt x="2486" y="9400"/>
                    <a:pt x="2392" y="9650"/>
                    <a:pt x="2330" y="9608"/>
                  </a:cubicBezTo>
                  <a:cubicBezTo>
                    <a:pt x="2213" y="9525"/>
                    <a:pt x="2104" y="9580"/>
                    <a:pt x="1979" y="9553"/>
                  </a:cubicBezTo>
                  <a:cubicBezTo>
                    <a:pt x="1862" y="9525"/>
                    <a:pt x="1808" y="9317"/>
                    <a:pt x="1683" y="9289"/>
                  </a:cubicBezTo>
                  <a:cubicBezTo>
                    <a:pt x="1590" y="9275"/>
                    <a:pt x="1528" y="9234"/>
                    <a:pt x="1489" y="9081"/>
                  </a:cubicBezTo>
                  <a:cubicBezTo>
                    <a:pt x="1465" y="8984"/>
                    <a:pt x="1442" y="8901"/>
                    <a:pt x="1411" y="8818"/>
                  </a:cubicBezTo>
                  <a:cubicBezTo>
                    <a:pt x="1356" y="8679"/>
                    <a:pt x="1348" y="8790"/>
                    <a:pt x="1286" y="8818"/>
                  </a:cubicBezTo>
                  <a:cubicBezTo>
                    <a:pt x="1255" y="8832"/>
                    <a:pt x="1216" y="9081"/>
                    <a:pt x="1154" y="9137"/>
                  </a:cubicBezTo>
                  <a:cubicBezTo>
                    <a:pt x="1091" y="9206"/>
                    <a:pt x="936" y="9275"/>
                    <a:pt x="912" y="9442"/>
                  </a:cubicBezTo>
                  <a:cubicBezTo>
                    <a:pt x="897" y="9580"/>
                    <a:pt x="1496" y="9580"/>
                    <a:pt x="1551" y="9802"/>
                  </a:cubicBezTo>
                  <a:cubicBezTo>
                    <a:pt x="1551" y="9802"/>
                    <a:pt x="1309" y="10038"/>
                    <a:pt x="1294" y="10066"/>
                  </a:cubicBezTo>
                  <a:cubicBezTo>
                    <a:pt x="1263" y="10107"/>
                    <a:pt x="1309" y="10176"/>
                    <a:pt x="1333" y="10246"/>
                  </a:cubicBezTo>
                  <a:cubicBezTo>
                    <a:pt x="1387" y="10412"/>
                    <a:pt x="1294" y="10578"/>
                    <a:pt x="1224" y="10676"/>
                  </a:cubicBezTo>
                  <a:cubicBezTo>
                    <a:pt x="1107" y="10828"/>
                    <a:pt x="1216" y="11091"/>
                    <a:pt x="1341" y="11008"/>
                  </a:cubicBezTo>
                  <a:cubicBezTo>
                    <a:pt x="1434" y="10939"/>
                    <a:pt x="1520" y="10897"/>
                    <a:pt x="1528" y="10717"/>
                  </a:cubicBezTo>
                  <a:cubicBezTo>
                    <a:pt x="1535" y="10578"/>
                    <a:pt x="1574" y="10412"/>
                    <a:pt x="1621" y="10301"/>
                  </a:cubicBezTo>
                  <a:cubicBezTo>
                    <a:pt x="1668" y="10176"/>
                    <a:pt x="1730" y="10010"/>
                    <a:pt x="1808" y="9941"/>
                  </a:cubicBezTo>
                  <a:cubicBezTo>
                    <a:pt x="1878" y="9871"/>
                    <a:pt x="1948" y="10066"/>
                    <a:pt x="2003" y="10135"/>
                  </a:cubicBezTo>
                  <a:cubicBezTo>
                    <a:pt x="2151" y="10329"/>
                    <a:pt x="2314" y="10260"/>
                    <a:pt x="2462" y="10412"/>
                  </a:cubicBezTo>
                  <a:cubicBezTo>
                    <a:pt x="2517" y="10468"/>
                    <a:pt x="2859" y="10800"/>
                    <a:pt x="2844" y="10814"/>
                  </a:cubicBezTo>
                  <a:cubicBezTo>
                    <a:pt x="2821" y="10842"/>
                    <a:pt x="2906" y="10884"/>
                    <a:pt x="2867" y="10967"/>
                  </a:cubicBezTo>
                  <a:cubicBezTo>
                    <a:pt x="2789" y="11147"/>
                    <a:pt x="2836" y="11244"/>
                    <a:pt x="2930" y="11396"/>
                  </a:cubicBezTo>
                  <a:cubicBezTo>
                    <a:pt x="3015" y="11535"/>
                    <a:pt x="3039" y="11577"/>
                    <a:pt x="3039" y="11757"/>
                  </a:cubicBezTo>
                  <a:cubicBezTo>
                    <a:pt x="3039" y="11896"/>
                    <a:pt x="3023" y="12242"/>
                    <a:pt x="2922" y="12270"/>
                  </a:cubicBezTo>
                  <a:cubicBezTo>
                    <a:pt x="2782" y="12311"/>
                    <a:pt x="2634" y="12242"/>
                    <a:pt x="2493" y="12256"/>
                  </a:cubicBezTo>
                  <a:cubicBezTo>
                    <a:pt x="2408" y="12270"/>
                    <a:pt x="2322" y="12256"/>
                    <a:pt x="2229" y="12256"/>
                  </a:cubicBezTo>
                  <a:cubicBezTo>
                    <a:pt x="2120" y="12256"/>
                    <a:pt x="2049" y="12409"/>
                    <a:pt x="1956" y="12464"/>
                  </a:cubicBezTo>
                  <a:cubicBezTo>
                    <a:pt x="1816" y="12561"/>
                    <a:pt x="1621" y="12450"/>
                    <a:pt x="1465" y="12492"/>
                  </a:cubicBezTo>
                  <a:cubicBezTo>
                    <a:pt x="1387" y="12506"/>
                    <a:pt x="1325" y="12589"/>
                    <a:pt x="1263" y="12658"/>
                  </a:cubicBezTo>
                  <a:cubicBezTo>
                    <a:pt x="1122" y="12783"/>
                    <a:pt x="959" y="12755"/>
                    <a:pt x="811" y="12755"/>
                  </a:cubicBezTo>
                  <a:cubicBezTo>
                    <a:pt x="678" y="12755"/>
                    <a:pt x="367" y="12700"/>
                    <a:pt x="273" y="12866"/>
                  </a:cubicBezTo>
                  <a:cubicBezTo>
                    <a:pt x="242" y="12922"/>
                    <a:pt x="390" y="13116"/>
                    <a:pt x="421" y="13129"/>
                  </a:cubicBezTo>
                  <a:cubicBezTo>
                    <a:pt x="546" y="13171"/>
                    <a:pt x="671" y="13116"/>
                    <a:pt x="795" y="13213"/>
                  </a:cubicBezTo>
                  <a:cubicBezTo>
                    <a:pt x="928" y="13324"/>
                    <a:pt x="1052" y="13490"/>
                    <a:pt x="1200" y="13532"/>
                  </a:cubicBezTo>
                  <a:cubicBezTo>
                    <a:pt x="1239" y="13545"/>
                    <a:pt x="1403" y="13629"/>
                    <a:pt x="1348" y="13462"/>
                  </a:cubicBezTo>
                  <a:cubicBezTo>
                    <a:pt x="1294" y="13310"/>
                    <a:pt x="1348" y="13240"/>
                    <a:pt x="1426" y="13351"/>
                  </a:cubicBezTo>
                  <a:cubicBezTo>
                    <a:pt x="1629" y="13629"/>
                    <a:pt x="1878" y="13878"/>
                    <a:pt x="2010" y="14280"/>
                  </a:cubicBezTo>
                  <a:cubicBezTo>
                    <a:pt x="2104" y="14571"/>
                    <a:pt x="2182" y="14890"/>
                    <a:pt x="2291" y="15181"/>
                  </a:cubicBezTo>
                  <a:cubicBezTo>
                    <a:pt x="2400" y="15472"/>
                    <a:pt x="2493" y="15791"/>
                    <a:pt x="2509" y="16138"/>
                  </a:cubicBezTo>
                  <a:cubicBezTo>
                    <a:pt x="2525" y="16387"/>
                    <a:pt x="2299" y="16443"/>
                    <a:pt x="2322" y="16637"/>
                  </a:cubicBezTo>
                  <a:cubicBezTo>
                    <a:pt x="2361" y="16956"/>
                    <a:pt x="2532" y="16693"/>
                    <a:pt x="2610" y="16748"/>
                  </a:cubicBezTo>
                  <a:cubicBezTo>
                    <a:pt x="2711" y="16817"/>
                    <a:pt x="2813" y="16887"/>
                    <a:pt x="2906" y="16970"/>
                  </a:cubicBezTo>
                  <a:cubicBezTo>
                    <a:pt x="2976" y="17025"/>
                    <a:pt x="3210" y="16762"/>
                    <a:pt x="3210" y="16776"/>
                  </a:cubicBezTo>
                  <a:cubicBezTo>
                    <a:pt x="3296" y="16928"/>
                    <a:pt x="3522" y="16582"/>
                    <a:pt x="3599" y="16471"/>
                  </a:cubicBezTo>
                  <a:cubicBezTo>
                    <a:pt x="3662" y="16374"/>
                    <a:pt x="3514" y="16041"/>
                    <a:pt x="3498" y="16069"/>
                  </a:cubicBezTo>
                  <a:cubicBezTo>
                    <a:pt x="3451" y="16138"/>
                    <a:pt x="3342" y="15639"/>
                    <a:pt x="3436" y="15556"/>
                  </a:cubicBezTo>
                  <a:cubicBezTo>
                    <a:pt x="3428" y="15556"/>
                    <a:pt x="3475" y="15805"/>
                    <a:pt x="3498" y="15833"/>
                  </a:cubicBezTo>
                  <a:cubicBezTo>
                    <a:pt x="3561" y="15902"/>
                    <a:pt x="3654" y="15833"/>
                    <a:pt x="3716" y="15791"/>
                  </a:cubicBezTo>
                  <a:cubicBezTo>
                    <a:pt x="3779" y="15750"/>
                    <a:pt x="3833" y="15653"/>
                    <a:pt x="3903" y="15653"/>
                  </a:cubicBezTo>
                  <a:cubicBezTo>
                    <a:pt x="4020" y="15667"/>
                    <a:pt x="4137" y="15764"/>
                    <a:pt x="4262" y="15791"/>
                  </a:cubicBezTo>
                  <a:cubicBezTo>
                    <a:pt x="4316" y="15805"/>
                    <a:pt x="4604" y="16055"/>
                    <a:pt x="4643" y="15972"/>
                  </a:cubicBezTo>
                  <a:cubicBezTo>
                    <a:pt x="4799" y="15653"/>
                    <a:pt x="4620" y="15847"/>
                    <a:pt x="4597" y="15528"/>
                  </a:cubicBezTo>
                  <a:cubicBezTo>
                    <a:pt x="4581" y="15237"/>
                    <a:pt x="4846" y="15472"/>
                    <a:pt x="4916" y="15542"/>
                  </a:cubicBezTo>
                  <a:cubicBezTo>
                    <a:pt x="5048" y="15680"/>
                    <a:pt x="5111" y="15722"/>
                    <a:pt x="5118" y="16013"/>
                  </a:cubicBezTo>
                  <a:cubicBezTo>
                    <a:pt x="5126" y="16263"/>
                    <a:pt x="5274" y="16526"/>
                    <a:pt x="5383" y="16679"/>
                  </a:cubicBezTo>
                  <a:cubicBezTo>
                    <a:pt x="5562" y="16928"/>
                    <a:pt x="5687" y="16914"/>
                    <a:pt x="5897" y="16859"/>
                  </a:cubicBezTo>
                  <a:cubicBezTo>
                    <a:pt x="5967" y="16845"/>
                    <a:pt x="5967" y="16692"/>
                    <a:pt x="6006" y="16637"/>
                  </a:cubicBezTo>
                  <a:cubicBezTo>
                    <a:pt x="6045" y="16595"/>
                    <a:pt x="6154" y="16803"/>
                    <a:pt x="6170" y="16845"/>
                  </a:cubicBezTo>
                  <a:cubicBezTo>
                    <a:pt x="6318" y="17095"/>
                    <a:pt x="6404" y="17219"/>
                    <a:pt x="6614" y="17178"/>
                  </a:cubicBezTo>
                  <a:cubicBezTo>
                    <a:pt x="6739" y="17150"/>
                    <a:pt x="6863" y="17150"/>
                    <a:pt x="6988" y="17150"/>
                  </a:cubicBezTo>
                  <a:cubicBezTo>
                    <a:pt x="7058" y="17150"/>
                    <a:pt x="7190" y="17108"/>
                    <a:pt x="7245" y="17178"/>
                  </a:cubicBezTo>
                  <a:cubicBezTo>
                    <a:pt x="7261" y="17192"/>
                    <a:pt x="7190" y="17261"/>
                    <a:pt x="7190" y="17261"/>
                  </a:cubicBezTo>
                  <a:cubicBezTo>
                    <a:pt x="7151" y="17316"/>
                    <a:pt x="7323" y="17968"/>
                    <a:pt x="7354" y="18037"/>
                  </a:cubicBezTo>
                  <a:cubicBezTo>
                    <a:pt x="7471" y="18259"/>
                    <a:pt x="7634" y="18287"/>
                    <a:pt x="7806" y="18273"/>
                  </a:cubicBezTo>
                  <a:cubicBezTo>
                    <a:pt x="7938" y="18259"/>
                    <a:pt x="8055" y="18190"/>
                    <a:pt x="8180" y="18148"/>
                  </a:cubicBezTo>
                  <a:cubicBezTo>
                    <a:pt x="8234" y="18134"/>
                    <a:pt x="8522" y="18037"/>
                    <a:pt x="8367" y="18273"/>
                  </a:cubicBezTo>
                  <a:cubicBezTo>
                    <a:pt x="8546" y="18509"/>
                    <a:pt x="8717" y="18744"/>
                    <a:pt x="8857" y="19049"/>
                  </a:cubicBezTo>
                  <a:cubicBezTo>
                    <a:pt x="8943" y="19230"/>
                    <a:pt x="9029" y="19340"/>
                    <a:pt x="9122" y="19521"/>
                  </a:cubicBezTo>
                  <a:cubicBezTo>
                    <a:pt x="9177" y="19618"/>
                    <a:pt x="9223" y="19729"/>
                    <a:pt x="9301" y="19756"/>
                  </a:cubicBezTo>
                  <a:cubicBezTo>
                    <a:pt x="9364" y="19784"/>
                    <a:pt x="9418" y="19756"/>
                    <a:pt x="9449" y="19881"/>
                  </a:cubicBezTo>
                  <a:cubicBezTo>
                    <a:pt x="9512" y="20131"/>
                    <a:pt x="9512" y="20353"/>
                    <a:pt x="9667" y="20256"/>
                  </a:cubicBezTo>
                  <a:cubicBezTo>
                    <a:pt x="9769" y="20200"/>
                    <a:pt x="9870" y="20339"/>
                    <a:pt x="9940" y="20297"/>
                  </a:cubicBezTo>
                  <a:cubicBezTo>
                    <a:pt x="9987" y="20269"/>
                    <a:pt x="10182" y="19992"/>
                    <a:pt x="10189" y="20186"/>
                  </a:cubicBezTo>
                  <a:cubicBezTo>
                    <a:pt x="10197" y="20311"/>
                    <a:pt x="10353" y="20588"/>
                    <a:pt x="10423" y="20505"/>
                  </a:cubicBezTo>
                  <a:cubicBezTo>
                    <a:pt x="10446" y="20477"/>
                    <a:pt x="10392" y="20380"/>
                    <a:pt x="10384" y="20353"/>
                  </a:cubicBezTo>
                  <a:cubicBezTo>
                    <a:pt x="10423" y="20339"/>
                    <a:pt x="10485" y="20297"/>
                    <a:pt x="10509" y="20242"/>
                  </a:cubicBezTo>
                  <a:cubicBezTo>
                    <a:pt x="10548" y="20145"/>
                    <a:pt x="10454" y="20075"/>
                    <a:pt x="10478" y="19978"/>
                  </a:cubicBezTo>
                  <a:cubicBezTo>
                    <a:pt x="10516" y="19784"/>
                    <a:pt x="10688" y="19964"/>
                    <a:pt x="10742" y="19964"/>
                  </a:cubicBezTo>
                  <a:cubicBezTo>
                    <a:pt x="10945" y="19964"/>
                    <a:pt x="10797" y="19687"/>
                    <a:pt x="10906" y="19673"/>
                  </a:cubicBezTo>
                  <a:cubicBezTo>
                    <a:pt x="10999" y="19659"/>
                    <a:pt x="11085" y="19687"/>
                    <a:pt x="11179" y="19659"/>
                  </a:cubicBezTo>
                  <a:cubicBezTo>
                    <a:pt x="11272" y="19632"/>
                    <a:pt x="11739" y="19424"/>
                    <a:pt x="11669" y="19840"/>
                  </a:cubicBezTo>
                  <a:cubicBezTo>
                    <a:pt x="11630" y="20075"/>
                    <a:pt x="11654" y="20117"/>
                    <a:pt x="11677" y="20366"/>
                  </a:cubicBezTo>
                  <a:cubicBezTo>
                    <a:pt x="11693" y="20533"/>
                    <a:pt x="11662" y="20769"/>
                    <a:pt x="11560" y="20588"/>
                  </a:cubicBezTo>
                  <a:cubicBezTo>
                    <a:pt x="11498" y="20477"/>
                    <a:pt x="11334" y="20588"/>
                    <a:pt x="11249" y="20588"/>
                  </a:cubicBezTo>
                  <a:cubicBezTo>
                    <a:pt x="11132" y="20588"/>
                    <a:pt x="11054" y="20533"/>
                    <a:pt x="10937" y="20463"/>
                  </a:cubicBezTo>
                  <a:cubicBezTo>
                    <a:pt x="10859" y="20422"/>
                    <a:pt x="10781" y="20297"/>
                    <a:pt x="10696" y="20353"/>
                  </a:cubicBezTo>
                  <a:cubicBezTo>
                    <a:pt x="10657" y="20380"/>
                    <a:pt x="10555" y="20491"/>
                    <a:pt x="10548" y="20574"/>
                  </a:cubicBezTo>
                  <a:cubicBezTo>
                    <a:pt x="10548" y="20713"/>
                    <a:pt x="10836" y="20741"/>
                    <a:pt x="10890" y="20796"/>
                  </a:cubicBezTo>
                  <a:cubicBezTo>
                    <a:pt x="10976" y="20907"/>
                    <a:pt x="10999" y="21129"/>
                    <a:pt x="11062" y="21281"/>
                  </a:cubicBezTo>
                  <a:cubicBezTo>
                    <a:pt x="11171" y="21531"/>
                    <a:pt x="11311" y="21503"/>
                    <a:pt x="11459" y="21406"/>
                  </a:cubicBezTo>
                  <a:cubicBezTo>
                    <a:pt x="11568" y="21337"/>
                    <a:pt x="11607" y="21087"/>
                    <a:pt x="11708" y="21295"/>
                  </a:cubicBezTo>
                  <a:cubicBezTo>
                    <a:pt x="11778" y="21448"/>
                    <a:pt x="12012" y="21392"/>
                    <a:pt x="11996" y="21143"/>
                  </a:cubicBezTo>
                  <a:cubicBezTo>
                    <a:pt x="12121" y="21143"/>
                    <a:pt x="12168" y="21018"/>
                    <a:pt x="12269" y="20963"/>
                  </a:cubicBezTo>
                  <a:cubicBezTo>
                    <a:pt x="12425" y="20866"/>
                    <a:pt x="12472" y="21295"/>
                    <a:pt x="12627" y="21101"/>
                  </a:cubicBezTo>
                  <a:cubicBezTo>
                    <a:pt x="12744" y="20963"/>
                    <a:pt x="12814" y="20949"/>
                    <a:pt x="12955" y="20963"/>
                  </a:cubicBezTo>
                  <a:cubicBezTo>
                    <a:pt x="13040" y="21004"/>
                    <a:pt x="13149" y="21018"/>
                    <a:pt x="13227" y="2110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AEA1896B-CCC4-4317-A32E-BC399378D8AF}"/>
                </a:ext>
              </a:extLst>
            </p:cNvPr>
            <p:cNvSpPr/>
            <p:nvPr/>
          </p:nvSpPr>
          <p:spPr>
            <a:xfrm>
              <a:off x="6673379" y="2525033"/>
              <a:ext cx="1546299" cy="1140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68" extrusionOk="0">
                  <a:moveTo>
                    <a:pt x="3734" y="1813"/>
                  </a:moveTo>
                  <a:lnTo>
                    <a:pt x="3734" y="1594"/>
                  </a:lnTo>
                  <a:cubicBezTo>
                    <a:pt x="3734" y="1431"/>
                    <a:pt x="3734" y="1258"/>
                    <a:pt x="3734" y="1094"/>
                  </a:cubicBezTo>
                  <a:cubicBezTo>
                    <a:pt x="3728" y="903"/>
                    <a:pt x="3660" y="666"/>
                    <a:pt x="3486" y="612"/>
                  </a:cubicBezTo>
                  <a:cubicBezTo>
                    <a:pt x="3466" y="603"/>
                    <a:pt x="3439" y="612"/>
                    <a:pt x="3412" y="612"/>
                  </a:cubicBezTo>
                  <a:cubicBezTo>
                    <a:pt x="3358" y="621"/>
                    <a:pt x="3298" y="639"/>
                    <a:pt x="3231" y="584"/>
                  </a:cubicBezTo>
                  <a:cubicBezTo>
                    <a:pt x="3190" y="548"/>
                    <a:pt x="3150" y="493"/>
                    <a:pt x="3116" y="439"/>
                  </a:cubicBezTo>
                  <a:cubicBezTo>
                    <a:pt x="3090" y="402"/>
                    <a:pt x="3063" y="357"/>
                    <a:pt x="3043" y="339"/>
                  </a:cubicBezTo>
                  <a:cubicBezTo>
                    <a:pt x="2982" y="284"/>
                    <a:pt x="2935" y="230"/>
                    <a:pt x="2895" y="175"/>
                  </a:cubicBezTo>
                  <a:cubicBezTo>
                    <a:pt x="2868" y="139"/>
                    <a:pt x="2841" y="111"/>
                    <a:pt x="2814" y="75"/>
                  </a:cubicBezTo>
                  <a:cubicBezTo>
                    <a:pt x="2807" y="66"/>
                    <a:pt x="2801" y="66"/>
                    <a:pt x="2801" y="57"/>
                  </a:cubicBezTo>
                  <a:cubicBezTo>
                    <a:pt x="2794" y="48"/>
                    <a:pt x="2787" y="48"/>
                    <a:pt x="2787" y="38"/>
                  </a:cubicBezTo>
                  <a:cubicBezTo>
                    <a:pt x="2747" y="-7"/>
                    <a:pt x="2747" y="-7"/>
                    <a:pt x="2713" y="11"/>
                  </a:cubicBezTo>
                  <a:cubicBezTo>
                    <a:pt x="2700" y="20"/>
                    <a:pt x="2680" y="38"/>
                    <a:pt x="2666" y="66"/>
                  </a:cubicBezTo>
                  <a:cubicBezTo>
                    <a:pt x="2646" y="93"/>
                    <a:pt x="2626" y="139"/>
                    <a:pt x="2606" y="166"/>
                  </a:cubicBezTo>
                  <a:cubicBezTo>
                    <a:pt x="2566" y="248"/>
                    <a:pt x="2519" y="339"/>
                    <a:pt x="2458" y="375"/>
                  </a:cubicBezTo>
                  <a:cubicBezTo>
                    <a:pt x="2351" y="448"/>
                    <a:pt x="2190" y="430"/>
                    <a:pt x="2049" y="421"/>
                  </a:cubicBezTo>
                  <a:cubicBezTo>
                    <a:pt x="2002" y="412"/>
                    <a:pt x="1954" y="412"/>
                    <a:pt x="1914" y="412"/>
                  </a:cubicBezTo>
                  <a:cubicBezTo>
                    <a:pt x="1914" y="412"/>
                    <a:pt x="1914" y="412"/>
                    <a:pt x="1914" y="412"/>
                  </a:cubicBezTo>
                  <a:cubicBezTo>
                    <a:pt x="1787" y="412"/>
                    <a:pt x="1679" y="439"/>
                    <a:pt x="1565" y="466"/>
                  </a:cubicBezTo>
                  <a:cubicBezTo>
                    <a:pt x="1484" y="484"/>
                    <a:pt x="1397" y="512"/>
                    <a:pt x="1310" y="521"/>
                  </a:cubicBezTo>
                  <a:lnTo>
                    <a:pt x="1283" y="521"/>
                  </a:lnTo>
                  <a:cubicBezTo>
                    <a:pt x="1115" y="539"/>
                    <a:pt x="1021" y="557"/>
                    <a:pt x="987" y="748"/>
                  </a:cubicBezTo>
                  <a:cubicBezTo>
                    <a:pt x="974" y="839"/>
                    <a:pt x="981" y="957"/>
                    <a:pt x="994" y="1076"/>
                  </a:cubicBezTo>
                  <a:cubicBezTo>
                    <a:pt x="1007" y="1212"/>
                    <a:pt x="1021" y="1349"/>
                    <a:pt x="994" y="1485"/>
                  </a:cubicBezTo>
                  <a:cubicBezTo>
                    <a:pt x="947" y="1731"/>
                    <a:pt x="799" y="1867"/>
                    <a:pt x="658" y="2004"/>
                  </a:cubicBezTo>
                  <a:cubicBezTo>
                    <a:pt x="551" y="2104"/>
                    <a:pt x="443" y="2204"/>
                    <a:pt x="396" y="2340"/>
                  </a:cubicBezTo>
                  <a:cubicBezTo>
                    <a:pt x="376" y="2395"/>
                    <a:pt x="376" y="2441"/>
                    <a:pt x="396" y="2495"/>
                  </a:cubicBezTo>
                  <a:cubicBezTo>
                    <a:pt x="416" y="2550"/>
                    <a:pt x="457" y="2604"/>
                    <a:pt x="504" y="2659"/>
                  </a:cubicBezTo>
                  <a:cubicBezTo>
                    <a:pt x="591" y="2750"/>
                    <a:pt x="719" y="2850"/>
                    <a:pt x="853" y="2941"/>
                  </a:cubicBezTo>
                  <a:cubicBezTo>
                    <a:pt x="940" y="3005"/>
                    <a:pt x="1021" y="3059"/>
                    <a:pt x="1068" y="3105"/>
                  </a:cubicBezTo>
                  <a:cubicBezTo>
                    <a:pt x="1209" y="3250"/>
                    <a:pt x="1384" y="3432"/>
                    <a:pt x="1377" y="3778"/>
                  </a:cubicBezTo>
                  <a:cubicBezTo>
                    <a:pt x="1370" y="4051"/>
                    <a:pt x="1269" y="4215"/>
                    <a:pt x="1149" y="4406"/>
                  </a:cubicBezTo>
                  <a:lnTo>
                    <a:pt x="1128" y="4442"/>
                  </a:lnTo>
                  <a:cubicBezTo>
                    <a:pt x="954" y="4724"/>
                    <a:pt x="806" y="4988"/>
                    <a:pt x="672" y="5343"/>
                  </a:cubicBezTo>
                  <a:cubicBezTo>
                    <a:pt x="665" y="5370"/>
                    <a:pt x="651" y="5398"/>
                    <a:pt x="645" y="5416"/>
                  </a:cubicBezTo>
                  <a:cubicBezTo>
                    <a:pt x="618" y="5489"/>
                    <a:pt x="591" y="5561"/>
                    <a:pt x="571" y="5643"/>
                  </a:cubicBezTo>
                  <a:cubicBezTo>
                    <a:pt x="564" y="5671"/>
                    <a:pt x="564" y="5716"/>
                    <a:pt x="557" y="5761"/>
                  </a:cubicBezTo>
                  <a:cubicBezTo>
                    <a:pt x="551" y="5862"/>
                    <a:pt x="544" y="5962"/>
                    <a:pt x="510" y="6016"/>
                  </a:cubicBezTo>
                  <a:cubicBezTo>
                    <a:pt x="457" y="6116"/>
                    <a:pt x="349" y="6189"/>
                    <a:pt x="242" y="6253"/>
                  </a:cubicBezTo>
                  <a:cubicBezTo>
                    <a:pt x="181" y="6289"/>
                    <a:pt x="128" y="6326"/>
                    <a:pt x="94" y="6362"/>
                  </a:cubicBezTo>
                  <a:cubicBezTo>
                    <a:pt x="34" y="6426"/>
                    <a:pt x="7" y="6480"/>
                    <a:pt x="0" y="6535"/>
                  </a:cubicBezTo>
                  <a:cubicBezTo>
                    <a:pt x="0" y="6644"/>
                    <a:pt x="114" y="6781"/>
                    <a:pt x="215" y="6899"/>
                  </a:cubicBezTo>
                  <a:cubicBezTo>
                    <a:pt x="322" y="7026"/>
                    <a:pt x="423" y="7144"/>
                    <a:pt x="457" y="7281"/>
                  </a:cubicBezTo>
                  <a:cubicBezTo>
                    <a:pt x="504" y="7472"/>
                    <a:pt x="477" y="7845"/>
                    <a:pt x="457" y="8045"/>
                  </a:cubicBezTo>
                  <a:cubicBezTo>
                    <a:pt x="437" y="8236"/>
                    <a:pt x="349" y="8364"/>
                    <a:pt x="201" y="8427"/>
                  </a:cubicBezTo>
                  <a:cubicBezTo>
                    <a:pt x="222" y="8500"/>
                    <a:pt x="249" y="8573"/>
                    <a:pt x="275" y="8646"/>
                  </a:cubicBezTo>
                  <a:cubicBezTo>
                    <a:pt x="356" y="8864"/>
                    <a:pt x="437" y="9092"/>
                    <a:pt x="383" y="9401"/>
                  </a:cubicBezTo>
                  <a:cubicBezTo>
                    <a:pt x="363" y="9510"/>
                    <a:pt x="329" y="9619"/>
                    <a:pt x="296" y="9710"/>
                  </a:cubicBezTo>
                  <a:cubicBezTo>
                    <a:pt x="235" y="9901"/>
                    <a:pt x="181" y="10065"/>
                    <a:pt x="222" y="10283"/>
                  </a:cubicBezTo>
                  <a:cubicBezTo>
                    <a:pt x="235" y="10374"/>
                    <a:pt x="322" y="10629"/>
                    <a:pt x="363" y="10702"/>
                  </a:cubicBezTo>
                  <a:cubicBezTo>
                    <a:pt x="383" y="10738"/>
                    <a:pt x="403" y="10757"/>
                    <a:pt x="423" y="10775"/>
                  </a:cubicBezTo>
                  <a:cubicBezTo>
                    <a:pt x="463" y="10811"/>
                    <a:pt x="510" y="10866"/>
                    <a:pt x="537" y="10993"/>
                  </a:cubicBezTo>
                  <a:cubicBezTo>
                    <a:pt x="544" y="11039"/>
                    <a:pt x="544" y="11102"/>
                    <a:pt x="537" y="11175"/>
                  </a:cubicBezTo>
                  <a:cubicBezTo>
                    <a:pt x="537" y="11193"/>
                    <a:pt x="537" y="11212"/>
                    <a:pt x="537" y="11221"/>
                  </a:cubicBezTo>
                  <a:cubicBezTo>
                    <a:pt x="531" y="11394"/>
                    <a:pt x="584" y="11557"/>
                    <a:pt x="645" y="11730"/>
                  </a:cubicBezTo>
                  <a:cubicBezTo>
                    <a:pt x="699" y="11885"/>
                    <a:pt x="752" y="12049"/>
                    <a:pt x="766" y="12240"/>
                  </a:cubicBezTo>
                  <a:cubicBezTo>
                    <a:pt x="786" y="12494"/>
                    <a:pt x="866" y="12831"/>
                    <a:pt x="967" y="13059"/>
                  </a:cubicBezTo>
                  <a:cubicBezTo>
                    <a:pt x="981" y="13095"/>
                    <a:pt x="994" y="13122"/>
                    <a:pt x="1007" y="13140"/>
                  </a:cubicBezTo>
                  <a:cubicBezTo>
                    <a:pt x="1048" y="13213"/>
                    <a:pt x="1068" y="13259"/>
                    <a:pt x="1075" y="13432"/>
                  </a:cubicBezTo>
                  <a:cubicBezTo>
                    <a:pt x="1081" y="13541"/>
                    <a:pt x="1075" y="13650"/>
                    <a:pt x="1075" y="13768"/>
                  </a:cubicBezTo>
                  <a:lnTo>
                    <a:pt x="1075" y="13905"/>
                  </a:lnTo>
                  <a:cubicBezTo>
                    <a:pt x="1075" y="14059"/>
                    <a:pt x="1095" y="14196"/>
                    <a:pt x="1115" y="14351"/>
                  </a:cubicBezTo>
                  <a:cubicBezTo>
                    <a:pt x="1142" y="14533"/>
                    <a:pt x="1169" y="14733"/>
                    <a:pt x="1155" y="14942"/>
                  </a:cubicBezTo>
                  <a:cubicBezTo>
                    <a:pt x="1142" y="15097"/>
                    <a:pt x="1088" y="15224"/>
                    <a:pt x="1034" y="15342"/>
                  </a:cubicBezTo>
                  <a:cubicBezTo>
                    <a:pt x="1001" y="15415"/>
                    <a:pt x="974" y="15488"/>
                    <a:pt x="954" y="15561"/>
                  </a:cubicBezTo>
                  <a:cubicBezTo>
                    <a:pt x="940" y="15606"/>
                    <a:pt x="927" y="15661"/>
                    <a:pt x="927" y="15715"/>
                  </a:cubicBezTo>
                  <a:cubicBezTo>
                    <a:pt x="920" y="15761"/>
                    <a:pt x="927" y="15797"/>
                    <a:pt x="927" y="15834"/>
                  </a:cubicBezTo>
                  <a:cubicBezTo>
                    <a:pt x="934" y="15934"/>
                    <a:pt x="974" y="15988"/>
                    <a:pt x="1041" y="16070"/>
                  </a:cubicBezTo>
                  <a:lnTo>
                    <a:pt x="1061" y="16097"/>
                  </a:lnTo>
                  <a:cubicBezTo>
                    <a:pt x="1101" y="16134"/>
                    <a:pt x="1128" y="16170"/>
                    <a:pt x="1148" y="16198"/>
                  </a:cubicBezTo>
                  <a:cubicBezTo>
                    <a:pt x="1202" y="16243"/>
                    <a:pt x="1222" y="16243"/>
                    <a:pt x="1256" y="16261"/>
                  </a:cubicBezTo>
                  <a:cubicBezTo>
                    <a:pt x="1276" y="16270"/>
                    <a:pt x="1303" y="16270"/>
                    <a:pt x="1337" y="16289"/>
                  </a:cubicBezTo>
                  <a:cubicBezTo>
                    <a:pt x="1424" y="16325"/>
                    <a:pt x="1511" y="16380"/>
                    <a:pt x="1592" y="16443"/>
                  </a:cubicBezTo>
                  <a:cubicBezTo>
                    <a:pt x="1666" y="16498"/>
                    <a:pt x="1740" y="16552"/>
                    <a:pt x="1807" y="16580"/>
                  </a:cubicBezTo>
                  <a:cubicBezTo>
                    <a:pt x="2042" y="16662"/>
                    <a:pt x="2324" y="16598"/>
                    <a:pt x="2572" y="16525"/>
                  </a:cubicBezTo>
                  <a:lnTo>
                    <a:pt x="2586" y="16516"/>
                  </a:lnTo>
                  <a:cubicBezTo>
                    <a:pt x="2680" y="16480"/>
                    <a:pt x="2747" y="16471"/>
                    <a:pt x="2787" y="16498"/>
                  </a:cubicBezTo>
                  <a:cubicBezTo>
                    <a:pt x="2861" y="16543"/>
                    <a:pt x="2901" y="16589"/>
                    <a:pt x="2888" y="16698"/>
                  </a:cubicBezTo>
                  <a:cubicBezTo>
                    <a:pt x="2888" y="16716"/>
                    <a:pt x="2881" y="16734"/>
                    <a:pt x="2888" y="16762"/>
                  </a:cubicBezTo>
                  <a:cubicBezTo>
                    <a:pt x="2895" y="16789"/>
                    <a:pt x="2901" y="16816"/>
                    <a:pt x="2908" y="16853"/>
                  </a:cubicBezTo>
                  <a:cubicBezTo>
                    <a:pt x="2928" y="16953"/>
                    <a:pt x="2942" y="17007"/>
                    <a:pt x="2996" y="17026"/>
                  </a:cubicBezTo>
                  <a:cubicBezTo>
                    <a:pt x="3170" y="17107"/>
                    <a:pt x="3237" y="16998"/>
                    <a:pt x="3345" y="16780"/>
                  </a:cubicBezTo>
                  <a:cubicBezTo>
                    <a:pt x="3372" y="16716"/>
                    <a:pt x="3405" y="16662"/>
                    <a:pt x="3439" y="16607"/>
                  </a:cubicBezTo>
                  <a:cubicBezTo>
                    <a:pt x="3526" y="16471"/>
                    <a:pt x="3620" y="16334"/>
                    <a:pt x="3734" y="16352"/>
                  </a:cubicBezTo>
                  <a:cubicBezTo>
                    <a:pt x="3828" y="16361"/>
                    <a:pt x="3909" y="16461"/>
                    <a:pt x="4003" y="16671"/>
                  </a:cubicBezTo>
                  <a:cubicBezTo>
                    <a:pt x="4070" y="16825"/>
                    <a:pt x="4151" y="16944"/>
                    <a:pt x="4238" y="17071"/>
                  </a:cubicBezTo>
                  <a:cubicBezTo>
                    <a:pt x="4272" y="17117"/>
                    <a:pt x="4305" y="17171"/>
                    <a:pt x="4339" y="17217"/>
                  </a:cubicBezTo>
                  <a:cubicBezTo>
                    <a:pt x="4446" y="17380"/>
                    <a:pt x="4460" y="17553"/>
                    <a:pt x="4473" y="17699"/>
                  </a:cubicBezTo>
                  <a:cubicBezTo>
                    <a:pt x="4480" y="17808"/>
                    <a:pt x="4493" y="17908"/>
                    <a:pt x="4534" y="18008"/>
                  </a:cubicBezTo>
                  <a:cubicBezTo>
                    <a:pt x="4614" y="18190"/>
                    <a:pt x="4775" y="18308"/>
                    <a:pt x="4937" y="18427"/>
                  </a:cubicBezTo>
                  <a:cubicBezTo>
                    <a:pt x="4990" y="18463"/>
                    <a:pt x="5037" y="18509"/>
                    <a:pt x="5084" y="18545"/>
                  </a:cubicBezTo>
                  <a:cubicBezTo>
                    <a:pt x="5111" y="18572"/>
                    <a:pt x="5138" y="18590"/>
                    <a:pt x="5165" y="18609"/>
                  </a:cubicBezTo>
                  <a:cubicBezTo>
                    <a:pt x="5346" y="18754"/>
                    <a:pt x="5487" y="18873"/>
                    <a:pt x="5481" y="19264"/>
                  </a:cubicBezTo>
                  <a:cubicBezTo>
                    <a:pt x="5481" y="19309"/>
                    <a:pt x="5481" y="19346"/>
                    <a:pt x="5481" y="19391"/>
                  </a:cubicBezTo>
                  <a:cubicBezTo>
                    <a:pt x="5474" y="19555"/>
                    <a:pt x="5474" y="19719"/>
                    <a:pt x="5501" y="19855"/>
                  </a:cubicBezTo>
                  <a:cubicBezTo>
                    <a:pt x="5507" y="19892"/>
                    <a:pt x="5521" y="19937"/>
                    <a:pt x="5528" y="19973"/>
                  </a:cubicBezTo>
                  <a:cubicBezTo>
                    <a:pt x="5554" y="20092"/>
                    <a:pt x="5588" y="20210"/>
                    <a:pt x="5568" y="20365"/>
                  </a:cubicBezTo>
                  <a:cubicBezTo>
                    <a:pt x="5534" y="20601"/>
                    <a:pt x="5494" y="20647"/>
                    <a:pt x="5387" y="20665"/>
                  </a:cubicBezTo>
                  <a:cubicBezTo>
                    <a:pt x="5360" y="20665"/>
                    <a:pt x="5333" y="20674"/>
                    <a:pt x="5293" y="20692"/>
                  </a:cubicBezTo>
                  <a:cubicBezTo>
                    <a:pt x="5246" y="20710"/>
                    <a:pt x="5212" y="20765"/>
                    <a:pt x="5172" y="20820"/>
                  </a:cubicBezTo>
                  <a:cubicBezTo>
                    <a:pt x="5158" y="20838"/>
                    <a:pt x="5151" y="20847"/>
                    <a:pt x="5138" y="20865"/>
                  </a:cubicBezTo>
                  <a:cubicBezTo>
                    <a:pt x="5192" y="21011"/>
                    <a:pt x="5266" y="21156"/>
                    <a:pt x="5333" y="21302"/>
                  </a:cubicBezTo>
                  <a:lnTo>
                    <a:pt x="5387" y="21411"/>
                  </a:lnTo>
                  <a:cubicBezTo>
                    <a:pt x="5474" y="21593"/>
                    <a:pt x="5675" y="21575"/>
                    <a:pt x="5877" y="21557"/>
                  </a:cubicBezTo>
                  <a:cubicBezTo>
                    <a:pt x="5931" y="21548"/>
                    <a:pt x="5991" y="21548"/>
                    <a:pt x="6038" y="21548"/>
                  </a:cubicBezTo>
                  <a:lnTo>
                    <a:pt x="6300" y="21548"/>
                  </a:lnTo>
                  <a:cubicBezTo>
                    <a:pt x="6468" y="21548"/>
                    <a:pt x="6636" y="21548"/>
                    <a:pt x="6804" y="21548"/>
                  </a:cubicBezTo>
                  <a:cubicBezTo>
                    <a:pt x="6878" y="21548"/>
                    <a:pt x="6918" y="21529"/>
                    <a:pt x="6972" y="21493"/>
                  </a:cubicBezTo>
                  <a:cubicBezTo>
                    <a:pt x="7005" y="21475"/>
                    <a:pt x="7039" y="21457"/>
                    <a:pt x="7093" y="21438"/>
                  </a:cubicBezTo>
                  <a:cubicBezTo>
                    <a:pt x="7153" y="21420"/>
                    <a:pt x="7193" y="21420"/>
                    <a:pt x="7227" y="21420"/>
                  </a:cubicBezTo>
                  <a:cubicBezTo>
                    <a:pt x="7274" y="21420"/>
                    <a:pt x="7294" y="21420"/>
                    <a:pt x="7354" y="21338"/>
                  </a:cubicBezTo>
                  <a:cubicBezTo>
                    <a:pt x="7415" y="21265"/>
                    <a:pt x="7455" y="21174"/>
                    <a:pt x="7509" y="21083"/>
                  </a:cubicBezTo>
                  <a:cubicBezTo>
                    <a:pt x="7563" y="20974"/>
                    <a:pt x="7623" y="20865"/>
                    <a:pt x="7704" y="20774"/>
                  </a:cubicBezTo>
                  <a:cubicBezTo>
                    <a:pt x="7845" y="20601"/>
                    <a:pt x="7999" y="20610"/>
                    <a:pt x="8154" y="20619"/>
                  </a:cubicBezTo>
                  <a:cubicBezTo>
                    <a:pt x="8187" y="20619"/>
                    <a:pt x="8221" y="20619"/>
                    <a:pt x="8261" y="20619"/>
                  </a:cubicBezTo>
                  <a:cubicBezTo>
                    <a:pt x="8308" y="20610"/>
                    <a:pt x="8349" y="20619"/>
                    <a:pt x="8396" y="20629"/>
                  </a:cubicBezTo>
                  <a:cubicBezTo>
                    <a:pt x="8476" y="20638"/>
                    <a:pt x="8563" y="20638"/>
                    <a:pt x="8637" y="20629"/>
                  </a:cubicBezTo>
                  <a:cubicBezTo>
                    <a:pt x="8657" y="20629"/>
                    <a:pt x="8698" y="20601"/>
                    <a:pt x="8731" y="20574"/>
                  </a:cubicBezTo>
                  <a:cubicBezTo>
                    <a:pt x="8785" y="20538"/>
                    <a:pt x="8832" y="20510"/>
                    <a:pt x="8872" y="20510"/>
                  </a:cubicBezTo>
                  <a:cubicBezTo>
                    <a:pt x="9067" y="20528"/>
                    <a:pt x="9107" y="20838"/>
                    <a:pt x="9134" y="21074"/>
                  </a:cubicBezTo>
                  <a:cubicBezTo>
                    <a:pt x="9148" y="21165"/>
                    <a:pt x="9154" y="21256"/>
                    <a:pt x="9175" y="21293"/>
                  </a:cubicBezTo>
                  <a:cubicBezTo>
                    <a:pt x="9222" y="21420"/>
                    <a:pt x="9329" y="21484"/>
                    <a:pt x="9430" y="21457"/>
                  </a:cubicBezTo>
                  <a:cubicBezTo>
                    <a:pt x="9490" y="21438"/>
                    <a:pt x="9504" y="21411"/>
                    <a:pt x="9544" y="21293"/>
                  </a:cubicBezTo>
                  <a:lnTo>
                    <a:pt x="9551" y="21275"/>
                  </a:lnTo>
                  <a:cubicBezTo>
                    <a:pt x="9584" y="21174"/>
                    <a:pt x="9604" y="21074"/>
                    <a:pt x="9625" y="20965"/>
                  </a:cubicBezTo>
                  <a:cubicBezTo>
                    <a:pt x="9645" y="20838"/>
                    <a:pt x="9672" y="20701"/>
                    <a:pt x="9725" y="20574"/>
                  </a:cubicBezTo>
                  <a:cubicBezTo>
                    <a:pt x="9752" y="20510"/>
                    <a:pt x="9779" y="20465"/>
                    <a:pt x="9806" y="20419"/>
                  </a:cubicBezTo>
                  <a:cubicBezTo>
                    <a:pt x="9833" y="20374"/>
                    <a:pt x="9860" y="20328"/>
                    <a:pt x="9880" y="20283"/>
                  </a:cubicBezTo>
                  <a:cubicBezTo>
                    <a:pt x="9873" y="20292"/>
                    <a:pt x="9880" y="20265"/>
                    <a:pt x="9880" y="20256"/>
                  </a:cubicBezTo>
                  <a:cubicBezTo>
                    <a:pt x="9880" y="20210"/>
                    <a:pt x="9880" y="20155"/>
                    <a:pt x="9893" y="20110"/>
                  </a:cubicBezTo>
                  <a:cubicBezTo>
                    <a:pt x="9907" y="20064"/>
                    <a:pt x="9934" y="20028"/>
                    <a:pt x="9954" y="20001"/>
                  </a:cubicBezTo>
                  <a:cubicBezTo>
                    <a:pt x="9967" y="19973"/>
                    <a:pt x="9987" y="19955"/>
                    <a:pt x="9994" y="19937"/>
                  </a:cubicBezTo>
                  <a:cubicBezTo>
                    <a:pt x="10021" y="19864"/>
                    <a:pt x="10021" y="19801"/>
                    <a:pt x="10021" y="19719"/>
                  </a:cubicBezTo>
                  <a:cubicBezTo>
                    <a:pt x="10021" y="19664"/>
                    <a:pt x="10021" y="19610"/>
                    <a:pt x="10028" y="19546"/>
                  </a:cubicBezTo>
                  <a:cubicBezTo>
                    <a:pt x="10061" y="19273"/>
                    <a:pt x="10088" y="19127"/>
                    <a:pt x="10122" y="19073"/>
                  </a:cubicBezTo>
                  <a:cubicBezTo>
                    <a:pt x="10142" y="19027"/>
                    <a:pt x="10175" y="19000"/>
                    <a:pt x="10209" y="18964"/>
                  </a:cubicBezTo>
                  <a:cubicBezTo>
                    <a:pt x="10229" y="18936"/>
                    <a:pt x="10256" y="18918"/>
                    <a:pt x="10269" y="18891"/>
                  </a:cubicBezTo>
                  <a:cubicBezTo>
                    <a:pt x="10276" y="18873"/>
                    <a:pt x="10283" y="18845"/>
                    <a:pt x="10290" y="18809"/>
                  </a:cubicBezTo>
                  <a:cubicBezTo>
                    <a:pt x="10303" y="18745"/>
                    <a:pt x="10323" y="18672"/>
                    <a:pt x="10370" y="18627"/>
                  </a:cubicBezTo>
                  <a:cubicBezTo>
                    <a:pt x="10417" y="18581"/>
                    <a:pt x="10464" y="18590"/>
                    <a:pt x="10498" y="18600"/>
                  </a:cubicBezTo>
                  <a:cubicBezTo>
                    <a:pt x="10504" y="18600"/>
                    <a:pt x="10518" y="18609"/>
                    <a:pt x="10525" y="18600"/>
                  </a:cubicBezTo>
                  <a:cubicBezTo>
                    <a:pt x="10525" y="18600"/>
                    <a:pt x="10578" y="18545"/>
                    <a:pt x="10592" y="18536"/>
                  </a:cubicBezTo>
                  <a:lnTo>
                    <a:pt x="10632" y="18609"/>
                  </a:lnTo>
                  <a:lnTo>
                    <a:pt x="10639" y="18609"/>
                  </a:lnTo>
                  <a:lnTo>
                    <a:pt x="10625" y="18518"/>
                  </a:lnTo>
                  <a:lnTo>
                    <a:pt x="10686" y="18499"/>
                  </a:lnTo>
                  <a:lnTo>
                    <a:pt x="10686" y="18499"/>
                  </a:lnTo>
                  <a:cubicBezTo>
                    <a:pt x="10854" y="18463"/>
                    <a:pt x="11075" y="18454"/>
                    <a:pt x="11243" y="18518"/>
                  </a:cubicBezTo>
                  <a:cubicBezTo>
                    <a:pt x="11458" y="18590"/>
                    <a:pt x="11767" y="18718"/>
                    <a:pt x="11982" y="18873"/>
                  </a:cubicBezTo>
                  <a:cubicBezTo>
                    <a:pt x="12090" y="18945"/>
                    <a:pt x="12224" y="19082"/>
                    <a:pt x="12304" y="19173"/>
                  </a:cubicBezTo>
                  <a:cubicBezTo>
                    <a:pt x="12405" y="19291"/>
                    <a:pt x="12419" y="19355"/>
                    <a:pt x="12425" y="19455"/>
                  </a:cubicBezTo>
                  <a:cubicBezTo>
                    <a:pt x="12432" y="19491"/>
                    <a:pt x="12432" y="19537"/>
                    <a:pt x="12446" y="19591"/>
                  </a:cubicBezTo>
                  <a:cubicBezTo>
                    <a:pt x="12459" y="19646"/>
                    <a:pt x="12560" y="19910"/>
                    <a:pt x="12580" y="19946"/>
                  </a:cubicBezTo>
                  <a:cubicBezTo>
                    <a:pt x="12587" y="19955"/>
                    <a:pt x="12607" y="19964"/>
                    <a:pt x="12634" y="19973"/>
                  </a:cubicBezTo>
                  <a:cubicBezTo>
                    <a:pt x="12681" y="19992"/>
                    <a:pt x="12741" y="20010"/>
                    <a:pt x="12781" y="20101"/>
                  </a:cubicBezTo>
                  <a:cubicBezTo>
                    <a:pt x="12815" y="20165"/>
                    <a:pt x="12815" y="20237"/>
                    <a:pt x="12822" y="20292"/>
                  </a:cubicBezTo>
                  <a:cubicBezTo>
                    <a:pt x="12822" y="20346"/>
                    <a:pt x="12828" y="20374"/>
                    <a:pt x="12849" y="20410"/>
                  </a:cubicBezTo>
                  <a:cubicBezTo>
                    <a:pt x="12869" y="20437"/>
                    <a:pt x="12909" y="20465"/>
                    <a:pt x="12949" y="20483"/>
                  </a:cubicBezTo>
                  <a:cubicBezTo>
                    <a:pt x="12976" y="20501"/>
                    <a:pt x="13010" y="20519"/>
                    <a:pt x="13030" y="20538"/>
                  </a:cubicBezTo>
                  <a:cubicBezTo>
                    <a:pt x="13057" y="20556"/>
                    <a:pt x="13077" y="20583"/>
                    <a:pt x="13104" y="20610"/>
                  </a:cubicBezTo>
                  <a:cubicBezTo>
                    <a:pt x="13164" y="20674"/>
                    <a:pt x="13184" y="20701"/>
                    <a:pt x="13265" y="20665"/>
                  </a:cubicBezTo>
                  <a:cubicBezTo>
                    <a:pt x="13319" y="20647"/>
                    <a:pt x="13366" y="20574"/>
                    <a:pt x="13413" y="20510"/>
                  </a:cubicBezTo>
                  <a:lnTo>
                    <a:pt x="13433" y="20483"/>
                  </a:lnTo>
                  <a:cubicBezTo>
                    <a:pt x="13614" y="20237"/>
                    <a:pt x="13782" y="20174"/>
                    <a:pt x="14044" y="20265"/>
                  </a:cubicBezTo>
                  <a:lnTo>
                    <a:pt x="14098" y="20283"/>
                  </a:lnTo>
                  <a:lnTo>
                    <a:pt x="14098" y="20356"/>
                  </a:lnTo>
                  <a:cubicBezTo>
                    <a:pt x="14091" y="20583"/>
                    <a:pt x="14299" y="20647"/>
                    <a:pt x="14568" y="20701"/>
                  </a:cubicBezTo>
                  <a:cubicBezTo>
                    <a:pt x="14635" y="20710"/>
                    <a:pt x="14696" y="20729"/>
                    <a:pt x="14743" y="20747"/>
                  </a:cubicBezTo>
                  <a:cubicBezTo>
                    <a:pt x="14884" y="20801"/>
                    <a:pt x="14984" y="20765"/>
                    <a:pt x="15099" y="20701"/>
                  </a:cubicBezTo>
                  <a:cubicBezTo>
                    <a:pt x="15159" y="20665"/>
                    <a:pt x="15219" y="20647"/>
                    <a:pt x="15280" y="20619"/>
                  </a:cubicBezTo>
                  <a:cubicBezTo>
                    <a:pt x="15340" y="20601"/>
                    <a:pt x="15394" y="20583"/>
                    <a:pt x="15441" y="20547"/>
                  </a:cubicBezTo>
                  <a:cubicBezTo>
                    <a:pt x="15508" y="20501"/>
                    <a:pt x="15562" y="20428"/>
                    <a:pt x="15609" y="20337"/>
                  </a:cubicBezTo>
                  <a:cubicBezTo>
                    <a:pt x="15589" y="20310"/>
                    <a:pt x="15569" y="20283"/>
                    <a:pt x="15562" y="20237"/>
                  </a:cubicBezTo>
                  <a:cubicBezTo>
                    <a:pt x="15535" y="20037"/>
                    <a:pt x="15690" y="19901"/>
                    <a:pt x="15763" y="19755"/>
                  </a:cubicBezTo>
                  <a:cubicBezTo>
                    <a:pt x="15857" y="19573"/>
                    <a:pt x="16032" y="19455"/>
                    <a:pt x="15891" y="19227"/>
                  </a:cubicBezTo>
                  <a:cubicBezTo>
                    <a:pt x="15716" y="18945"/>
                    <a:pt x="15965" y="18973"/>
                    <a:pt x="15999" y="18736"/>
                  </a:cubicBezTo>
                  <a:cubicBezTo>
                    <a:pt x="16025" y="18572"/>
                    <a:pt x="16166" y="18399"/>
                    <a:pt x="16247" y="18290"/>
                  </a:cubicBezTo>
                  <a:cubicBezTo>
                    <a:pt x="16381" y="18126"/>
                    <a:pt x="16529" y="17990"/>
                    <a:pt x="16670" y="17844"/>
                  </a:cubicBezTo>
                  <a:cubicBezTo>
                    <a:pt x="16798" y="17708"/>
                    <a:pt x="17483" y="17262"/>
                    <a:pt x="17396" y="16989"/>
                  </a:cubicBezTo>
                  <a:cubicBezTo>
                    <a:pt x="17382" y="16944"/>
                    <a:pt x="17362" y="16907"/>
                    <a:pt x="17349" y="16862"/>
                  </a:cubicBezTo>
                  <a:cubicBezTo>
                    <a:pt x="17315" y="16725"/>
                    <a:pt x="17301" y="16734"/>
                    <a:pt x="17355" y="16671"/>
                  </a:cubicBezTo>
                  <a:cubicBezTo>
                    <a:pt x="17396" y="16625"/>
                    <a:pt x="17402" y="16361"/>
                    <a:pt x="17402" y="16289"/>
                  </a:cubicBezTo>
                  <a:cubicBezTo>
                    <a:pt x="17409" y="16179"/>
                    <a:pt x="17443" y="16052"/>
                    <a:pt x="17443" y="15943"/>
                  </a:cubicBezTo>
                  <a:cubicBezTo>
                    <a:pt x="17436" y="15779"/>
                    <a:pt x="17362" y="15752"/>
                    <a:pt x="17396" y="15579"/>
                  </a:cubicBezTo>
                  <a:cubicBezTo>
                    <a:pt x="17409" y="15488"/>
                    <a:pt x="17503" y="15215"/>
                    <a:pt x="17604" y="15215"/>
                  </a:cubicBezTo>
                  <a:cubicBezTo>
                    <a:pt x="17604" y="15215"/>
                    <a:pt x="17604" y="15269"/>
                    <a:pt x="17631" y="15269"/>
                  </a:cubicBezTo>
                  <a:cubicBezTo>
                    <a:pt x="17678" y="15279"/>
                    <a:pt x="17725" y="15233"/>
                    <a:pt x="17758" y="15206"/>
                  </a:cubicBezTo>
                  <a:cubicBezTo>
                    <a:pt x="17819" y="15151"/>
                    <a:pt x="17893" y="15078"/>
                    <a:pt x="17960" y="15042"/>
                  </a:cubicBezTo>
                  <a:cubicBezTo>
                    <a:pt x="18081" y="14978"/>
                    <a:pt x="18269" y="14960"/>
                    <a:pt x="18336" y="14787"/>
                  </a:cubicBezTo>
                  <a:cubicBezTo>
                    <a:pt x="18376" y="14687"/>
                    <a:pt x="18793" y="14560"/>
                    <a:pt x="18746" y="14432"/>
                  </a:cubicBezTo>
                  <a:cubicBezTo>
                    <a:pt x="18732" y="14396"/>
                    <a:pt x="18578" y="14187"/>
                    <a:pt x="18631" y="14159"/>
                  </a:cubicBezTo>
                  <a:cubicBezTo>
                    <a:pt x="18678" y="14132"/>
                    <a:pt x="18739" y="14114"/>
                    <a:pt x="18766" y="14032"/>
                  </a:cubicBezTo>
                  <a:cubicBezTo>
                    <a:pt x="18786" y="13977"/>
                    <a:pt x="18766" y="13814"/>
                    <a:pt x="18833" y="13796"/>
                  </a:cubicBezTo>
                  <a:cubicBezTo>
                    <a:pt x="18927" y="13777"/>
                    <a:pt x="19001" y="13750"/>
                    <a:pt x="19081" y="13677"/>
                  </a:cubicBezTo>
                  <a:cubicBezTo>
                    <a:pt x="19115" y="13641"/>
                    <a:pt x="19390" y="13313"/>
                    <a:pt x="19377" y="13304"/>
                  </a:cubicBezTo>
                  <a:cubicBezTo>
                    <a:pt x="19283" y="13186"/>
                    <a:pt x="19491" y="13022"/>
                    <a:pt x="19525" y="12986"/>
                  </a:cubicBezTo>
                  <a:cubicBezTo>
                    <a:pt x="19572" y="12922"/>
                    <a:pt x="19612" y="12840"/>
                    <a:pt x="19646" y="12767"/>
                  </a:cubicBezTo>
                  <a:cubicBezTo>
                    <a:pt x="19693" y="12676"/>
                    <a:pt x="19820" y="12685"/>
                    <a:pt x="19854" y="12594"/>
                  </a:cubicBezTo>
                  <a:cubicBezTo>
                    <a:pt x="19860" y="12576"/>
                    <a:pt x="19847" y="12585"/>
                    <a:pt x="19840" y="12576"/>
                  </a:cubicBezTo>
                  <a:cubicBezTo>
                    <a:pt x="19847" y="12567"/>
                    <a:pt x="19867" y="12522"/>
                    <a:pt x="19867" y="12522"/>
                  </a:cubicBezTo>
                  <a:cubicBezTo>
                    <a:pt x="19874" y="12449"/>
                    <a:pt x="19867" y="12367"/>
                    <a:pt x="19854" y="12294"/>
                  </a:cubicBezTo>
                  <a:cubicBezTo>
                    <a:pt x="19834" y="12194"/>
                    <a:pt x="19740" y="12149"/>
                    <a:pt x="19840" y="12076"/>
                  </a:cubicBezTo>
                  <a:cubicBezTo>
                    <a:pt x="19881" y="12049"/>
                    <a:pt x="19928" y="12030"/>
                    <a:pt x="19975" y="12030"/>
                  </a:cubicBezTo>
                  <a:cubicBezTo>
                    <a:pt x="20042" y="12030"/>
                    <a:pt x="20082" y="11958"/>
                    <a:pt x="20136" y="11921"/>
                  </a:cubicBezTo>
                  <a:cubicBezTo>
                    <a:pt x="20196" y="11876"/>
                    <a:pt x="20216" y="11739"/>
                    <a:pt x="20136" y="11703"/>
                  </a:cubicBezTo>
                  <a:cubicBezTo>
                    <a:pt x="20156" y="11676"/>
                    <a:pt x="20492" y="11585"/>
                    <a:pt x="20451" y="11503"/>
                  </a:cubicBezTo>
                  <a:cubicBezTo>
                    <a:pt x="20378" y="11339"/>
                    <a:pt x="20190" y="11212"/>
                    <a:pt x="20069" y="11275"/>
                  </a:cubicBezTo>
                  <a:cubicBezTo>
                    <a:pt x="19995" y="11312"/>
                    <a:pt x="19914" y="11284"/>
                    <a:pt x="19840" y="11339"/>
                  </a:cubicBezTo>
                  <a:cubicBezTo>
                    <a:pt x="19793" y="11366"/>
                    <a:pt x="19672" y="11348"/>
                    <a:pt x="19646" y="11412"/>
                  </a:cubicBezTo>
                  <a:cubicBezTo>
                    <a:pt x="19619" y="11475"/>
                    <a:pt x="19531" y="11475"/>
                    <a:pt x="19504" y="11412"/>
                  </a:cubicBezTo>
                  <a:cubicBezTo>
                    <a:pt x="19451" y="11284"/>
                    <a:pt x="19672" y="11321"/>
                    <a:pt x="19672" y="11202"/>
                  </a:cubicBezTo>
                  <a:cubicBezTo>
                    <a:pt x="19672" y="11084"/>
                    <a:pt x="19619" y="11057"/>
                    <a:pt x="19713" y="10966"/>
                  </a:cubicBezTo>
                  <a:cubicBezTo>
                    <a:pt x="19760" y="10920"/>
                    <a:pt x="19719" y="10811"/>
                    <a:pt x="19787" y="10747"/>
                  </a:cubicBezTo>
                  <a:cubicBezTo>
                    <a:pt x="19840" y="10693"/>
                    <a:pt x="19847" y="10629"/>
                    <a:pt x="19894" y="10575"/>
                  </a:cubicBezTo>
                  <a:cubicBezTo>
                    <a:pt x="19954" y="10511"/>
                    <a:pt x="20069" y="10447"/>
                    <a:pt x="20136" y="10411"/>
                  </a:cubicBezTo>
                  <a:cubicBezTo>
                    <a:pt x="20237" y="10356"/>
                    <a:pt x="20049" y="10138"/>
                    <a:pt x="20035" y="10010"/>
                  </a:cubicBezTo>
                  <a:cubicBezTo>
                    <a:pt x="20015" y="9829"/>
                    <a:pt x="20371" y="10010"/>
                    <a:pt x="20418" y="10020"/>
                  </a:cubicBezTo>
                  <a:cubicBezTo>
                    <a:pt x="20472" y="10038"/>
                    <a:pt x="20532" y="10056"/>
                    <a:pt x="20586" y="10029"/>
                  </a:cubicBezTo>
                  <a:cubicBezTo>
                    <a:pt x="20687" y="9965"/>
                    <a:pt x="20673" y="9956"/>
                    <a:pt x="20781" y="9974"/>
                  </a:cubicBezTo>
                  <a:cubicBezTo>
                    <a:pt x="20848" y="9983"/>
                    <a:pt x="20868" y="10038"/>
                    <a:pt x="20928" y="10056"/>
                  </a:cubicBezTo>
                  <a:cubicBezTo>
                    <a:pt x="21069" y="10101"/>
                    <a:pt x="21009" y="10174"/>
                    <a:pt x="20969" y="10338"/>
                  </a:cubicBezTo>
                  <a:cubicBezTo>
                    <a:pt x="20955" y="10411"/>
                    <a:pt x="20935" y="10638"/>
                    <a:pt x="21029" y="10611"/>
                  </a:cubicBezTo>
                  <a:cubicBezTo>
                    <a:pt x="21063" y="10602"/>
                    <a:pt x="21184" y="10538"/>
                    <a:pt x="21217" y="10556"/>
                  </a:cubicBezTo>
                  <a:cubicBezTo>
                    <a:pt x="21264" y="10584"/>
                    <a:pt x="21217" y="10738"/>
                    <a:pt x="21318" y="10738"/>
                  </a:cubicBezTo>
                  <a:cubicBezTo>
                    <a:pt x="21392" y="10738"/>
                    <a:pt x="21486" y="10647"/>
                    <a:pt x="21573" y="10638"/>
                  </a:cubicBezTo>
                  <a:cubicBezTo>
                    <a:pt x="21580" y="10638"/>
                    <a:pt x="21587" y="10638"/>
                    <a:pt x="21587" y="10638"/>
                  </a:cubicBezTo>
                  <a:cubicBezTo>
                    <a:pt x="21587" y="10629"/>
                    <a:pt x="21587" y="10629"/>
                    <a:pt x="21587" y="10620"/>
                  </a:cubicBezTo>
                  <a:cubicBezTo>
                    <a:pt x="21593" y="10538"/>
                    <a:pt x="21600" y="10447"/>
                    <a:pt x="21580" y="10393"/>
                  </a:cubicBezTo>
                  <a:cubicBezTo>
                    <a:pt x="21553" y="10302"/>
                    <a:pt x="21499" y="10211"/>
                    <a:pt x="21446" y="10120"/>
                  </a:cubicBezTo>
                  <a:cubicBezTo>
                    <a:pt x="21385" y="10020"/>
                    <a:pt x="21318" y="9910"/>
                    <a:pt x="21284" y="9783"/>
                  </a:cubicBezTo>
                  <a:cubicBezTo>
                    <a:pt x="21257" y="9692"/>
                    <a:pt x="21257" y="9610"/>
                    <a:pt x="21257" y="9528"/>
                  </a:cubicBezTo>
                  <a:cubicBezTo>
                    <a:pt x="21257" y="9474"/>
                    <a:pt x="21257" y="9428"/>
                    <a:pt x="21251" y="9383"/>
                  </a:cubicBezTo>
                  <a:cubicBezTo>
                    <a:pt x="21244" y="9346"/>
                    <a:pt x="21231" y="9292"/>
                    <a:pt x="21217" y="9237"/>
                  </a:cubicBezTo>
                  <a:cubicBezTo>
                    <a:pt x="21204" y="9173"/>
                    <a:pt x="21184" y="9110"/>
                    <a:pt x="21177" y="9055"/>
                  </a:cubicBezTo>
                  <a:cubicBezTo>
                    <a:pt x="21137" y="8828"/>
                    <a:pt x="21076" y="8773"/>
                    <a:pt x="20955" y="8664"/>
                  </a:cubicBezTo>
                  <a:cubicBezTo>
                    <a:pt x="20922" y="8637"/>
                    <a:pt x="20888" y="8609"/>
                    <a:pt x="20854" y="8573"/>
                  </a:cubicBezTo>
                  <a:cubicBezTo>
                    <a:pt x="20613" y="8327"/>
                    <a:pt x="20640" y="7936"/>
                    <a:pt x="20660" y="7590"/>
                  </a:cubicBezTo>
                  <a:cubicBezTo>
                    <a:pt x="20673" y="7372"/>
                    <a:pt x="20687" y="7172"/>
                    <a:pt x="20646" y="7008"/>
                  </a:cubicBezTo>
                  <a:cubicBezTo>
                    <a:pt x="20619" y="6890"/>
                    <a:pt x="20559" y="6835"/>
                    <a:pt x="20465" y="6753"/>
                  </a:cubicBezTo>
                  <a:cubicBezTo>
                    <a:pt x="20371" y="6671"/>
                    <a:pt x="20324" y="6599"/>
                    <a:pt x="20270" y="6517"/>
                  </a:cubicBezTo>
                  <a:cubicBezTo>
                    <a:pt x="20250" y="6489"/>
                    <a:pt x="20230" y="6462"/>
                    <a:pt x="20210" y="6426"/>
                  </a:cubicBezTo>
                  <a:cubicBezTo>
                    <a:pt x="20075" y="6244"/>
                    <a:pt x="19934" y="6125"/>
                    <a:pt x="19766" y="5998"/>
                  </a:cubicBezTo>
                  <a:lnTo>
                    <a:pt x="19746" y="5980"/>
                  </a:lnTo>
                  <a:cubicBezTo>
                    <a:pt x="19504" y="5789"/>
                    <a:pt x="19296" y="5607"/>
                    <a:pt x="19095" y="5407"/>
                  </a:cubicBezTo>
                  <a:cubicBezTo>
                    <a:pt x="19068" y="5379"/>
                    <a:pt x="19034" y="5334"/>
                    <a:pt x="18987" y="5279"/>
                  </a:cubicBezTo>
                  <a:cubicBezTo>
                    <a:pt x="18947" y="5225"/>
                    <a:pt x="18880" y="5143"/>
                    <a:pt x="18860" y="5125"/>
                  </a:cubicBezTo>
                  <a:cubicBezTo>
                    <a:pt x="18813" y="5097"/>
                    <a:pt x="18746" y="5106"/>
                    <a:pt x="18678" y="5106"/>
                  </a:cubicBezTo>
                  <a:cubicBezTo>
                    <a:pt x="18651" y="5106"/>
                    <a:pt x="18625" y="5115"/>
                    <a:pt x="18598" y="5115"/>
                  </a:cubicBezTo>
                  <a:cubicBezTo>
                    <a:pt x="18564" y="5115"/>
                    <a:pt x="18531" y="5115"/>
                    <a:pt x="18497" y="5115"/>
                  </a:cubicBezTo>
                  <a:cubicBezTo>
                    <a:pt x="18430" y="5115"/>
                    <a:pt x="18356" y="5125"/>
                    <a:pt x="18289" y="5115"/>
                  </a:cubicBezTo>
                  <a:cubicBezTo>
                    <a:pt x="18161" y="5097"/>
                    <a:pt x="18107" y="5024"/>
                    <a:pt x="18060" y="4961"/>
                  </a:cubicBezTo>
                  <a:cubicBezTo>
                    <a:pt x="18034" y="4924"/>
                    <a:pt x="18013" y="4888"/>
                    <a:pt x="17973" y="4861"/>
                  </a:cubicBezTo>
                  <a:cubicBezTo>
                    <a:pt x="17832" y="4742"/>
                    <a:pt x="17678" y="4797"/>
                    <a:pt x="17503" y="4861"/>
                  </a:cubicBezTo>
                  <a:cubicBezTo>
                    <a:pt x="17443" y="4879"/>
                    <a:pt x="17375" y="4906"/>
                    <a:pt x="17315" y="4915"/>
                  </a:cubicBezTo>
                  <a:cubicBezTo>
                    <a:pt x="17194" y="4943"/>
                    <a:pt x="17093" y="4897"/>
                    <a:pt x="17013" y="4852"/>
                  </a:cubicBezTo>
                  <a:cubicBezTo>
                    <a:pt x="16932" y="4815"/>
                    <a:pt x="16865" y="4779"/>
                    <a:pt x="16791" y="4806"/>
                  </a:cubicBezTo>
                  <a:cubicBezTo>
                    <a:pt x="16757" y="4815"/>
                    <a:pt x="16724" y="4833"/>
                    <a:pt x="16697" y="4852"/>
                  </a:cubicBezTo>
                  <a:cubicBezTo>
                    <a:pt x="16630" y="4897"/>
                    <a:pt x="16549" y="4943"/>
                    <a:pt x="16422" y="4806"/>
                  </a:cubicBezTo>
                  <a:cubicBezTo>
                    <a:pt x="16361" y="4733"/>
                    <a:pt x="16301" y="4579"/>
                    <a:pt x="16247" y="4451"/>
                  </a:cubicBezTo>
                  <a:cubicBezTo>
                    <a:pt x="16227" y="4406"/>
                    <a:pt x="16213" y="4360"/>
                    <a:pt x="16200" y="4333"/>
                  </a:cubicBezTo>
                  <a:cubicBezTo>
                    <a:pt x="16093" y="4087"/>
                    <a:pt x="16079" y="4060"/>
                    <a:pt x="15871" y="4096"/>
                  </a:cubicBezTo>
                  <a:cubicBezTo>
                    <a:pt x="15743" y="4115"/>
                    <a:pt x="15716" y="4187"/>
                    <a:pt x="15663" y="4324"/>
                  </a:cubicBezTo>
                  <a:cubicBezTo>
                    <a:pt x="15636" y="4388"/>
                    <a:pt x="15602" y="4469"/>
                    <a:pt x="15555" y="4551"/>
                  </a:cubicBezTo>
                  <a:lnTo>
                    <a:pt x="15515" y="4615"/>
                  </a:lnTo>
                  <a:lnTo>
                    <a:pt x="15461" y="4570"/>
                  </a:lnTo>
                  <a:cubicBezTo>
                    <a:pt x="15428" y="4542"/>
                    <a:pt x="15401" y="4506"/>
                    <a:pt x="15374" y="4479"/>
                  </a:cubicBezTo>
                  <a:cubicBezTo>
                    <a:pt x="15354" y="4460"/>
                    <a:pt x="15327" y="4424"/>
                    <a:pt x="15313" y="4424"/>
                  </a:cubicBezTo>
                  <a:cubicBezTo>
                    <a:pt x="15320" y="4424"/>
                    <a:pt x="15300" y="4442"/>
                    <a:pt x="15253" y="4570"/>
                  </a:cubicBezTo>
                  <a:cubicBezTo>
                    <a:pt x="15233" y="4624"/>
                    <a:pt x="15219" y="4670"/>
                    <a:pt x="15206" y="4724"/>
                  </a:cubicBezTo>
                  <a:cubicBezTo>
                    <a:pt x="15179" y="4824"/>
                    <a:pt x="15152" y="4924"/>
                    <a:pt x="15099" y="5024"/>
                  </a:cubicBezTo>
                  <a:cubicBezTo>
                    <a:pt x="14978" y="5243"/>
                    <a:pt x="14783" y="5388"/>
                    <a:pt x="14615" y="5516"/>
                  </a:cubicBezTo>
                  <a:cubicBezTo>
                    <a:pt x="14554" y="5561"/>
                    <a:pt x="14501" y="5598"/>
                    <a:pt x="14447" y="5643"/>
                  </a:cubicBezTo>
                  <a:cubicBezTo>
                    <a:pt x="14185" y="5862"/>
                    <a:pt x="14098" y="5953"/>
                    <a:pt x="14104" y="6380"/>
                  </a:cubicBezTo>
                  <a:cubicBezTo>
                    <a:pt x="14104" y="6644"/>
                    <a:pt x="14091" y="6762"/>
                    <a:pt x="14010" y="6981"/>
                  </a:cubicBezTo>
                  <a:lnTo>
                    <a:pt x="13984" y="7063"/>
                  </a:lnTo>
                  <a:cubicBezTo>
                    <a:pt x="13903" y="7308"/>
                    <a:pt x="13863" y="7390"/>
                    <a:pt x="13621" y="7399"/>
                  </a:cubicBezTo>
                  <a:cubicBezTo>
                    <a:pt x="13587" y="7399"/>
                    <a:pt x="13547" y="7399"/>
                    <a:pt x="13507" y="7408"/>
                  </a:cubicBezTo>
                  <a:cubicBezTo>
                    <a:pt x="13372" y="7417"/>
                    <a:pt x="13238" y="7427"/>
                    <a:pt x="13117" y="7399"/>
                  </a:cubicBezTo>
                  <a:cubicBezTo>
                    <a:pt x="13050" y="7390"/>
                    <a:pt x="12996" y="7363"/>
                    <a:pt x="12949" y="7345"/>
                  </a:cubicBezTo>
                  <a:cubicBezTo>
                    <a:pt x="12889" y="7317"/>
                    <a:pt x="12835" y="7299"/>
                    <a:pt x="12748" y="7299"/>
                  </a:cubicBezTo>
                  <a:cubicBezTo>
                    <a:pt x="12748" y="7299"/>
                    <a:pt x="12748" y="7299"/>
                    <a:pt x="12748" y="7299"/>
                  </a:cubicBezTo>
                  <a:cubicBezTo>
                    <a:pt x="12553" y="7299"/>
                    <a:pt x="12533" y="7390"/>
                    <a:pt x="12499" y="7581"/>
                  </a:cubicBezTo>
                  <a:cubicBezTo>
                    <a:pt x="12472" y="7709"/>
                    <a:pt x="12446" y="7872"/>
                    <a:pt x="12338" y="8000"/>
                  </a:cubicBezTo>
                  <a:cubicBezTo>
                    <a:pt x="12237" y="8118"/>
                    <a:pt x="12043" y="8182"/>
                    <a:pt x="11895" y="8127"/>
                  </a:cubicBezTo>
                  <a:cubicBezTo>
                    <a:pt x="11707" y="8063"/>
                    <a:pt x="11606" y="7790"/>
                    <a:pt x="11539" y="7608"/>
                  </a:cubicBezTo>
                  <a:cubicBezTo>
                    <a:pt x="11525" y="7572"/>
                    <a:pt x="11512" y="7536"/>
                    <a:pt x="11492" y="7499"/>
                  </a:cubicBezTo>
                  <a:cubicBezTo>
                    <a:pt x="11465" y="7445"/>
                    <a:pt x="11445" y="7390"/>
                    <a:pt x="11425" y="7345"/>
                  </a:cubicBezTo>
                  <a:cubicBezTo>
                    <a:pt x="11411" y="7290"/>
                    <a:pt x="11404" y="7235"/>
                    <a:pt x="11404" y="7190"/>
                  </a:cubicBezTo>
                  <a:cubicBezTo>
                    <a:pt x="11404" y="7154"/>
                    <a:pt x="11398" y="7108"/>
                    <a:pt x="11391" y="7090"/>
                  </a:cubicBezTo>
                  <a:cubicBezTo>
                    <a:pt x="11364" y="7008"/>
                    <a:pt x="11290" y="6962"/>
                    <a:pt x="11243" y="6981"/>
                  </a:cubicBezTo>
                  <a:cubicBezTo>
                    <a:pt x="11237" y="6981"/>
                    <a:pt x="11203" y="6990"/>
                    <a:pt x="11210" y="7090"/>
                  </a:cubicBezTo>
                  <a:lnTo>
                    <a:pt x="11210" y="7163"/>
                  </a:lnTo>
                  <a:lnTo>
                    <a:pt x="11156" y="7181"/>
                  </a:lnTo>
                  <a:cubicBezTo>
                    <a:pt x="11062" y="7217"/>
                    <a:pt x="10975" y="7208"/>
                    <a:pt x="10881" y="7208"/>
                  </a:cubicBezTo>
                  <a:cubicBezTo>
                    <a:pt x="10847" y="7208"/>
                    <a:pt x="10807" y="7208"/>
                    <a:pt x="10773" y="7208"/>
                  </a:cubicBezTo>
                  <a:lnTo>
                    <a:pt x="10760" y="7208"/>
                  </a:lnTo>
                  <a:cubicBezTo>
                    <a:pt x="10598" y="7208"/>
                    <a:pt x="10558" y="7208"/>
                    <a:pt x="10444" y="7026"/>
                  </a:cubicBezTo>
                  <a:cubicBezTo>
                    <a:pt x="10330" y="6844"/>
                    <a:pt x="10290" y="6608"/>
                    <a:pt x="10337" y="6444"/>
                  </a:cubicBezTo>
                  <a:cubicBezTo>
                    <a:pt x="10370" y="6335"/>
                    <a:pt x="10431" y="6253"/>
                    <a:pt x="10518" y="6216"/>
                  </a:cubicBezTo>
                  <a:cubicBezTo>
                    <a:pt x="10498" y="6180"/>
                    <a:pt x="10464" y="6135"/>
                    <a:pt x="10431" y="6098"/>
                  </a:cubicBezTo>
                  <a:cubicBezTo>
                    <a:pt x="10410" y="6071"/>
                    <a:pt x="10384" y="6044"/>
                    <a:pt x="10363" y="6016"/>
                  </a:cubicBezTo>
                  <a:cubicBezTo>
                    <a:pt x="10263" y="5871"/>
                    <a:pt x="10249" y="5843"/>
                    <a:pt x="10243" y="5634"/>
                  </a:cubicBezTo>
                  <a:lnTo>
                    <a:pt x="10243" y="5598"/>
                  </a:lnTo>
                  <a:cubicBezTo>
                    <a:pt x="10236" y="5443"/>
                    <a:pt x="10236" y="5443"/>
                    <a:pt x="10155" y="5325"/>
                  </a:cubicBezTo>
                  <a:cubicBezTo>
                    <a:pt x="10135" y="5297"/>
                    <a:pt x="10122" y="5279"/>
                    <a:pt x="10108" y="5261"/>
                  </a:cubicBezTo>
                  <a:cubicBezTo>
                    <a:pt x="10061" y="5206"/>
                    <a:pt x="10034" y="5170"/>
                    <a:pt x="10014" y="5034"/>
                  </a:cubicBezTo>
                  <a:cubicBezTo>
                    <a:pt x="10001" y="4970"/>
                    <a:pt x="10001" y="4924"/>
                    <a:pt x="9994" y="4888"/>
                  </a:cubicBezTo>
                  <a:cubicBezTo>
                    <a:pt x="9987" y="4824"/>
                    <a:pt x="9987" y="4824"/>
                    <a:pt x="9866" y="4733"/>
                  </a:cubicBezTo>
                  <a:lnTo>
                    <a:pt x="9853" y="4724"/>
                  </a:lnTo>
                  <a:cubicBezTo>
                    <a:pt x="9752" y="4651"/>
                    <a:pt x="9658" y="4579"/>
                    <a:pt x="9631" y="4360"/>
                  </a:cubicBezTo>
                  <a:cubicBezTo>
                    <a:pt x="9625" y="4287"/>
                    <a:pt x="9625" y="4233"/>
                    <a:pt x="9631" y="4187"/>
                  </a:cubicBezTo>
                  <a:cubicBezTo>
                    <a:pt x="9631" y="4169"/>
                    <a:pt x="9638" y="4151"/>
                    <a:pt x="9631" y="4142"/>
                  </a:cubicBezTo>
                  <a:cubicBezTo>
                    <a:pt x="9631" y="4142"/>
                    <a:pt x="9625" y="4133"/>
                    <a:pt x="9598" y="4115"/>
                  </a:cubicBezTo>
                  <a:cubicBezTo>
                    <a:pt x="9571" y="4096"/>
                    <a:pt x="9403" y="4042"/>
                    <a:pt x="9309" y="4024"/>
                  </a:cubicBezTo>
                  <a:cubicBezTo>
                    <a:pt x="9168" y="3987"/>
                    <a:pt x="8846" y="3978"/>
                    <a:pt x="8731" y="4024"/>
                  </a:cubicBezTo>
                  <a:cubicBezTo>
                    <a:pt x="8664" y="4051"/>
                    <a:pt x="8631" y="4115"/>
                    <a:pt x="8584" y="4224"/>
                  </a:cubicBezTo>
                  <a:cubicBezTo>
                    <a:pt x="8537" y="4333"/>
                    <a:pt x="8476" y="4460"/>
                    <a:pt x="8355" y="4515"/>
                  </a:cubicBezTo>
                  <a:cubicBezTo>
                    <a:pt x="8288" y="4542"/>
                    <a:pt x="8221" y="4542"/>
                    <a:pt x="8160" y="4533"/>
                  </a:cubicBezTo>
                  <a:cubicBezTo>
                    <a:pt x="8120" y="4533"/>
                    <a:pt x="8080" y="4524"/>
                    <a:pt x="8040" y="4533"/>
                  </a:cubicBezTo>
                  <a:cubicBezTo>
                    <a:pt x="7993" y="4542"/>
                    <a:pt x="7959" y="4579"/>
                    <a:pt x="7919" y="4624"/>
                  </a:cubicBezTo>
                  <a:cubicBezTo>
                    <a:pt x="7885" y="4661"/>
                    <a:pt x="7851" y="4697"/>
                    <a:pt x="7811" y="4724"/>
                  </a:cubicBezTo>
                  <a:cubicBezTo>
                    <a:pt x="7583" y="4861"/>
                    <a:pt x="7354" y="4697"/>
                    <a:pt x="7166" y="4570"/>
                  </a:cubicBezTo>
                  <a:cubicBezTo>
                    <a:pt x="6978" y="4433"/>
                    <a:pt x="6951" y="4424"/>
                    <a:pt x="6851" y="4606"/>
                  </a:cubicBezTo>
                  <a:lnTo>
                    <a:pt x="6804" y="4688"/>
                  </a:lnTo>
                  <a:cubicBezTo>
                    <a:pt x="6669" y="4933"/>
                    <a:pt x="6609" y="5015"/>
                    <a:pt x="6327" y="4843"/>
                  </a:cubicBezTo>
                  <a:cubicBezTo>
                    <a:pt x="6199" y="4761"/>
                    <a:pt x="6058" y="4679"/>
                    <a:pt x="5931" y="4642"/>
                  </a:cubicBezTo>
                  <a:cubicBezTo>
                    <a:pt x="5877" y="4624"/>
                    <a:pt x="5810" y="4642"/>
                    <a:pt x="5743" y="4651"/>
                  </a:cubicBezTo>
                  <a:cubicBezTo>
                    <a:pt x="5628" y="4670"/>
                    <a:pt x="5507" y="4697"/>
                    <a:pt x="5413" y="4615"/>
                  </a:cubicBezTo>
                  <a:cubicBezTo>
                    <a:pt x="5373" y="4579"/>
                    <a:pt x="5346" y="4533"/>
                    <a:pt x="5333" y="4497"/>
                  </a:cubicBezTo>
                  <a:cubicBezTo>
                    <a:pt x="5319" y="4469"/>
                    <a:pt x="5313" y="4451"/>
                    <a:pt x="5299" y="4442"/>
                  </a:cubicBezTo>
                  <a:cubicBezTo>
                    <a:pt x="5299" y="4442"/>
                    <a:pt x="5286" y="4442"/>
                    <a:pt x="5272" y="4442"/>
                  </a:cubicBezTo>
                  <a:cubicBezTo>
                    <a:pt x="5252" y="4442"/>
                    <a:pt x="5219" y="4433"/>
                    <a:pt x="5192" y="4415"/>
                  </a:cubicBezTo>
                  <a:lnTo>
                    <a:pt x="5158" y="4388"/>
                  </a:lnTo>
                  <a:cubicBezTo>
                    <a:pt x="5098" y="4342"/>
                    <a:pt x="5017" y="4297"/>
                    <a:pt x="4977" y="4197"/>
                  </a:cubicBezTo>
                  <a:cubicBezTo>
                    <a:pt x="4916" y="4069"/>
                    <a:pt x="4930" y="3933"/>
                    <a:pt x="4937" y="3814"/>
                  </a:cubicBezTo>
                  <a:cubicBezTo>
                    <a:pt x="4943" y="3723"/>
                    <a:pt x="4950" y="3632"/>
                    <a:pt x="4923" y="3560"/>
                  </a:cubicBezTo>
                  <a:cubicBezTo>
                    <a:pt x="4910" y="3523"/>
                    <a:pt x="4849" y="3450"/>
                    <a:pt x="4809" y="3396"/>
                  </a:cubicBezTo>
                  <a:cubicBezTo>
                    <a:pt x="4775" y="3350"/>
                    <a:pt x="4742" y="3305"/>
                    <a:pt x="4722" y="3278"/>
                  </a:cubicBezTo>
                  <a:cubicBezTo>
                    <a:pt x="4648" y="3159"/>
                    <a:pt x="4547" y="3023"/>
                    <a:pt x="4460" y="2923"/>
                  </a:cubicBezTo>
                  <a:cubicBezTo>
                    <a:pt x="4325" y="2768"/>
                    <a:pt x="4110" y="2641"/>
                    <a:pt x="4023" y="2595"/>
                  </a:cubicBezTo>
                  <a:cubicBezTo>
                    <a:pt x="3996" y="2577"/>
                    <a:pt x="3976" y="2568"/>
                    <a:pt x="3956" y="2568"/>
                  </a:cubicBezTo>
                  <a:cubicBezTo>
                    <a:pt x="3855" y="2522"/>
                    <a:pt x="3808" y="2477"/>
                    <a:pt x="3788" y="2259"/>
                  </a:cubicBezTo>
                  <a:cubicBezTo>
                    <a:pt x="3781" y="2186"/>
                    <a:pt x="3781" y="2113"/>
                    <a:pt x="3788" y="2040"/>
                  </a:cubicBezTo>
                  <a:cubicBezTo>
                    <a:pt x="3734" y="1886"/>
                    <a:pt x="3734" y="1849"/>
                    <a:pt x="3734" y="181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8A9ECDCC-B4D0-4230-95CD-048AAC684EE5}"/>
                </a:ext>
              </a:extLst>
            </p:cNvPr>
            <p:cNvSpPr/>
            <p:nvPr/>
          </p:nvSpPr>
          <p:spPr>
            <a:xfrm>
              <a:off x="4768760" y="2443269"/>
              <a:ext cx="1215992" cy="123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485" extrusionOk="0">
                  <a:moveTo>
                    <a:pt x="8412" y="20896"/>
                  </a:moveTo>
                  <a:cubicBezTo>
                    <a:pt x="8471" y="20803"/>
                    <a:pt x="8523" y="20720"/>
                    <a:pt x="8565" y="20669"/>
                  </a:cubicBezTo>
                  <a:cubicBezTo>
                    <a:pt x="8668" y="20552"/>
                    <a:pt x="8770" y="20493"/>
                    <a:pt x="8881" y="20434"/>
                  </a:cubicBezTo>
                  <a:lnTo>
                    <a:pt x="8924" y="20409"/>
                  </a:lnTo>
                  <a:cubicBezTo>
                    <a:pt x="8967" y="20384"/>
                    <a:pt x="9001" y="20376"/>
                    <a:pt x="9026" y="20376"/>
                  </a:cubicBezTo>
                  <a:cubicBezTo>
                    <a:pt x="9035" y="20376"/>
                    <a:pt x="9043" y="20376"/>
                    <a:pt x="9043" y="20367"/>
                  </a:cubicBezTo>
                  <a:lnTo>
                    <a:pt x="9043" y="20367"/>
                  </a:lnTo>
                  <a:cubicBezTo>
                    <a:pt x="9043" y="20367"/>
                    <a:pt x="9052" y="20359"/>
                    <a:pt x="9060" y="20334"/>
                  </a:cubicBezTo>
                  <a:cubicBezTo>
                    <a:pt x="9060" y="20325"/>
                    <a:pt x="9052" y="20292"/>
                    <a:pt x="9052" y="20275"/>
                  </a:cubicBezTo>
                  <a:cubicBezTo>
                    <a:pt x="9043" y="20233"/>
                    <a:pt x="9035" y="20183"/>
                    <a:pt x="9043" y="20149"/>
                  </a:cubicBezTo>
                  <a:cubicBezTo>
                    <a:pt x="9095" y="19965"/>
                    <a:pt x="9240" y="19797"/>
                    <a:pt x="9428" y="19713"/>
                  </a:cubicBezTo>
                  <a:cubicBezTo>
                    <a:pt x="9607" y="19638"/>
                    <a:pt x="9786" y="19646"/>
                    <a:pt x="9948" y="19738"/>
                  </a:cubicBezTo>
                  <a:cubicBezTo>
                    <a:pt x="10017" y="19780"/>
                    <a:pt x="10059" y="19839"/>
                    <a:pt x="10093" y="19898"/>
                  </a:cubicBezTo>
                  <a:cubicBezTo>
                    <a:pt x="10136" y="19965"/>
                    <a:pt x="10162" y="19998"/>
                    <a:pt x="10196" y="20007"/>
                  </a:cubicBezTo>
                  <a:cubicBezTo>
                    <a:pt x="10222" y="20007"/>
                    <a:pt x="10273" y="19981"/>
                    <a:pt x="10315" y="19965"/>
                  </a:cubicBezTo>
                  <a:cubicBezTo>
                    <a:pt x="10367" y="19939"/>
                    <a:pt x="10409" y="19914"/>
                    <a:pt x="10469" y="19906"/>
                  </a:cubicBezTo>
                  <a:cubicBezTo>
                    <a:pt x="10580" y="19889"/>
                    <a:pt x="10700" y="19906"/>
                    <a:pt x="10794" y="19931"/>
                  </a:cubicBezTo>
                  <a:cubicBezTo>
                    <a:pt x="10862" y="19948"/>
                    <a:pt x="10922" y="19973"/>
                    <a:pt x="10990" y="20007"/>
                  </a:cubicBezTo>
                  <a:cubicBezTo>
                    <a:pt x="11084" y="20049"/>
                    <a:pt x="11169" y="20090"/>
                    <a:pt x="11255" y="20082"/>
                  </a:cubicBezTo>
                  <a:cubicBezTo>
                    <a:pt x="11306" y="20082"/>
                    <a:pt x="11391" y="20040"/>
                    <a:pt x="11468" y="20007"/>
                  </a:cubicBezTo>
                  <a:cubicBezTo>
                    <a:pt x="11536" y="19973"/>
                    <a:pt x="11596" y="19948"/>
                    <a:pt x="11656" y="19931"/>
                  </a:cubicBezTo>
                  <a:cubicBezTo>
                    <a:pt x="11741" y="19914"/>
                    <a:pt x="11852" y="19914"/>
                    <a:pt x="11963" y="19923"/>
                  </a:cubicBezTo>
                  <a:cubicBezTo>
                    <a:pt x="12194" y="19931"/>
                    <a:pt x="12450" y="19931"/>
                    <a:pt x="12527" y="19772"/>
                  </a:cubicBezTo>
                  <a:cubicBezTo>
                    <a:pt x="12578" y="19663"/>
                    <a:pt x="12544" y="19638"/>
                    <a:pt x="12441" y="19562"/>
                  </a:cubicBezTo>
                  <a:cubicBezTo>
                    <a:pt x="12416" y="19537"/>
                    <a:pt x="12382" y="19520"/>
                    <a:pt x="12356" y="19487"/>
                  </a:cubicBezTo>
                  <a:cubicBezTo>
                    <a:pt x="12236" y="19369"/>
                    <a:pt x="12185" y="19252"/>
                    <a:pt x="12142" y="19126"/>
                  </a:cubicBezTo>
                  <a:lnTo>
                    <a:pt x="12125" y="19075"/>
                  </a:lnTo>
                  <a:cubicBezTo>
                    <a:pt x="12057" y="18899"/>
                    <a:pt x="12023" y="18715"/>
                    <a:pt x="11997" y="18530"/>
                  </a:cubicBezTo>
                  <a:cubicBezTo>
                    <a:pt x="11980" y="18421"/>
                    <a:pt x="11963" y="18312"/>
                    <a:pt x="11938" y="18203"/>
                  </a:cubicBezTo>
                  <a:cubicBezTo>
                    <a:pt x="11903" y="18077"/>
                    <a:pt x="11878" y="17951"/>
                    <a:pt x="11861" y="17826"/>
                  </a:cubicBezTo>
                  <a:cubicBezTo>
                    <a:pt x="11827" y="17666"/>
                    <a:pt x="11801" y="17507"/>
                    <a:pt x="11750" y="17347"/>
                  </a:cubicBezTo>
                  <a:cubicBezTo>
                    <a:pt x="11733" y="17280"/>
                    <a:pt x="11699" y="17230"/>
                    <a:pt x="11673" y="17171"/>
                  </a:cubicBezTo>
                  <a:cubicBezTo>
                    <a:pt x="11622" y="17087"/>
                    <a:pt x="11579" y="16995"/>
                    <a:pt x="11570" y="16853"/>
                  </a:cubicBezTo>
                  <a:cubicBezTo>
                    <a:pt x="11562" y="16760"/>
                    <a:pt x="11570" y="16668"/>
                    <a:pt x="11570" y="16576"/>
                  </a:cubicBezTo>
                  <a:cubicBezTo>
                    <a:pt x="11570" y="16525"/>
                    <a:pt x="11570" y="16475"/>
                    <a:pt x="11570" y="16425"/>
                  </a:cubicBezTo>
                  <a:cubicBezTo>
                    <a:pt x="11570" y="16366"/>
                    <a:pt x="11570" y="16307"/>
                    <a:pt x="11579" y="16240"/>
                  </a:cubicBezTo>
                  <a:cubicBezTo>
                    <a:pt x="11588" y="16014"/>
                    <a:pt x="11596" y="15796"/>
                    <a:pt x="11485" y="15628"/>
                  </a:cubicBezTo>
                  <a:cubicBezTo>
                    <a:pt x="11442" y="15561"/>
                    <a:pt x="11383" y="15527"/>
                    <a:pt x="11314" y="15494"/>
                  </a:cubicBezTo>
                  <a:cubicBezTo>
                    <a:pt x="11255" y="15460"/>
                    <a:pt x="11195" y="15427"/>
                    <a:pt x="11135" y="15368"/>
                  </a:cubicBezTo>
                  <a:cubicBezTo>
                    <a:pt x="11050" y="15284"/>
                    <a:pt x="11033" y="15175"/>
                    <a:pt x="11016" y="15083"/>
                  </a:cubicBezTo>
                  <a:cubicBezTo>
                    <a:pt x="10998" y="15007"/>
                    <a:pt x="10990" y="14948"/>
                    <a:pt x="10956" y="14898"/>
                  </a:cubicBezTo>
                  <a:cubicBezTo>
                    <a:pt x="10913" y="14848"/>
                    <a:pt x="10811" y="14814"/>
                    <a:pt x="10708" y="14772"/>
                  </a:cubicBezTo>
                  <a:cubicBezTo>
                    <a:pt x="10520" y="14705"/>
                    <a:pt x="10281" y="14621"/>
                    <a:pt x="10230" y="14395"/>
                  </a:cubicBezTo>
                  <a:cubicBezTo>
                    <a:pt x="10162" y="14126"/>
                    <a:pt x="10426" y="13917"/>
                    <a:pt x="10674" y="13816"/>
                  </a:cubicBezTo>
                  <a:cubicBezTo>
                    <a:pt x="10998" y="13682"/>
                    <a:pt x="11272" y="13623"/>
                    <a:pt x="11485" y="13623"/>
                  </a:cubicBezTo>
                  <a:cubicBezTo>
                    <a:pt x="11570" y="13623"/>
                    <a:pt x="11647" y="13623"/>
                    <a:pt x="11733" y="13631"/>
                  </a:cubicBezTo>
                  <a:cubicBezTo>
                    <a:pt x="11938" y="13640"/>
                    <a:pt x="12151" y="13648"/>
                    <a:pt x="12339" y="13623"/>
                  </a:cubicBezTo>
                  <a:cubicBezTo>
                    <a:pt x="12458" y="13606"/>
                    <a:pt x="12544" y="13539"/>
                    <a:pt x="12638" y="13447"/>
                  </a:cubicBezTo>
                  <a:cubicBezTo>
                    <a:pt x="12732" y="13363"/>
                    <a:pt x="12843" y="13262"/>
                    <a:pt x="13005" y="13237"/>
                  </a:cubicBezTo>
                  <a:cubicBezTo>
                    <a:pt x="13107" y="13220"/>
                    <a:pt x="13201" y="13229"/>
                    <a:pt x="13304" y="13237"/>
                  </a:cubicBezTo>
                  <a:cubicBezTo>
                    <a:pt x="13372" y="13237"/>
                    <a:pt x="13440" y="13246"/>
                    <a:pt x="13500" y="13246"/>
                  </a:cubicBezTo>
                  <a:cubicBezTo>
                    <a:pt x="13602" y="13237"/>
                    <a:pt x="13645" y="13212"/>
                    <a:pt x="13722" y="13170"/>
                  </a:cubicBezTo>
                  <a:cubicBezTo>
                    <a:pt x="13765" y="13145"/>
                    <a:pt x="13799" y="13128"/>
                    <a:pt x="13859" y="13103"/>
                  </a:cubicBezTo>
                  <a:cubicBezTo>
                    <a:pt x="14063" y="13019"/>
                    <a:pt x="14328" y="13027"/>
                    <a:pt x="14567" y="13044"/>
                  </a:cubicBezTo>
                  <a:cubicBezTo>
                    <a:pt x="14653" y="13053"/>
                    <a:pt x="14729" y="13053"/>
                    <a:pt x="14806" y="13053"/>
                  </a:cubicBezTo>
                  <a:cubicBezTo>
                    <a:pt x="14832" y="13053"/>
                    <a:pt x="14866" y="13053"/>
                    <a:pt x="14900" y="13044"/>
                  </a:cubicBezTo>
                  <a:cubicBezTo>
                    <a:pt x="15020" y="13036"/>
                    <a:pt x="15165" y="13019"/>
                    <a:pt x="15267" y="13086"/>
                  </a:cubicBezTo>
                  <a:cubicBezTo>
                    <a:pt x="15318" y="13120"/>
                    <a:pt x="15353" y="13170"/>
                    <a:pt x="15378" y="13212"/>
                  </a:cubicBezTo>
                  <a:cubicBezTo>
                    <a:pt x="15472" y="12977"/>
                    <a:pt x="15651" y="12759"/>
                    <a:pt x="15856" y="12658"/>
                  </a:cubicBezTo>
                  <a:cubicBezTo>
                    <a:pt x="15925" y="12625"/>
                    <a:pt x="15984" y="12616"/>
                    <a:pt x="16044" y="12608"/>
                  </a:cubicBezTo>
                  <a:cubicBezTo>
                    <a:pt x="16044" y="12608"/>
                    <a:pt x="16044" y="12608"/>
                    <a:pt x="16053" y="12608"/>
                  </a:cubicBezTo>
                  <a:cubicBezTo>
                    <a:pt x="16095" y="12600"/>
                    <a:pt x="16138" y="12591"/>
                    <a:pt x="16181" y="12575"/>
                  </a:cubicBezTo>
                  <a:cubicBezTo>
                    <a:pt x="16215" y="12558"/>
                    <a:pt x="16240" y="12533"/>
                    <a:pt x="16266" y="12499"/>
                  </a:cubicBezTo>
                  <a:cubicBezTo>
                    <a:pt x="16317" y="12432"/>
                    <a:pt x="16360" y="12348"/>
                    <a:pt x="16386" y="12273"/>
                  </a:cubicBezTo>
                  <a:cubicBezTo>
                    <a:pt x="16394" y="12247"/>
                    <a:pt x="16403" y="12222"/>
                    <a:pt x="16420" y="12205"/>
                  </a:cubicBezTo>
                  <a:lnTo>
                    <a:pt x="16471" y="12088"/>
                  </a:lnTo>
                  <a:cubicBezTo>
                    <a:pt x="16556" y="11903"/>
                    <a:pt x="16667" y="11677"/>
                    <a:pt x="16702" y="11518"/>
                  </a:cubicBezTo>
                  <a:cubicBezTo>
                    <a:pt x="16719" y="11459"/>
                    <a:pt x="16710" y="11358"/>
                    <a:pt x="16702" y="11274"/>
                  </a:cubicBezTo>
                  <a:cubicBezTo>
                    <a:pt x="16702" y="11232"/>
                    <a:pt x="16693" y="11190"/>
                    <a:pt x="16693" y="11148"/>
                  </a:cubicBezTo>
                  <a:cubicBezTo>
                    <a:pt x="16693" y="11031"/>
                    <a:pt x="16719" y="10964"/>
                    <a:pt x="16744" y="10897"/>
                  </a:cubicBezTo>
                  <a:cubicBezTo>
                    <a:pt x="16753" y="10872"/>
                    <a:pt x="16761" y="10847"/>
                    <a:pt x="16770" y="10821"/>
                  </a:cubicBezTo>
                  <a:cubicBezTo>
                    <a:pt x="16787" y="10763"/>
                    <a:pt x="16804" y="10704"/>
                    <a:pt x="16821" y="10645"/>
                  </a:cubicBezTo>
                  <a:cubicBezTo>
                    <a:pt x="16872" y="10452"/>
                    <a:pt x="16932" y="10259"/>
                    <a:pt x="17043" y="10066"/>
                  </a:cubicBezTo>
                  <a:cubicBezTo>
                    <a:pt x="17154" y="9873"/>
                    <a:pt x="17222" y="9672"/>
                    <a:pt x="17291" y="9454"/>
                  </a:cubicBezTo>
                  <a:lnTo>
                    <a:pt x="17299" y="9420"/>
                  </a:lnTo>
                  <a:cubicBezTo>
                    <a:pt x="17385" y="9169"/>
                    <a:pt x="17470" y="8976"/>
                    <a:pt x="17683" y="8766"/>
                  </a:cubicBezTo>
                  <a:cubicBezTo>
                    <a:pt x="17700" y="8749"/>
                    <a:pt x="17726" y="8724"/>
                    <a:pt x="17743" y="8699"/>
                  </a:cubicBezTo>
                  <a:cubicBezTo>
                    <a:pt x="17794" y="8632"/>
                    <a:pt x="17854" y="8565"/>
                    <a:pt x="17914" y="8531"/>
                  </a:cubicBezTo>
                  <a:cubicBezTo>
                    <a:pt x="17991" y="8489"/>
                    <a:pt x="18076" y="8498"/>
                    <a:pt x="18144" y="8498"/>
                  </a:cubicBezTo>
                  <a:cubicBezTo>
                    <a:pt x="18179" y="8498"/>
                    <a:pt x="18204" y="8498"/>
                    <a:pt x="18230" y="8498"/>
                  </a:cubicBezTo>
                  <a:lnTo>
                    <a:pt x="18264" y="8347"/>
                  </a:lnTo>
                  <a:lnTo>
                    <a:pt x="18307" y="8330"/>
                  </a:lnTo>
                  <a:cubicBezTo>
                    <a:pt x="18392" y="8296"/>
                    <a:pt x="18494" y="8288"/>
                    <a:pt x="18597" y="8288"/>
                  </a:cubicBezTo>
                  <a:cubicBezTo>
                    <a:pt x="18665" y="8280"/>
                    <a:pt x="18733" y="8280"/>
                    <a:pt x="18785" y="8263"/>
                  </a:cubicBezTo>
                  <a:cubicBezTo>
                    <a:pt x="18870" y="8238"/>
                    <a:pt x="18973" y="8204"/>
                    <a:pt x="19084" y="8154"/>
                  </a:cubicBezTo>
                  <a:cubicBezTo>
                    <a:pt x="19101" y="8145"/>
                    <a:pt x="19118" y="8129"/>
                    <a:pt x="19135" y="8112"/>
                  </a:cubicBezTo>
                  <a:cubicBezTo>
                    <a:pt x="19169" y="8087"/>
                    <a:pt x="19203" y="8053"/>
                    <a:pt x="19263" y="8036"/>
                  </a:cubicBezTo>
                  <a:cubicBezTo>
                    <a:pt x="19323" y="8020"/>
                    <a:pt x="19382" y="8020"/>
                    <a:pt x="19434" y="8028"/>
                  </a:cubicBezTo>
                  <a:cubicBezTo>
                    <a:pt x="19476" y="8028"/>
                    <a:pt x="19519" y="8036"/>
                    <a:pt x="19545" y="8020"/>
                  </a:cubicBezTo>
                  <a:cubicBezTo>
                    <a:pt x="19621" y="7986"/>
                    <a:pt x="19647" y="7927"/>
                    <a:pt x="19681" y="7827"/>
                  </a:cubicBezTo>
                  <a:cubicBezTo>
                    <a:pt x="19707" y="7768"/>
                    <a:pt x="19724" y="7709"/>
                    <a:pt x="19767" y="7659"/>
                  </a:cubicBezTo>
                  <a:cubicBezTo>
                    <a:pt x="19860" y="7525"/>
                    <a:pt x="19980" y="7449"/>
                    <a:pt x="20099" y="7374"/>
                  </a:cubicBezTo>
                  <a:cubicBezTo>
                    <a:pt x="20168" y="7332"/>
                    <a:pt x="20228" y="7290"/>
                    <a:pt x="20287" y="7240"/>
                  </a:cubicBezTo>
                  <a:cubicBezTo>
                    <a:pt x="20492" y="7063"/>
                    <a:pt x="20629" y="6870"/>
                    <a:pt x="20774" y="6577"/>
                  </a:cubicBezTo>
                  <a:cubicBezTo>
                    <a:pt x="20808" y="6510"/>
                    <a:pt x="20817" y="6451"/>
                    <a:pt x="20825" y="6376"/>
                  </a:cubicBezTo>
                  <a:cubicBezTo>
                    <a:pt x="20834" y="6317"/>
                    <a:pt x="20842" y="6258"/>
                    <a:pt x="20859" y="6183"/>
                  </a:cubicBezTo>
                  <a:cubicBezTo>
                    <a:pt x="20885" y="6090"/>
                    <a:pt x="20936" y="5998"/>
                    <a:pt x="20979" y="5906"/>
                  </a:cubicBezTo>
                  <a:cubicBezTo>
                    <a:pt x="21004" y="5847"/>
                    <a:pt x="21039" y="5780"/>
                    <a:pt x="21064" y="5721"/>
                  </a:cubicBezTo>
                  <a:cubicBezTo>
                    <a:pt x="21090" y="5654"/>
                    <a:pt x="21124" y="5587"/>
                    <a:pt x="21167" y="5512"/>
                  </a:cubicBezTo>
                  <a:cubicBezTo>
                    <a:pt x="21252" y="5352"/>
                    <a:pt x="21346" y="5168"/>
                    <a:pt x="21320" y="5033"/>
                  </a:cubicBezTo>
                  <a:cubicBezTo>
                    <a:pt x="21312" y="4991"/>
                    <a:pt x="21278" y="4924"/>
                    <a:pt x="21244" y="4866"/>
                  </a:cubicBezTo>
                  <a:cubicBezTo>
                    <a:pt x="21192" y="4782"/>
                    <a:pt x="21150" y="4698"/>
                    <a:pt x="21150" y="4622"/>
                  </a:cubicBezTo>
                  <a:cubicBezTo>
                    <a:pt x="21150" y="4513"/>
                    <a:pt x="21218" y="4446"/>
                    <a:pt x="21269" y="4387"/>
                  </a:cubicBezTo>
                  <a:cubicBezTo>
                    <a:pt x="21303" y="4354"/>
                    <a:pt x="21329" y="4320"/>
                    <a:pt x="21337" y="4287"/>
                  </a:cubicBezTo>
                  <a:cubicBezTo>
                    <a:pt x="21354" y="4236"/>
                    <a:pt x="21354" y="4195"/>
                    <a:pt x="21354" y="4144"/>
                  </a:cubicBezTo>
                  <a:cubicBezTo>
                    <a:pt x="21363" y="4069"/>
                    <a:pt x="21363" y="3985"/>
                    <a:pt x="21440" y="3876"/>
                  </a:cubicBezTo>
                  <a:cubicBezTo>
                    <a:pt x="21457" y="3851"/>
                    <a:pt x="21483" y="3817"/>
                    <a:pt x="21517" y="3784"/>
                  </a:cubicBezTo>
                  <a:cubicBezTo>
                    <a:pt x="21542" y="3758"/>
                    <a:pt x="21568" y="3725"/>
                    <a:pt x="21585" y="3691"/>
                  </a:cubicBezTo>
                  <a:cubicBezTo>
                    <a:pt x="21465" y="3616"/>
                    <a:pt x="21303" y="3523"/>
                    <a:pt x="21184" y="3473"/>
                  </a:cubicBezTo>
                  <a:cubicBezTo>
                    <a:pt x="21175" y="3465"/>
                    <a:pt x="21158" y="3465"/>
                    <a:pt x="21150" y="3465"/>
                  </a:cubicBezTo>
                  <a:cubicBezTo>
                    <a:pt x="21098" y="3448"/>
                    <a:pt x="21056" y="3440"/>
                    <a:pt x="21004" y="3423"/>
                  </a:cubicBezTo>
                  <a:cubicBezTo>
                    <a:pt x="20996" y="3423"/>
                    <a:pt x="20987" y="3423"/>
                    <a:pt x="20979" y="3414"/>
                  </a:cubicBezTo>
                  <a:cubicBezTo>
                    <a:pt x="20911" y="3398"/>
                    <a:pt x="20842" y="3389"/>
                    <a:pt x="20774" y="3356"/>
                  </a:cubicBezTo>
                  <a:cubicBezTo>
                    <a:pt x="20646" y="3297"/>
                    <a:pt x="20526" y="3238"/>
                    <a:pt x="20398" y="3163"/>
                  </a:cubicBezTo>
                  <a:cubicBezTo>
                    <a:pt x="20339" y="3129"/>
                    <a:pt x="20296" y="3079"/>
                    <a:pt x="20262" y="3037"/>
                  </a:cubicBezTo>
                  <a:cubicBezTo>
                    <a:pt x="20236" y="3003"/>
                    <a:pt x="20210" y="2978"/>
                    <a:pt x="20176" y="2961"/>
                  </a:cubicBezTo>
                  <a:cubicBezTo>
                    <a:pt x="20176" y="2961"/>
                    <a:pt x="20151" y="2961"/>
                    <a:pt x="20142" y="2953"/>
                  </a:cubicBezTo>
                  <a:cubicBezTo>
                    <a:pt x="20108" y="2953"/>
                    <a:pt x="20065" y="2945"/>
                    <a:pt x="20031" y="2920"/>
                  </a:cubicBezTo>
                  <a:cubicBezTo>
                    <a:pt x="19784" y="2743"/>
                    <a:pt x="19562" y="2609"/>
                    <a:pt x="19323" y="2500"/>
                  </a:cubicBezTo>
                  <a:cubicBezTo>
                    <a:pt x="19109" y="2399"/>
                    <a:pt x="18964" y="2248"/>
                    <a:pt x="18802" y="2081"/>
                  </a:cubicBezTo>
                  <a:cubicBezTo>
                    <a:pt x="18751" y="2030"/>
                    <a:pt x="18699" y="1980"/>
                    <a:pt x="18648" y="1930"/>
                  </a:cubicBezTo>
                  <a:cubicBezTo>
                    <a:pt x="18605" y="1888"/>
                    <a:pt x="18546" y="1854"/>
                    <a:pt x="18486" y="1812"/>
                  </a:cubicBezTo>
                  <a:cubicBezTo>
                    <a:pt x="18400" y="1762"/>
                    <a:pt x="18315" y="1712"/>
                    <a:pt x="18255" y="1636"/>
                  </a:cubicBezTo>
                  <a:cubicBezTo>
                    <a:pt x="18170" y="1527"/>
                    <a:pt x="18153" y="1343"/>
                    <a:pt x="18136" y="1208"/>
                  </a:cubicBezTo>
                  <a:lnTo>
                    <a:pt x="18136" y="1175"/>
                  </a:lnTo>
                  <a:cubicBezTo>
                    <a:pt x="18119" y="1024"/>
                    <a:pt x="18110" y="940"/>
                    <a:pt x="17999" y="848"/>
                  </a:cubicBezTo>
                  <a:cubicBezTo>
                    <a:pt x="17905" y="772"/>
                    <a:pt x="17905" y="772"/>
                    <a:pt x="17794" y="856"/>
                  </a:cubicBezTo>
                  <a:cubicBezTo>
                    <a:pt x="17769" y="881"/>
                    <a:pt x="17735" y="906"/>
                    <a:pt x="17692" y="931"/>
                  </a:cubicBezTo>
                  <a:cubicBezTo>
                    <a:pt x="17538" y="1041"/>
                    <a:pt x="17367" y="1091"/>
                    <a:pt x="17205" y="1150"/>
                  </a:cubicBezTo>
                  <a:cubicBezTo>
                    <a:pt x="17128" y="1175"/>
                    <a:pt x="17052" y="1200"/>
                    <a:pt x="16983" y="1225"/>
                  </a:cubicBezTo>
                  <a:cubicBezTo>
                    <a:pt x="16889" y="1267"/>
                    <a:pt x="16813" y="1317"/>
                    <a:pt x="16727" y="1376"/>
                  </a:cubicBezTo>
                  <a:cubicBezTo>
                    <a:pt x="16642" y="1443"/>
                    <a:pt x="16548" y="1502"/>
                    <a:pt x="16428" y="1552"/>
                  </a:cubicBezTo>
                  <a:cubicBezTo>
                    <a:pt x="16121" y="1678"/>
                    <a:pt x="15822" y="1569"/>
                    <a:pt x="15600" y="1267"/>
                  </a:cubicBezTo>
                  <a:cubicBezTo>
                    <a:pt x="15532" y="1166"/>
                    <a:pt x="15498" y="1057"/>
                    <a:pt x="15472" y="965"/>
                  </a:cubicBezTo>
                  <a:cubicBezTo>
                    <a:pt x="15438" y="856"/>
                    <a:pt x="15412" y="764"/>
                    <a:pt x="15336" y="688"/>
                  </a:cubicBezTo>
                  <a:cubicBezTo>
                    <a:pt x="15301" y="655"/>
                    <a:pt x="15276" y="630"/>
                    <a:pt x="15242" y="596"/>
                  </a:cubicBezTo>
                  <a:cubicBezTo>
                    <a:pt x="15156" y="512"/>
                    <a:pt x="15062" y="437"/>
                    <a:pt x="15003" y="311"/>
                  </a:cubicBezTo>
                  <a:cubicBezTo>
                    <a:pt x="14977" y="260"/>
                    <a:pt x="14968" y="218"/>
                    <a:pt x="14951" y="177"/>
                  </a:cubicBezTo>
                  <a:cubicBezTo>
                    <a:pt x="14934" y="101"/>
                    <a:pt x="14917" y="59"/>
                    <a:pt x="14866" y="26"/>
                  </a:cubicBezTo>
                  <a:cubicBezTo>
                    <a:pt x="14832" y="0"/>
                    <a:pt x="14661" y="-8"/>
                    <a:pt x="14618" y="9"/>
                  </a:cubicBezTo>
                  <a:cubicBezTo>
                    <a:pt x="14601" y="26"/>
                    <a:pt x="14618" y="126"/>
                    <a:pt x="14627" y="185"/>
                  </a:cubicBezTo>
                  <a:cubicBezTo>
                    <a:pt x="14635" y="260"/>
                    <a:pt x="14653" y="328"/>
                    <a:pt x="14635" y="386"/>
                  </a:cubicBezTo>
                  <a:cubicBezTo>
                    <a:pt x="14559" y="663"/>
                    <a:pt x="14123" y="747"/>
                    <a:pt x="13850" y="688"/>
                  </a:cubicBezTo>
                  <a:cubicBezTo>
                    <a:pt x="13782" y="671"/>
                    <a:pt x="13739" y="646"/>
                    <a:pt x="13705" y="621"/>
                  </a:cubicBezTo>
                  <a:cubicBezTo>
                    <a:pt x="13662" y="596"/>
                    <a:pt x="13637" y="579"/>
                    <a:pt x="13560" y="596"/>
                  </a:cubicBezTo>
                  <a:cubicBezTo>
                    <a:pt x="13551" y="596"/>
                    <a:pt x="13551" y="596"/>
                    <a:pt x="13534" y="613"/>
                  </a:cubicBezTo>
                  <a:cubicBezTo>
                    <a:pt x="13508" y="638"/>
                    <a:pt x="13474" y="671"/>
                    <a:pt x="13415" y="688"/>
                  </a:cubicBezTo>
                  <a:cubicBezTo>
                    <a:pt x="13363" y="697"/>
                    <a:pt x="13321" y="688"/>
                    <a:pt x="13278" y="688"/>
                  </a:cubicBezTo>
                  <a:cubicBezTo>
                    <a:pt x="13252" y="688"/>
                    <a:pt x="13227" y="680"/>
                    <a:pt x="13210" y="680"/>
                  </a:cubicBezTo>
                  <a:cubicBezTo>
                    <a:pt x="13124" y="697"/>
                    <a:pt x="13073" y="739"/>
                    <a:pt x="13013" y="789"/>
                  </a:cubicBezTo>
                  <a:cubicBezTo>
                    <a:pt x="12979" y="822"/>
                    <a:pt x="12936" y="856"/>
                    <a:pt x="12885" y="890"/>
                  </a:cubicBezTo>
                  <a:cubicBezTo>
                    <a:pt x="12740" y="973"/>
                    <a:pt x="12655" y="973"/>
                    <a:pt x="12510" y="973"/>
                  </a:cubicBezTo>
                  <a:lnTo>
                    <a:pt x="12475" y="973"/>
                  </a:lnTo>
                  <a:cubicBezTo>
                    <a:pt x="12407" y="973"/>
                    <a:pt x="12339" y="973"/>
                    <a:pt x="12271" y="973"/>
                  </a:cubicBezTo>
                  <a:cubicBezTo>
                    <a:pt x="12194" y="973"/>
                    <a:pt x="12117" y="973"/>
                    <a:pt x="12040" y="973"/>
                  </a:cubicBezTo>
                  <a:cubicBezTo>
                    <a:pt x="11972" y="973"/>
                    <a:pt x="11912" y="990"/>
                    <a:pt x="11852" y="1015"/>
                  </a:cubicBezTo>
                  <a:cubicBezTo>
                    <a:pt x="11818" y="1024"/>
                    <a:pt x="11784" y="1041"/>
                    <a:pt x="11750" y="1049"/>
                  </a:cubicBezTo>
                  <a:cubicBezTo>
                    <a:pt x="11348" y="1141"/>
                    <a:pt x="11109" y="965"/>
                    <a:pt x="10913" y="764"/>
                  </a:cubicBezTo>
                  <a:cubicBezTo>
                    <a:pt x="10870" y="722"/>
                    <a:pt x="10845" y="688"/>
                    <a:pt x="10819" y="655"/>
                  </a:cubicBezTo>
                  <a:cubicBezTo>
                    <a:pt x="10785" y="604"/>
                    <a:pt x="10785" y="604"/>
                    <a:pt x="10674" y="588"/>
                  </a:cubicBezTo>
                  <a:cubicBezTo>
                    <a:pt x="10589" y="579"/>
                    <a:pt x="10495" y="579"/>
                    <a:pt x="10401" y="588"/>
                  </a:cubicBezTo>
                  <a:cubicBezTo>
                    <a:pt x="10273" y="596"/>
                    <a:pt x="10162" y="588"/>
                    <a:pt x="10025" y="579"/>
                  </a:cubicBezTo>
                  <a:cubicBezTo>
                    <a:pt x="9795" y="562"/>
                    <a:pt x="9530" y="546"/>
                    <a:pt x="9376" y="646"/>
                  </a:cubicBezTo>
                  <a:cubicBezTo>
                    <a:pt x="9351" y="663"/>
                    <a:pt x="9317" y="680"/>
                    <a:pt x="9291" y="705"/>
                  </a:cubicBezTo>
                  <a:cubicBezTo>
                    <a:pt x="9419" y="822"/>
                    <a:pt x="9419" y="881"/>
                    <a:pt x="9419" y="1074"/>
                  </a:cubicBezTo>
                  <a:lnTo>
                    <a:pt x="9419" y="1175"/>
                  </a:lnTo>
                  <a:cubicBezTo>
                    <a:pt x="9419" y="1301"/>
                    <a:pt x="9410" y="1426"/>
                    <a:pt x="9419" y="1544"/>
                  </a:cubicBezTo>
                  <a:cubicBezTo>
                    <a:pt x="9419" y="1619"/>
                    <a:pt x="9445" y="1686"/>
                    <a:pt x="9470" y="1762"/>
                  </a:cubicBezTo>
                  <a:cubicBezTo>
                    <a:pt x="9487" y="1829"/>
                    <a:pt x="9513" y="1888"/>
                    <a:pt x="9521" y="1963"/>
                  </a:cubicBezTo>
                  <a:cubicBezTo>
                    <a:pt x="9556" y="2181"/>
                    <a:pt x="9539" y="2416"/>
                    <a:pt x="9530" y="2643"/>
                  </a:cubicBezTo>
                  <a:cubicBezTo>
                    <a:pt x="9521" y="2760"/>
                    <a:pt x="9521" y="2869"/>
                    <a:pt x="9521" y="2978"/>
                  </a:cubicBezTo>
                  <a:cubicBezTo>
                    <a:pt x="9521" y="3020"/>
                    <a:pt x="9521" y="3071"/>
                    <a:pt x="9513" y="3121"/>
                  </a:cubicBezTo>
                  <a:cubicBezTo>
                    <a:pt x="9504" y="3196"/>
                    <a:pt x="9504" y="3280"/>
                    <a:pt x="9513" y="3347"/>
                  </a:cubicBezTo>
                  <a:cubicBezTo>
                    <a:pt x="9521" y="3414"/>
                    <a:pt x="9539" y="3465"/>
                    <a:pt x="9556" y="3523"/>
                  </a:cubicBezTo>
                  <a:cubicBezTo>
                    <a:pt x="9581" y="3616"/>
                    <a:pt x="9615" y="3708"/>
                    <a:pt x="9615" y="3842"/>
                  </a:cubicBezTo>
                  <a:cubicBezTo>
                    <a:pt x="9615" y="4010"/>
                    <a:pt x="9641" y="4119"/>
                    <a:pt x="9684" y="4270"/>
                  </a:cubicBezTo>
                  <a:lnTo>
                    <a:pt x="9701" y="4346"/>
                  </a:lnTo>
                  <a:cubicBezTo>
                    <a:pt x="9709" y="4387"/>
                    <a:pt x="9735" y="4438"/>
                    <a:pt x="9752" y="4480"/>
                  </a:cubicBezTo>
                  <a:cubicBezTo>
                    <a:pt x="9778" y="4547"/>
                    <a:pt x="9812" y="4622"/>
                    <a:pt x="9820" y="4681"/>
                  </a:cubicBezTo>
                  <a:cubicBezTo>
                    <a:pt x="9846" y="4857"/>
                    <a:pt x="9760" y="4933"/>
                    <a:pt x="9684" y="5000"/>
                  </a:cubicBezTo>
                  <a:cubicBezTo>
                    <a:pt x="9667" y="5017"/>
                    <a:pt x="9641" y="5033"/>
                    <a:pt x="9624" y="5059"/>
                  </a:cubicBezTo>
                  <a:cubicBezTo>
                    <a:pt x="9521" y="5168"/>
                    <a:pt x="9445" y="5201"/>
                    <a:pt x="9351" y="5235"/>
                  </a:cubicBezTo>
                  <a:cubicBezTo>
                    <a:pt x="9317" y="5251"/>
                    <a:pt x="9274" y="5268"/>
                    <a:pt x="9231" y="5285"/>
                  </a:cubicBezTo>
                  <a:cubicBezTo>
                    <a:pt x="9026" y="5386"/>
                    <a:pt x="8898" y="5553"/>
                    <a:pt x="8838" y="5788"/>
                  </a:cubicBezTo>
                  <a:cubicBezTo>
                    <a:pt x="8821" y="5847"/>
                    <a:pt x="8796" y="5872"/>
                    <a:pt x="8770" y="5897"/>
                  </a:cubicBezTo>
                  <a:cubicBezTo>
                    <a:pt x="8753" y="5914"/>
                    <a:pt x="8745" y="5923"/>
                    <a:pt x="8745" y="5939"/>
                  </a:cubicBezTo>
                  <a:cubicBezTo>
                    <a:pt x="8736" y="5956"/>
                    <a:pt x="8745" y="5990"/>
                    <a:pt x="8745" y="6015"/>
                  </a:cubicBezTo>
                  <a:cubicBezTo>
                    <a:pt x="8753" y="6048"/>
                    <a:pt x="8753" y="6082"/>
                    <a:pt x="8753" y="6124"/>
                  </a:cubicBezTo>
                  <a:cubicBezTo>
                    <a:pt x="8753" y="6124"/>
                    <a:pt x="8719" y="6434"/>
                    <a:pt x="8608" y="6535"/>
                  </a:cubicBezTo>
                  <a:cubicBezTo>
                    <a:pt x="8582" y="6560"/>
                    <a:pt x="8540" y="6577"/>
                    <a:pt x="8471" y="6602"/>
                  </a:cubicBezTo>
                  <a:cubicBezTo>
                    <a:pt x="8437" y="6610"/>
                    <a:pt x="8412" y="6627"/>
                    <a:pt x="8394" y="6636"/>
                  </a:cubicBezTo>
                  <a:cubicBezTo>
                    <a:pt x="8386" y="6636"/>
                    <a:pt x="8377" y="6652"/>
                    <a:pt x="8369" y="6669"/>
                  </a:cubicBezTo>
                  <a:cubicBezTo>
                    <a:pt x="8352" y="6686"/>
                    <a:pt x="8335" y="6711"/>
                    <a:pt x="8309" y="6728"/>
                  </a:cubicBezTo>
                  <a:cubicBezTo>
                    <a:pt x="8147" y="6854"/>
                    <a:pt x="7985" y="6896"/>
                    <a:pt x="7788" y="6837"/>
                  </a:cubicBezTo>
                  <a:cubicBezTo>
                    <a:pt x="7711" y="6820"/>
                    <a:pt x="7643" y="6761"/>
                    <a:pt x="7575" y="6711"/>
                  </a:cubicBezTo>
                  <a:cubicBezTo>
                    <a:pt x="7532" y="6678"/>
                    <a:pt x="7498" y="6652"/>
                    <a:pt x="7464" y="6636"/>
                  </a:cubicBezTo>
                  <a:cubicBezTo>
                    <a:pt x="7361" y="6585"/>
                    <a:pt x="7276" y="6577"/>
                    <a:pt x="7148" y="6577"/>
                  </a:cubicBezTo>
                  <a:lnTo>
                    <a:pt x="7105" y="6577"/>
                  </a:lnTo>
                  <a:cubicBezTo>
                    <a:pt x="6952" y="6568"/>
                    <a:pt x="6900" y="6602"/>
                    <a:pt x="6807" y="6661"/>
                  </a:cubicBezTo>
                  <a:cubicBezTo>
                    <a:pt x="6764" y="6686"/>
                    <a:pt x="6721" y="6711"/>
                    <a:pt x="6670" y="6736"/>
                  </a:cubicBezTo>
                  <a:cubicBezTo>
                    <a:pt x="6619" y="6761"/>
                    <a:pt x="6567" y="6778"/>
                    <a:pt x="6516" y="6795"/>
                  </a:cubicBezTo>
                  <a:cubicBezTo>
                    <a:pt x="6456" y="6812"/>
                    <a:pt x="6397" y="6829"/>
                    <a:pt x="6354" y="6862"/>
                  </a:cubicBezTo>
                  <a:cubicBezTo>
                    <a:pt x="6252" y="6929"/>
                    <a:pt x="6166" y="7013"/>
                    <a:pt x="6072" y="7105"/>
                  </a:cubicBezTo>
                  <a:cubicBezTo>
                    <a:pt x="5961" y="7214"/>
                    <a:pt x="5850" y="7323"/>
                    <a:pt x="5705" y="7407"/>
                  </a:cubicBezTo>
                  <a:cubicBezTo>
                    <a:pt x="5483" y="7533"/>
                    <a:pt x="5253" y="7533"/>
                    <a:pt x="5031" y="7525"/>
                  </a:cubicBezTo>
                  <a:cubicBezTo>
                    <a:pt x="4954" y="7525"/>
                    <a:pt x="4877" y="7525"/>
                    <a:pt x="4800" y="7525"/>
                  </a:cubicBezTo>
                  <a:cubicBezTo>
                    <a:pt x="4604" y="7533"/>
                    <a:pt x="4425" y="7634"/>
                    <a:pt x="4254" y="7734"/>
                  </a:cubicBezTo>
                  <a:cubicBezTo>
                    <a:pt x="4194" y="7768"/>
                    <a:pt x="4134" y="7802"/>
                    <a:pt x="4066" y="7835"/>
                  </a:cubicBezTo>
                  <a:cubicBezTo>
                    <a:pt x="3989" y="7877"/>
                    <a:pt x="3878" y="7902"/>
                    <a:pt x="3767" y="7936"/>
                  </a:cubicBezTo>
                  <a:cubicBezTo>
                    <a:pt x="3545" y="8003"/>
                    <a:pt x="3263" y="8078"/>
                    <a:pt x="3238" y="8221"/>
                  </a:cubicBezTo>
                  <a:cubicBezTo>
                    <a:pt x="3212" y="8355"/>
                    <a:pt x="3221" y="8498"/>
                    <a:pt x="3238" y="8649"/>
                  </a:cubicBezTo>
                  <a:cubicBezTo>
                    <a:pt x="3255" y="8817"/>
                    <a:pt x="3272" y="8993"/>
                    <a:pt x="3229" y="9160"/>
                  </a:cubicBezTo>
                  <a:lnTo>
                    <a:pt x="3212" y="9228"/>
                  </a:lnTo>
                  <a:lnTo>
                    <a:pt x="3144" y="9228"/>
                  </a:lnTo>
                  <a:lnTo>
                    <a:pt x="3144" y="9228"/>
                  </a:lnTo>
                  <a:cubicBezTo>
                    <a:pt x="3059" y="9228"/>
                    <a:pt x="2965" y="9303"/>
                    <a:pt x="2879" y="9370"/>
                  </a:cubicBezTo>
                  <a:cubicBezTo>
                    <a:pt x="2777" y="9446"/>
                    <a:pt x="2683" y="9530"/>
                    <a:pt x="2572" y="9496"/>
                  </a:cubicBezTo>
                  <a:cubicBezTo>
                    <a:pt x="2495" y="9471"/>
                    <a:pt x="2444" y="9395"/>
                    <a:pt x="2401" y="9253"/>
                  </a:cubicBezTo>
                  <a:cubicBezTo>
                    <a:pt x="2350" y="9261"/>
                    <a:pt x="2316" y="9303"/>
                    <a:pt x="2265" y="9362"/>
                  </a:cubicBezTo>
                  <a:cubicBezTo>
                    <a:pt x="2222" y="9404"/>
                    <a:pt x="2188" y="9454"/>
                    <a:pt x="2128" y="9488"/>
                  </a:cubicBezTo>
                  <a:cubicBezTo>
                    <a:pt x="1991" y="9580"/>
                    <a:pt x="1744" y="9613"/>
                    <a:pt x="1624" y="9622"/>
                  </a:cubicBezTo>
                  <a:cubicBezTo>
                    <a:pt x="1564" y="9622"/>
                    <a:pt x="1505" y="9622"/>
                    <a:pt x="1445" y="9622"/>
                  </a:cubicBezTo>
                  <a:cubicBezTo>
                    <a:pt x="1325" y="9613"/>
                    <a:pt x="1214" y="9605"/>
                    <a:pt x="1129" y="9655"/>
                  </a:cubicBezTo>
                  <a:cubicBezTo>
                    <a:pt x="1035" y="9706"/>
                    <a:pt x="1010" y="9781"/>
                    <a:pt x="975" y="9882"/>
                  </a:cubicBezTo>
                  <a:cubicBezTo>
                    <a:pt x="967" y="9915"/>
                    <a:pt x="950" y="9949"/>
                    <a:pt x="933" y="9991"/>
                  </a:cubicBezTo>
                  <a:cubicBezTo>
                    <a:pt x="873" y="10134"/>
                    <a:pt x="736" y="10343"/>
                    <a:pt x="583" y="10494"/>
                  </a:cubicBezTo>
                  <a:cubicBezTo>
                    <a:pt x="583" y="10494"/>
                    <a:pt x="583" y="10494"/>
                    <a:pt x="583" y="10494"/>
                  </a:cubicBezTo>
                  <a:cubicBezTo>
                    <a:pt x="583" y="10494"/>
                    <a:pt x="583" y="10494"/>
                    <a:pt x="583" y="10494"/>
                  </a:cubicBezTo>
                  <a:cubicBezTo>
                    <a:pt x="523" y="10553"/>
                    <a:pt x="455" y="10603"/>
                    <a:pt x="395" y="10637"/>
                  </a:cubicBezTo>
                  <a:cubicBezTo>
                    <a:pt x="327" y="10670"/>
                    <a:pt x="267" y="10670"/>
                    <a:pt x="216" y="10662"/>
                  </a:cubicBezTo>
                  <a:cubicBezTo>
                    <a:pt x="241" y="10763"/>
                    <a:pt x="207" y="10905"/>
                    <a:pt x="309" y="10956"/>
                  </a:cubicBezTo>
                  <a:cubicBezTo>
                    <a:pt x="378" y="10989"/>
                    <a:pt x="497" y="10888"/>
                    <a:pt x="574" y="10947"/>
                  </a:cubicBezTo>
                  <a:cubicBezTo>
                    <a:pt x="566" y="10939"/>
                    <a:pt x="523" y="11056"/>
                    <a:pt x="531" y="11081"/>
                  </a:cubicBezTo>
                  <a:cubicBezTo>
                    <a:pt x="540" y="11123"/>
                    <a:pt x="694" y="11148"/>
                    <a:pt x="728" y="11174"/>
                  </a:cubicBezTo>
                  <a:cubicBezTo>
                    <a:pt x="762" y="11190"/>
                    <a:pt x="907" y="11308"/>
                    <a:pt x="822" y="11333"/>
                  </a:cubicBezTo>
                  <a:cubicBezTo>
                    <a:pt x="779" y="11350"/>
                    <a:pt x="659" y="11425"/>
                    <a:pt x="617" y="11409"/>
                  </a:cubicBezTo>
                  <a:cubicBezTo>
                    <a:pt x="548" y="11383"/>
                    <a:pt x="455" y="11375"/>
                    <a:pt x="480" y="11291"/>
                  </a:cubicBezTo>
                  <a:cubicBezTo>
                    <a:pt x="489" y="11249"/>
                    <a:pt x="472" y="11098"/>
                    <a:pt x="395" y="11165"/>
                  </a:cubicBezTo>
                  <a:cubicBezTo>
                    <a:pt x="301" y="11241"/>
                    <a:pt x="19" y="11442"/>
                    <a:pt x="2" y="11568"/>
                  </a:cubicBezTo>
                  <a:cubicBezTo>
                    <a:pt x="-15" y="11719"/>
                    <a:pt x="79" y="11853"/>
                    <a:pt x="181" y="11954"/>
                  </a:cubicBezTo>
                  <a:cubicBezTo>
                    <a:pt x="233" y="12004"/>
                    <a:pt x="181" y="12281"/>
                    <a:pt x="292" y="12247"/>
                  </a:cubicBezTo>
                  <a:cubicBezTo>
                    <a:pt x="455" y="12205"/>
                    <a:pt x="386" y="12323"/>
                    <a:pt x="463" y="12432"/>
                  </a:cubicBezTo>
                  <a:cubicBezTo>
                    <a:pt x="540" y="12541"/>
                    <a:pt x="719" y="12558"/>
                    <a:pt x="788" y="12658"/>
                  </a:cubicBezTo>
                  <a:cubicBezTo>
                    <a:pt x="659" y="12474"/>
                    <a:pt x="984" y="12390"/>
                    <a:pt x="1103" y="12482"/>
                  </a:cubicBezTo>
                  <a:cubicBezTo>
                    <a:pt x="1189" y="12541"/>
                    <a:pt x="1564" y="13027"/>
                    <a:pt x="1650" y="12952"/>
                  </a:cubicBezTo>
                  <a:cubicBezTo>
                    <a:pt x="1658" y="12944"/>
                    <a:pt x="1641" y="12885"/>
                    <a:pt x="1633" y="12868"/>
                  </a:cubicBezTo>
                  <a:cubicBezTo>
                    <a:pt x="1633" y="12809"/>
                    <a:pt x="1778" y="12751"/>
                    <a:pt x="1821" y="12726"/>
                  </a:cubicBezTo>
                  <a:cubicBezTo>
                    <a:pt x="1957" y="12642"/>
                    <a:pt x="1991" y="12474"/>
                    <a:pt x="2179" y="12491"/>
                  </a:cubicBezTo>
                  <a:cubicBezTo>
                    <a:pt x="2256" y="12499"/>
                    <a:pt x="2290" y="12474"/>
                    <a:pt x="2316" y="12398"/>
                  </a:cubicBezTo>
                  <a:cubicBezTo>
                    <a:pt x="2367" y="12273"/>
                    <a:pt x="2410" y="12348"/>
                    <a:pt x="2504" y="12348"/>
                  </a:cubicBezTo>
                  <a:cubicBezTo>
                    <a:pt x="2597" y="12348"/>
                    <a:pt x="2683" y="12390"/>
                    <a:pt x="2777" y="12390"/>
                  </a:cubicBezTo>
                  <a:cubicBezTo>
                    <a:pt x="2888" y="12390"/>
                    <a:pt x="2999" y="12373"/>
                    <a:pt x="3118" y="12382"/>
                  </a:cubicBezTo>
                  <a:cubicBezTo>
                    <a:pt x="3323" y="12390"/>
                    <a:pt x="3323" y="12407"/>
                    <a:pt x="3289" y="12591"/>
                  </a:cubicBezTo>
                  <a:cubicBezTo>
                    <a:pt x="3280" y="12642"/>
                    <a:pt x="2905" y="12566"/>
                    <a:pt x="2862" y="12566"/>
                  </a:cubicBezTo>
                  <a:cubicBezTo>
                    <a:pt x="2649" y="12549"/>
                    <a:pt x="2410" y="12524"/>
                    <a:pt x="2265" y="12700"/>
                  </a:cubicBezTo>
                  <a:cubicBezTo>
                    <a:pt x="2273" y="12700"/>
                    <a:pt x="2316" y="12692"/>
                    <a:pt x="2316" y="12692"/>
                  </a:cubicBezTo>
                  <a:cubicBezTo>
                    <a:pt x="2290" y="12726"/>
                    <a:pt x="2222" y="12734"/>
                    <a:pt x="2290" y="12776"/>
                  </a:cubicBezTo>
                  <a:cubicBezTo>
                    <a:pt x="2324" y="12801"/>
                    <a:pt x="2367" y="12818"/>
                    <a:pt x="2401" y="12826"/>
                  </a:cubicBezTo>
                  <a:cubicBezTo>
                    <a:pt x="2358" y="12851"/>
                    <a:pt x="2171" y="12935"/>
                    <a:pt x="2205" y="12986"/>
                  </a:cubicBezTo>
                  <a:cubicBezTo>
                    <a:pt x="2247" y="13053"/>
                    <a:pt x="2316" y="13103"/>
                    <a:pt x="2350" y="13187"/>
                  </a:cubicBezTo>
                  <a:cubicBezTo>
                    <a:pt x="2469" y="13447"/>
                    <a:pt x="2196" y="13573"/>
                    <a:pt x="1991" y="13640"/>
                  </a:cubicBezTo>
                  <a:cubicBezTo>
                    <a:pt x="1923" y="13665"/>
                    <a:pt x="1838" y="13782"/>
                    <a:pt x="1914" y="13833"/>
                  </a:cubicBezTo>
                  <a:cubicBezTo>
                    <a:pt x="2017" y="13908"/>
                    <a:pt x="2000" y="13925"/>
                    <a:pt x="2136" y="13950"/>
                  </a:cubicBezTo>
                  <a:cubicBezTo>
                    <a:pt x="2247" y="13967"/>
                    <a:pt x="2367" y="14001"/>
                    <a:pt x="2469" y="14026"/>
                  </a:cubicBezTo>
                  <a:cubicBezTo>
                    <a:pt x="2555" y="14051"/>
                    <a:pt x="2572" y="14135"/>
                    <a:pt x="2683" y="14143"/>
                  </a:cubicBezTo>
                  <a:cubicBezTo>
                    <a:pt x="2862" y="14168"/>
                    <a:pt x="2948" y="14303"/>
                    <a:pt x="3118" y="14370"/>
                  </a:cubicBezTo>
                  <a:cubicBezTo>
                    <a:pt x="3349" y="14462"/>
                    <a:pt x="3460" y="14563"/>
                    <a:pt x="3434" y="14806"/>
                  </a:cubicBezTo>
                  <a:cubicBezTo>
                    <a:pt x="3434" y="14823"/>
                    <a:pt x="3306" y="14873"/>
                    <a:pt x="3281" y="14898"/>
                  </a:cubicBezTo>
                  <a:cubicBezTo>
                    <a:pt x="3195" y="14965"/>
                    <a:pt x="3084" y="14974"/>
                    <a:pt x="3067" y="15099"/>
                  </a:cubicBezTo>
                  <a:cubicBezTo>
                    <a:pt x="3059" y="15192"/>
                    <a:pt x="3101" y="15318"/>
                    <a:pt x="3050" y="15393"/>
                  </a:cubicBezTo>
                  <a:cubicBezTo>
                    <a:pt x="2973" y="15510"/>
                    <a:pt x="2819" y="15519"/>
                    <a:pt x="2717" y="15603"/>
                  </a:cubicBezTo>
                  <a:cubicBezTo>
                    <a:pt x="2666" y="15645"/>
                    <a:pt x="2615" y="15770"/>
                    <a:pt x="2606" y="15829"/>
                  </a:cubicBezTo>
                  <a:cubicBezTo>
                    <a:pt x="2597" y="15863"/>
                    <a:pt x="2572" y="16148"/>
                    <a:pt x="2495" y="16047"/>
                  </a:cubicBezTo>
                  <a:cubicBezTo>
                    <a:pt x="2376" y="15896"/>
                    <a:pt x="2487" y="15653"/>
                    <a:pt x="2376" y="15485"/>
                  </a:cubicBezTo>
                  <a:cubicBezTo>
                    <a:pt x="2290" y="15359"/>
                    <a:pt x="2222" y="15410"/>
                    <a:pt x="2102" y="15334"/>
                  </a:cubicBezTo>
                  <a:cubicBezTo>
                    <a:pt x="2051" y="15301"/>
                    <a:pt x="2008" y="15242"/>
                    <a:pt x="1957" y="15208"/>
                  </a:cubicBezTo>
                  <a:cubicBezTo>
                    <a:pt x="1889" y="15150"/>
                    <a:pt x="1846" y="15141"/>
                    <a:pt x="1846" y="15049"/>
                  </a:cubicBezTo>
                  <a:cubicBezTo>
                    <a:pt x="1846" y="14915"/>
                    <a:pt x="2000" y="14831"/>
                    <a:pt x="1872" y="14688"/>
                  </a:cubicBezTo>
                  <a:cubicBezTo>
                    <a:pt x="1684" y="14487"/>
                    <a:pt x="1496" y="14789"/>
                    <a:pt x="1453" y="14940"/>
                  </a:cubicBezTo>
                  <a:cubicBezTo>
                    <a:pt x="1436" y="15024"/>
                    <a:pt x="1582" y="15376"/>
                    <a:pt x="1650" y="15385"/>
                  </a:cubicBezTo>
                  <a:cubicBezTo>
                    <a:pt x="1727" y="15393"/>
                    <a:pt x="1744" y="15435"/>
                    <a:pt x="1778" y="15368"/>
                  </a:cubicBezTo>
                  <a:cubicBezTo>
                    <a:pt x="1838" y="15267"/>
                    <a:pt x="1949" y="15351"/>
                    <a:pt x="2008" y="15393"/>
                  </a:cubicBezTo>
                  <a:cubicBezTo>
                    <a:pt x="2085" y="15443"/>
                    <a:pt x="2230" y="15594"/>
                    <a:pt x="2265" y="15678"/>
                  </a:cubicBezTo>
                  <a:cubicBezTo>
                    <a:pt x="2316" y="15812"/>
                    <a:pt x="2418" y="16005"/>
                    <a:pt x="2401" y="16148"/>
                  </a:cubicBezTo>
                  <a:cubicBezTo>
                    <a:pt x="2384" y="16265"/>
                    <a:pt x="2504" y="16400"/>
                    <a:pt x="2512" y="16517"/>
                  </a:cubicBezTo>
                  <a:cubicBezTo>
                    <a:pt x="2521" y="16609"/>
                    <a:pt x="2529" y="16718"/>
                    <a:pt x="2606" y="16785"/>
                  </a:cubicBezTo>
                  <a:cubicBezTo>
                    <a:pt x="2691" y="16853"/>
                    <a:pt x="2785" y="16920"/>
                    <a:pt x="2888" y="16962"/>
                  </a:cubicBezTo>
                  <a:cubicBezTo>
                    <a:pt x="2965" y="16995"/>
                    <a:pt x="3152" y="17029"/>
                    <a:pt x="3161" y="17121"/>
                  </a:cubicBezTo>
                  <a:cubicBezTo>
                    <a:pt x="3170" y="17180"/>
                    <a:pt x="3281" y="17289"/>
                    <a:pt x="3315" y="17339"/>
                  </a:cubicBezTo>
                  <a:cubicBezTo>
                    <a:pt x="3383" y="17448"/>
                    <a:pt x="3443" y="17557"/>
                    <a:pt x="3494" y="17675"/>
                  </a:cubicBezTo>
                  <a:cubicBezTo>
                    <a:pt x="3562" y="17826"/>
                    <a:pt x="3605" y="17725"/>
                    <a:pt x="3707" y="17784"/>
                  </a:cubicBezTo>
                  <a:cubicBezTo>
                    <a:pt x="3793" y="17834"/>
                    <a:pt x="3801" y="17993"/>
                    <a:pt x="3835" y="18077"/>
                  </a:cubicBezTo>
                  <a:cubicBezTo>
                    <a:pt x="3878" y="18195"/>
                    <a:pt x="3981" y="18354"/>
                    <a:pt x="4083" y="18438"/>
                  </a:cubicBezTo>
                  <a:cubicBezTo>
                    <a:pt x="4185" y="18522"/>
                    <a:pt x="4237" y="18522"/>
                    <a:pt x="4245" y="18673"/>
                  </a:cubicBezTo>
                  <a:cubicBezTo>
                    <a:pt x="4245" y="18790"/>
                    <a:pt x="4237" y="18715"/>
                    <a:pt x="4185" y="18757"/>
                  </a:cubicBezTo>
                  <a:cubicBezTo>
                    <a:pt x="4151" y="18782"/>
                    <a:pt x="4288" y="18992"/>
                    <a:pt x="4296" y="19034"/>
                  </a:cubicBezTo>
                  <a:cubicBezTo>
                    <a:pt x="4356" y="19201"/>
                    <a:pt x="4442" y="19403"/>
                    <a:pt x="4476" y="19554"/>
                  </a:cubicBezTo>
                  <a:cubicBezTo>
                    <a:pt x="4501" y="19663"/>
                    <a:pt x="4783" y="19679"/>
                    <a:pt x="4868" y="19721"/>
                  </a:cubicBezTo>
                  <a:cubicBezTo>
                    <a:pt x="4971" y="19780"/>
                    <a:pt x="5210" y="19898"/>
                    <a:pt x="5253" y="19998"/>
                  </a:cubicBezTo>
                  <a:cubicBezTo>
                    <a:pt x="5321" y="20149"/>
                    <a:pt x="5466" y="20166"/>
                    <a:pt x="5611" y="20208"/>
                  </a:cubicBezTo>
                  <a:cubicBezTo>
                    <a:pt x="5705" y="20233"/>
                    <a:pt x="5825" y="20258"/>
                    <a:pt x="5902" y="20317"/>
                  </a:cubicBezTo>
                  <a:cubicBezTo>
                    <a:pt x="5936" y="20342"/>
                    <a:pt x="5876" y="20342"/>
                    <a:pt x="5884" y="20351"/>
                  </a:cubicBezTo>
                  <a:cubicBezTo>
                    <a:pt x="5919" y="20392"/>
                    <a:pt x="6234" y="20359"/>
                    <a:pt x="6311" y="20392"/>
                  </a:cubicBezTo>
                  <a:cubicBezTo>
                    <a:pt x="6482" y="20468"/>
                    <a:pt x="6474" y="20602"/>
                    <a:pt x="6533" y="20753"/>
                  </a:cubicBezTo>
                  <a:cubicBezTo>
                    <a:pt x="6567" y="20829"/>
                    <a:pt x="6610" y="20971"/>
                    <a:pt x="6704" y="20938"/>
                  </a:cubicBezTo>
                  <a:cubicBezTo>
                    <a:pt x="6738" y="20921"/>
                    <a:pt x="6824" y="20913"/>
                    <a:pt x="6858" y="20938"/>
                  </a:cubicBezTo>
                  <a:cubicBezTo>
                    <a:pt x="6960" y="21013"/>
                    <a:pt x="6892" y="20929"/>
                    <a:pt x="6986" y="20913"/>
                  </a:cubicBezTo>
                  <a:cubicBezTo>
                    <a:pt x="7071" y="20896"/>
                    <a:pt x="7379" y="20887"/>
                    <a:pt x="7413" y="20988"/>
                  </a:cubicBezTo>
                  <a:cubicBezTo>
                    <a:pt x="7455" y="21105"/>
                    <a:pt x="7524" y="21189"/>
                    <a:pt x="7592" y="21290"/>
                  </a:cubicBezTo>
                  <a:cubicBezTo>
                    <a:pt x="7626" y="21340"/>
                    <a:pt x="7754" y="21592"/>
                    <a:pt x="7805" y="21433"/>
                  </a:cubicBezTo>
                  <a:cubicBezTo>
                    <a:pt x="7848" y="21315"/>
                    <a:pt x="7711" y="21215"/>
                    <a:pt x="7737" y="21097"/>
                  </a:cubicBezTo>
                  <a:cubicBezTo>
                    <a:pt x="7805" y="21131"/>
                    <a:pt x="7908" y="21156"/>
                    <a:pt x="7959" y="21215"/>
                  </a:cubicBezTo>
                  <a:cubicBezTo>
                    <a:pt x="7985" y="21240"/>
                    <a:pt x="8002" y="21273"/>
                    <a:pt x="8019" y="21298"/>
                  </a:cubicBezTo>
                  <a:cubicBezTo>
                    <a:pt x="8104" y="21307"/>
                    <a:pt x="8318" y="21038"/>
                    <a:pt x="8412" y="2089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A3015360-2893-4F5A-9049-CC4D1758CB20}"/>
                </a:ext>
              </a:extLst>
            </p:cNvPr>
            <p:cNvSpPr/>
            <p:nvPr/>
          </p:nvSpPr>
          <p:spPr>
            <a:xfrm>
              <a:off x="5028481" y="3174335"/>
              <a:ext cx="1539099" cy="224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73" extrusionOk="0">
                  <a:moveTo>
                    <a:pt x="21576" y="5261"/>
                  </a:moveTo>
                  <a:cubicBezTo>
                    <a:pt x="21563" y="5183"/>
                    <a:pt x="21502" y="5114"/>
                    <a:pt x="21435" y="5040"/>
                  </a:cubicBezTo>
                  <a:cubicBezTo>
                    <a:pt x="21360" y="4957"/>
                    <a:pt x="21286" y="4873"/>
                    <a:pt x="21266" y="4767"/>
                  </a:cubicBezTo>
                  <a:cubicBezTo>
                    <a:pt x="21253" y="4702"/>
                    <a:pt x="21259" y="4633"/>
                    <a:pt x="21266" y="4569"/>
                  </a:cubicBezTo>
                  <a:cubicBezTo>
                    <a:pt x="21280" y="4407"/>
                    <a:pt x="21280" y="4305"/>
                    <a:pt x="21091" y="4241"/>
                  </a:cubicBezTo>
                  <a:cubicBezTo>
                    <a:pt x="21050" y="4227"/>
                    <a:pt x="21003" y="4217"/>
                    <a:pt x="20949" y="4213"/>
                  </a:cubicBezTo>
                  <a:cubicBezTo>
                    <a:pt x="20882" y="4204"/>
                    <a:pt x="20814" y="4194"/>
                    <a:pt x="20740" y="4162"/>
                  </a:cubicBezTo>
                  <a:cubicBezTo>
                    <a:pt x="20686" y="4139"/>
                    <a:pt x="20646" y="4107"/>
                    <a:pt x="20605" y="4074"/>
                  </a:cubicBezTo>
                  <a:cubicBezTo>
                    <a:pt x="20578" y="4051"/>
                    <a:pt x="20551" y="4033"/>
                    <a:pt x="20524" y="4014"/>
                  </a:cubicBezTo>
                  <a:cubicBezTo>
                    <a:pt x="20437" y="3963"/>
                    <a:pt x="20369" y="3913"/>
                    <a:pt x="20308" y="3857"/>
                  </a:cubicBezTo>
                  <a:cubicBezTo>
                    <a:pt x="20281" y="3834"/>
                    <a:pt x="20248" y="3811"/>
                    <a:pt x="20214" y="3783"/>
                  </a:cubicBezTo>
                  <a:cubicBezTo>
                    <a:pt x="20194" y="3769"/>
                    <a:pt x="20174" y="3756"/>
                    <a:pt x="20147" y="3742"/>
                  </a:cubicBezTo>
                  <a:cubicBezTo>
                    <a:pt x="20093" y="3709"/>
                    <a:pt x="20039" y="3672"/>
                    <a:pt x="20005" y="3617"/>
                  </a:cubicBezTo>
                  <a:cubicBezTo>
                    <a:pt x="20005" y="3617"/>
                    <a:pt x="20005" y="3617"/>
                    <a:pt x="20005" y="3617"/>
                  </a:cubicBezTo>
                  <a:cubicBezTo>
                    <a:pt x="19924" y="3654"/>
                    <a:pt x="19796" y="3645"/>
                    <a:pt x="19681" y="3635"/>
                  </a:cubicBezTo>
                  <a:cubicBezTo>
                    <a:pt x="19648" y="3635"/>
                    <a:pt x="19607" y="3631"/>
                    <a:pt x="19587" y="3631"/>
                  </a:cubicBezTo>
                  <a:cubicBezTo>
                    <a:pt x="19587" y="3631"/>
                    <a:pt x="19587" y="3631"/>
                    <a:pt x="19587" y="3631"/>
                  </a:cubicBezTo>
                  <a:cubicBezTo>
                    <a:pt x="19553" y="3631"/>
                    <a:pt x="19519" y="3631"/>
                    <a:pt x="19486" y="3631"/>
                  </a:cubicBezTo>
                  <a:cubicBezTo>
                    <a:pt x="19371" y="3631"/>
                    <a:pt x="19250" y="3635"/>
                    <a:pt x="19135" y="3617"/>
                  </a:cubicBezTo>
                  <a:cubicBezTo>
                    <a:pt x="19108" y="3612"/>
                    <a:pt x="19081" y="3603"/>
                    <a:pt x="19054" y="3598"/>
                  </a:cubicBezTo>
                  <a:cubicBezTo>
                    <a:pt x="19027" y="3589"/>
                    <a:pt x="18993" y="3580"/>
                    <a:pt x="18966" y="3575"/>
                  </a:cubicBezTo>
                  <a:cubicBezTo>
                    <a:pt x="18946" y="3571"/>
                    <a:pt x="18913" y="3575"/>
                    <a:pt x="18879" y="3575"/>
                  </a:cubicBezTo>
                  <a:cubicBezTo>
                    <a:pt x="18859" y="3575"/>
                    <a:pt x="18845" y="3575"/>
                    <a:pt x="18825" y="3575"/>
                  </a:cubicBezTo>
                  <a:cubicBezTo>
                    <a:pt x="18771" y="3575"/>
                    <a:pt x="18717" y="3580"/>
                    <a:pt x="18656" y="3580"/>
                  </a:cubicBezTo>
                  <a:cubicBezTo>
                    <a:pt x="18407" y="3589"/>
                    <a:pt x="18130" y="3603"/>
                    <a:pt x="17955" y="3497"/>
                  </a:cubicBezTo>
                  <a:cubicBezTo>
                    <a:pt x="17928" y="3483"/>
                    <a:pt x="17908" y="3469"/>
                    <a:pt x="17887" y="3455"/>
                  </a:cubicBezTo>
                  <a:cubicBezTo>
                    <a:pt x="17813" y="3404"/>
                    <a:pt x="17746" y="3367"/>
                    <a:pt x="17699" y="3372"/>
                  </a:cubicBezTo>
                  <a:cubicBezTo>
                    <a:pt x="17658" y="3372"/>
                    <a:pt x="17611" y="3400"/>
                    <a:pt x="17557" y="3451"/>
                  </a:cubicBezTo>
                  <a:cubicBezTo>
                    <a:pt x="17537" y="3469"/>
                    <a:pt x="17517" y="3488"/>
                    <a:pt x="17496" y="3511"/>
                  </a:cubicBezTo>
                  <a:cubicBezTo>
                    <a:pt x="17442" y="3566"/>
                    <a:pt x="17382" y="3635"/>
                    <a:pt x="17308" y="3663"/>
                  </a:cubicBezTo>
                  <a:cubicBezTo>
                    <a:pt x="17179" y="3709"/>
                    <a:pt x="17085" y="3682"/>
                    <a:pt x="17018" y="3659"/>
                  </a:cubicBezTo>
                  <a:cubicBezTo>
                    <a:pt x="16997" y="3649"/>
                    <a:pt x="16970" y="3645"/>
                    <a:pt x="16950" y="3640"/>
                  </a:cubicBezTo>
                  <a:cubicBezTo>
                    <a:pt x="16822" y="3617"/>
                    <a:pt x="16579" y="3612"/>
                    <a:pt x="16458" y="3626"/>
                  </a:cubicBezTo>
                  <a:cubicBezTo>
                    <a:pt x="16357" y="3640"/>
                    <a:pt x="16343" y="3645"/>
                    <a:pt x="16269" y="3695"/>
                  </a:cubicBezTo>
                  <a:lnTo>
                    <a:pt x="16249" y="3709"/>
                  </a:lnTo>
                  <a:cubicBezTo>
                    <a:pt x="16229" y="3719"/>
                    <a:pt x="16208" y="3742"/>
                    <a:pt x="16181" y="3760"/>
                  </a:cubicBezTo>
                  <a:cubicBezTo>
                    <a:pt x="16107" y="3820"/>
                    <a:pt x="16053" y="3866"/>
                    <a:pt x="15993" y="3880"/>
                  </a:cubicBezTo>
                  <a:cubicBezTo>
                    <a:pt x="15858" y="3917"/>
                    <a:pt x="15783" y="3857"/>
                    <a:pt x="15736" y="3820"/>
                  </a:cubicBezTo>
                  <a:cubicBezTo>
                    <a:pt x="15716" y="3802"/>
                    <a:pt x="15696" y="3788"/>
                    <a:pt x="15669" y="3779"/>
                  </a:cubicBezTo>
                  <a:cubicBezTo>
                    <a:pt x="15581" y="3742"/>
                    <a:pt x="15561" y="3746"/>
                    <a:pt x="15487" y="3788"/>
                  </a:cubicBezTo>
                  <a:cubicBezTo>
                    <a:pt x="15460" y="3802"/>
                    <a:pt x="15419" y="3820"/>
                    <a:pt x="15372" y="3839"/>
                  </a:cubicBezTo>
                  <a:cubicBezTo>
                    <a:pt x="15264" y="3876"/>
                    <a:pt x="15203" y="3899"/>
                    <a:pt x="15075" y="3899"/>
                  </a:cubicBezTo>
                  <a:cubicBezTo>
                    <a:pt x="15062" y="3899"/>
                    <a:pt x="15042" y="3899"/>
                    <a:pt x="15028" y="3899"/>
                  </a:cubicBezTo>
                  <a:cubicBezTo>
                    <a:pt x="14927" y="3894"/>
                    <a:pt x="14846" y="3894"/>
                    <a:pt x="14806" y="3853"/>
                  </a:cubicBezTo>
                  <a:cubicBezTo>
                    <a:pt x="14765" y="3816"/>
                    <a:pt x="14772" y="3760"/>
                    <a:pt x="14792" y="3695"/>
                  </a:cubicBezTo>
                  <a:cubicBezTo>
                    <a:pt x="14799" y="3668"/>
                    <a:pt x="14812" y="3645"/>
                    <a:pt x="14819" y="3626"/>
                  </a:cubicBezTo>
                  <a:cubicBezTo>
                    <a:pt x="14839" y="3585"/>
                    <a:pt x="14846" y="3575"/>
                    <a:pt x="14785" y="3506"/>
                  </a:cubicBezTo>
                  <a:cubicBezTo>
                    <a:pt x="14752" y="3474"/>
                    <a:pt x="14718" y="3441"/>
                    <a:pt x="14684" y="3414"/>
                  </a:cubicBezTo>
                  <a:cubicBezTo>
                    <a:pt x="14630" y="3367"/>
                    <a:pt x="14570" y="3317"/>
                    <a:pt x="14529" y="3257"/>
                  </a:cubicBezTo>
                  <a:cubicBezTo>
                    <a:pt x="14489" y="3201"/>
                    <a:pt x="14489" y="3155"/>
                    <a:pt x="14489" y="3113"/>
                  </a:cubicBezTo>
                  <a:cubicBezTo>
                    <a:pt x="14489" y="3086"/>
                    <a:pt x="14489" y="3058"/>
                    <a:pt x="14475" y="3026"/>
                  </a:cubicBezTo>
                  <a:cubicBezTo>
                    <a:pt x="14455" y="2961"/>
                    <a:pt x="14428" y="2961"/>
                    <a:pt x="14334" y="2956"/>
                  </a:cubicBezTo>
                  <a:cubicBezTo>
                    <a:pt x="14300" y="2956"/>
                    <a:pt x="14259" y="2952"/>
                    <a:pt x="14212" y="2947"/>
                  </a:cubicBezTo>
                  <a:cubicBezTo>
                    <a:pt x="14131" y="2933"/>
                    <a:pt x="14064" y="2910"/>
                    <a:pt x="14003" y="2887"/>
                  </a:cubicBezTo>
                  <a:cubicBezTo>
                    <a:pt x="13969" y="2873"/>
                    <a:pt x="13936" y="2859"/>
                    <a:pt x="13895" y="2850"/>
                  </a:cubicBezTo>
                  <a:cubicBezTo>
                    <a:pt x="13868" y="2841"/>
                    <a:pt x="13835" y="2836"/>
                    <a:pt x="13808" y="2832"/>
                  </a:cubicBezTo>
                  <a:cubicBezTo>
                    <a:pt x="13700" y="2809"/>
                    <a:pt x="13585" y="2785"/>
                    <a:pt x="13538" y="2665"/>
                  </a:cubicBezTo>
                  <a:cubicBezTo>
                    <a:pt x="13518" y="2615"/>
                    <a:pt x="13531" y="2559"/>
                    <a:pt x="13538" y="2508"/>
                  </a:cubicBezTo>
                  <a:cubicBezTo>
                    <a:pt x="13545" y="2467"/>
                    <a:pt x="13551" y="2430"/>
                    <a:pt x="13545" y="2397"/>
                  </a:cubicBezTo>
                  <a:cubicBezTo>
                    <a:pt x="13538" y="2351"/>
                    <a:pt x="13511" y="2319"/>
                    <a:pt x="13484" y="2282"/>
                  </a:cubicBezTo>
                  <a:cubicBezTo>
                    <a:pt x="13464" y="2259"/>
                    <a:pt x="13450" y="2231"/>
                    <a:pt x="13430" y="2203"/>
                  </a:cubicBezTo>
                  <a:cubicBezTo>
                    <a:pt x="13416" y="2180"/>
                    <a:pt x="13403" y="2153"/>
                    <a:pt x="13389" y="2130"/>
                  </a:cubicBezTo>
                  <a:cubicBezTo>
                    <a:pt x="13369" y="2088"/>
                    <a:pt x="13349" y="2046"/>
                    <a:pt x="13322" y="2009"/>
                  </a:cubicBezTo>
                  <a:lnTo>
                    <a:pt x="13288" y="1959"/>
                  </a:lnTo>
                  <a:lnTo>
                    <a:pt x="13356" y="1945"/>
                  </a:lnTo>
                  <a:cubicBezTo>
                    <a:pt x="13329" y="1917"/>
                    <a:pt x="13288" y="1885"/>
                    <a:pt x="13255" y="1862"/>
                  </a:cubicBezTo>
                  <a:cubicBezTo>
                    <a:pt x="13221" y="1838"/>
                    <a:pt x="13187" y="1815"/>
                    <a:pt x="13167" y="1792"/>
                  </a:cubicBezTo>
                  <a:lnTo>
                    <a:pt x="13126" y="1751"/>
                  </a:lnTo>
                  <a:cubicBezTo>
                    <a:pt x="13046" y="1677"/>
                    <a:pt x="12971" y="1608"/>
                    <a:pt x="12931" y="1501"/>
                  </a:cubicBezTo>
                  <a:cubicBezTo>
                    <a:pt x="12877" y="1363"/>
                    <a:pt x="12850" y="1303"/>
                    <a:pt x="12735" y="1206"/>
                  </a:cubicBezTo>
                  <a:cubicBezTo>
                    <a:pt x="12708" y="1187"/>
                    <a:pt x="12695" y="1169"/>
                    <a:pt x="12688" y="1150"/>
                  </a:cubicBezTo>
                  <a:cubicBezTo>
                    <a:pt x="12675" y="1136"/>
                    <a:pt x="12668" y="1122"/>
                    <a:pt x="12654" y="1113"/>
                  </a:cubicBezTo>
                  <a:cubicBezTo>
                    <a:pt x="12641" y="1104"/>
                    <a:pt x="12621" y="1099"/>
                    <a:pt x="12600" y="1090"/>
                  </a:cubicBezTo>
                  <a:cubicBezTo>
                    <a:pt x="12573" y="1076"/>
                    <a:pt x="12546" y="1067"/>
                    <a:pt x="12520" y="1053"/>
                  </a:cubicBezTo>
                  <a:cubicBezTo>
                    <a:pt x="12452" y="1012"/>
                    <a:pt x="12391" y="970"/>
                    <a:pt x="12331" y="928"/>
                  </a:cubicBezTo>
                  <a:cubicBezTo>
                    <a:pt x="12203" y="836"/>
                    <a:pt x="12074" y="744"/>
                    <a:pt x="11906" y="725"/>
                  </a:cubicBezTo>
                  <a:cubicBezTo>
                    <a:pt x="11852" y="721"/>
                    <a:pt x="11818" y="716"/>
                    <a:pt x="11805" y="716"/>
                  </a:cubicBezTo>
                  <a:cubicBezTo>
                    <a:pt x="11805" y="721"/>
                    <a:pt x="11805" y="721"/>
                    <a:pt x="11805" y="725"/>
                  </a:cubicBezTo>
                  <a:cubicBezTo>
                    <a:pt x="11798" y="753"/>
                    <a:pt x="11791" y="790"/>
                    <a:pt x="11751" y="841"/>
                  </a:cubicBezTo>
                  <a:cubicBezTo>
                    <a:pt x="11690" y="901"/>
                    <a:pt x="11575" y="928"/>
                    <a:pt x="11467" y="947"/>
                  </a:cubicBezTo>
                  <a:cubicBezTo>
                    <a:pt x="11427" y="956"/>
                    <a:pt x="11387" y="961"/>
                    <a:pt x="11360" y="970"/>
                  </a:cubicBezTo>
                  <a:cubicBezTo>
                    <a:pt x="11164" y="1030"/>
                    <a:pt x="10780" y="1076"/>
                    <a:pt x="10544" y="989"/>
                  </a:cubicBezTo>
                  <a:cubicBezTo>
                    <a:pt x="10436" y="947"/>
                    <a:pt x="10368" y="887"/>
                    <a:pt x="10341" y="804"/>
                  </a:cubicBezTo>
                  <a:cubicBezTo>
                    <a:pt x="10328" y="753"/>
                    <a:pt x="10335" y="707"/>
                    <a:pt x="10341" y="674"/>
                  </a:cubicBezTo>
                  <a:cubicBezTo>
                    <a:pt x="10348" y="614"/>
                    <a:pt x="10348" y="614"/>
                    <a:pt x="10254" y="605"/>
                  </a:cubicBezTo>
                  <a:cubicBezTo>
                    <a:pt x="10233" y="605"/>
                    <a:pt x="10213" y="601"/>
                    <a:pt x="10193" y="601"/>
                  </a:cubicBezTo>
                  <a:cubicBezTo>
                    <a:pt x="10045" y="591"/>
                    <a:pt x="9863" y="577"/>
                    <a:pt x="9809" y="416"/>
                  </a:cubicBezTo>
                  <a:cubicBezTo>
                    <a:pt x="9788" y="365"/>
                    <a:pt x="9802" y="314"/>
                    <a:pt x="9809" y="277"/>
                  </a:cubicBezTo>
                  <a:cubicBezTo>
                    <a:pt x="9822" y="212"/>
                    <a:pt x="9822" y="199"/>
                    <a:pt x="9748" y="185"/>
                  </a:cubicBezTo>
                  <a:cubicBezTo>
                    <a:pt x="9707" y="176"/>
                    <a:pt x="9687" y="176"/>
                    <a:pt x="9667" y="176"/>
                  </a:cubicBezTo>
                  <a:cubicBezTo>
                    <a:pt x="9620" y="171"/>
                    <a:pt x="9586" y="166"/>
                    <a:pt x="9519" y="134"/>
                  </a:cubicBezTo>
                  <a:cubicBezTo>
                    <a:pt x="9485" y="120"/>
                    <a:pt x="9465" y="106"/>
                    <a:pt x="9438" y="88"/>
                  </a:cubicBezTo>
                  <a:cubicBezTo>
                    <a:pt x="9397" y="65"/>
                    <a:pt x="9363" y="46"/>
                    <a:pt x="9310" y="28"/>
                  </a:cubicBezTo>
                  <a:cubicBezTo>
                    <a:pt x="9276" y="14"/>
                    <a:pt x="9235" y="9"/>
                    <a:pt x="9202" y="0"/>
                  </a:cubicBezTo>
                  <a:cubicBezTo>
                    <a:pt x="9181" y="9"/>
                    <a:pt x="9168" y="18"/>
                    <a:pt x="9148" y="23"/>
                  </a:cubicBezTo>
                  <a:cubicBezTo>
                    <a:pt x="9100" y="37"/>
                    <a:pt x="9053" y="42"/>
                    <a:pt x="9013" y="46"/>
                  </a:cubicBezTo>
                  <a:cubicBezTo>
                    <a:pt x="8972" y="51"/>
                    <a:pt x="8939" y="55"/>
                    <a:pt x="8905" y="65"/>
                  </a:cubicBezTo>
                  <a:cubicBezTo>
                    <a:pt x="8736" y="125"/>
                    <a:pt x="8588" y="273"/>
                    <a:pt x="8561" y="407"/>
                  </a:cubicBezTo>
                  <a:lnTo>
                    <a:pt x="8547" y="462"/>
                  </a:lnTo>
                  <a:lnTo>
                    <a:pt x="8473" y="448"/>
                  </a:lnTo>
                  <a:cubicBezTo>
                    <a:pt x="8406" y="434"/>
                    <a:pt x="8379" y="393"/>
                    <a:pt x="8359" y="356"/>
                  </a:cubicBezTo>
                  <a:cubicBezTo>
                    <a:pt x="8345" y="333"/>
                    <a:pt x="8332" y="309"/>
                    <a:pt x="8305" y="300"/>
                  </a:cubicBezTo>
                  <a:cubicBezTo>
                    <a:pt x="8264" y="282"/>
                    <a:pt x="8170" y="291"/>
                    <a:pt x="8102" y="296"/>
                  </a:cubicBezTo>
                  <a:cubicBezTo>
                    <a:pt x="8069" y="296"/>
                    <a:pt x="8035" y="300"/>
                    <a:pt x="8008" y="300"/>
                  </a:cubicBezTo>
                  <a:cubicBezTo>
                    <a:pt x="7947" y="300"/>
                    <a:pt x="7887" y="296"/>
                    <a:pt x="7819" y="296"/>
                  </a:cubicBezTo>
                  <a:cubicBezTo>
                    <a:pt x="7644" y="291"/>
                    <a:pt x="7448" y="282"/>
                    <a:pt x="7320" y="319"/>
                  </a:cubicBezTo>
                  <a:cubicBezTo>
                    <a:pt x="7286" y="328"/>
                    <a:pt x="7253" y="342"/>
                    <a:pt x="7226" y="351"/>
                  </a:cubicBezTo>
                  <a:cubicBezTo>
                    <a:pt x="7165" y="374"/>
                    <a:pt x="7104" y="402"/>
                    <a:pt x="6990" y="402"/>
                  </a:cubicBezTo>
                  <a:cubicBezTo>
                    <a:pt x="6936" y="402"/>
                    <a:pt x="6875" y="402"/>
                    <a:pt x="6821" y="397"/>
                  </a:cubicBezTo>
                  <a:cubicBezTo>
                    <a:pt x="6747" y="393"/>
                    <a:pt x="6679" y="393"/>
                    <a:pt x="6612" y="397"/>
                  </a:cubicBezTo>
                  <a:cubicBezTo>
                    <a:pt x="6524" y="407"/>
                    <a:pt x="6464" y="443"/>
                    <a:pt x="6396" y="490"/>
                  </a:cubicBezTo>
                  <a:cubicBezTo>
                    <a:pt x="6315" y="540"/>
                    <a:pt x="6221" y="601"/>
                    <a:pt x="6079" y="610"/>
                  </a:cubicBezTo>
                  <a:cubicBezTo>
                    <a:pt x="5917" y="624"/>
                    <a:pt x="5742" y="619"/>
                    <a:pt x="5580" y="614"/>
                  </a:cubicBezTo>
                  <a:cubicBezTo>
                    <a:pt x="5513" y="614"/>
                    <a:pt x="5445" y="610"/>
                    <a:pt x="5385" y="610"/>
                  </a:cubicBezTo>
                  <a:cubicBezTo>
                    <a:pt x="5236" y="610"/>
                    <a:pt x="5034" y="642"/>
                    <a:pt x="4798" y="707"/>
                  </a:cubicBezTo>
                  <a:cubicBezTo>
                    <a:pt x="4690" y="739"/>
                    <a:pt x="4495" y="822"/>
                    <a:pt x="4528" y="915"/>
                  </a:cubicBezTo>
                  <a:cubicBezTo>
                    <a:pt x="4555" y="989"/>
                    <a:pt x="4690" y="1021"/>
                    <a:pt x="4825" y="1053"/>
                  </a:cubicBezTo>
                  <a:cubicBezTo>
                    <a:pt x="4926" y="1081"/>
                    <a:pt x="5027" y="1104"/>
                    <a:pt x="5081" y="1150"/>
                  </a:cubicBezTo>
                  <a:cubicBezTo>
                    <a:pt x="5135" y="1192"/>
                    <a:pt x="5149" y="1247"/>
                    <a:pt x="5162" y="1289"/>
                  </a:cubicBezTo>
                  <a:cubicBezTo>
                    <a:pt x="5176" y="1335"/>
                    <a:pt x="5182" y="1372"/>
                    <a:pt x="5223" y="1400"/>
                  </a:cubicBezTo>
                  <a:cubicBezTo>
                    <a:pt x="5257" y="1423"/>
                    <a:pt x="5290" y="1437"/>
                    <a:pt x="5331" y="1450"/>
                  </a:cubicBezTo>
                  <a:cubicBezTo>
                    <a:pt x="5391" y="1474"/>
                    <a:pt x="5459" y="1501"/>
                    <a:pt x="5513" y="1557"/>
                  </a:cubicBezTo>
                  <a:cubicBezTo>
                    <a:pt x="5627" y="1677"/>
                    <a:pt x="5621" y="1815"/>
                    <a:pt x="5614" y="1949"/>
                  </a:cubicBezTo>
                  <a:cubicBezTo>
                    <a:pt x="5614" y="1982"/>
                    <a:pt x="5607" y="2014"/>
                    <a:pt x="5607" y="2046"/>
                  </a:cubicBezTo>
                  <a:cubicBezTo>
                    <a:pt x="5607" y="2074"/>
                    <a:pt x="5607" y="2102"/>
                    <a:pt x="5607" y="2134"/>
                  </a:cubicBezTo>
                  <a:cubicBezTo>
                    <a:pt x="5607" y="2185"/>
                    <a:pt x="5607" y="2231"/>
                    <a:pt x="5607" y="2282"/>
                  </a:cubicBezTo>
                  <a:cubicBezTo>
                    <a:pt x="5614" y="2337"/>
                    <a:pt x="5641" y="2374"/>
                    <a:pt x="5675" y="2421"/>
                  </a:cubicBezTo>
                  <a:cubicBezTo>
                    <a:pt x="5702" y="2453"/>
                    <a:pt x="5729" y="2490"/>
                    <a:pt x="5749" y="2536"/>
                  </a:cubicBezTo>
                  <a:cubicBezTo>
                    <a:pt x="5789" y="2628"/>
                    <a:pt x="5816" y="2721"/>
                    <a:pt x="5837" y="2809"/>
                  </a:cubicBezTo>
                  <a:cubicBezTo>
                    <a:pt x="5857" y="2873"/>
                    <a:pt x="5877" y="2943"/>
                    <a:pt x="5897" y="3012"/>
                  </a:cubicBezTo>
                  <a:cubicBezTo>
                    <a:pt x="5917" y="3072"/>
                    <a:pt x="5938" y="3137"/>
                    <a:pt x="5951" y="3197"/>
                  </a:cubicBezTo>
                  <a:cubicBezTo>
                    <a:pt x="5978" y="3294"/>
                    <a:pt x="5998" y="3391"/>
                    <a:pt x="6046" y="3478"/>
                  </a:cubicBezTo>
                  <a:lnTo>
                    <a:pt x="6059" y="3506"/>
                  </a:lnTo>
                  <a:cubicBezTo>
                    <a:pt x="6093" y="3571"/>
                    <a:pt x="6120" y="3622"/>
                    <a:pt x="6194" y="3668"/>
                  </a:cubicBezTo>
                  <a:cubicBezTo>
                    <a:pt x="6214" y="3682"/>
                    <a:pt x="6234" y="3691"/>
                    <a:pt x="6255" y="3700"/>
                  </a:cubicBezTo>
                  <a:cubicBezTo>
                    <a:pt x="6336" y="3742"/>
                    <a:pt x="6443" y="3802"/>
                    <a:pt x="6356" y="3931"/>
                  </a:cubicBezTo>
                  <a:cubicBezTo>
                    <a:pt x="6255" y="4074"/>
                    <a:pt x="5992" y="4070"/>
                    <a:pt x="5783" y="4065"/>
                  </a:cubicBezTo>
                  <a:cubicBezTo>
                    <a:pt x="5702" y="4065"/>
                    <a:pt x="5621" y="4060"/>
                    <a:pt x="5567" y="4070"/>
                  </a:cubicBezTo>
                  <a:cubicBezTo>
                    <a:pt x="5540" y="4074"/>
                    <a:pt x="5499" y="4088"/>
                    <a:pt x="5452" y="4102"/>
                  </a:cubicBezTo>
                  <a:cubicBezTo>
                    <a:pt x="5378" y="4125"/>
                    <a:pt x="5304" y="4153"/>
                    <a:pt x="5236" y="4153"/>
                  </a:cubicBezTo>
                  <a:cubicBezTo>
                    <a:pt x="5135" y="4157"/>
                    <a:pt x="5048" y="4130"/>
                    <a:pt x="4967" y="4102"/>
                  </a:cubicBezTo>
                  <a:cubicBezTo>
                    <a:pt x="4919" y="4088"/>
                    <a:pt x="4879" y="4074"/>
                    <a:pt x="4838" y="4065"/>
                  </a:cubicBezTo>
                  <a:cubicBezTo>
                    <a:pt x="4771" y="4056"/>
                    <a:pt x="4704" y="4042"/>
                    <a:pt x="4636" y="4051"/>
                  </a:cubicBezTo>
                  <a:cubicBezTo>
                    <a:pt x="4616" y="4056"/>
                    <a:pt x="4589" y="4065"/>
                    <a:pt x="4555" y="4074"/>
                  </a:cubicBezTo>
                  <a:cubicBezTo>
                    <a:pt x="4501" y="4093"/>
                    <a:pt x="4447" y="4116"/>
                    <a:pt x="4380" y="4111"/>
                  </a:cubicBezTo>
                  <a:cubicBezTo>
                    <a:pt x="4279" y="4102"/>
                    <a:pt x="4232" y="4047"/>
                    <a:pt x="4198" y="4005"/>
                  </a:cubicBezTo>
                  <a:cubicBezTo>
                    <a:pt x="4178" y="3982"/>
                    <a:pt x="4157" y="3959"/>
                    <a:pt x="4137" y="3950"/>
                  </a:cubicBezTo>
                  <a:cubicBezTo>
                    <a:pt x="4049" y="3917"/>
                    <a:pt x="3948" y="3913"/>
                    <a:pt x="3847" y="3940"/>
                  </a:cubicBezTo>
                  <a:cubicBezTo>
                    <a:pt x="3732" y="3973"/>
                    <a:pt x="3645" y="4042"/>
                    <a:pt x="3618" y="4116"/>
                  </a:cubicBezTo>
                  <a:cubicBezTo>
                    <a:pt x="3618" y="4120"/>
                    <a:pt x="3625" y="4134"/>
                    <a:pt x="3625" y="4144"/>
                  </a:cubicBezTo>
                  <a:cubicBezTo>
                    <a:pt x="3631" y="4176"/>
                    <a:pt x="3638" y="4204"/>
                    <a:pt x="3625" y="4231"/>
                  </a:cubicBezTo>
                  <a:cubicBezTo>
                    <a:pt x="3591" y="4287"/>
                    <a:pt x="3544" y="4296"/>
                    <a:pt x="3496" y="4305"/>
                  </a:cubicBezTo>
                  <a:cubicBezTo>
                    <a:pt x="3483" y="4305"/>
                    <a:pt x="3469" y="4310"/>
                    <a:pt x="3449" y="4314"/>
                  </a:cubicBezTo>
                  <a:lnTo>
                    <a:pt x="3416" y="4328"/>
                  </a:lnTo>
                  <a:cubicBezTo>
                    <a:pt x="3328" y="4361"/>
                    <a:pt x="3267" y="4384"/>
                    <a:pt x="3200" y="4435"/>
                  </a:cubicBezTo>
                  <a:cubicBezTo>
                    <a:pt x="3173" y="4458"/>
                    <a:pt x="3132" y="4499"/>
                    <a:pt x="3092" y="4550"/>
                  </a:cubicBezTo>
                  <a:cubicBezTo>
                    <a:pt x="2950" y="4707"/>
                    <a:pt x="2836" y="4809"/>
                    <a:pt x="2714" y="4823"/>
                  </a:cubicBezTo>
                  <a:lnTo>
                    <a:pt x="2714" y="4823"/>
                  </a:lnTo>
                  <a:cubicBezTo>
                    <a:pt x="2741" y="4855"/>
                    <a:pt x="2768" y="4887"/>
                    <a:pt x="2809" y="4915"/>
                  </a:cubicBezTo>
                  <a:cubicBezTo>
                    <a:pt x="2869" y="4957"/>
                    <a:pt x="2903" y="4860"/>
                    <a:pt x="2910" y="4836"/>
                  </a:cubicBezTo>
                  <a:cubicBezTo>
                    <a:pt x="2910" y="4767"/>
                    <a:pt x="3085" y="4726"/>
                    <a:pt x="3173" y="4744"/>
                  </a:cubicBezTo>
                  <a:cubicBezTo>
                    <a:pt x="3308" y="4767"/>
                    <a:pt x="3355" y="5044"/>
                    <a:pt x="3227" y="5095"/>
                  </a:cubicBezTo>
                  <a:cubicBezTo>
                    <a:pt x="3112" y="5141"/>
                    <a:pt x="2984" y="5137"/>
                    <a:pt x="2869" y="5197"/>
                  </a:cubicBezTo>
                  <a:cubicBezTo>
                    <a:pt x="2795" y="5238"/>
                    <a:pt x="2856" y="5261"/>
                    <a:pt x="2923" y="5252"/>
                  </a:cubicBezTo>
                  <a:cubicBezTo>
                    <a:pt x="2876" y="5294"/>
                    <a:pt x="2829" y="5335"/>
                    <a:pt x="2802" y="5382"/>
                  </a:cubicBezTo>
                  <a:cubicBezTo>
                    <a:pt x="2768" y="5428"/>
                    <a:pt x="2856" y="5534"/>
                    <a:pt x="2930" y="5497"/>
                  </a:cubicBezTo>
                  <a:cubicBezTo>
                    <a:pt x="2964" y="5479"/>
                    <a:pt x="3038" y="5455"/>
                    <a:pt x="3078" y="5469"/>
                  </a:cubicBezTo>
                  <a:cubicBezTo>
                    <a:pt x="3112" y="5479"/>
                    <a:pt x="3105" y="5515"/>
                    <a:pt x="3132" y="5529"/>
                  </a:cubicBezTo>
                  <a:cubicBezTo>
                    <a:pt x="3180" y="5562"/>
                    <a:pt x="3247" y="5571"/>
                    <a:pt x="3281" y="5612"/>
                  </a:cubicBezTo>
                  <a:cubicBezTo>
                    <a:pt x="3314" y="5649"/>
                    <a:pt x="3314" y="5700"/>
                    <a:pt x="3355" y="5733"/>
                  </a:cubicBezTo>
                  <a:cubicBezTo>
                    <a:pt x="3483" y="5843"/>
                    <a:pt x="3834" y="6268"/>
                    <a:pt x="3409" y="6236"/>
                  </a:cubicBezTo>
                  <a:cubicBezTo>
                    <a:pt x="3436" y="6268"/>
                    <a:pt x="3463" y="6310"/>
                    <a:pt x="3463" y="6347"/>
                  </a:cubicBezTo>
                  <a:cubicBezTo>
                    <a:pt x="3463" y="6365"/>
                    <a:pt x="3564" y="6449"/>
                    <a:pt x="3557" y="6449"/>
                  </a:cubicBezTo>
                  <a:cubicBezTo>
                    <a:pt x="3496" y="6458"/>
                    <a:pt x="3490" y="6458"/>
                    <a:pt x="3436" y="6495"/>
                  </a:cubicBezTo>
                  <a:cubicBezTo>
                    <a:pt x="3476" y="6513"/>
                    <a:pt x="3550" y="6536"/>
                    <a:pt x="3564" y="6569"/>
                  </a:cubicBezTo>
                  <a:cubicBezTo>
                    <a:pt x="3577" y="6596"/>
                    <a:pt x="3375" y="6610"/>
                    <a:pt x="3368" y="6633"/>
                  </a:cubicBezTo>
                  <a:cubicBezTo>
                    <a:pt x="3368" y="6666"/>
                    <a:pt x="3402" y="6860"/>
                    <a:pt x="3362" y="6869"/>
                  </a:cubicBezTo>
                  <a:cubicBezTo>
                    <a:pt x="3335" y="6874"/>
                    <a:pt x="3294" y="6897"/>
                    <a:pt x="3260" y="6901"/>
                  </a:cubicBezTo>
                  <a:cubicBezTo>
                    <a:pt x="3186" y="6911"/>
                    <a:pt x="3119" y="6911"/>
                    <a:pt x="3146" y="6975"/>
                  </a:cubicBezTo>
                  <a:cubicBezTo>
                    <a:pt x="3166" y="7021"/>
                    <a:pt x="3159" y="7072"/>
                    <a:pt x="3206" y="7109"/>
                  </a:cubicBezTo>
                  <a:cubicBezTo>
                    <a:pt x="3233" y="7128"/>
                    <a:pt x="3294" y="7197"/>
                    <a:pt x="3213" y="7183"/>
                  </a:cubicBezTo>
                  <a:cubicBezTo>
                    <a:pt x="3159" y="7174"/>
                    <a:pt x="3112" y="7174"/>
                    <a:pt x="3072" y="7206"/>
                  </a:cubicBezTo>
                  <a:cubicBezTo>
                    <a:pt x="2997" y="7262"/>
                    <a:pt x="2970" y="7252"/>
                    <a:pt x="2869" y="7234"/>
                  </a:cubicBezTo>
                  <a:cubicBezTo>
                    <a:pt x="2694" y="7206"/>
                    <a:pt x="2627" y="7257"/>
                    <a:pt x="2654" y="7372"/>
                  </a:cubicBezTo>
                  <a:cubicBezTo>
                    <a:pt x="2680" y="7469"/>
                    <a:pt x="2761" y="7548"/>
                    <a:pt x="2741" y="7654"/>
                  </a:cubicBezTo>
                  <a:cubicBezTo>
                    <a:pt x="2734" y="7691"/>
                    <a:pt x="2721" y="7733"/>
                    <a:pt x="2741" y="7770"/>
                  </a:cubicBezTo>
                  <a:cubicBezTo>
                    <a:pt x="2748" y="7779"/>
                    <a:pt x="2863" y="7862"/>
                    <a:pt x="2863" y="7802"/>
                  </a:cubicBezTo>
                  <a:cubicBezTo>
                    <a:pt x="2863" y="7784"/>
                    <a:pt x="2795" y="7756"/>
                    <a:pt x="2815" y="7719"/>
                  </a:cubicBezTo>
                  <a:cubicBezTo>
                    <a:pt x="2836" y="7682"/>
                    <a:pt x="2930" y="7696"/>
                    <a:pt x="2964" y="7719"/>
                  </a:cubicBezTo>
                  <a:cubicBezTo>
                    <a:pt x="3031" y="7765"/>
                    <a:pt x="3078" y="7797"/>
                    <a:pt x="3139" y="7848"/>
                  </a:cubicBezTo>
                  <a:cubicBezTo>
                    <a:pt x="3213" y="7908"/>
                    <a:pt x="3341" y="7931"/>
                    <a:pt x="3422" y="7987"/>
                  </a:cubicBezTo>
                  <a:cubicBezTo>
                    <a:pt x="3577" y="8088"/>
                    <a:pt x="3706" y="8153"/>
                    <a:pt x="3759" y="8301"/>
                  </a:cubicBezTo>
                  <a:cubicBezTo>
                    <a:pt x="3786" y="8375"/>
                    <a:pt x="4083" y="8319"/>
                    <a:pt x="4178" y="8370"/>
                  </a:cubicBezTo>
                  <a:cubicBezTo>
                    <a:pt x="4285" y="8430"/>
                    <a:pt x="4400" y="8476"/>
                    <a:pt x="4501" y="8541"/>
                  </a:cubicBezTo>
                  <a:cubicBezTo>
                    <a:pt x="4650" y="8629"/>
                    <a:pt x="4785" y="8749"/>
                    <a:pt x="4872" y="8874"/>
                  </a:cubicBezTo>
                  <a:cubicBezTo>
                    <a:pt x="4953" y="8985"/>
                    <a:pt x="5088" y="9077"/>
                    <a:pt x="5162" y="9188"/>
                  </a:cubicBezTo>
                  <a:cubicBezTo>
                    <a:pt x="5189" y="9225"/>
                    <a:pt x="5169" y="9262"/>
                    <a:pt x="5182" y="9299"/>
                  </a:cubicBezTo>
                  <a:cubicBezTo>
                    <a:pt x="5203" y="9391"/>
                    <a:pt x="5277" y="9479"/>
                    <a:pt x="5311" y="9567"/>
                  </a:cubicBezTo>
                  <a:cubicBezTo>
                    <a:pt x="5391" y="9765"/>
                    <a:pt x="5452" y="9982"/>
                    <a:pt x="5493" y="10190"/>
                  </a:cubicBezTo>
                  <a:cubicBezTo>
                    <a:pt x="5513" y="10306"/>
                    <a:pt x="5540" y="10412"/>
                    <a:pt x="5607" y="10518"/>
                  </a:cubicBezTo>
                  <a:cubicBezTo>
                    <a:pt x="5681" y="10634"/>
                    <a:pt x="5654" y="10721"/>
                    <a:pt x="5816" y="10800"/>
                  </a:cubicBezTo>
                  <a:cubicBezTo>
                    <a:pt x="5958" y="10869"/>
                    <a:pt x="6073" y="10939"/>
                    <a:pt x="6234" y="10994"/>
                  </a:cubicBezTo>
                  <a:cubicBezTo>
                    <a:pt x="6288" y="11012"/>
                    <a:pt x="6430" y="11031"/>
                    <a:pt x="6464" y="11073"/>
                  </a:cubicBezTo>
                  <a:cubicBezTo>
                    <a:pt x="6484" y="11096"/>
                    <a:pt x="6518" y="11151"/>
                    <a:pt x="6497" y="11165"/>
                  </a:cubicBezTo>
                  <a:cubicBezTo>
                    <a:pt x="6477" y="11179"/>
                    <a:pt x="6464" y="11230"/>
                    <a:pt x="6430" y="11174"/>
                  </a:cubicBezTo>
                  <a:cubicBezTo>
                    <a:pt x="6389" y="11100"/>
                    <a:pt x="6342" y="11109"/>
                    <a:pt x="6248" y="11073"/>
                  </a:cubicBezTo>
                  <a:cubicBezTo>
                    <a:pt x="6194" y="11049"/>
                    <a:pt x="5863" y="10902"/>
                    <a:pt x="5863" y="10911"/>
                  </a:cubicBezTo>
                  <a:cubicBezTo>
                    <a:pt x="5863" y="10957"/>
                    <a:pt x="5978" y="11054"/>
                    <a:pt x="6019" y="11091"/>
                  </a:cubicBezTo>
                  <a:cubicBezTo>
                    <a:pt x="6066" y="11128"/>
                    <a:pt x="6126" y="11151"/>
                    <a:pt x="6174" y="11197"/>
                  </a:cubicBezTo>
                  <a:cubicBezTo>
                    <a:pt x="6194" y="11216"/>
                    <a:pt x="6180" y="11299"/>
                    <a:pt x="6126" y="11285"/>
                  </a:cubicBezTo>
                  <a:cubicBezTo>
                    <a:pt x="6039" y="11262"/>
                    <a:pt x="6012" y="11160"/>
                    <a:pt x="5938" y="11119"/>
                  </a:cubicBezTo>
                  <a:cubicBezTo>
                    <a:pt x="5890" y="11091"/>
                    <a:pt x="5863" y="11049"/>
                    <a:pt x="5816" y="11017"/>
                  </a:cubicBezTo>
                  <a:cubicBezTo>
                    <a:pt x="5762" y="10976"/>
                    <a:pt x="5681" y="10948"/>
                    <a:pt x="5614" y="10915"/>
                  </a:cubicBezTo>
                  <a:cubicBezTo>
                    <a:pt x="5560" y="10888"/>
                    <a:pt x="5540" y="10823"/>
                    <a:pt x="5520" y="10786"/>
                  </a:cubicBezTo>
                  <a:cubicBezTo>
                    <a:pt x="5398" y="10578"/>
                    <a:pt x="5209" y="10389"/>
                    <a:pt x="5142" y="10163"/>
                  </a:cubicBezTo>
                  <a:cubicBezTo>
                    <a:pt x="5101" y="10024"/>
                    <a:pt x="5061" y="9885"/>
                    <a:pt x="5021" y="9742"/>
                  </a:cubicBezTo>
                  <a:cubicBezTo>
                    <a:pt x="5000" y="9664"/>
                    <a:pt x="4980" y="9571"/>
                    <a:pt x="4906" y="9507"/>
                  </a:cubicBezTo>
                  <a:cubicBezTo>
                    <a:pt x="4845" y="9456"/>
                    <a:pt x="4791" y="9396"/>
                    <a:pt x="4724" y="9354"/>
                  </a:cubicBezTo>
                  <a:cubicBezTo>
                    <a:pt x="4663" y="9317"/>
                    <a:pt x="4575" y="9280"/>
                    <a:pt x="4542" y="9225"/>
                  </a:cubicBezTo>
                  <a:cubicBezTo>
                    <a:pt x="4515" y="9179"/>
                    <a:pt x="4528" y="9156"/>
                    <a:pt x="4447" y="9128"/>
                  </a:cubicBezTo>
                  <a:cubicBezTo>
                    <a:pt x="4333" y="9086"/>
                    <a:pt x="4225" y="9063"/>
                    <a:pt x="4137" y="8989"/>
                  </a:cubicBezTo>
                  <a:cubicBezTo>
                    <a:pt x="4063" y="8929"/>
                    <a:pt x="3989" y="8874"/>
                    <a:pt x="3928" y="8809"/>
                  </a:cubicBezTo>
                  <a:cubicBezTo>
                    <a:pt x="3888" y="8772"/>
                    <a:pt x="3820" y="8689"/>
                    <a:pt x="3753" y="8680"/>
                  </a:cubicBezTo>
                  <a:cubicBezTo>
                    <a:pt x="3490" y="8643"/>
                    <a:pt x="3813" y="8541"/>
                    <a:pt x="3692" y="8463"/>
                  </a:cubicBezTo>
                  <a:cubicBezTo>
                    <a:pt x="3611" y="8412"/>
                    <a:pt x="3699" y="8273"/>
                    <a:pt x="3496" y="8319"/>
                  </a:cubicBezTo>
                  <a:cubicBezTo>
                    <a:pt x="3382" y="8347"/>
                    <a:pt x="3348" y="8555"/>
                    <a:pt x="3281" y="8615"/>
                  </a:cubicBezTo>
                  <a:cubicBezTo>
                    <a:pt x="3240" y="8657"/>
                    <a:pt x="3139" y="8712"/>
                    <a:pt x="3139" y="8763"/>
                  </a:cubicBezTo>
                  <a:cubicBezTo>
                    <a:pt x="3139" y="8804"/>
                    <a:pt x="3227" y="8851"/>
                    <a:pt x="3220" y="8906"/>
                  </a:cubicBezTo>
                  <a:cubicBezTo>
                    <a:pt x="3220" y="8952"/>
                    <a:pt x="3166" y="8998"/>
                    <a:pt x="3159" y="9045"/>
                  </a:cubicBezTo>
                  <a:cubicBezTo>
                    <a:pt x="3146" y="9105"/>
                    <a:pt x="3146" y="9169"/>
                    <a:pt x="3153" y="9225"/>
                  </a:cubicBezTo>
                  <a:cubicBezTo>
                    <a:pt x="3159" y="9354"/>
                    <a:pt x="3132" y="9479"/>
                    <a:pt x="3112" y="9608"/>
                  </a:cubicBezTo>
                  <a:cubicBezTo>
                    <a:pt x="3092" y="9765"/>
                    <a:pt x="3092" y="9913"/>
                    <a:pt x="3051" y="10066"/>
                  </a:cubicBezTo>
                  <a:cubicBezTo>
                    <a:pt x="2977" y="10329"/>
                    <a:pt x="2991" y="10601"/>
                    <a:pt x="2930" y="10869"/>
                  </a:cubicBezTo>
                  <a:cubicBezTo>
                    <a:pt x="2869" y="11133"/>
                    <a:pt x="2849" y="11401"/>
                    <a:pt x="2802" y="11664"/>
                  </a:cubicBezTo>
                  <a:cubicBezTo>
                    <a:pt x="2782" y="11784"/>
                    <a:pt x="2687" y="11992"/>
                    <a:pt x="2768" y="12103"/>
                  </a:cubicBezTo>
                  <a:cubicBezTo>
                    <a:pt x="2849" y="12209"/>
                    <a:pt x="2728" y="12315"/>
                    <a:pt x="2694" y="12421"/>
                  </a:cubicBezTo>
                  <a:cubicBezTo>
                    <a:pt x="2660" y="12546"/>
                    <a:pt x="2627" y="12666"/>
                    <a:pt x="2613" y="12796"/>
                  </a:cubicBezTo>
                  <a:cubicBezTo>
                    <a:pt x="2606" y="12869"/>
                    <a:pt x="2606" y="12860"/>
                    <a:pt x="2694" y="12879"/>
                  </a:cubicBezTo>
                  <a:cubicBezTo>
                    <a:pt x="2734" y="12888"/>
                    <a:pt x="2721" y="12735"/>
                    <a:pt x="2728" y="12712"/>
                  </a:cubicBezTo>
                  <a:cubicBezTo>
                    <a:pt x="2741" y="12666"/>
                    <a:pt x="2761" y="12611"/>
                    <a:pt x="2788" y="12569"/>
                  </a:cubicBezTo>
                  <a:cubicBezTo>
                    <a:pt x="2809" y="12537"/>
                    <a:pt x="2876" y="12514"/>
                    <a:pt x="2910" y="12481"/>
                  </a:cubicBezTo>
                  <a:cubicBezTo>
                    <a:pt x="3018" y="12366"/>
                    <a:pt x="3045" y="12241"/>
                    <a:pt x="3287" y="12301"/>
                  </a:cubicBezTo>
                  <a:cubicBezTo>
                    <a:pt x="3362" y="12320"/>
                    <a:pt x="3449" y="12389"/>
                    <a:pt x="3517" y="12421"/>
                  </a:cubicBezTo>
                  <a:cubicBezTo>
                    <a:pt x="3557" y="12444"/>
                    <a:pt x="3625" y="12463"/>
                    <a:pt x="3652" y="12495"/>
                  </a:cubicBezTo>
                  <a:cubicBezTo>
                    <a:pt x="3672" y="12514"/>
                    <a:pt x="3652" y="12541"/>
                    <a:pt x="3665" y="12565"/>
                  </a:cubicBezTo>
                  <a:cubicBezTo>
                    <a:pt x="3699" y="12620"/>
                    <a:pt x="3786" y="12657"/>
                    <a:pt x="3834" y="12708"/>
                  </a:cubicBezTo>
                  <a:cubicBezTo>
                    <a:pt x="3894" y="12772"/>
                    <a:pt x="3847" y="12768"/>
                    <a:pt x="3766" y="12786"/>
                  </a:cubicBezTo>
                  <a:cubicBezTo>
                    <a:pt x="3658" y="12814"/>
                    <a:pt x="3523" y="12842"/>
                    <a:pt x="3409" y="12823"/>
                  </a:cubicBezTo>
                  <a:cubicBezTo>
                    <a:pt x="3314" y="12809"/>
                    <a:pt x="3240" y="12768"/>
                    <a:pt x="3146" y="12749"/>
                  </a:cubicBezTo>
                  <a:cubicBezTo>
                    <a:pt x="2937" y="12717"/>
                    <a:pt x="2930" y="12925"/>
                    <a:pt x="2876" y="13013"/>
                  </a:cubicBezTo>
                  <a:cubicBezTo>
                    <a:pt x="2829" y="13096"/>
                    <a:pt x="2714" y="13160"/>
                    <a:pt x="2680" y="13248"/>
                  </a:cubicBezTo>
                  <a:cubicBezTo>
                    <a:pt x="2647" y="13341"/>
                    <a:pt x="2660" y="13428"/>
                    <a:pt x="2660" y="13525"/>
                  </a:cubicBezTo>
                  <a:cubicBezTo>
                    <a:pt x="2660" y="13627"/>
                    <a:pt x="2660" y="13729"/>
                    <a:pt x="2660" y="13830"/>
                  </a:cubicBezTo>
                  <a:cubicBezTo>
                    <a:pt x="2660" y="13964"/>
                    <a:pt x="2600" y="14089"/>
                    <a:pt x="2586" y="14218"/>
                  </a:cubicBezTo>
                  <a:cubicBezTo>
                    <a:pt x="2532" y="14657"/>
                    <a:pt x="2478" y="15096"/>
                    <a:pt x="2343" y="15530"/>
                  </a:cubicBezTo>
                  <a:cubicBezTo>
                    <a:pt x="2283" y="15710"/>
                    <a:pt x="2222" y="15890"/>
                    <a:pt x="2168" y="16071"/>
                  </a:cubicBezTo>
                  <a:cubicBezTo>
                    <a:pt x="2141" y="16149"/>
                    <a:pt x="2127" y="16228"/>
                    <a:pt x="2080" y="16297"/>
                  </a:cubicBezTo>
                  <a:cubicBezTo>
                    <a:pt x="2033" y="16371"/>
                    <a:pt x="2053" y="16422"/>
                    <a:pt x="2033" y="16491"/>
                  </a:cubicBezTo>
                  <a:cubicBezTo>
                    <a:pt x="1972" y="16690"/>
                    <a:pt x="1905" y="16888"/>
                    <a:pt x="1831" y="17082"/>
                  </a:cubicBezTo>
                  <a:cubicBezTo>
                    <a:pt x="1797" y="17161"/>
                    <a:pt x="1750" y="17235"/>
                    <a:pt x="1730" y="17313"/>
                  </a:cubicBezTo>
                  <a:cubicBezTo>
                    <a:pt x="1716" y="17359"/>
                    <a:pt x="1608" y="17484"/>
                    <a:pt x="1723" y="17498"/>
                  </a:cubicBezTo>
                  <a:cubicBezTo>
                    <a:pt x="1676" y="17637"/>
                    <a:pt x="1521" y="17743"/>
                    <a:pt x="1453" y="17872"/>
                  </a:cubicBezTo>
                  <a:cubicBezTo>
                    <a:pt x="1413" y="17951"/>
                    <a:pt x="1237" y="18080"/>
                    <a:pt x="1285" y="18159"/>
                  </a:cubicBezTo>
                  <a:cubicBezTo>
                    <a:pt x="1345" y="18256"/>
                    <a:pt x="1129" y="18385"/>
                    <a:pt x="1075" y="18468"/>
                  </a:cubicBezTo>
                  <a:cubicBezTo>
                    <a:pt x="1049" y="18505"/>
                    <a:pt x="1015" y="18533"/>
                    <a:pt x="968" y="18556"/>
                  </a:cubicBezTo>
                  <a:cubicBezTo>
                    <a:pt x="914" y="18579"/>
                    <a:pt x="725" y="18597"/>
                    <a:pt x="705" y="18644"/>
                  </a:cubicBezTo>
                  <a:cubicBezTo>
                    <a:pt x="698" y="18662"/>
                    <a:pt x="752" y="18690"/>
                    <a:pt x="691" y="18690"/>
                  </a:cubicBezTo>
                  <a:cubicBezTo>
                    <a:pt x="657" y="18694"/>
                    <a:pt x="603" y="18690"/>
                    <a:pt x="576" y="18708"/>
                  </a:cubicBezTo>
                  <a:cubicBezTo>
                    <a:pt x="556" y="18722"/>
                    <a:pt x="570" y="18745"/>
                    <a:pt x="536" y="18754"/>
                  </a:cubicBezTo>
                  <a:cubicBezTo>
                    <a:pt x="415" y="18778"/>
                    <a:pt x="253" y="18805"/>
                    <a:pt x="131" y="18773"/>
                  </a:cubicBezTo>
                  <a:cubicBezTo>
                    <a:pt x="71" y="18754"/>
                    <a:pt x="23" y="18815"/>
                    <a:pt x="10" y="18847"/>
                  </a:cubicBezTo>
                  <a:cubicBezTo>
                    <a:pt x="-17" y="18935"/>
                    <a:pt x="10" y="18921"/>
                    <a:pt x="104" y="18962"/>
                  </a:cubicBezTo>
                  <a:cubicBezTo>
                    <a:pt x="233" y="19022"/>
                    <a:pt x="199" y="19143"/>
                    <a:pt x="347" y="19147"/>
                  </a:cubicBezTo>
                  <a:cubicBezTo>
                    <a:pt x="421" y="19152"/>
                    <a:pt x="361" y="19073"/>
                    <a:pt x="442" y="19082"/>
                  </a:cubicBezTo>
                  <a:cubicBezTo>
                    <a:pt x="536" y="19092"/>
                    <a:pt x="603" y="19129"/>
                    <a:pt x="705" y="19115"/>
                  </a:cubicBezTo>
                  <a:cubicBezTo>
                    <a:pt x="947" y="19087"/>
                    <a:pt x="860" y="19175"/>
                    <a:pt x="860" y="19276"/>
                  </a:cubicBezTo>
                  <a:cubicBezTo>
                    <a:pt x="860" y="19332"/>
                    <a:pt x="947" y="19360"/>
                    <a:pt x="1001" y="19392"/>
                  </a:cubicBezTo>
                  <a:cubicBezTo>
                    <a:pt x="1028" y="19406"/>
                    <a:pt x="1129" y="19346"/>
                    <a:pt x="1150" y="19332"/>
                  </a:cubicBezTo>
                  <a:cubicBezTo>
                    <a:pt x="1224" y="19276"/>
                    <a:pt x="1116" y="19263"/>
                    <a:pt x="1177" y="19203"/>
                  </a:cubicBezTo>
                  <a:cubicBezTo>
                    <a:pt x="1237" y="19138"/>
                    <a:pt x="1392" y="19212"/>
                    <a:pt x="1467" y="19235"/>
                  </a:cubicBezTo>
                  <a:cubicBezTo>
                    <a:pt x="1514" y="19253"/>
                    <a:pt x="1575" y="19304"/>
                    <a:pt x="1628" y="19295"/>
                  </a:cubicBezTo>
                  <a:cubicBezTo>
                    <a:pt x="1676" y="19286"/>
                    <a:pt x="1790" y="19267"/>
                    <a:pt x="1838" y="19272"/>
                  </a:cubicBezTo>
                  <a:cubicBezTo>
                    <a:pt x="1885" y="19281"/>
                    <a:pt x="2006" y="19332"/>
                    <a:pt x="2040" y="19355"/>
                  </a:cubicBezTo>
                  <a:cubicBezTo>
                    <a:pt x="2101" y="19406"/>
                    <a:pt x="2047" y="19466"/>
                    <a:pt x="2040" y="19512"/>
                  </a:cubicBezTo>
                  <a:cubicBezTo>
                    <a:pt x="2033" y="19554"/>
                    <a:pt x="2121" y="19600"/>
                    <a:pt x="2080" y="19628"/>
                  </a:cubicBezTo>
                  <a:cubicBezTo>
                    <a:pt x="2053" y="19646"/>
                    <a:pt x="1972" y="19720"/>
                    <a:pt x="2013" y="19748"/>
                  </a:cubicBezTo>
                  <a:cubicBezTo>
                    <a:pt x="2040" y="19766"/>
                    <a:pt x="1918" y="19812"/>
                    <a:pt x="1905" y="19817"/>
                  </a:cubicBezTo>
                  <a:cubicBezTo>
                    <a:pt x="1851" y="19840"/>
                    <a:pt x="1878" y="19914"/>
                    <a:pt x="1851" y="19960"/>
                  </a:cubicBezTo>
                  <a:cubicBezTo>
                    <a:pt x="1811" y="20016"/>
                    <a:pt x="1682" y="20016"/>
                    <a:pt x="1655" y="20076"/>
                  </a:cubicBezTo>
                  <a:cubicBezTo>
                    <a:pt x="1642" y="20113"/>
                    <a:pt x="1575" y="20223"/>
                    <a:pt x="1649" y="20251"/>
                  </a:cubicBezTo>
                  <a:cubicBezTo>
                    <a:pt x="1723" y="20279"/>
                    <a:pt x="1804" y="20302"/>
                    <a:pt x="1878" y="20334"/>
                  </a:cubicBezTo>
                  <a:cubicBezTo>
                    <a:pt x="1918" y="20353"/>
                    <a:pt x="2168" y="20394"/>
                    <a:pt x="2154" y="20357"/>
                  </a:cubicBezTo>
                  <a:cubicBezTo>
                    <a:pt x="2134" y="20311"/>
                    <a:pt x="2161" y="20247"/>
                    <a:pt x="2154" y="20196"/>
                  </a:cubicBezTo>
                  <a:cubicBezTo>
                    <a:pt x="2154" y="20159"/>
                    <a:pt x="2127" y="20117"/>
                    <a:pt x="2161" y="20085"/>
                  </a:cubicBezTo>
                  <a:cubicBezTo>
                    <a:pt x="2195" y="20048"/>
                    <a:pt x="2276" y="20066"/>
                    <a:pt x="2323" y="20039"/>
                  </a:cubicBezTo>
                  <a:cubicBezTo>
                    <a:pt x="2377" y="20006"/>
                    <a:pt x="2532" y="19965"/>
                    <a:pt x="2471" y="20053"/>
                  </a:cubicBezTo>
                  <a:cubicBezTo>
                    <a:pt x="2424" y="20113"/>
                    <a:pt x="2411" y="20177"/>
                    <a:pt x="2390" y="20242"/>
                  </a:cubicBezTo>
                  <a:cubicBezTo>
                    <a:pt x="2478" y="20251"/>
                    <a:pt x="2559" y="20256"/>
                    <a:pt x="2600" y="20311"/>
                  </a:cubicBezTo>
                  <a:cubicBezTo>
                    <a:pt x="2667" y="20404"/>
                    <a:pt x="2829" y="20223"/>
                    <a:pt x="2896" y="20325"/>
                  </a:cubicBezTo>
                  <a:cubicBezTo>
                    <a:pt x="2950" y="20399"/>
                    <a:pt x="3011" y="20344"/>
                    <a:pt x="3092" y="20390"/>
                  </a:cubicBezTo>
                  <a:cubicBezTo>
                    <a:pt x="3173" y="20436"/>
                    <a:pt x="3132" y="20542"/>
                    <a:pt x="3267" y="20482"/>
                  </a:cubicBezTo>
                  <a:cubicBezTo>
                    <a:pt x="3416" y="20413"/>
                    <a:pt x="3375" y="20565"/>
                    <a:pt x="3490" y="20542"/>
                  </a:cubicBezTo>
                  <a:cubicBezTo>
                    <a:pt x="3537" y="20533"/>
                    <a:pt x="3577" y="20561"/>
                    <a:pt x="3625" y="20561"/>
                  </a:cubicBezTo>
                  <a:cubicBezTo>
                    <a:pt x="3706" y="20565"/>
                    <a:pt x="3732" y="20547"/>
                    <a:pt x="3793" y="20579"/>
                  </a:cubicBezTo>
                  <a:cubicBezTo>
                    <a:pt x="3840" y="20598"/>
                    <a:pt x="4285" y="20819"/>
                    <a:pt x="4306" y="20759"/>
                  </a:cubicBezTo>
                  <a:cubicBezTo>
                    <a:pt x="4333" y="20662"/>
                    <a:pt x="4360" y="20750"/>
                    <a:pt x="4461" y="20764"/>
                  </a:cubicBezTo>
                  <a:cubicBezTo>
                    <a:pt x="4596" y="20782"/>
                    <a:pt x="4731" y="20815"/>
                    <a:pt x="4859" y="20755"/>
                  </a:cubicBezTo>
                  <a:cubicBezTo>
                    <a:pt x="4926" y="20727"/>
                    <a:pt x="5081" y="20667"/>
                    <a:pt x="5155" y="20727"/>
                  </a:cubicBezTo>
                  <a:cubicBezTo>
                    <a:pt x="5196" y="20759"/>
                    <a:pt x="5304" y="20861"/>
                    <a:pt x="5263" y="20912"/>
                  </a:cubicBezTo>
                  <a:cubicBezTo>
                    <a:pt x="5243" y="20944"/>
                    <a:pt x="5162" y="21115"/>
                    <a:pt x="5263" y="21120"/>
                  </a:cubicBezTo>
                  <a:cubicBezTo>
                    <a:pt x="5337" y="21124"/>
                    <a:pt x="5533" y="21078"/>
                    <a:pt x="5526" y="21157"/>
                  </a:cubicBezTo>
                  <a:cubicBezTo>
                    <a:pt x="5526" y="21180"/>
                    <a:pt x="5587" y="21180"/>
                    <a:pt x="5607" y="21193"/>
                  </a:cubicBezTo>
                  <a:cubicBezTo>
                    <a:pt x="5668" y="21221"/>
                    <a:pt x="5668" y="21281"/>
                    <a:pt x="5715" y="21318"/>
                  </a:cubicBezTo>
                  <a:cubicBezTo>
                    <a:pt x="5735" y="21332"/>
                    <a:pt x="5789" y="21304"/>
                    <a:pt x="5823" y="21332"/>
                  </a:cubicBezTo>
                  <a:cubicBezTo>
                    <a:pt x="5870" y="21374"/>
                    <a:pt x="5843" y="21420"/>
                    <a:pt x="5884" y="21461"/>
                  </a:cubicBezTo>
                  <a:cubicBezTo>
                    <a:pt x="5877" y="21457"/>
                    <a:pt x="5992" y="21448"/>
                    <a:pt x="6019" y="21494"/>
                  </a:cubicBezTo>
                  <a:cubicBezTo>
                    <a:pt x="6052" y="21563"/>
                    <a:pt x="6025" y="21600"/>
                    <a:pt x="6133" y="21549"/>
                  </a:cubicBezTo>
                  <a:cubicBezTo>
                    <a:pt x="6207" y="21512"/>
                    <a:pt x="6261" y="21485"/>
                    <a:pt x="6268" y="21420"/>
                  </a:cubicBezTo>
                  <a:cubicBezTo>
                    <a:pt x="6268" y="21406"/>
                    <a:pt x="6288" y="21351"/>
                    <a:pt x="6322" y="21364"/>
                  </a:cubicBezTo>
                  <a:cubicBezTo>
                    <a:pt x="6363" y="21378"/>
                    <a:pt x="6457" y="21378"/>
                    <a:pt x="6477" y="21401"/>
                  </a:cubicBezTo>
                  <a:cubicBezTo>
                    <a:pt x="6504" y="21424"/>
                    <a:pt x="6491" y="21494"/>
                    <a:pt x="6558" y="21485"/>
                  </a:cubicBezTo>
                  <a:cubicBezTo>
                    <a:pt x="6632" y="21480"/>
                    <a:pt x="6808" y="21406"/>
                    <a:pt x="6848" y="21461"/>
                  </a:cubicBezTo>
                  <a:cubicBezTo>
                    <a:pt x="6895" y="21521"/>
                    <a:pt x="6976" y="21457"/>
                    <a:pt x="7003" y="21424"/>
                  </a:cubicBezTo>
                  <a:cubicBezTo>
                    <a:pt x="7017" y="21401"/>
                    <a:pt x="7010" y="21355"/>
                    <a:pt x="7030" y="21332"/>
                  </a:cubicBezTo>
                  <a:cubicBezTo>
                    <a:pt x="7071" y="21277"/>
                    <a:pt x="7158" y="21323"/>
                    <a:pt x="7219" y="21314"/>
                  </a:cubicBezTo>
                  <a:cubicBezTo>
                    <a:pt x="7259" y="21309"/>
                    <a:pt x="7293" y="21277"/>
                    <a:pt x="7327" y="21277"/>
                  </a:cubicBezTo>
                  <a:cubicBezTo>
                    <a:pt x="7374" y="21277"/>
                    <a:pt x="7388" y="21337"/>
                    <a:pt x="7442" y="21341"/>
                  </a:cubicBezTo>
                  <a:cubicBezTo>
                    <a:pt x="7448" y="21341"/>
                    <a:pt x="7462" y="21341"/>
                    <a:pt x="7468" y="21341"/>
                  </a:cubicBezTo>
                  <a:cubicBezTo>
                    <a:pt x="7468" y="21337"/>
                    <a:pt x="7468" y="21332"/>
                    <a:pt x="7468" y="21327"/>
                  </a:cubicBezTo>
                  <a:cubicBezTo>
                    <a:pt x="7468" y="21300"/>
                    <a:pt x="7468" y="21272"/>
                    <a:pt x="7475" y="21244"/>
                  </a:cubicBezTo>
                  <a:cubicBezTo>
                    <a:pt x="7482" y="21221"/>
                    <a:pt x="7495" y="21203"/>
                    <a:pt x="7509" y="21189"/>
                  </a:cubicBezTo>
                  <a:cubicBezTo>
                    <a:pt x="7522" y="21170"/>
                    <a:pt x="7536" y="21157"/>
                    <a:pt x="7536" y="21133"/>
                  </a:cubicBezTo>
                  <a:cubicBezTo>
                    <a:pt x="7543" y="21106"/>
                    <a:pt x="7536" y="21069"/>
                    <a:pt x="7536" y="21036"/>
                  </a:cubicBezTo>
                  <a:cubicBezTo>
                    <a:pt x="7536" y="21018"/>
                    <a:pt x="7536" y="20999"/>
                    <a:pt x="7536" y="20981"/>
                  </a:cubicBezTo>
                  <a:cubicBezTo>
                    <a:pt x="7536" y="20930"/>
                    <a:pt x="7529" y="20879"/>
                    <a:pt x="7522" y="20819"/>
                  </a:cubicBezTo>
                  <a:cubicBezTo>
                    <a:pt x="7509" y="20676"/>
                    <a:pt x="7495" y="20514"/>
                    <a:pt x="7549" y="20390"/>
                  </a:cubicBezTo>
                  <a:cubicBezTo>
                    <a:pt x="7597" y="20293"/>
                    <a:pt x="7745" y="20191"/>
                    <a:pt x="7880" y="20163"/>
                  </a:cubicBezTo>
                  <a:cubicBezTo>
                    <a:pt x="7927" y="20154"/>
                    <a:pt x="7988" y="20150"/>
                    <a:pt x="8035" y="20145"/>
                  </a:cubicBezTo>
                  <a:cubicBezTo>
                    <a:pt x="8129" y="20140"/>
                    <a:pt x="8217" y="20136"/>
                    <a:pt x="8264" y="20089"/>
                  </a:cubicBezTo>
                  <a:cubicBezTo>
                    <a:pt x="8298" y="20057"/>
                    <a:pt x="8291" y="20039"/>
                    <a:pt x="8257" y="19988"/>
                  </a:cubicBezTo>
                  <a:cubicBezTo>
                    <a:pt x="8244" y="19960"/>
                    <a:pt x="8224" y="19932"/>
                    <a:pt x="8217" y="19895"/>
                  </a:cubicBezTo>
                  <a:cubicBezTo>
                    <a:pt x="8190" y="19771"/>
                    <a:pt x="8251" y="19725"/>
                    <a:pt x="8338" y="19655"/>
                  </a:cubicBezTo>
                  <a:lnTo>
                    <a:pt x="8406" y="19604"/>
                  </a:lnTo>
                  <a:cubicBezTo>
                    <a:pt x="8473" y="19554"/>
                    <a:pt x="8541" y="19503"/>
                    <a:pt x="8595" y="19443"/>
                  </a:cubicBezTo>
                  <a:cubicBezTo>
                    <a:pt x="8642" y="19392"/>
                    <a:pt x="8655" y="19341"/>
                    <a:pt x="8669" y="19286"/>
                  </a:cubicBezTo>
                  <a:cubicBezTo>
                    <a:pt x="8682" y="19235"/>
                    <a:pt x="8696" y="19184"/>
                    <a:pt x="8736" y="19129"/>
                  </a:cubicBezTo>
                  <a:cubicBezTo>
                    <a:pt x="8817" y="19018"/>
                    <a:pt x="8878" y="18907"/>
                    <a:pt x="8939" y="18791"/>
                  </a:cubicBezTo>
                  <a:cubicBezTo>
                    <a:pt x="8959" y="18750"/>
                    <a:pt x="8979" y="18708"/>
                    <a:pt x="9006" y="18667"/>
                  </a:cubicBezTo>
                  <a:cubicBezTo>
                    <a:pt x="9020" y="18644"/>
                    <a:pt x="9040" y="18616"/>
                    <a:pt x="9060" y="18588"/>
                  </a:cubicBezTo>
                  <a:cubicBezTo>
                    <a:pt x="9094" y="18542"/>
                    <a:pt x="9148" y="18477"/>
                    <a:pt x="9127" y="18450"/>
                  </a:cubicBezTo>
                  <a:cubicBezTo>
                    <a:pt x="9094" y="18390"/>
                    <a:pt x="9006" y="18376"/>
                    <a:pt x="8871" y="18362"/>
                  </a:cubicBezTo>
                  <a:cubicBezTo>
                    <a:pt x="8851" y="18362"/>
                    <a:pt x="8831" y="18357"/>
                    <a:pt x="8817" y="18357"/>
                  </a:cubicBezTo>
                  <a:lnTo>
                    <a:pt x="8777" y="18353"/>
                  </a:lnTo>
                  <a:lnTo>
                    <a:pt x="8763" y="18325"/>
                  </a:lnTo>
                  <a:cubicBezTo>
                    <a:pt x="8743" y="18265"/>
                    <a:pt x="8709" y="18117"/>
                    <a:pt x="8750" y="18043"/>
                  </a:cubicBezTo>
                  <a:cubicBezTo>
                    <a:pt x="8777" y="17992"/>
                    <a:pt x="8810" y="17965"/>
                    <a:pt x="8844" y="17941"/>
                  </a:cubicBezTo>
                  <a:cubicBezTo>
                    <a:pt x="8878" y="17914"/>
                    <a:pt x="8905" y="17900"/>
                    <a:pt x="8905" y="17849"/>
                  </a:cubicBezTo>
                  <a:lnTo>
                    <a:pt x="8905" y="17812"/>
                  </a:lnTo>
                  <a:cubicBezTo>
                    <a:pt x="8912" y="17752"/>
                    <a:pt x="8918" y="17692"/>
                    <a:pt x="8864" y="17660"/>
                  </a:cubicBezTo>
                  <a:cubicBezTo>
                    <a:pt x="8831" y="17637"/>
                    <a:pt x="8777" y="17632"/>
                    <a:pt x="8703" y="17627"/>
                  </a:cubicBezTo>
                  <a:cubicBezTo>
                    <a:pt x="8628" y="17623"/>
                    <a:pt x="8547" y="17623"/>
                    <a:pt x="8473" y="17590"/>
                  </a:cubicBezTo>
                  <a:cubicBezTo>
                    <a:pt x="8426" y="17572"/>
                    <a:pt x="8392" y="17549"/>
                    <a:pt x="8359" y="17526"/>
                  </a:cubicBezTo>
                  <a:cubicBezTo>
                    <a:pt x="8325" y="17507"/>
                    <a:pt x="8291" y="17484"/>
                    <a:pt x="8257" y="17470"/>
                  </a:cubicBezTo>
                  <a:cubicBezTo>
                    <a:pt x="8190" y="17447"/>
                    <a:pt x="8129" y="17443"/>
                    <a:pt x="8048" y="17443"/>
                  </a:cubicBezTo>
                  <a:cubicBezTo>
                    <a:pt x="7994" y="17443"/>
                    <a:pt x="7941" y="17438"/>
                    <a:pt x="7887" y="17429"/>
                  </a:cubicBezTo>
                  <a:cubicBezTo>
                    <a:pt x="7752" y="17406"/>
                    <a:pt x="7657" y="17346"/>
                    <a:pt x="7617" y="17262"/>
                  </a:cubicBezTo>
                  <a:cubicBezTo>
                    <a:pt x="7556" y="17138"/>
                    <a:pt x="7637" y="16985"/>
                    <a:pt x="7738" y="16902"/>
                  </a:cubicBezTo>
                  <a:cubicBezTo>
                    <a:pt x="7765" y="16879"/>
                    <a:pt x="7799" y="16856"/>
                    <a:pt x="7826" y="16837"/>
                  </a:cubicBezTo>
                  <a:cubicBezTo>
                    <a:pt x="7907" y="16782"/>
                    <a:pt x="7968" y="16740"/>
                    <a:pt x="7988" y="16662"/>
                  </a:cubicBezTo>
                  <a:cubicBezTo>
                    <a:pt x="8001" y="16616"/>
                    <a:pt x="7994" y="16556"/>
                    <a:pt x="7988" y="16500"/>
                  </a:cubicBezTo>
                  <a:cubicBezTo>
                    <a:pt x="7988" y="16468"/>
                    <a:pt x="7981" y="16436"/>
                    <a:pt x="7981" y="16408"/>
                  </a:cubicBezTo>
                  <a:cubicBezTo>
                    <a:pt x="7981" y="16371"/>
                    <a:pt x="7981" y="16339"/>
                    <a:pt x="7974" y="16302"/>
                  </a:cubicBezTo>
                  <a:cubicBezTo>
                    <a:pt x="7967" y="16158"/>
                    <a:pt x="7954" y="16011"/>
                    <a:pt x="8069" y="15891"/>
                  </a:cubicBezTo>
                  <a:cubicBezTo>
                    <a:pt x="8170" y="15780"/>
                    <a:pt x="8318" y="15678"/>
                    <a:pt x="8473" y="15613"/>
                  </a:cubicBezTo>
                  <a:cubicBezTo>
                    <a:pt x="8514" y="15595"/>
                    <a:pt x="8554" y="15581"/>
                    <a:pt x="8601" y="15567"/>
                  </a:cubicBezTo>
                  <a:cubicBezTo>
                    <a:pt x="8642" y="15553"/>
                    <a:pt x="8682" y="15539"/>
                    <a:pt x="8723" y="15521"/>
                  </a:cubicBezTo>
                  <a:cubicBezTo>
                    <a:pt x="8723" y="15521"/>
                    <a:pt x="8730" y="15512"/>
                    <a:pt x="8736" y="15507"/>
                  </a:cubicBezTo>
                  <a:cubicBezTo>
                    <a:pt x="8757" y="15489"/>
                    <a:pt x="8783" y="15447"/>
                    <a:pt x="8858" y="15452"/>
                  </a:cubicBezTo>
                  <a:cubicBezTo>
                    <a:pt x="8993" y="15461"/>
                    <a:pt x="9033" y="15636"/>
                    <a:pt x="9040" y="15641"/>
                  </a:cubicBezTo>
                  <a:cubicBezTo>
                    <a:pt x="9046" y="15669"/>
                    <a:pt x="9040" y="15697"/>
                    <a:pt x="9033" y="15729"/>
                  </a:cubicBezTo>
                  <a:cubicBezTo>
                    <a:pt x="9026" y="15784"/>
                    <a:pt x="9020" y="15826"/>
                    <a:pt x="9053" y="15835"/>
                  </a:cubicBezTo>
                  <a:cubicBezTo>
                    <a:pt x="9073" y="15844"/>
                    <a:pt x="9080" y="15844"/>
                    <a:pt x="9134" y="15803"/>
                  </a:cubicBezTo>
                  <a:cubicBezTo>
                    <a:pt x="9154" y="15784"/>
                    <a:pt x="9181" y="15766"/>
                    <a:pt x="9215" y="15752"/>
                  </a:cubicBezTo>
                  <a:cubicBezTo>
                    <a:pt x="9262" y="15733"/>
                    <a:pt x="9309" y="15724"/>
                    <a:pt x="9357" y="15720"/>
                  </a:cubicBezTo>
                  <a:cubicBezTo>
                    <a:pt x="9404" y="15710"/>
                    <a:pt x="9444" y="15706"/>
                    <a:pt x="9478" y="15687"/>
                  </a:cubicBezTo>
                  <a:cubicBezTo>
                    <a:pt x="9519" y="15660"/>
                    <a:pt x="9519" y="15632"/>
                    <a:pt x="9512" y="15581"/>
                  </a:cubicBezTo>
                  <a:cubicBezTo>
                    <a:pt x="9505" y="15553"/>
                    <a:pt x="9505" y="15521"/>
                    <a:pt x="9512" y="15489"/>
                  </a:cubicBezTo>
                  <a:cubicBezTo>
                    <a:pt x="9539" y="15382"/>
                    <a:pt x="9599" y="15308"/>
                    <a:pt x="9694" y="15276"/>
                  </a:cubicBezTo>
                  <a:cubicBezTo>
                    <a:pt x="9802" y="15239"/>
                    <a:pt x="9943" y="15248"/>
                    <a:pt x="10132" y="15313"/>
                  </a:cubicBezTo>
                  <a:cubicBezTo>
                    <a:pt x="10267" y="15359"/>
                    <a:pt x="10705" y="15392"/>
                    <a:pt x="10861" y="15355"/>
                  </a:cubicBezTo>
                  <a:cubicBezTo>
                    <a:pt x="10881" y="15350"/>
                    <a:pt x="10881" y="15345"/>
                    <a:pt x="10894" y="15336"/>
                  </a:cubicBezTo>
                  <a:cubicBezTo>
                    <a:pt x="10908" y="15322"/>
                    <a:pt x="10928" y="15299"/>
                    <a:pt x="10962" y="15285"/>
                  </a:cubicBezTo>
                  <a:cubicBezTo>
                    <a:pt x="11002" y="15267"/>
                    <a:pt x="11043" y="15258"/>
                    <a:pt x="11083" y="15253"/>
                  </a:cubicBezTo>
                  <a:cubicBezTo>
                    <a:pt x="11103" y="15248"/>
                    <a:pt x="11124" y="15244"/>
                    <a:pt x="11144" y="15239"/>
                  </a:cubicBezTo>
                  <a:cubicBezTo>
                    <a:pt x="11177" y="15230"/>
                    <a:pt x="11211" y="15221"/>
                    <a:pt x="11245" y="15207"/>
                  </a:cubicBezTo>
                  <a:cubicBezTo>
                    <a:pt x="11299" y="15188"/>
                    <a:pt x="11360" y="15170"/>
                    <a:pt x="11414" y="15156"/>
                  </a:cubicBezTo>
                  <a:lnTo>
                    <a:pt x="11461" y="15147"/>
                  </a:lnTo>
                  <a:cubicBezTo>
                    <a:pt x="11717" y="15096"/>
                    <a:pt x="11980" y="15041"/>
                    <a:pt x="12250" y="15041"/>
                  </a:cubicBezTo>
                  <a:cubicBezTo>
                    <a:pt x="12263" y="15041"/>
                    <a:pt x="12283" y="15041"/>
                    <a:pt x="12297" y="15041"/>
                  </a:cubicBezTo>
                  <a:cubicBezTo>
                    <a:pt x="12337" y="15036"/>
                    <a:pt x="12385" y="15036"/>
                    <a:pt x="12418" y="15041"/>
                  </a:cubicBezTo>
                  <a:cubicBezTo>
                    <a:pt x="12459" y="15045"/>
                    <a:pt x="12493" y="15064"/>
                    <a:pt x="12513" y="15082"/>
                  </a:cubicBezTo>
                  <a:cubicBezTo>
                    <a:pt x="12513" y="15082"/>
                    <a:pt x="12519" y="15087"/>
                    <a:pt x="12519" y="15087"/>
                  </a:cubicBezTo>
                  <a:cubicBezTo>
                    <a:pt x="12553" y="15073"/>
                    <a:pt x="12567" y="15045"/>
                    <a:pt x="12580" y="14994"/>
                  </a:cubicBezTo>
                  <a:cubicBezTo>
                    <a:pt x="12587" y="14971"/>
                    <a:pt x="12594" y="14944"/>
                    <a:pt x="12607" y="14920"/>
                  </a:cubicBezTo>
                  <a:cubicBezTo>
                    <a:pt x="12641" y="14856"/>
                    <a:pt x="12688" y="14823"/>
                    <a:pt x="12735" y="14787"/>
                  </a:cubicBezTo>
                  <a:cubicBezTo>
                    <a:pt x="12749" y="14777"/>
                    <a:pt x="12762" y="14763"/>
                    <a:pt x="12782" y="14750"/>
                  </a:cubicBezTo>
                  <a:cubicBezTo>
                    <a:pt x="12917" y="14643"/>
                    <a:pt x="12971" y="14629"/>
                    <a:pt x="13167" y="14629"/>
                  </a:cubicBezTo>
                  <a:cubicBezTo>
                    <a:pt x="13335" y="14625"/>
                    <a:pt x="13538" y="14486"/>
                    <a:pt x="13558" y="14357"/>
                  </a:cubicBezTo>
                  <a:cubicBezTo>
                    <a:pt x="13585" y="14204"/>
                    <a:pt x="13565" y="14149"/>
                    <a:pt x="13551" y="14131"/>
                  </a:cubicBezTo>
                  <a:cubicBezTo>
                    <a:pt x="13538" y="14107"/>
                    <a:pt x="13504" y="14094"/>
                    <a:pt x="13470" y="14075"/>
                  </a:cubicBezTo>
                  <a:cubicBezTo>
                    <a:pt x="13416" y="14047"/>
                    <a:pt x="13356" y="14015"/>
                    <a:pt x="13329" y="13960"/>
                  </a:cubicBezTo>
                  <a:cubicBezTo>
                    <a:pt x="13295" y="13881"/>
                    <a:pt x="13322" y="13715"/>
                    <a:pt x="13396" y="13650"/>
                  </a:cubicBezTo>
                  <a:cubicBezTo>
                    <a:pt x="13491" y="13572"/>
                    <a:pt x="13598" y="13576"/>
                    <a:pt x="13700" y="13581"/>
                  </a:cubicBezTo>
                  <a:cubicBezTo>
                    <a:pt x="13727" y="13581"/>
                    <a:pt x="13754" y="13581"/>
                    <a:pt x="13781" y="13585"/>
                  </a:cubicBezTo>
                  <a:lnTo>
                    <a:pt x="13814" y="13585"/>
                  </a:lnTo>
                  <a:cubicBezTo>
                    <a:pt x="14071" y="13585"/>
                    <a:pt x="14205" y="13581"/>
                    <a:pt x="14253" y="13442"/>
                  </a:cubicBezTo>
                  <a:cubicBezTo>
                    <a:pt x="14273" y="13387"/>
                    <a:pt x="14273" y="13253"/>
                    <a:pt x="14253" y="13197"/>
                  </a:cubicBezTo>
                  <a:cubicBezTo>
                    <a:pt x="14239" y="13165"/>
                    <a:pt x="14226" y="13156"/>
                    <a:pt x="14199" y="13133"/>
                  </a:cubicBezTo>
                  <a:cubicBezTo>
                    <a:pt x="14178" y="13119"/>
                    <a:pt x="14151" y="13100"/>
                    <a:pt x="14124" y="13068"/>
                  </a:cubicBezTo>
                  <a:cubicBezTo>
                    <a:pt x="14097" y="13036"/>
                    <a:pt x="14091" y="12999"/>
                    <a:pt x="14091" y="12966"/>
                  </a:cubicBezTo>
                  <a:cubicBezTo>
                    <a:pt x="14091" y="12948"/>
                    <a:pt x="14091" y="12934"/>
                    <a:pt x="14084" y="12920"/>
                  </a:cubicBezTo>
                  <a:cubicBezTo>
                    <a:pt x="14084" y="12925"/>
                    <a:pt x="14077" y="12920"/>
                    <a:pt x="14077" y="12920"/>
                  </a:cubicBezTo>
                  <a:cubicBezTo>
                    <a:pt x="14057" y="12906"/>
                    <a:pt x="14030" y="12888"/>
                    <a:pt x="14017" y="12860"/>
                  </a:cubicBezTo>
                  <a:cubicBezTo>
                    <a:pt x="13976" y="12717"/>
                    <a:pt x="14124" y="12643"/>
                    <a:pt x="14246" y="12583"/>
                  </a:cubicBezTo>
                  <a:cubicBezTo>
                    <a:pt x="14273" y="12569"/>
                    <a:pt x="14307" y="12555"/>
                    <a:pt x="14334" y="12537"/>
                  </a:cubicBezTo>
                  <a:cubicBezTo>
                    <a:pt x="14475" y="12454"/>
                    <a:pt x="14624" y="12380"/>
                    <a:pt x="14812" y="12301"/>
                  </a:cubicBezTo>
                  <a:cubicBezTo>
                    <a:pt x="14981" y="12232"/>
                    <a:pt x="15082" y="12103"/>
                    <a:pt x="15176" y="11973"/>
                  </a:cubicBezTo>
                  <a:cubicBezTo>
                    <a:pt x="15197" y="11946"/>
                    <a:pt x="15224" y="11913"/>
                    <a:pt x="15244" y="11886"/>
                  </a:cubicBezTo>
                  <a:cubicBezTo>
                    <a:pt x="15332" y="11775"/>
                    <a:pt x="15453" y="11673"/>
                    <a:pt x="15561" y="11571"/>
                  </a:cubicBezTo>
                  <a:cubicBezTo>
                    <a:pt x="15716" y="11433"/>
                    <a:pt x="15864" y="11304"/>
                    <a:pt x="15945" y="11156"/>
                  </a:cubicBezTo>
                  <a:cubicBezTo>
                    <a:pt x="15959" y="11128"/>
                    <a:pt x="15986" y="11096"/>
                    <a:pt x="16006" y="11063"/>
                  </a:cubicBezTo>
                  <a:cubicBezTo>
                    <a:pt x="16033" y="11026"/>
                    <a:pt x="16067" y="10985"/>
                    <a:pt x="16080" y="10952"/>
                  </a:cubicBezTo>
                  <a:cubicBezTo>
                    <a:pt x="16094" y="10911"/>
                    <a:pt x="16087" y="10860"/>
                    <a:pt x="16080" y="10809"/>
                  </a:cubicBezTo>
                  <a:cubicBezTo>
                    <a:pt x="16073" y="10772"/>
                    <a:pt x="16067" y="10735"/>
                    <a:pt x="16073" y="10698"/>
                  </a:cubicBezTo>
                  <a:cubicBezTo>
                    <a:pt x="16094" y="10444"/>
                    <a:pt x="16350" y="10407"/>
                    <a:pt x="16586" y="10375"/>
                  </a:cubicBezTo>
                  <a:cubicBezTo>
                    <a:pt x="16633" y="10366"/>
                    <a:pt x="16687" y="10361"/>
                    <a:pt x="16741" y="10352"/>
                  </a:cubicBezTo>
                  <a:cubicBezTo>
                    <a:pt x="17024" y="10301"/>
                    <a:pt x="17152" y="10403"/>
                    <a:pt x="17287" y="10509"/>
                  </a:cubicBezTo>
                  <a:cubicBezTo>
                    <a:pt x="17307" y="10523"/>
                    <a:pt x="17321" y="10537"/>
                    <a:pt x="17341" y="10551"/>
                  </a:cubicBezTo>
                  <a:cubicBezTo>
                    <a:pt x="17510" y="10680"/>
                    <a:pt x="17766" y="10735"/>
                    <a:pt x="17948" y="10758"/>
                  </a:cubicBezTo>
                  <a:cubicBezTo>
                    <a:pt x="18049" y="10772"/>
                    <a:pt x="18191" y="10768"/>
                    <a:pt x="18312" y="10758"/>
                  </a:cubicBezTo>
                  <a:lnTo>
                    <a:pt x="18393" y="10754"/>
                  </a:lnTo>
                  <a:cubicBezTo>
                    <a:pt x="18508" y="10749"/>
                    <a:pt x="18508" y="10749"/>
                    <a:pt x="18596" y="10694"/>
                  </a:cubicBezTo>
                  <a:lnTo>
                    <a:pt x="18616" y="10685"/>
                  </a:lnTo>
                  <a:cubicBezTo>
                    <a:pt x="18643" y="10666"/>
                    <a:pt x="18663" y="10652"/>
                    <a:pt x="18676" y="10638"/>
                  </a:cubicBezTo>
                  <a:cubicBezTo>
                    <a:pt x="18751" y="10588"/>
                    <a:pt x="18798" y="10546"/>
                    <a:pt x="18966" y="10541"/>
                  </a:cubicBezTo>
                  <a:cubicBezTo>
                    <a:pt x="18993" y="10541"/>
                    <a:pt x="19020" y="10541"/>
                    <a:pt x="19041" y="10537"/>
                  </a:cubicBezTo>
                  <a:cubicBezTo>
                    <a:pt x="19115" y="10532"/>
                    <a:pt x="19182" y="10532"/>
                    <a:pt x="19236" y="10551"/>
                  </a:cubicBezTo>
                  <a:cubicBezTo>
                    <a:pt x="19256" y="10537"/>
                    <a:pt x="19283" y="10527"/>
                    <a:pt x="19304" y="10514"/>
                  </a:cubicBezTo>
                  <a:lnTo>
                    <a:pt x="19324" y="10504"/>
                  </a:lnTo>
                  <a:cubicBezTo>
                    <a:pt x="19438" y="10444"/>
                    <a:pt x="19438" y="10444"/>
                    <a:pt x="19432" y="10329"/>
                  </a:cubicBezTo>
                  <a:cubicBezTo>
                    <a:pt x="19432" y="10306"/>
                    <a:pt x="19432" y="10283"/>
                    <a:pt x="19425" y="10255"/>
                  </a:cubicBezTo>
                  <a:cubicBezTo>
                    <a:pt x="19418" y="10190"/>
                    <a:pt x="19418" y="10121"/>
                    <a:pt x="19425" y="10061"/>
                  </a:cubicBezTo>
                  <a:cubicBezTo>
                    <a:pt x="19452" y="9918"/>
                    <a:pt x="19573" y="9890"/>
                    <a:pt x="19668" y="9872"/>
                  </a:cubicBezTo>
                  <a:cubicBezTo>
                    <a:pt x="19735" y="9858"/>
                    <a:pt x="19796" y="9844"/>
                    <a:pt x="19836" y="9798"/>
                  </a:cubicBezTo>
                  <a:cubicBezTo>
                    <a:pt x="19884" y="9747"/>
                    <a:pt x="19890" y="9673"/>
                    <a:pt x="19890" y="9599"/>
                  </a:cubicBezTo>
                  <a:cubicBezTo>
                    <a:pt x="19897" y="9511"/>
                    <a:pt x="19897" y="9410"/>
                    <a:pt x="19985" y="9326"/>
                  </a:cubicBezTo>
                  <a:cubicBezTo>
                    <a:pt x="20066" y="9243"/>
                    <a:pt x="20187" y="9188"/>
                    <a:pt x="20302" y="9132"/>
                  </a:cubicBezTo>
                  <a:cubicBezTo>
                    <a:pt x="20389" y="9091"/>
                    <a:pt x="20464" y="9054"/>
                    <a:pt x="20531" y="9008"/>
                  </a:cubicBezTo>
                  <a:lnTo>
                    <a:pt x="20558" y="8989"/>
                  </a:lnTo>
                  <a:cubicBezTo>
                    <a:pt x="20619" y="8943"/>
                    <a:pt x="20632" y="8934"/>
                    <a:pt x="20646" y="8869"/>
                  </a:cubicBezTo>
                  <a:cubicBezTo>
                    <a:pt x="20652" y="8841"/>
                    <a:pt x="20652" y="8818"/>
                    <a:pt x="20646" y="8795"/>
                  </a:cubicBezTo>
                  <a:cubicBezTo>
                    <a:pt x="20646" y="8744"/>
                    <a:pt x="20639" y="8689"/>
                    <a:pt x="20740" y="8629"/>
                  </a:cubicBezTo>
                  <a:cubicBezTo>
                    <a:pt x="20794" y="8597"/>
                    <a:pt x="20868" y="8578"/>
                    <a:pt x="20936" y="8560"/>
                  </a:cubicBezTo>
                  <a:cubicBezTo>
                    <a:pt x="20983" y="8546"/>
                    <a:pt x="21023" y="8537"/>
                    <a:pt x="21057" y="8523"/>
                  </a:cubicBezTo>
                  <a:cubicBezTo>
                    <a:pt x="21185" y="8472"/>
                    <a:pt x="21239" y="8416"/>
                    <a:pt x="21253" y="8319"/>
                  </a:cubicBezTo>
                  <a:cubicBezTo>
                    <a:pt x="21280" y="8181"/>
                    <a:pt x="21253" y="8001"/>
                    <a:pt x="21178" y="7839"/>
                  </a:cubicBezTo>
                  <a:cubicBezTo>
                    <a:pt x="21165" y="7816"/>
                    <a:pt x="21151" y="7797"/>
                    <a:pt x="21138" y="7779"/>
                  </a:cubicBezTo>
                  <a:cubicBezTo>
                    <a:pt x="21104" y="7737"/>
                    <a:pt x="21077" y="7691"/>
                    <a:pt x="21091" y="7613"/>
                  </a:cubicBezTo>
                  <a:cubicBezTo>
                    <a:pt x="21104" y="7530"/>
                    <a:pt x="21151" y="7483"/>
                    <a:pt x="21205" y="7437"/>
                  </a:cubicBezTo>
                  <a:cubicBezTo>
                    <a:pt x="21219" y="7423"/>
                    <a:pt x="21239" y="7405"/>
                    <a:pt x="21259" y="7386"/>
                  </a:cubicBezTo>
                  <a:cubicBezTo>
                    <a:pt x="21374" y="7257"/>
                    <a:pt x="21374" y="7188"/>
                    <a:pt x="21246" y="7091"/>
                  </a:cubicBezTo>
                  <a:cubicBezTo>
                    <a:pt x="21192" y="7049"/>
                    <a:pt x="21131" y="7008"/>
                    <a:pt x="21070" y="6961"/>
                  </a:cubicBezTo>
                  <a:cubicBezTo>
                    <a:pt x="20942" y="6874"/>
                    <a:pt x="20814" y="6781"/>
                    <a:pt x="20727" y="6675"/>
                  </a:cubicBezTo>
                  <a:cubicBezTo>
                    <a:pt x="20565" y="6462"/>
                    <a:pt x="20733" y="6347"/>
                    <a:pt x="20922" y="6227"/>
                  </a:cubicBezTo>
                  <a:lnTo>
                    <a:pt x="20942" y="6213"/>
                  </a:lnTo>
                  <a:cubicBezTo>
                    <a:pt x="21003" y="6176"/>
                    <a:pt x="21057" y="6139"/>
                    <a:pt x="21118" y="6107"/>
                  </a:cubicBezTo>
                  <a:cubicBezTo>
                    <a:pt x="21165" y="6079"/>
                    <a:pt x="21219" y="6051"/>
                    <a:pt x="21266" y="6019"/>
                  </a:cubicBezTo>
                  <a:cubicBezTo>
                    <a:pt x="21414" y="5927"/>
                    <a:pt x="21428" y="5890"/>
                    <a:pt x="21475" y="5783"/>
                  </a:cubicBezTo>
                  <a:lnTo>
                    <a:pt x="21509" y="5700"/>
                  </a:lnTo>
                  <a:cubicBezTo>
                    <a:pt x="21536" y="5645"/>
                    <a:pt x="21549" y="5613"/>
                    <a:pt x="21549" y="5534"/>
                  </a:cubicBezTo>
                  <a:cubicBezTo>
                    <a:pt x="21549" y="5502"/>
                    <a:pt x="21549" y="5469"/>
                    <a:pt x="21556" y="5437"/>
                  </a:cubicBezTo>
                  <a:cubicBezTo>
                    <a:pt x="21583" y="5368"/>
                    <a:pt x="21583" y="5312"/>
                    <a:pt x="21576" y="526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9B89B2BC-AAAA-4A70-89FB-12D9A6C8913D}"/>
                </a:ext>
              </a:extLst>
            </p:cNvPr>
            <p:cNvSpPr/>
            <p:nvPr/>
          </p:nvSpPr>
          <p:spPr>
            <a:xfrm>
              <a:off x="8645333" y="5309817"/>
              <a:ext cx="364871" cy="7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73" extrusionOk="0">
                  <a:moveTo>
                    <a:pt x="21277" y="11839"/>
                  </a:moveTo>
                  <a:cubicBezTo>
                    <a:pt x="21079" y="11706"/>
                    <a:pt x="21135" y="11640"/>
                    <a:pt x="21192" y="11481"/>
                  </a:cubicBezTo>
                  <a:cubicBezTo>
                    <a:pt x="21306" y="11044"/>
                    <a:pt x="21249" y="10606"/>
                    <a:pt x="21249" y="10169"/>
                  </a:cubicBezTo>
                  <a:cubicBezTo>
                    <a:pt x="21249" y="9798"/>
                    <a:pt x="20880" y="9493"/>
                    <a:pt x="20909" y="9122"/>
                  </a:cubicBezTo>
                  <a:cubicBezTo>
                    <a:pt x="20937" y="8499"/>
                    <a:pt x="21135" y="7903"/>
                    <a:pt x="21050" y="7280"/>
                  </a:cubicBezTo>
                  <a:cubicBezTo>
                    <a:pt x="21022" y="7055"/>
                    <a:pt x="20965" y="6817"/>
                    <a:pt x="21079" y="6591"/>
                  </a:cubicBezTo>
                  <a:cubicBezTo>
                    <a:pt x="21135" y="6432"/>
                    <a:pt x="21192" y="6353"/>
                    <a:pt x="20909" y="6220"/>
                  </a:cubicBezTo>
                  <a:cubicBezTo>
                    <a:pt x="20569" y="6074"/>
                    <a:pt x="20342" y="5876"/>
                    <a:pt x="20228" y="5664"/>
                  </a:cubicBezTo>
                  <a:cubicBezTo>
                    <a:pt x="20087" y="5399"/>
                    <a:pt x="19690" y="5226"/>
                    <a:pt x="19378" y="5014"/>
                  </a:cubicBezTo>
                  <a:cubicBezTo>
                    <a:pt x="18811" y="4643"/>
                    <a:pt x="19095" y="4471"/>
                    <a:pt x="19095" y="4047"/>
                  </a:cubicBezTo>
                  <a:cubicBezTo>
                    <a:pt x="19095" y="3702"/>
                    <a:pt x="19236" y="3424"/>
                    <a:pt x="19690" y="3133"/>
                  </a:cubicBezTo>
                  <a:cubicBezTo>
                    <a:pt x="20143" y="2841"/>
                    <a:pt x="20030" y="2205"/>
                    <a:pt x="19832" y="1887"/>
                  </a:cubicBezTo>
                  <a:cubicBezTo>
                    <a:pt x="19746" y="1728"/>
                    <a:pt x="19491" y="1595"/>
                    <a:pt x="19435" y="1436"/>
                  </a:cubicBezTo>
                  <a:cubicBezTo>
                    <a:pt x="19378" y="1304"/>
                    <a:pt x="19350" y="1185"/>
                    <a:pt x="19293" y="1052"/>
                  </a:cubicBezTo>
                  <a:cubicBezTo>
                    <a:pt x="19180" y="761"/>
                    <a:pt x="19066" y="469"/>
                    <a:pt x="18981" y="178"/>
                  </a:cubicBezTo>
                  <a:cubicBezTo>
                    <a:pt x="18896" y="-114"/>
                    <a:pt x="16912" y="5"/>
                    <a:pt x="16940" y="164"/>
                  </a:cubicBezTo>
                  <a:cubicBezTo>
                    <a:pt x="16940" y="270"/>
                    <a:pt x="17195" y="443"/>
                    <a:pt x="17280" y="549"/>
                  </a:cubicBezTo>
                  <a:cubicBezTo>
                    <a:pt x="17422" y="708"/>
                    <a:pt x="17167" y="840"/>
                    <a:pt x="17025" y="973"/>
                  </a:cubicBezTo>
                  <a:cubicBezTo>
                    <a:pt x="16969" y="1039"/>
                    <a:pt x="16742" y="1450"/>
                    <a:pt x="16572" y="1304"/>
                  </a:cubicBezTo>
                  <a:cubicBezTo>
                    <a:pt x="16543" y="1277"/>
                    <a:pt x="16260" y="1185"/>
                    <a:pt x="16260" y="1277"/>
                  </a:cubicBezTo>
                  <a:cubicBezTo>
                    <a:pt x="16260" y="1410"/>
                    <a:pt x="16203" y="1595"/>
                    <a:pt x="16317" y="1715"/>
                  </a:cubicBezTo>
                  <a:cubicBezTo>
                    <a:pt x="16402" y="1807"/>
                    <a:pt x="16657" y="1834"/>
                    <a:pt x="16742" y="1940"/>
                  </a:cubicBezTo>
                  <a:cubicBezTo>
                    <a:pt x="17054" y="2364"/>
                    <a:pt x="15381" y="1953"/>
                    <a:pt x="16005" y="2338"/>
                  </a:cubicBezTo>
                  <a:cubicBezTo>
                    <a:pt x="16147" y="2430"/>
                    <a:pt x="16770" y="2854"/>
                    <a:pt x="16685" y="3000"/>
                  </a:cubicBezTo>
                  <a:cubicBezTo>
                    <a:pt x="16628" y="3093"/>
                    <a:pt x="16770" y="3278"/>
                    <a:pt x="16742" y="3398"/>
                  </a:cubicBezTo>
                  <a:cubicBezTo>
                    <a:pt x="16685" y="3570"/>
                    <a:pt x="16628" y="3623"/>
                    <a:pt x="16515" y="3769"/>
                  </a:cubicBezTo>
                  <a:cubicBezTo>
                    <a:pt x="16430" y="3875"/>
                    <a:pt x="16600" y="3981"/>
                    <a:pt x="16430" y="4087"/>
                  </a:cubicBezTo>
                  <a:cubicBezTo>
                    <a:pt x="16175" y="4232"/>
                    <a:pt x="15863" y="4299"/>
                    <a:pt x="15494" y="4365"/>
                  </a:cubicBezTo>
                  <a:cubicBezTo>
                    <a:pt x="15523" y="4365"/>
                    <a:pt x="15523" y="4365"/>
                    <a:pt x="15523" y="4365"/>
                  </a:cubicBezTo>
                  <a:cubicBezTo>
                    <a:pt x="15494" y="4365"/>
                    <a:pt x="15381" y="4392"/>
                    <a:pt x="15494" y="4365"/>
                  </a:cubicBezTo>
                  <a:cubicBezTo>
                    <a:pt x="15353" y="4392"/>
                    <a:pt x="15324" y="3994"/>
                    <a:pt x="15098" y="3967"/>
                  </a:cubicBezTo>
                  <a:cubicBezTo>
                    <a:pt x="14843" y="3928"/>
                    <a:pt x="14928" y="3861"/>
                    <a:pt x="14928" y="3729"/>
                  </a:cubicBezTo>
                  <a:cubicBezTo>
                    <a:pt x="14928" y="3623"/>
                    <a:pt x="14389" y="3649"/>
                    <a:pt x="14247" y="3623"/>
                  </a:cubicBezTo>
                  <a:cubicBezTo>
                    <a:pt x="13369" y="3451"/>
                    <a:pt x="11894" y="3822"/>
                    <a:pt x="11328" y="4126"/>
                  </a:cubicBezTo>
                  <a:cubicBezTo>
                    <a:pt x="10931" y="4352"/>
                    <a:pt x="10761" y="4643"/>
                    <a:pt x="10109" y="4723"/>
                  </a:cubicBezTo>
                  <a:cubicBezTo>
                    <a:pt x="9627" y="4789"/>
                    <a:pt x="9202" y="4961"/>
                    <a:pt x="8663" y="4922"/>
                  </a:cubicBezTo>
                  <a:cubicBezTo>
                    <a:pt x="8436" y="4908"/>
                    <a:pt x="8011" y="4855"/>
                    <a:pt x="7841" y="4961"/>
                  </a:cubicBezTo>
                  <a:cubicBezTo>
                    <a:pt x="7756" y="5014"/>
                    <a:pt x="7898" y="5054"/>
                    <a:pt x="7841" y="5081"/>
                  </a:cubicBezTo>
                  <a:cubicBezTo>
                    <a:pt x="7359" y="5359"/>
                    <a:pt x="6962" y="5359"/>
                    <a:pt x="6282" y="5385"/>
                  </a:cubicBezTo>
                  <a:cubicBezTo>
                    <a:pt x="5857" y="5399"/>
                    <a:pt x="5913" y="5438"/>
                    <a:pt x="5913" y="5597"/>
                  </a:cubicBezTo>
                  <a:cubicBezTo>
                    <a:pt x="5913" y="5717"/>
                    <a:pt x="6027" y="5823"/>
                    <a:pt x="5743" y="5862"/>
                  </a:cubicBezTo>
                  <a:cubicBezTo>
                    <a:pt x="5573" y="5889"/>
                    <a:pt x="5148" y="6021"/>
                    <a:pt x="4978" y="5942"/>
                  </a:cubicBezTo>
                  <a:cubicBezTo>
                    <a:pt x="4780" y="5849"/>
                    <a:pt x="4553" y="5571"/>
                    <a:pt x="4184" y="5637"/>
                  </a:cubicBezTo>
                  <a:cubicBezTo>
                    <a:pt x="3646" y="5730"/>
                    <a:pt x="4156" y="6008"/>
                    <a:pt x="3561" y="6167"/>
                  </a:cubicBezTo>
                  <a:cubicBezTo>
                    <a:pt x="3362" y="6220"/>
                    <a:pt x="2937" y="6366"/>
                    <a:pt x="2937" y="6485"/>
                  </a:cubicBezTo>
                  <a:cubicBezTo>
                    <a:pt x="2937" y="6538"/>
                    <a:pt x="3164" y="6525"/>
                    <a:pt x="3079" y="6631"/>
                  </a:cubicBezTo>
                  <a:cubicBezTo>
                    <a:pt x="2994" y="6724"/>
                    <a:pt x="2767" y="6764"/>
                    <a:pt x="2682" y="6883"/>
                  </a:cubicBezTo>
                  <a:cubicBezTo>
                    <a:pt x="2625" y="6962"/>
                    <a:pt x="2597" y="7108"/>
                    <a:pt x="2682" y="7201"/>
                  </a:cubicBezTo>
                  <a:cubicBezTo>
                    <a:pt x="2824" y="7320"/>
                    <a:pt x="3079" y="7267"/>
                    <a:pt x="3079" y="7386"/>
                  </a:cubicBezTo>
                  <a:cubicBezTo>
                    <a:pt x="3079" y="7506"/>
                    <a:pt x="3164" y="7638"/>
                    <a:pt x="2880" y="7704"/>
                  </a:cubicBezTo>
                  <a:cubicBezTo>
                    <a:pt x="2597" y="7771"/>
                    <a:pt x="1775" y="7598"/>
                    <a:pt x="1576" y="7718"/>
                  </a:cubicBezTo>
                  <a:cubicBezTo>
                    <a:pt x="1605" y="7704"/>
                    <a:pt x="1747" y="7916"/>
                    <a:pt x="1747" y="7930"/>
                  </a:cubicBezTo>
                  <a:cubicBezTo>
                    <a:pt x="1747" y="8036"/>
                    <a:pt x="1860" y="8301"/>
                    <a:pt x="1661" y="8354"/>
                  </a:cubicBezTo>
                  <a:cubicBezTo>
                    <a:pt x="1463" y="8420"/>
                    <a:pt x="1009" y="8327"/>
                    <a:pt x="754" y="8354"/>
                  </a:cubicBezTo>
                  <a:cubicBezTo>
                    <a:pt x="556" y="8380"/>
                    <a:pt x="273" y="8473"/>
                    <a:pt x="131" y="8552"/>
                  </a:cubicBezTo>
                  <a:cubicBezTo>
                    <a:pt x="17" y="8619"/>
                    <a:pt x="-96" y="8937"/>
                    <a:pt x="131" y="8963"/>
                  </a:cubicBezTo>
                  <a:cubicBezTo>
                    <a:pt x="329" y="8990"/>
                    <a:pt x="1010" y="8884"/>
                    <a:pt x="1066" y="8791"/>
                  </a:cubicBezTo>
                  <a:cubicBezTo>
                    <a:pt x="1265" y="8486"/>
                    <a:pt x="2228" y="9016"/>
                    <a:pt x="2427" y="8963"/>
                  </a:cubicBezTo>
                  <a:cubicBezTo>
                    <a:pt x="2285" y="9003"/>
                    <a:pt x="2143" y="8950"/>
                    <a:pt x="2002" y="9016"/>
                  </a:cubicBezTo>
                  <a:cubicBezTo>
                    <a:pt x="1860" y="9096"/>
                    <a:pt x="1633" y="9215"/>
                    <a:pt x="1633" y="9321"/>
                  </a:cubicBezTo>
                  <a:cubicBezTo>
                    <a:pt x="1633" y="9546"/>
                    <a:pt x="2824" y="9507"/>
                    <a:pt x="2994" y="9705"/>
                  </a:cubicBezTo>
                  <a:cubicBezTo>
                    <a:pt x="3192" y="9944"/>
                    <a:pt x="2739" y="9851"/>
                    <a:pt x="2484" y="9891"/>
                  </a:cubicBezTo>
                  <a:cubicBezTo>
                    <a:pt x="1775" y="10010"/>
                    <a:pt x="1066" y="10129"/>
                    <a:pt x="358" y="10262"/>
                  </a:cubicBezTo>
                  <a:cubicBezTo>
                    <a:pt x="499" y="10355"/>
                    <a:pt x="981" y="10527"/>
                    <a:pt x="1038" y="10633"/>
                  </a:cubicBezTo>
                  <a:cubicBezTo>
                    <a:pt x="1180" y="10832"/>
                    <a:pt x="754" y="11097"/>
                    <a:pt x="471" y="11229"/>
                  </a:cubicBezTo>
                  <a:cubicBezTo>
                    <a:pt x="726" y="11322"/>
                    <a:pt x="953" y="11428"/>
                    <a:pt x="1265" y="11494"/>
                  </a:cubicBezTo>
                  <a:cubicBezTo>
                    <a:pt x="1406" y="11521"/>
                    <a:pt x="1633" y="11561"/>
                    <a:pt x="1718" y="11600"/>
                  </a:cubicBezTo>
                  <a:cubicBezTo>
                    <a:pt x="1888" y="11680"/>
                    <a:pt x="1888" y="11826"/>
                    <a:pt x="2058" y="11905"/>
                  </a:cubicBezTo>
                  <a:cubicBezTo>
                    <a:pt x="2257" y="11998"/>
                    <a:pt x="2937" y="11892"/>
                    <a:pt x="3221" y="11918"/>
                  </a:cubicBezTo>
                  <a:cubicBezTo>
                    <a:pt x="3532" y="11945"/>
                    <a:pt x="3844" y="12077"/>
                    <a:pt x="4014" y="12197"/>
                  </a:cubicBezTo>
                  <a:cubicBezTo>
                    <a:pt x="4184" y="12329"/>
                    <a:pt x="4014" y="12382"/>
                    <a:pt x="4014" y="12515"/>
                  </a:cubicBezTo>
                  <a:cubicBezTo>
                    <a:pt x="4014" y="12581"/>
                    <a:pt x="4893" y="12727"/>
                    <a:pt x="4695" y="12793"/>
                  </a:cubicBezTo>
                  <a:cubicBezTo>
                    <a:pt x="4326" y="12899"/>
                    <a:pt x="4156" y="13005"/>
                    <a:pt x="3731" y="13045"/>
                  </a:cubicBezTo>
                  <a:cubicBezTo>
                    <a:pt x="2909" y="13098"/>
                    <a:pt x="1860" y="13270"/>
                    <a:pt x="2682" y="13707"/>
                  </a:cubicBezTo>
                  <a:cubicBezTo>
                    <a:pt x="2200" y="13827"/>
                    <a:pt x="726" y="13601"/>
                    <a:pt x="1293" y="13999"/>
                  </a:cubicBezTo>
                  <a:cubicBezTo>
                    <a:pt x="1350" y="14039"/>
                    <a:pt x="1718" y="14251"/>
                    <a:pt x="1662" y="14304"/>
                  </a:cubicBezTo>
                  <a:cubicBezTo>
                    <a:pt x="1576" y="14357"/>
                    <a:pt x="1576" y="14330"/>
                    <a:pt x="1576" y="14436"/>
                  </a:cubicBezTo>
                  <a:cubicBezTo>
                    <a:pt x="1576" y="14635"/>
                    <a:pt x="1718" y="14635"/>
                    <a:pt x="2115" y="14595"/>
                  </a:cubicBezTo>
                  <a:cubicBezTo>
                    <a:pt x="2597" y="14542"/>
                    <a:pt x="3958" y="14781"/>
                    <a:pt x="4184" y="14608"/>
                  </a:cubicBezTo>
                  <a:cubicBezTo>
                    <a:pt x="4383" y="14436"/>
                    <a:pt x="4865" y="14383"/>
                    <a:pt x="5205" y="14463"/>
                  </a:cubicBezTo>
                  <a:cubicBezTo>
                    <a:pt x="5432" y="14516"/>
                    <a:pt x="5743" y="14595"/>
                    <a:pt x="5687" y="14728"/>
                  </a:cubicBezTo>
                  <a:cubicBezTo>
                    <a:pt x="5658" y="14794"/>
                    <a:pt x="5658" y="15284"/>
                    <a:pt x="5573" y="15271"/>
                  </a:cubicBezTo>
                  <a:cubicBezTo>
                    <a:pt x="5091" y="15245"/>
                    <a:pt x="4780" y="15284"/>
                    <a:pt x="5120" y="15536"/>
                  </a:cubicBezTo>
                  <a:cubicBezTo>
                    <a:pt x="5261" y="15642"/>
                    <a:pt x="5091" y="15801"/>
                    <a:pt x="4921" y="15881"/>
                  </a:cubicBezTo>
                  <a:cubicBezTo>
                    <a:pt x="4610" y="16066"/>
                    <a:pt x="4354" y="16119"/>
                    <a:pt x="4298" y="16397"/>
                  </a:cubicBezTo>
                  <a:cubicBezTo>
                    <a:pt x="4241" y="16583"/>
                    <a:pt x="3646" y="16570"/>
                    <a:pt x="3306" y="16649"/>
                  </a:cubicBezTo>
                  <a:cubicBezTo>
                    <a:pt x="2852" y="16742"/>
                    <a:pt x="2597" y="16835"/>
                    <a:pt x="3192" y="16888"/>
                  </a:cubicBezTo>
                  <a:cubicBezTo>
                    <a:pt x="3646" y="16927"/>
                    <a:pt x="3958" y="16901"/>
                    <a:pt x="4411" y="16835"/>
                  </a:cubicBezTo>
                  <a:cubicBezTo>
                    <a:pt x="4751" y="16795"/>
                    <a:pt x="5091" y="16848"/>
                    <a:pt x="5432" y="16808"/>
                  </a:cubicBezTo>
                  <a:cubicBezTo>
                    <a:pt x="5262" y="16874"/>
                    <a:pt x="4808" y="17086"/>
                    <a:pt x="4865" y="17192"/>
                  </a:cubicBezTo>
                  <a:cubicBezTo>
                    <a:pt x="4865" y="17206"/>
                    <a:pt x="5545" y="17259"/>
                    <a:pt x="5602" y="17246"/>
                  </a:cubicBezTo>
                  <a:cubicBezTo>
                    <a:pt x="5743" y="17192"/>
                    <a:pt x="5828" y="17060"/>
                    <a:pt x="6055" y="17086"/>
                  </a:cubicBezTo>
                  <a:cubicBezTo>
                    <a:pt x="6622" y="17126"/>
                    <a:pt x="6679" y="17126"/>
                    <a:pt x="7019" y="17352"/>
                  </a:cubicBezTo>
                  <a:cubicBezTo>
                    <a:pt x="7189" y="17471"/>
                    <a:pt x="8210" y="17776"/>
                    <a:pt x="8068" y="17882"/>
                  </a:cubicBezTo>
                  <a:cubicBezTo>
                    <a:pt x="8068" y="17882"/>
                    <a:pt x="7614" y="18041"/>
                    <a:pt x="7614" y="18054"/>
                  </a:cubicBezTo>
                  <a:cubicBezTo>
                    <a:pt x="7473" y="18080"/>
                    <a:pt x="7019" y="18054"/>
                    <a:pt x="6849" y="18041"/>
                  </a:cubicBezTo>
                  <a:cubicBezTo>
                    <a:pt x="6707" y="18027"/>
                    <a:pt x="5828" y="17921"/>
                    <a:pt x="5800" y="18027"/>
                  </a:cubicBezTo>
                  <a:cubicBezTo>
                    <a:pt x="5743" y="18147"/>
                    <a:pt x="5970" y="18253"/>
                    <a:pt x="5885" y="18385"/>
                  </a:cubicBezTo>
                  <a:cubicBezTo>
                    <a:pt x="5800" y="18491"/>
                    <a:pt x="5743" y="18571"/>
                    <a:pt x="5687" y="18690"/>
                  </a:cubicBezTo>
                  <a:cubicBezTo>
                    <a:pt x="5658" y="18783"/>
                    <a:pt x="5772" y="18928"/>
                    <a:pt x="5687" y="18995"/>
                  </a:cubicBezTo>
                  <a:cubicBezTo>
                    <a:pt x="5460" y="19194"/>
                    <a:pt x="6395" y="19339"/>
                    <a:pt x="6594" y="19379"/>
                  </a:cubicBezTo>
                  <a:cubicBezTo>
                    <a:pt x="7416" y="19551"/>
                    <a:pt x="6707" y="19459"/>
                    <a:pt x="6707" y="19644"/>
                  </a:cubicBezTo>
                  <a:cubicBezTo>
                    <a:pt x="6934" y="19631"/>
                    <a:pt x="7161" y="19618"/>
                    <a:pt x="7388" y="19604"/>
                  </a:cubicBezTo>
                  <a:cubicBezTo>
                    <a:pt x="7586" y="19591"/>
                    <a:pt x="7586" y="19657"/>
                    <a:pt x="7728" y="19697"/>
                  </a:cubicBezTo>
                  <a:cubicBezTo>
                    <a:pt x="8125" y="19816"/>
                    <a:pt x="8550" y="19909"/>
                    <a:pt x="9003" y="20015"/>
                  </a:cubicBezTo>
                  <a:cubicBezTo>
                    <a:pt x="9315" y="20095"/>
                    <a:pt x="9655" y="20214"/>
                    <a:pt x="9882" y="20346"/>
                  </a:cubicBezTo>
                  <a:cubicBezTo>
                    <a:pt x="10251" y="20545"/>
                    <a:pt x="10534" y="20373"/>
                    <a:pt x="10902" y="20293"/>
                  </a:cubicBezTo>
                  <a:cubicBezTo>
                    <a:pt x="11214" y="20214"/>
                    <a:pt x="11441" y="20333"/>
                    <a:pt x="11696" y="20399"/>
                  </a:cubicBezTo>
                  <a:cubicBezTo>
                    <a:pt x="11951" y="20452"/>
                    <a:pt x="11583" y="20744"/>
                    <a:pt x="11583" y="20823"/>
                  </a:cubicBezTo>
                  <a:cubicBezTo>
                    <a:pt x="11583" y="20903"/>
                    <a:pt x="11838" y="20982"/>
                    <a:pt x="11951" y="21022"/>
                  </a:cubicBezTo>
                  <a:cubicBezTo>
                    <a:pt x="12178" y="21102"/>
                    <a:pt x="12688" y="21194"/>
                    <a:pt x="12858" y="21314"/>
                  </a:cubicBezTo>
                  <a:cubicBezTo>
                    <a:pt x="13085" y="21486"/>
                    <a:pt x="14021" y="21473"/>
                    <a:pt x="14361" y="21473"/>
                  </a:cubicBezTo>
                  <a:cubicBezTo>
                    <a:pt x="14644" y="21473"/>
                    <a:pt x="14984" y="21420"/>
                    <a:pt x="14559" y="21367"/>
                  </a:cubicBezTo>
                  <a:cubicBezTo>
                    <a:pt x="14758" y="21261"/>
                    <a:pt x="14928" y="21155"/>
                    <a:pt x="15126" y="21049"/>
                  </a:cubicBezTo>
                  <a:cubicBezTo>
                    <a:pt x="14956" y="21009"/>
                    <a:pt x="14191" y="20810"/>
                    <a:pt x="14531" y="20704"/>
                  </a:cubicBezTo>
                  <a:cubicBezTo>
                    <a:pt x="14928" y="20572"/>
                    <a:pt x="14984" y="20678"/>
                    <a:pt x="15126" y="20439"/>
                  </a:cubicBezTo>
                  <a:cubicBezTo>
                    <a:pt x="15239" y="20254"/>
                    <a:pt x="15324" y="20227"/>
                    <a:pt x="15636" y="20095"/>
                  </a:cubicBezTo>
                  <a:cubicBezTo>
                    <a:pt x="16005" y="19949"/>
                    <a:pt x="15863" y="19936"/>
                    <a:pt x="15693" y="19710"/>
                  </a:cubicBezTo>
                  <a:cubicBezTo>
                    <a:pt x="15551" y="19525"/>
                    <a:pt x="16402" y="19326"/>
                    <a:pt x="16628" y="19207"/>
                  </a:cubicBezTo>
                  <a:cubicBezTo>
                    <a:pt x="17110" y="18968"/>
                    <a:pt x="16373" y="19034"/>
                    <a:pt x="16373" y="18889"/>
                  </a:cubicBezTo>
                  <a:cubicBezTo>
                    <a:pt x="16373" y="18783"/>
                    <a:pt x="16260" y="18518"/>
                    <a:pt x="16373" y="18425"/>
                  </a:cubicBezTo>
                  <a:cubicBezTo>
                    <a:pt x="16515" y="18319"/>
                    <a:pt x="17649" y="18239"/>
                    <a:pt x="17649" y="18147"/>
                  </a:cubicBezTo>
                  <a:cubicBezTo>
                    <a:pt x="17649" y="18107"/>
                    <a:pt x="17280" y="17988"/>
                    <a:pt x="17224" y="17935"/>
                  </a:cubicBezTo>
                  <a:cubicBezTo>
                    <a:pt x="17110" y="17842"/>
                    <a:pt x="16969" y="17762"/>
                    <a:pt x="16855" y="17670"/>
                  </a:cubicBezTo>
                  <a:cubicBezTo>
                    <a:pt x="17082" y="17590"/>
                    <a:pt x="18301" y="17312"/>
                    <a:pt x="18159" y="17206"/>
                  </a:cubicBezTo>
                  <a:cubicBezTo>
                    <a:pt x="18017" y="17100"/>
                    <a:pt x="17989" y="17153"/>
                    <a:pt x="18046" y="17020"/>
                  </a:cubicBezTo>
                  <a:cubicBezTo>
                    <a:pt x="18102" y="16914"/>
                    <a:pt x="18159" y="16795"/>
                    <a:pt x="18187" y="16689"/>
                  </a:cubicBezTo>
                  <a:cubicBezTo>
                    <a:pt x="18244" y="16596"/>
                    <a:pt x="18046" y="16503"/>
                    <a:pt x="18017" y="16397"/>
                  </a:cubicBezTo>
                  <a:cubicBezTo>
                    <a:pt x="17961" y="16252"/>
                    <a:pt x="18017" y="16093"/>
                    <a:pt x="18187" y="15960"/>
                  </a:cubicBezTo>
                  <a:cubicBezTo>
                    <a:pt x="18528" y="15708"/>
                    <a:pt x="18386" y="15443"/>
                    <a:pt x="18244" y="15152"/>
                  </a:cubicBezTo>
                  <a:cubicBezTo>
                    <a:pt x="18159" y="14966"/>
                    <a:pt x="18924" y="14728"/>
                    <a:pt x="18953" y="14529"/>
                  </a:cubicBezTo>
                  <a:cubicBezTo>
                    <a:pt x="18981" y="14304"/>
                    <a:pt x="17961" y="14330"/>
                    <a:pt x="18244" y="14078"/>
                  </a:cubicBezTo>
                  <a:cubicBezTo>
                    <a:pt x="18414" y="13946"/>
                    <a:pt x="18584" y="13827"/>
                    <a:pt x="18669" y="13681"/>
                  </a:cubicBezTo>
                  <a:cubicBezTo>
                    <a:pt x="18783" y="13509"/>
                    <a:pt x="18726" y="13323"/>
                    <a:pt x="18811" y="13151"/>
                  </a:cubicBezTo>
                  <a:cubicBezTo>
                    <a:pt x="18896" y="13005"/>
                    <a:pt x="19180" y="13032"/>
                    <a:pt x="19350" y="13138"/>
                  </a:cubicBezTo>
                  <a:cubicBezTo>
                    <a:pt x="19265" y="13005"/>
                    <a:pt x="18953" y="12780"/>
                    <a:pt x="19293" y="12740"/>
                  </a:cubicBezTo>
                  <a:cubicBezTo>
                    <a:pt x="19435" y="12714"/>
                    <a:pt x="20228" y="12660"/>
                    <a:pt x="20257" y="12594"/>
                  </a:cubicBezTo>
                  <a:cubicBezTo>
                    <a:pt x="20398" y="12329"/>
                    <a:pt x="21164" y="12250"/>
                    <a:pt x="21504" y="12051"/>
                  </a:cubicBezTo>
                  <a:cubicBezTo>
                    <a:pt x="21504" y="11985"/>
                    <a:pt x="21391" y="11918"/>
                    <a:pt x="21277" y="11839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ECCB9F3D-4719-412E-BADF-C0481724B865}"/>
                </a:ext>
              </a:extLst>
            </p:cNvPr>
            <p:cNvSpPr/>
            <p:nvPr/>
          </p:nvSpPr>
          <p:spPr>
            <a:xfrm>
              <a:off x="6865765" y="1616010"/>
              <a:ext cx="1674237" cy="1467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73" extrusionOk="0">
                  <a:moveTo>
                    <a:pt x="21110" y="9386"/>
                  </a:moveTo>
                  <a:cubicBezTo>
                    <a:pt x="21061" y="9350"/>
                    <a:pt x="21017" y="9294"/>
                    <a:pt x="20974" y="9258"/>
                  </a:cubicBezTo>
                  <a:cubicBezTo>
                    <a:pt x="20906" y="9230"/>
                    <a:pt x="20837" y="9209"/>
                    <a:pt x="20769" y="9187"/>
                  </a:cubicBezTo>
                  <a:cubicBezTo>
                    <a:pt x="20707" y="9173"/>
                    <a:pt x="20614" y="9195"/>
                    <a:pt x="20565" y="9159"/>
                  </a:cubicBezTo>
                  <a:cubicBezTo>
                    <a:pt x="20484" y="9103"/>
                    <a:pt x="20466" y="8989"/>
                    <a:pt x="20379" y="8947"/>
                  </a:cubicBezTo>
                  <a:cubicBezTo>
                    <a:pt x="20335" y="8926"/>
                    <a:pt x="20112" y="8827"/>
                    <a:pt x="20094" y="8890"/>
                  </a:cubicBezTo>
                  <a:cubicBezTo>
                    <a:pt x="20075" y="8982"/>
                    <a:pt x="20100" y="9110"/>
                    <a:pt x="19988" y="9046"/>
                  </a:cubicBezTo>
                  <a:cubicBezTo>
                    <a:pt x="19908" y="8997"/>
                    <a:pt x="19864" y="9004"/>
                    <a:pt x="19827" y="8919"/>
                  </a:cubicBezTo>
                  <a:cubicBezTo>
                    <a:pt x="19790" y="8834"/>
                    <a:pt x="19505" y="8735"/>
                    <a:pt x="19604" y="8862"/>
                  </a:cubicBezTo>
                  <a:cubicBezTo>
                    <a:pt x="19567" y="8890"/>
                    <a:pt x="19505" y="8940"/>
                    <a:pt x="19455" y="8926"/>
                  </a:cubicBezTo>
                  <a:cubicBezTo>
                    <a:pt x="19362" y="8898"/>
                    <a:pt x="19319" y="8862"/>
                    <a:pt x="19220" y="8898"/>
                  </a:cubicBezTo>
                  <a:cubicBezTo>
                    <a:pt x="19145" y="8926"/>
                    <a:pt x="19083" y="8982"/>
                    <a:pt x="19009" y="9004"/>
                  </a:cubicBezTo>
                  <a:cubicBezTo>
                    <a:pt x="18953" y="9018"/>
                    <a:pt x="18922" y="8898"/>
                    <a:pt x="18885" y="8862"/>
                  </a:cubicBezTo>
                  <a:cubicBezTo>
                    <a:pt x="18817" y="8798"/>
                    <a:pt x="18743" y="8798"/>
                    <a:pt x="18656" y="8806"/>
                  </a:cubicBezTo>
                  <a:cubicBezTo>
                    <a:pt x="18557" y="8813"/>
                    <a:pt x="18519" y="8756"/>
                    <a:pt x="18439" y="8721"/>
                  </a:cubicBezTo>
                  <a:cubicBezTo>
                    <a:pt x="18371" y="8692"/>
                    <a:pt x="18488" y="8452"/>
                    <a:pt x="18377" y="8374"/>
                  </a:cubicBezTo>
                  <a:cubicBezTo>
                    <a:pt x="18191" y="8247"/>
                    <a:pt x="18340" y="8219"/>
                    <a:pt x="18364" y="8056"/>
                  </a:cubicBezTo>
                  <a:cubicBezTo>
                    <a:pt x="18377" y="7985"/>
                    <a:pt x="18148" y="8063"/>
                    <a:pt x="18129" y="8063"/>
                  </a:cubicBezTo>
                  <a:cubicBezTo>
                    <a:pt x="17999" y="8063"/>
                    <a:pt x="17974" y="7780"/>
                    <a:pt x="17819" y="7879"/>
                  </a:cubicBezTo>
                  <a:cubicBezTo>
                    <a:pt x="17689" y="7964"/>
                    <a:pt x="17621" y="8021"/>
                    <a:pt x="17621" y="8204"/>
                  </a:cubicBezTo>
                  <a:cubicBezTo>
                    <a:pt x="17621" y="8127"/>
                    <a:pt x="17497" y="8197"/>
                    <a:pt x="17478" y="8219"/>
                  </a:cubicBezTo>
                  <a:cubicBezTo>
                    <a:pt x="17447" y="8247"/>
                    <a:pt x="17429" y="8303"/>
                    <a:pt x="17422" y="8339"/>
                  </a:cubicBezTo>
                  <a:cubicBezTo>
                    <a:pt x="17410" y="8395"/>
                    <a:pt x="17354" y="8346"/>
                    <a:pt x="17323" y="8339"/>
                  </a:cubicBezTo>
                  <a:cubicBezTo>
                    <a:pt x="17292" y="8332"/>
                    <a:pt x="17131" y="8233"/>
                    <a:pt x="17119" y="8275"/>
                  </a:cubicBezTo>
                  <a:cubicBezTo>
                    <a:pt x="17112" y="8310"/>
                    <a:pt x="17001" y="8339"/>
                    <a:pt x="16970" y="8353"/>
                  </a:cubicBezTo>
                  <a:cubicBezTo>
                    <a:pt x="16927" y="8367"/>
                    <a:pt x="16827" y="8310"/>
                    <a:pt x="16827" y="8282"/>
                  </a:cubicBezTo>
                  <a:cubicBezTo>
                    <a:pt x="16827" y="8318"/>
                    <a:pt x="16747" y="8318"/>
                    <a:pt x="16728" y="8318"/>
                  </a:cubicBezTo>
                  <a:cubicBezTo>
                    <a:pt x="16703" y="8310"/>
                    <a:pt x="16672" y="8233"/>
                    <a:pt x="16654" y="8204"/>
                  </a:cubicBezTo>
                  <a:cubicBezTo>
                    <a:pt x="16598" y="8120"/>
                    <a:pt x="16530" y="8077"/>
                    <a:pt x="16437" y="8084"/>
                  </a:cubicBezTo>
                  <a:cubicBezTo>
                    <a:pt x="16288" y="8098"/>
                    <a:pt x="16474" y="8183"/>
                    <a:pt x="16474" y="8219"/>
                  </a:cubicBezTo>
                  <a:cubicBezTo>
                    <a:pt x="16474" y="8219"/>
                    <a:pt x="16369" y="8318"/>
                    <a:pt x="16356" y="8346"/>
                  </a:cubicBezTo>
                  <a:cubicBezTo>
                    <a:pt x="16319" y="8452"/>
                    <a:pt x="16214" y="8325"/>
                    <a:pt x="16195" y="8268"/>
                  </a:cubicBezTo>
                  <a:cubicBezTo>
                    <a:pt x="16170" y="8190"/>
                    <a:pt x="16195" y="8120"/>
                    <a:pt x="16152" y="8056"/>
                  </a:cubicBezTo>
                  <a:cubicBezTo>
                    <a:pt x="16115" y="7992"/>
                    <a:pt x="16195" y="7815"/>
                    <a:pt x="16146" y="7773"/>
                  </a:cubicBezTo>
                  <a:cubicBezTo>
                    <a:pt x="16133" y="7773"/>
                    <a:pt x="16127" y="7780"/>
                    <a:pt x="16121" y="7794"/>
                  </a:cubicBezTo>
                  <a:cubicBezTo>
                    <a:pt x="16090" y="7822"/>
                    <a:pt x="16065" y="7759"/>
                    <a:pt x="16053" y="7745"/>
                  </a:cubicBezTo>
                  <a:cubicBezTo>
                    <a:pt x="15997" y="7681"/>
                    <a:pt x="15947" y="7702"/>
                    <a:pt x="15879" y="7688"/>
                  </a:cubicBezTo>
                  <a:cubicBezTo>
                    <a:pt x="15780" y="7667"/>
                    <a:pt x="15712" y="7511"/>
                    <a:pt x="15594" y="7525"/>
                  </a:cubicBezTo>
                  <a:cubicBezTo>
                    <a:pt x="15582" y="7525"/>
                    <a:pt x="15625" y="7568"/>
                    <a:pt x="15606" y="7575"/>
                  </a:cubicBezTo>
                  <a:cubicBezTo>
                    <a:pt x="15551" y="7596"/>
                    <a:pt x="15569" y="7582"/>
                    <a:pt x="15507" y="7575"/>
                  </a:cubicBezTo>
                  <a:cubicBezTo>
                    <a:pt x="15433" y="7568"/>
                    <a:pt x="15352" y="7561"/>
                    <a:pt x="15290" y="7624"/>
                  </a:cubicBezTo>
                  <a:cubicBezTo>
                    <a:pt x="15222" y="7688"/>
                    <a:pt x="15259" y="7695"/>
                    <a:pt x="15309" y="7745"/>
                  </a:cubicBezTo>
                  <a:cubicBezTo>
                    <a:pt x="15371" y="7815"/>
                    <a:pt x="15439" y="7971"/>
                    <a:pt x="15309" y="8021"/>
                  </a:cubicBezTo>
                  <a:cubicBezTo>
                    <a:pt x="15210" y="8063"/>
                    <a:pt x="15073" y="7992"/>
                    <a:pt x="14962" y="7978"/>
                  </a:cubicBezTo>
                  <a:cubicBezTo>
                    <a:pt x="14931" y="7978"/>
                    <a:pt x="14677" y="7872"/>
                    <a:pt x="14695" y="7801"/>
                  </a:cubicBezTo>
                  <a:cubicBezTo>
                    <a:pt x="14701" y="7787"/>
                    <a:pt x="14763" y="7716"/>
                    <a:pt x="14776" y="7702"/>
                  </a:cubicBezTo>
                  <a:cubicBezTo>
                    <a:pt x="14794" y="7674"/>
                    <a:pt x="14813" y="7653"/>
                    <a:pt x="14832" y="7624"/>
                  </a:cubicBezTo>
                  <a:cubicBezTo>
                    <a:pt x="14838" y="7596"/>
                    <a:pt x="14807" y="7617"/>
                    <a:pt x="14807" y="7603"/>
                  </a:cubicBezTo>
                  <a:cubicBezTo>
                    <a:pt x="14807" y="7575"/>
                    <a:pt x="14677" y="7582"/>
                    <a:pt x="14658" y="7582"/>
                  </a:cubicBezTo>
                  <a:cubicBezTo>
                    <a:pt x="14596" y="7596"/>
                    <a:pt x="14633" y="7504"/>
                    <a:pt x="14633" y="7476"/>
                  </a:cubicBezTo>
                  <a:cubicBezTo>
                    <a:pt x="14633" y="7419"/>
                    <a:pt x="14491" y="7207"/>
                    <a:pt x="14516" y="7179"/>
                  </a:cubicBezTo>
                  <a:cubicBezTo>
                    <a:pt x="14590" y="7087"/>
                    <a:pt x="14342" y="6967"/>
                    <a:pt x="14299" y="6917"/>
                  </a:cubicBezTo>
                  <a:cubicBezTo>
                    <a:pt x="14243" y="6846"/>
                    <a:pt x="14199" y="6747"/>
                    <a:pt x="14137" y="6670"/>
                  </a:cubicBezTo>
                  <a:cubicBezTo>
                    <a:pt x="14106" y="6634"/>
                    <a:pt x="14038" y="6465"/>
                    <a:pt x="14013" y="6450"/>
                  </a:cubicBezTo>
                  <a:cubicBezTo>
                    <a:pt x="14063" y="6472"/>
                    <a:pt x="14106" y="6500"/>
                    <a:pt x="14150" y="6465"/>
                  </a:cubicBezTo>
                  <a:cubicBezTo>
                    <a:pt x="14230" y="6401"/>
                    <a:pt x="14162" y="6309"/>
                    <a:pt x="14106" y="6259"/>
                  </a:cubicBezTo>
                  <a:cubicBezTo>
                    <a:pt x="14051" y="6210"/>
                    <a:pt x="14007" y="6160"/>
                    <a:pt x="13939" y="6118"/>
                  </a:cubicBezTo>
                  <a:cubicBezTo>
                    <a:pt x="13914" y="6104"/>
                    <a:pt x="13970" y="5955"/>
                    <a:pt x="13958" y="5913"/>
                  </a:cubicBezTo>
                  <a:cubicBezTo>
                    <a:pt x="13939" y="5849"/>
                    <a:pt x="13834" y="5778"/>
                    <a:pt x="13784" y="5771"/>
                  </a:cubicBezTo>
                  <a:cubicBezTo>
                    <a:pt x="13697" y="5757"/>
                    <a:pt x="13642" y="5602"/>
                    <a:pt x="13549" y="5580"/>
                  </a:cubicBezTo>
                  <a:cubicBezTo>
                    <a:pt x="13462" y="5566"/>
                    <a:pt x="13474" y="5488"/>
                    <a:pt x="13387" y="5510"/>
                  </a:cubicBezTo>
                  <a:cubicBezTo>
                    <a:pt x="13356" y="5517"/>
                    <a:pt x="13226" y="5559"/>
                    <a:pt x="13208" y="5580"/>
                  </a:cubicBezTo>
                  <a:cubicBezTo>
                    <a:pt x="13133" y="5665"/>
                    <a:pt x="13009" y="5552"/>
                    <a:pt x="12916" y="5517"/>
                  </a:cubicBezTo>
                  <a:cubicBezTo>
                    <a:pt x="12892" y="5510"/>
                    <a:pt x="12830" y="5446"/>
                    <a:pt x="12811" y="5418"/>
                  </a:cubicBezTo>
                  <a:cubicBezTo>
                    <a:pt x="12780" y="5382"/>
                    <a:pt x="12749" y="5347"/>
                    <a:pt x="12718" y="5312"/>
                  </a:cubicBezTo>
                  <a:cubicBezTo>
                    <a:pt x="12681" y="5269"/>
                    <a:pt x="12644" y="5298"/>
                    <a:pt x="12600" y="5276"/>
                  </a:cubicBezTo>
                  <a:cubicBezTo>
                    <a:pt x="12495" y="5206"/>
                    <a:pt x="12377" y="5298"/>
                    <a:pt x="12272" y="5312"/>
                  </a:cubicBezTo>
                  <a:cubicBezTo>
                    <a:pt x="12228" y="5319"/>
                    <a:pt x="12154" y="5347"/>
                    <a:pt x="12123" y="5347"/>
                  </a:cubicBezTo>
                  <a:cubicBezTo>
                    <a:pt x="12148" y="5347"/>
                    <a:pt x="12086" y="5481"/>
                    <a:pt x="12074" y="5488"/>
                  </a:cubicBezTo>
                  <a:cubicBezTo>
                    <a:pt x="12055" y="5503"/>
                    <a:pt x="11956" y="5538"/>
                    <a:pt x="11956" y="5559"/>
                  </a:cubicBezTo>
                  <a:cubicBezTo>
                    <a:pt x="11956" y="5573"/>
                    <a:pt x="11993" y="5573"/>
                    <a:pt x="11999" y="5573"/>
                  </a:cubicBezTo>
                  <a:cubicBezTo>
                    <a:pt x="11943" y="5687"/>
                    <a:pt x="11943" y="5687"/>
                    <a:pt x="11875" y="5630"/>
                  </a:cubicBezTo>
                  <a:cubicBezTo>
                    <a:pt x="11844" y="5609"/>
                    <a:pt x="11782" y="5580"/>
                    <a:pt x="11751" y="5609"/>
                  </a:cubicBezTo>
                  <a:cubicBezTo>
                    <a:pt x="11751" y="5623"/>
                    <a:pt x="11751" y="5637"/>
                    <a:pt x="11751" y="5658"/>
                  </a:cubicBezTo>
                  <a:cubicBezTo>
                    <a:pt x="11745" y="5701"/>
                    <a:pt x="11702" y="5679"/>
                    <a:pt x="11677" y="5687"/>
                  </a:cubicBezTo>
                  <a:cubicBezTo>
                    <a:pt x="11640" y="5701"/>
                    <a:pt x="11640" y="5750"/>
                    <a:pt x="11609" y="5764"/>
                  </a:cubicBezTo>
                  <a:cubicBezTo>
                    <a:pt x="11590" y="5771"/>
                    <a:pt x="11491" y="5743"/>
                    <a:pt x="11485" y="5715"/>
                  </a:cubicBezTo>
                  <a:cubicBezTo>
                    <a:pt x="11472" y="5658"/>
                    <a:pt x="11429" y="5694"/>
                    <a:pt x="11398" y="5658"/>
                  </a:cubicBezTo>
                  <a:cubicBezTo>
                    <a:pt x="11367" y="5623"/>
                    <a:pt x="11348" y="5559"/>
                    <a:pt x="11342" y="5517"/>
                  </a:cubicBezTo>
                  <a:cubicBezTo>
                    <a:pt x="11330" y="5460"/>
                    <a:pt x="11330" y="5382"/>
                    <a:pt x="11274" y="5354"/>
                  </a:cubicBezTo>
                  <a:cubicBezTo>
                    <a:pt x="11175" y="5298"/>
                    <a:pt x="11107" y="5326"/>
                    <a:pt x="11020" y="5347"/>
                  </a:cubicBezTo>
                  <a:cubicBezTo>
                    <a:pt x="10995" y="5354"/>
                    <a:pt x="10945" y="5340"/>
                    <a:pt x="10927" y="5319"/>
                  </a:cubicBezTo>
                  <a:cubicBezTo>
                    <a:pt x="10890" y="5283"/>
                    <a:pt x="10852" y="5269"/>
                    <a:pt x="10815" y="5241"/>
                  </a:cubicBezTo>
                  <a:cubicBezTo>
                    <a:pt x="10791" y="5213"/>
                    <a:pt x="10691" y="5156"/>
                    <a:pt x="10729" y="5099"/>
                  </a:cubicBezTo>
                  <a:cubicBezTo>
                    <a:pt x="10741" y="5085"/>
                    <a:pt x="10772" y="5050"/>
                    <a:pt x="10772" y="5036"/>
                  </a:cubicBezTo>
                  <a:cubicBezTo>
                    <a:pt x="10784" y="4986"/>
                    <a:pt x="10543" y="5050"/>
                    <a:pt x="10648" y="4923"/>
                  </a:cubicBezTo>
                  <a:cubicBezTo>
                    <a:pt x="10574" y="4901"/>
                    <a:pt x="10499" y="4845"/>
                    <a:pt x="10425" y="4838"/>
                  </a:cubicBezTo>
                  <a:cubicBezTo>
                    <a:pt x="10301" y="4824"/>
                    <a:pt x="10468" y="5043"/>
                    <a:pt x="10363" y="5050"/>
                  </a:cubicBezTo>
                  <a:cubicBezTo>
                    <a:pt x="10319" y="5050"/>
                    <a:pt x="10319" y="4965"/>
                    <a:pt x="10270" y="4972"/>
                  </a:cubicBezTo>
                  <a:cubicBezTo>
                    <a:pt x="10226" y="4979"/>
                    <a:pt x="10158" y="4993"/>
                    <a:pt x="10115" y="4972"/>
                  </a:cubicBezTo>
                  <a:cubicBezTo>
                    <a:pt x="9997" y="4916"/>
                    <a:pt x="9948" y="4810"/>
                    <a:pt x="9836" y="4965"/>
                  </a:cubicBezTo>
                  <a:cubicBezTo>
                    <a:pt x="9780" y="5043"/>
                    <a:pt x="9706" y="4993"/>
                    <a:pt x="9731" y="5121"/>
                  </a:cubicBezTo>
                  <a:cubicBezTo>
                    <a:pt x="9755" y="5241"/>
                    <a:pt x="9625" y="5142"/>
                    <a:pt x="9582" y="5114"/>
                  </a:cubicBezTo>
                  <a:cubicBezTo>
                    <a:pt x="9489" y="5064"/>
                    <a:pt x="9520" y="5099"/>
                    <a:pt x="9477" y="5142"/>
                  </a:cubicBezTo>
                  <a:cubicBezTo>
                    <a:pt x="9427" y="5191"/>
                    <a:pt x="9390" y="5135"/>
                    <a:pt x="9340" y="5206"/>
                  </a:cubicBezTo>
                  <a:cubicBezTo>
                    <a:pt x="9291" y="5269"/>
                    <a:pt x="9160" y="5142"/>
                    <a:pt x="9117" y="5262"/>
                  </a:cubicBezTo>
                  <a:cubicBezTo>
                    <a:pt x="9086" y="5220"/>
                    <a:pt x="9012" y="5177"/>
                    <a:pt x="9024" y="5121"/>
                  </a:cubicBezTo>
                  <a:cubicBezTo>
                    <a:pt x="9030" y="5092"/>
                    <a:pt x="9030" y="4993"/>
                    <a:pt x="9043" y="4972"/>
                  </a:cubicBezTo>
                  <a:cubicBezTo>
                    <a:pt x="9030" y="4951"/>
                    <a:pt x="8950" y="4909"/>
                    <a:pt x="8950" y="4901"/>
                  </a:cubicBezTo>
                  <a:cubicBezTo>
                    <a:pt x="8950" y="4866"/>
                    <a:pt x="9012" y="4845"/>
                    <a:pt x="9018" y="4795"/>
                  </a:cubicBezTo>
                  <a:cubicBezTo>
                    <a:pt x="8906" y="4802"/>
                    <a:pt x="8956" y="4696"/>
                    <a:pt x="8931" y="4626"/>
                  </a:cubicBezTo>
                  <a:cubicBezTo>
                    <a:pt x="8882" y="4477"/>
                    <a:pt x="8882" y="4477"/>
                    <a:pt x="8764" y="4392"/>
                  </a:cubicBezTo>
                  <a:cubicBezTo>
                    <a:pt x="8720" y="4357"/>
                    <a:pt x="8677" y="4364"/>
                    <a:pt x="8646" y="4314"/>
                  </a:cubicBezTo>
                  <a:cubicBezTo>
                    <a:pt x="8634" y="4300"/>
                    <a:pt x="8590" y="4230"/>
                    <a:pt x="8572" y="4230"/>
                  </a:cubicBezTo>
                  <a:cubicBezTo>
                    <a:pt x="8553" y="4230"/>
                    <a:pt x="8454" y="4357"/>
                    <a:pt x="8448" y="4371"/>
                  </a:cubicBezTo>
                  <a:cubicBezTo>
                    <a:pt x="8404" y="4442"/>
                    <a:pt x="8355" y="4279"/>
                    <a:pt x="8386" y="4222"/>
                  </a:cubicBezTo>
                  <a:cubicBezTo>
                    <a:pt x="8417" y="4166"/>
                    <a:pt x="8547" y="4131"/>
                    <a:pt x="8466" y="4053"/>
                  </a:cubicBezTo>
                  <a:cubicBezTo>
                    <a:pt x="8423" y="4010"/>
                    <a:pt x="8373" y="3982"/>
                    <a:pt x="8330" y="3940"/>
                  </a:cubicBezTo>
                  <a:cubicBezTo>
                    <a:pt x="8287" y="3897"/>
                    <a:pt x="8119" y="3720"/>
                    <a:pt x="8119" y="3678"/>
                  </a:cubicBezTo>
                  <a:cubicBezTo>
                    <a:pt x="8119" y="3699"/>
                    <a:pt x="8138" y="3720"/>
                    <a:pt x="8144" y="3734"/>
                  </a:cubicBezTo>
                  <a:cubicBezTo>
                    <a:pt x="8026" y="3791"/>
                    <a:pt x="7766" y="3904"/>
                    <a:pt x="7735" y="3692"/>
                  </a:cubicBezTo>
                  <a:cubicBezTo>
                    <a:pt x="7722" y="3579"/>
                    <a:pt x="7667" y="3650"/>
                    <a:pt x="7586" y="3635"/>
                  </a:cubicBezTo>
                  <a:cubicBezTo>
                    <a:pt x="7431" y="3600"/>
                    <a:pt x="7679" y="3494"/>
                    <a:pt x="7648" y="3473"/>
                  </a:cubicBezTo>
                  <a:cubicBezTo>
                    <a:pt x="7611" y="3444"/>
                    <a:pt x="7555" y="3508"/>
                    <a:pt x="7518" y="3466"/>
                  </a:cubicBezTo>
                  <a:cubicBezTo>
                    <a:pt x="7499" y="3444"/>
                    <a:pt x="7481" y="3360"/>
                    <a:pt x="7462" y="3331"/>
                  </a:cubicBezTo>
                  <a:cubicBezTo>
                    <a:pt x="7400" y="3197"/>
                    <a:pt x="7388" y="3169"/>
                    <a:pt x="7258" y="3169"/>
                  </a:cubicBezTo>
                  <a:cubicBezTo>
                    <a:pt x="7202" y="3169"/>
                    <a:pt x="7165" y="3084"/>
                    <a:pt x="7109" y="3084"/>
                  </a:cubicBezTo>
                  <a:cubicBezTo>
                    <a:pt x="7053" y="3077"/>
                    <a:pt x="7010" y="3077"/>
                    <a:pt x="6954" y="3055"/>
                  </a:cubicBezTo>
                  <a:cubicBezTo>
                    <a:pt x="6861" y="3027"/>
                    <a:pt x="6762" y="2999"/>
                    <a:pt x="6681" y="2971"/>
                  </a:cubicBezTo>
                  <a:cubicBezTo>
                    <a:pt x="6601" y="2942"/>
                    <a:pt x="6539" y="2956"/>
                    <a:pt x="6458" y="2949"/>
                  </a:cubicBezTo>
                  <a:cubicBezTo>
                    <a:pt x="6378" y="2942"/>
                    <a:pt x="6340" y="2971"/>
                    <a:pt x="6359" y="2886"/>
                  </a:cubicBezTo>
                  <a:cubicBezTo>
                    <a:pt x="6378" y="2787"/>
                    <a:pt x="6328" y="2702"/>
                    <a:pt x="6328" y="2610"/>
                  </a:cubicBezTo>
                  <a:cubicBezTo>
                    <a:pt x="6334" y="2525"/>
                    <a:pt x="6285" y="2476"/>
                    <a:pt x="6285" y="2398"/>
                  </a:cubicBezTo>
                  <a:cubicBezTo>
                    <a:pt x="6285" y="2235"/>
                    <a:pt x="6477" y="2193"/>
                    <a:pt x="6427" y="1995"/>
                  </a:cubicBezTo>
                  <a:cubicBezTo>
                    <a:pt x="6402" y="1888"/>
                    <a:pt x="6235" y="1719"/>
                    <a:pt x="6241" y="1634"/>
                  </a:cubicBezTo>
                  <a:cubicBezTo>
                    <a:pt x="6235" y="1747"/>
                    <a:pt x="5944" y="1591"/>
                    <a:pt x="6055" y="1436"/>
                  </a:cubicBezTo>
                  <a:cubicBezTo>
                    <a:pt x="6105" y="1372"/>
                    <a:pt x="6130" y="1351"/>
                    <a:pt x="6136" y="1252"/>
                  </a:cubicBezTo>
                  <a:cubicBezTo>
                    <a:pt x="6142" y="1195"/>
                    <a:pt x="6099" y="1160"/>
                    <a:pt x="6123" y="1110"/>
                  </a:cubicBezTo>
                  <a:cubicBezTo>
                    <a:pt x="6136" y="1089"/>
                    <a:pt x="6266" y="927"/>
                    <a:pt x="6266" y="920"/>
                  </a:cubicBezTo>
                  <a:cubicBezTo>
                    <a:pt x="6260" y="905"/>
                    <a:pt x="6198" y="905"/>
                    <a:pt x="6210" y="884"/>
                  </a:cubicBezTo>
                  <a:cubicBezTo>
                    <a:pt x="6235" y="821"/>
                    <a:pt x="6161" y="792"/>
                    <a:pt x="6210" y="714"/>
                  </a:cubicBezTo>
                  <a:cubicBezTo>
                    <a:pt x="6216" y="700"/>
                    <a:pt x="6272" y="608"/>
                    <a:pt x="6260" y="587"/>
                  </a:cubicBezTo>
                  <a:cubicBezTo>
                    <a:pt x="6247" y="573"/>
                    <a:pt x="6142" y="481"/>
                    <a:pt x="6154" y="467"/>
                  </a:cubicBezTo>
                  <a:cubicBezTo>
                    <a:pt x="6192" y="424"/>
                    <a:pt x="6297" y="523"/>
                    <a:pt x="6340" y="523"/>
                  </a:cubicBezTo>
                  <a:cubicBezTo>
                    <a:pt x="6464" y="523"/>
                    <a:pt x="6297" y="347"/>
                    <a:pt x="6340" y="304"/>
                  </a:cubicBezTo>
                  <a:cubicBezTo>
                    <a:pt x="6390" y="248"/>
                    <a:pt x="6526" y="241"/>
                    <a:pt x="6464" y="127"/>
                  </a:cubicBezTo>
                  <a:cubicBezTo>
                    <a:pt x="6396" y="14"/>
                    <a:pt x="6266" y="21"/>
                    <a:pt x="6161" y="0"/>
                  </a:cubicBezTo>
                  <a:cubicBezTo>
                    <a:pt x="6130" y="-7"/>
                    <a:pt x="5968" y="127"/>
                    <a:pt x="5937" y="156"/>
                  </a:cubicBezTo>
                  <a:cubicBezTo>
                    <a:pt x="5863" y="219"/>
                    <a:pt x="5869" y="304"/>
                    <a:pt x="5820" y="396"/>
                  </a:cubicBezTo>
                  <a:cubicBezTo>
                    <a:pt x="5801" y="432"/>
                    <a:pt x="5690" y="453"/>
                    <a:pt x="5646" y="502"/>
                  </a:cubicBezTo>
                  <a:cubicBezTo>
                    <a:pt x="5566" y="601"/>
                    <a:pt x="5547" y="707"/>
                    <a:pt x="5535" y="842"/>
                  </a:cubicBezTo>
                  <a:cubicBezTo>
                    <a:pt x="5535" y="813"/>
                    <a:pt x="5609" y="856"/>
                    <a:pt x="5615" y="863"/>
                  </a:cubicBezTo>
                  <a:cubicBezTo>
                    <a:pt x="5590" y="905"/>
                    <a:pt x="5597" y="1110"/>
                    <a:pt x="5566" y="1096"/>
                  </a:cubicBezTo>
                  <a:cubicBezTo>
                    <a:pt x="5510" y="1068"/>
                    <a:pt x="5528" y="1273"/>
                    <a:pt x="5590" y="1294"/>
                  </a:cubicBezTo>
                  <a:cubicBezTo>
                    <a:pt x="5454" y="1323"/>
                    <a:pt x="5336" y="1372"/>
                    <a:pt x="5194" y="1386"/>
                  </a:cubicBezTo>
                  <a:cubicBezTo>
                    <a:pt x="5138" y="1393"/>
                    <a:pt x="5088" y="1408"/>
                    <a:pt x="5113" y="1485"/>
                  </a:cubicBezTo>
                  <a:cubicBezTo>
                    <a:pt x="5138" y="1577"/>
                    <a:pt x="4952" y="1514"/>
                    <a:pt x="4909" y="1521"/>
                  </a:cubicBezTo>
                  <a:cubicBezTo>
                    <a:pt x="4884" y="1528"/>
                    <a:pt x="4909" y="1634"/>
                    <a:pt x="4871" y="1662"/>
                  </a:cubicBezTo>
                  <a:cubicBezTo>
                    <a:pt x="4853" y="1676"/>
                    <a:pt x="4741" y="1676"/>
                    <a:pt x="4710" y="1683"/>
                  </a:cubicBezTo>
                  <a:cubicBezTo>
                    <a:pt x="4636" y="1698"/>
                    <a:pt x="4568" y="1726"/>
                    <a:pt x="4493" y="1754"/>
                  </a:cubicBezTo>
                  <a:cubicBezTo>
                    <a:pt x="4469" y="1761"/>
                    <a:pt x="4307" y="1775"/>
                    <a:pt x="4295" y="1754"/>
                  </a:cubicBezTo>
                  <a:cubicBezTo>
                    <a:pt x="4264" y="1690"/>
                    <a:pt x="4214" y="1733"/>
                    <a:pt x="4159" y="1698"/>
                  </a:cubicBezTo>
                  <a:cubicBezTo>
                    <a:pt x="4134" y="1676"/>
                    <a:pt x="4090" y="1719"/>
                    <a:pt x="4059" y="1683"/>
                  </a:cubicBezTo>
                  <a:cubicBezTo>
                    <a:pt x="4010" y="1627"/>
                    <a:pt x="3973" y="1584"/>
                    <a:pt x="3905" y="1563"/>
                  </a:cubicBezTo>
                  <a:cubicBezTo>
                    <a:pt x="3898" y="1563"/>
                    <a:pt x="3898" y="1563"/>
                    <a:pt x="3892" y="1563"/>
                  </a:cubicBezTo>
                  <a:cubicBezTo>
                    <a:pt x="3874" y="1648"/>
                    <a:pt x="3867" y="1733"/>
                    <a:pt x="3867" y="1811"/>
                  </a:cubicBezTo>
                  <a:cubicBezTo>
                    <a:pt x="3867" y="1931"/>
                    <a:pt x="3867" y="2051"/>
                    <a:pt x="3867" y="2171"/>
                  </a:cubicBezTo>
                  <a:cubicBezTo>
                    <a:pt x="3867" y="2277"/>
                    <a:pt x="3867" y="2384"/>
                    <a:pt x="3867" y="2490"/>
                  </a:cubicBezTo>
                  <a:cubicBezTo>
                    <a:pt x="3867" y="2610"/>
                    <a:pt x="3849" y="2716"/>
                    <a:pt x="3830" y="2808"/>
                  </a:cubicBezTo>
                  <a:cubicBezTo>
                    <a:pt x="3812" y="2907"/>
                    <a:pt x="3793" y="3006"/>
                    <a:pt x="3799" y="3119"/>
                  </a:cubicBezTo>
                  <a:cubicBezTo>
                    <a:pt x="3799" y="3154"/>
                    <a:pt x="3812" y="3197"/>
                    <a:pt x="3824" y="3239"/>
                  </a:cubicBezTo>
                  <a:cubicBezTo>
                    <a:pt x="3843" y="3310"/>
                    <a:pt x="3861" y="3388"/>
                    <a:pt x="3843" y="3473"/>
                  </a:cubicBezTo>
                  <a:cubicBezTo>
                    <a:pt x="3830" y="3522"/>
                    <a:pt x="3799" y="3558"/>
                    <a:pt x="3774" y="3586"/>
                  </a:cubicBezTo>
                  <a:cubicBezTo>
                    <a:pt x="3743" y="3621"/>
                    <a:pt x="3725" y="3643"/>
                    <a:pt x="3725" y="3678"/>
                  </a:cubicBezTo>
                  <a:lnTo>
                    <a:pt x="3719" y="3727"/>
                  </a:lnTo>
                  <a:lnTo>
                    <a:pt x="3601" y="3756"/>
                  </a:lnTo>
                  <a:cubicBezTo>
                    <a:pt x="3570" y="3932"/>
                    <a:pt x="3427" y="4024"/>
                    <a:pt x="3303" y="4109"/>
                  </a:cubicBezTo>
                  <a:cubicBezTo>
                    <a:pt x="3210" y="4166"/>
                    <a:pt x="3124" y="4222"/>
                    <a:pt x="3086" y="4307"/>
                  </a:cubicBezTo>
                  <a:cubicBezTo>
                    <a:pt x="3031" y="4420"/>
                    <a:pt x="3031" y="4520"/>
                    <a:pt x="3031" y="4654"/>
                  </a:cubicBezTo>
                  <a:lnTo>
                    <a:pt x="3031" y="4725"/>
                  </a:lnTo>
                  <a:cubicBezTo>
                    <a:pt x="3031" y="4809"/>
                    <a:pt x="3049" y="4866"/>
                    <a:pt x="3062" y="4937"/>
                  </a:cubicBezTo>
                  <a:cubicBezTo>
                    <a:pt x="3080" y="5000"/>
                    <a:pt x="3099" y="5071"/>
                    <a:pt x="3099" y="5163"/>
                  </a:cubicBezTo>
                  <a:cubicBezTo>
                    <a:pt x="3099" y="5333"/>
                    <a:pt x="3037" y="5425"/>
                    <a:pt x="2981" y="5503"/>
                  </a:cubicBezTo>
                  <a:cubicBezTo>
                    <a:pt x="2950" y="5545"/>
                    <a:pt x="2919" y="5595"/>
                    <a:pt x="2894" y="5651"/>
                  </a:cubicBezTo>
                  <a:cubicBezTo>
                    <a:pt x="2876" y="5701"/>
                    <a:pt x="2888" y="5786"/>
                    <a:pt x="2894" y="5863"/>
                  </a:cubicBezTo>
                  <a:cubicBezTo>
                    <a:pt x="2907" y="5984"/>
                    <a:pt x="2919" y="6104"/>
                    <a:pt x="2863" y="6196"/>
                  </a:cubicBezTo>
                  <a:cubicBezTo>
                    <a:pt x="2746" y="6380"/>
                    <a:pt x="2566" y="6323"/>
                    <a:pt x="2448" y="6281"/>
                  </a:cubicBezTo>
                  <a:cubicBezTo>
                    <a:pt x="2423" y="6274"/>
                    <a:pt x="2405" y="6266"/>
                    <a:pt x="2386" y="6259"/>
                  </a:cubicBezTo>
                  <a:cubicBezTo>
                    <a:pt x="2355" y="6252"/>
                    <a:pt x="2330" y="6245"/>
                    <a:pt x="2305" y="6245"/>
                  </a:cubicBezTo>
                  <a:cubicBezTo>
                    <a:pt x="2262" y="6238"/>
                    <a:pt x="2212" y="6231"/>
                    <a:pt x="2163" y="6203"/>
                  </a:cubicBezTo>
                  <a:cubicBezTo>
                    <a:pt x="2126" y="6189"/>
                    <a:pt x="2101" y="6160"/>
                    <a:pt x="2076" y="6139"/>
                  </a:cubicBezTo>
                  <a:cubicBezTo>
                    <a:pt x="2058" y="6118"/>
                    <a:pt x="2039" y="6104"/>
                    <a:pt x="2027" y="6104"/>
                  </a:cubicBezTo>
                  <a:cubicBezTo>
                    <a:pt x="1940" y="6259"/>
                    <a:pt x="1723" y="6443"/>
                    <a:pt x="1605" y="6479"/>
                  </a:cubicBezTo>
                  <a:cubicBezTo>
                    <a:pt x="1555" y="6493"/>
                    <a:pt x="1512" y="6493"/>
                    <a:pt x="1463" y="6493"/>
                  </a:cubicBezTo>
                  <a:cubicBezTo>
                    <a:pt x="1432" y="6493"/>
                    <a:pt x="1401" y="6493"/>
                    <a:pt x="1370" y="6500"/>
                  </a:cubicBezTo>
                  <a:cubicBezTo>
                    <a:pt x="1351" y="6507"/>
                    <a:pt x="1326" y="6514"/>
                    <a:pt x="1301" y="6528"/>
                  </a:cubicBezTo>
                  <a:cubicBezTo>
                    <a:pt x="1270" y="6542"/>
                    <a:pt x="1233" y="6556"/>
                    <a:pt x="1196" y="6571"/>
                  </a:cubicBezTo>
                  <a:cubicBezTo>
                    <a:pt x="1165" y="6769"/>
                    <a:pt x="1202" y="7009"/>
                    <a:pt x="1295" y="7228"/>
                  </a:cubicBezTo>
                  <a:cubicBezTo>
                    <a:pt x="1320" y="7278"/>
                    <a:pt x="1357" y="7334"/>
                    <a:pt x="1394" y="7391"/>
                  </a:cubicBezTo>
                  <a:cubicBezTo>
                    <a:pt x="1481" y="7511"/>
                    <a:pt x="1574" y="7646"/>
                    <a:pt x="1555" y="7830"/>
                  </a:cubicBezTo>
                  <a:cubicBezTo>
                    <a:pt x="1537" y="7999"/>
                    <a:pt x="1401" y="8013"/>
                    <a:pt x="1295" y="8028"/>
                  </a:cubicBezTo>
                  <a:cubicBezTo>
                    <a:pt x="1177" y="8042"/>
                    <a:pt x="1103" y="8049"/>
                    <a:pt x="1066" y="8148"/>
                  </a:cubicBezTo>
                  <a:cubicBezTo>
                    <a:pt x="1047" y="8190"/>
                    <a:pt x="1041" y="8247"/>
                    <a:pt x="1029" y="8303"/>
                  </a:cubicBezTo>
                  <a:cubicBezTo>
                    <a:pt x="1016" y="8353"/>
                    <a:pt x="1010" y="8402"/>
                    <a:pt x="991" y="8452"/>
                  </a:cubicBezTo>
                  <a:cubicBezTo>
                    <a:pt x="985" y="8480"/>
                    <a:pt x="979" y="8501"/>
                    <a:pt x="973" y="8523"/>
                  </a:cubicBezTo>
                  <a:cubicBezTo>
                    <a:pt x="967" y="8565"/>
                    <a:pt x="960" y="8608"/>
                    <a:pt x="929" y="8657"/>
                  </a:cubicBezTo>
                  <a:cubicBezTo>
                    <a:pt x="917" y="8685"/>
                    <a:pt x="892" y="8707"/>
                    <a:pt x="880" y="8728"/>
                  </a:cubicBezTo>
                  <a:cubicBezTo>
                    <a:pt x="880" y="8728"/>
                    <a:pt x="874" y="8735"/>
                    <a:pt x="874" y="8735"/>
                  </a:cubicBezTo>
                  <a:cubicBezTo>
                    <a:pt x="880" y="8735"/>
                    <a:pt x="886" y="8735"/>
                    <a:pt x="892" y="8735"/>
                  </a:cubicBezTo>
                  <a:cubicBezTo>
                    <a:pt x="954" y="8728"/>
                    <a:pt x="1029" y="8721"/>
                    <a:pt x="1084" y="8770"/>
                  </a:cubicBezTo>
                  <a:cubicBezTo>
                    <a:pt x="1109" y="8791"/>
                    <a:pt x="1122" y="8827"/>
                    <a:pt x="1165" y="8954"/>
                  </a:cubicBezTo>
                  <a:cubicBezTo>
                    <a:pt x="1171" y="8982"/>
                    <a:pt x="1177" y="9004"/>
                    <a:pt x="1184" y="9011"/>
                  </a:cubicBezTo>
                  <a:lnTo>
                    <a:pt x="1215" y="9088"/>
                  </a:lnTo>
                  <a:lnTo>
                    <a:pt x="1140" y="9110"/>
                  </a:lnTo>
                  <a:cubicBezTo>
                    <a:pt x="1103" y="9117"/>
                    <a:pt x="1072" y="9124"/>
                    <a:pt x="1047" y="9131"/>
                  </a:cubicBezTo>
                  <a:cubicBezTo>
                    <a:pt x="985" y="9138"/>
                    <a:pt x="960" y="9145"/>
                    <a:pt x="917" y="9202"/>
                  </a:cubicBezTo>
                  <a:cubicBezTo>
                    <a:pt x="874" y="9258"/>
                    <a:pt x="837" y="9336"/>
                    <a:pt x="806" y="9414"/>
                  </a:cubicBezTo>
                  <a:cubicBezTo>
                    <a:pt x="793" y="9442"/>
                    <a:pt x="781" y="9470"/>
                    <a:pt x="768" y="9499"/>
                  </a:cubicBezTo>
                  <a:cubicBezTo>
                    <a:pt x="756" y="9520"/>
                    <a:pt x="744" y="9548"/>
                    <a:pt x="731" y="9576"/>
                  </a:cubicBezTo>
                  <a:cubicBezTo>
                    <a:pt x="657" y="9732"/>
                    <a:pt x="570" y="9930"/>
                    <a:pt x="415" y="10008"/>
                  </a:cubicBezTo>
                  <a:cubicBezTo>
                    <a:pt x="396" y="10015"/>
                    <a:pt x="378" y="10022"/>
                    <a:pt x="359" y="10029"/>
                  </a:cubicBezTo>
                  <a:cubicBezTo>
                    <a:pt x="359" y="10050"/>
                    <a:pt x="359" y="10065"/>
                    <a:pt x="353" y="10086"/>
                  </a:cubicBezTo>
                  <a:cubicBezTo>
                    <a:pt x="334" y="10192"/>
                    <a:pt x="285" y="10248"/>
                    <a:pt x="242" y="10298"/>
                  </a:cubicBezTo>
                  <a:cubicBezTo>
                    <a:pt x="217" y="10326"/>
                    <a:pt x="192" y="10347"/>
                    <a:pt x="173" y="10383"/>
                  </a:cubicBezTo>
                  <a:cubicBezTo>
                    <a:pt x="167" y="10397"/>
                    <a:pt x="161" y="10425"/>
                    <a:pt x="161" y="10446"/>
                  </a:cubicBezTo>
                  <a:cubicBezTo>
                    <a:pt x="155" y="10475"/>
                    <a:pt x="155" y="10510"/>
                    <a:pt x="142" y="10538"/>
                  </a:cubicBezTo>
                  <a:cubicBezTo>
                    <a:pt x="124" y="10581"/>
                    <a:pt x="105" y="10609"/>
                    <a:pt x="87" y="10630"/>
                  </a:cubicBezTo>
                  <a:cubicBezTo>
                    <a:pt x="74" y="10652"/>
                    <a:pt x="56" y="10666"/>
                    <a:pt x="49" y="10694"/>
                  </a:cubicBezTo>
                  <a:cubicBezTo>
                    <a:pt x="6" y="10800"/>
                    <a:pt x="37" y="10850"/>
                    <a:pt x="118" y="10970"/>
                  </a:cubicBezTo>
                  <a:cubicBezTo>
                    <a:pt x="130" y="10991"/>
                    <a:pt x="142" y="11005"/>
                    <a:pt x="155" y="11026"/>
                  </a:cubicBezTo>
                  <a:cubicBezTo>
                    <a:pt x="266" y="11203"/>
                    <a:pt x="273" y="11260"/>
                    <a:pt x="285" y="11437"/>
                  </a:cubicBezTo>
                  <a:lnTo>
                    <a:pt x="285" y="11458"/>
                  </a:lnTo>
                  <a:cubicBezTo>
                    <a:pt x="291" y="11529"/>
                    <a:pt x="297" y="11543"/>
                    <a:pt x="297" y="11550"/>
                  </a:cubicBezTo>
                  <a:cubicBezTo>
                    <a:pt x="297" y="11550"/>
                    <a:pt x="316" y="11550"/>
                    <a:pt x="334" y="11543"/>
                  </a:cubicBezTo>
                  <a:cubicBezTo>
                    <a:pt x="365" y="11543"/>
                    <a:pt x="396" y="11543"/>
                    <a:pt x="440" y="11550"/>
                  </a:cubicBezTo>
                  <a:cubicBezTo>
                    <a:pt x="564" y="11564"/>
                    <a:pt x="651" y="11649"/>
                    <a:pt x="694" y="11776"/>
                  </a:cubicBezTo>
                  <a:cubicBezTo>
                    <a:pt x="737" y="11925"/>
                    <a:pt x="700" y="12101"/>
                    <a:pt x="601" y="12215"/>
                  </a:cubicBezTo>
                  <a:cubicBezTo>
                    <a:pt x="551" y="12264"/>
                    <a:pt x="508" y="12299"/>
                    <a:pt x="458" y="12328"/>
                  </a:cubicBezTo>
                  <a:cubicBezTo>
                    <a:pt x="434" y="12342"/>
                    <a:pt x="409" y="12363"/>
                    <a:pt x="378" y="12384"/>
                  </a:cubicBezTo>
                  <a:cubicBezTo>
                    <a:pt x="334" y="12420"/>
                    <a:pt x="316" y="12462"/>
                    <a:pt x="297" y="12519"/>
                  </a:cubicBezTo>
                  <a:cubicBezTo>
                    <a:pt x="285" y="12554"/>
                    <a:pt x="266" y="12597"/>
                    <a:pt x="242" y="12639"/>
                  </a:cubicBezTo>
                  <a:cubicBezTo>
                    <a:pt x="204" y="12696"/>
                    <a:pt x="161" y="12745"/>
                    <a:pt x="118" y="12787"/>
                  </a:cubicBezTo>
                  <a:cubicBezTo>
                    <a:pt x="25" y="12887"/>
                    <a:pt x="-25" y="12936"/>
                    <a:pt x="12" y="13099"/>
                  </a:cubicBezTo>
                  <a:cubicBezTo>
                    <a:pt x="25" y="13148"/>
                    <a:pt x="31" y="13198"/>
                    <a:pt x="37" y="13247"/>
                  </a:cubicBezTo>
                  <a:cubicBezTo>
                    <a:pt x="80" y="13254"/>
                    <a:pt x="105" y="13283"/>
                    <a:pt x="130" y="13311"/>
                  </a:cubicBezTo>
                  <a:cubicBezTo>
                    <a:pt x="136" y="13318"/>
                    <a:pt x="149" y="13325"/>
                    <a:pt x="155" y="13339"/>
                  </a:cubicBezTo>
                  <a:cubicBezTo>
                    <a:pt x="186" y="13367"/>
                    <a:pt x="211" y="13396"/>
                    <a:pt x="235" y="13417"/>
                  </a:cubicBezTo>
                  <a:cubicBezTo>
                    <a:pt x="279" y="13459"/>
                    <a:pt x="316" y="13495"/>
                    <a:pt x="365" y="13537"/>
                  </a:cubicBezTo>
                  <a:cubicBezTo>
                    <a:pt x="396" y="13565"/>
                    <a:pt x="427" y="13601"/>
                    <a:pt x="458" y="13636"/>
                  </a:cubicBezTo>
                  <a:cubicBezTo>
                    <a:pt x="483" y="13672"/>
                    <a:pt x="508" y="13700"/>
                    <a:pt x="533" y="13721"/>
                  </a:cubicBezTo>
                  <a:cubicBezTo>
                    <a:pt x="551" y="13735"/>
                    <a:pt x="576" y="13728"/>
                    <a:pt x="620" y="13721"/>
                  </a:cubicBezTo>
                  <a:cubicBezTo>
                    <a:pt x="657" y="13714"/>
                    <a:pt x="694" y="13707"/>
                    <a:pt x="737" y="13721"/>
                  </a:cubicBezTo>
                  <a:cubicBezTo>
                    <a:pt x="967" y="13785"/>
                    <a:pt x="1060" y="14039"/>
                    <a:pt x="1060" y="14230"/>
                  </a:cubicBezTo>
                  <a:cubicBezTo>
                    <a:pt x="1066" y="14365"/>
                    <a:pt x="1060" y="14492"/>
                    <a:pt x="1060" y="14626"/>
                  </a:cubicBezTo>
                  <a:lnTo>
                    <a:pt x="1060" y="14796"/>
                  </a:lnTo>
                  <a:cubicBezTo>
                    <a:pt x="1060" y="14824"/>
                    <a:pt x="1060" y="14853"/>
                    <a:pt x="1053" y="14888"/>
                  </a:cubicBezTo>
                  <a:cubicBezTo>
                    <a:pt x="1053" y="14938"/>
                    <a:pt x="1047" y="14987"/>
                    <a:pt x="1053" y="15030"/>
                  </a:cubicBezTo>
                  <a:cubicBezTo>
                    <a:pt x="1066" y="15129"/>
                    <a:pt x="1066" y="15129"/>
                    <a:pt x="1122" y="15150"/>
                  </a:cubicBezTo>
                  <a:cubicBezTo>
                    <a:pt x="1140" y="15157"/>
                    <a:pt x="1165" y="15164"/>
                    <a:pt x="1190" y="15178"/>
                  </a:cubicBezTo>
                  <a:cubicBezTo>
                    <a:pt x="1277" y="15213"/>
                    <a:pt x="1487" y="15320"/>
                    <a:pt x="1630" y="15454"/>
                  </a:cubicBezTo>
                  <a:cubicBezTo>
                    <a:pt x="1717" y="15539"/>
                    <a:pt x="1816" y="15652"/>
                    <a:pt x="1884" y="15751"/>
                  </a:cubicBezTo>
                  <a:cubicBezTo>
                    <a:pt x="1903" y="15772"/>
                    <a:pt x="1927" y="15800"/>
                    <a:pt x="1958" y="15836"/>
                  </a:cubicBezTo>
                  <a:cubicBezTo>
                    <a:pt x="2027" y="15907"/>
                    <a:pt x="2070" y="15956"/>
                    <a:pt x="2089" y="15998"/>
                  </a:cubicBezTo>
                  <a:cubicBezTo>
                    <a:pt x="2126" y="16090"/>
                    <a:pt x="2120" y="16189"/>
                    <a:pt x="2113" y="16274"/>
                  </a:cubicBezTo>
                  <a:cubicBezTo>
                    <a:pt x="2107" y="16359"/>
                    <a:pt x="2101" y="16423"/>
                    <a:pt x="2132" y="16479"/>
                  </a:cubicBezTo>
                  <a:cubicBezTo>
                    <a:pt x="2150" y="16522"/>
                    <a:pt x="2206" y="16550"/>
                    <a:pt x="2250" y="16571"/>
                  </a:cubicBezTo>
                  <a:lnTo>
                    <a:pt x="2287" y="16593"/>
                  </a:lnTo>
                  <a:cubicBezTo>
                    <a:pt x="2287" y="16593"/>
                    <a:pt x="2299" y="16593"/>
                    <a:pt x="2312" y="16593"/>
                  </a:cubicBezTo>
                  <a:cubicBezTo>
                    <a:pt x="2336" y="16593"/>
                    <a:pt x="2361" y="16600"/>
                    <a:pt x="2392" y="16614"/>
                  </a:cubicBezTo>
                  <a:cubicBezTo>
                    <a:pt x="2429" y="16635"/>
                    <a:pt x="2448" y="16677"/>
                    <a:pt x="2467" y="16706"/>
                  </a:cubicBezTo>
                  <a:cubicBezTo>
                    <a:pt x="2479" y="16727"/>
                    <a:pt x="2491" y="16748"/>
                    <a:pt x="2504" y="16755"/>
                  </a:cubicBezTo>
                  <a:cubicBezTo>
                    <a:pt x="2560" y="16791"/>
                    <a:pt x="2646" y="16776"/>
                    <a:pt x="2727" y="16762"/>
                  </a:cubicBezTo>
                  <a:cubicBezTo>
                    <a:pt x="2801" y="16748"/>
                    <a:pt x="2876" y="16741"/>
                    <a:pt x="2944" y="16755"/>
                  </a:cubicBezTo>
                  <a:cubicBezTo>
                    <a:pt x="3074" y="16791"/>
                    <a:pt x="3210" y="16854"/>
                    <a:pt x="3328" y="16918"/>
                  </a:cubicBezTo>
                  <a:cubicBezTo>
                    <a:pt x="3514" y="17017"/>
                    <a:pt x="3514" y="17010"/>
                    <a:pt x="3619" y="16847"/>
                  </a:cubicBezTo>
                  <a:lnTo>
                    <a:pt x="3663" y="16776"/>
                  </a:lnTo>
                  <a:cubicBezTo>
                    <a:pt x="3818" y="16543"/>
                    <a:pt x="3923" y="16593"/>
                    <a:pt x="4109" y="16699"/>
                  </a:cubicBezTo>
                  <a:cubicBezTo>
                    <a:pt x="4270" y="16791"/>
                    <a:pt x="4444" y="16897"/>
                    <a:pt x="4599" y="16819"/>
                  </a:cubicBezTo>
                  <a:cubicBezTo>
                    <a:pt x="4624" y="16805"/>
                    <a:pt x="4648" y="16784"/>
                    <a:pt x="4673" y="16762"/>
                  </a:cubicBezTo>
                  <a:cubicBezTo>
                    <a:pt x="4716" y="16727"/>
                    <a:pt x="4766" y="16677"/>
                    <a:pt x="4840" y="16663"/>
                  </a:cubicBezTo>
                  <a:cubicBezTo>
                    <a:pt x="4890" y="16656"/>
                    <a:pt x="4933" y="16656"/>
                    <a:pt x="4983" y="16663"/>
                  </a:cubicBezTo>
                  <a:cubicBezTo>
                    <a:pt x="5033" y="16670"/>
                    <a:pt x="5076" y="16670"/>
                    <a:pt x="5119" y="16656"/>
                  </a:cubicBezTo>
                  <a:cubicBezTo>
                    <a:pt x="5188" y="16628"/>
                    <a:pt x="5219" y="16564"/>
                    <a:pt x="5262" y="16494"/>
                  </a:cubicBezTo>
                  <a:cubicBezTo>
                    <a:pt x="5305" y="16409"/>
                    <a:pt x="5355" y="16310"/>
                    <a:pt x="5466" y="16274"/>
                  </a:cubicBezTo>
                  <a:cubicBezTo>
                    <a:pt x="5603" y="16225"/>
                    <a:pt x="5931" y="16246"/>
                    <a:pt x="6061" y="16274"/>
                  </a:cubicBezTo>
                  <a:cubicBezTo>
                    <a:pt x="6061" y="16274"/>
                    <a:pt x="6309" y="16324"/>
                    <a:pt x="6365" y="16359"/>
                  </a:cubicBezTo>
                  <a:cubicBezTo>
                    <a:pt x="6464" y="16423"/>
                    <a:pt x="6464" y="16494"/>
                    <a:pt x="6458" y="16564"/>
                  </a:cubicBezTo>
                  <a:cubicBezTo>
                    <a:pt x="6458" y="16593"/>
                    <a:pt x="6452" y="16621"/>
                    <a:pt x="6458" y="16656"/>
                  </a:cubicBezTo>
                  <a:cubicBezTo>
                    <a:pt x="6471" y="16755"/>
                    <a:pt x="6514" y="16784"/>
                    <a:pt x="6601" y="16833"/>
                  </a:cubicBezTo>
                  <a:lnTo>
                    <a:pt x="6619" y="16840"/>
                  </a:lnTo>
                  <a:cubicBezTo>
                    <a:pt x="6762" y="16932"/>
                    <a:pt x="6787" y="16953"/>
                    <a:pt x="6799" y="17066"/>
                  </a:cubicBezTo>
                  <a:cubicBezTo>
                    <a:pt x="6799" y="17088"/>
                    <a:pt x="6805" y="17123"/>
                    <a:pt x="6818" y="17165"/>
                  </a:cubicBezTo>
                  <a:cubicBezTo>
                    <a:pt x="6830" y="17229"/>
                    <a:pt x="6842" y="17243"/>
                    <a:pt x="6867" y="17272"/>
                  </a:cubicBezTo>
                  <a:cubicBezTo>
                    <a:pt x="6880" y="17286"/>
                    <a:pt x="6898" y="17300"/>
                    <a:pt x="6917" y="17328"/>
                  </a:cubicBezTo>
                  <a:cubicBezTo>
                    <a:pt x="7016" y="17455"/>
                    <a:pt x="7022" y="17477"/>
                    <a:pt x="7028" y="17632"/>
                  </a:cubicBezTo>
                  <a:lnTo>
                    <a:pt x="7028" y="17661"/>
                  </a:lnTo>
                  <a:cubicBezTo>
                    <a:pt x="7035" y="17774"/>
                    <a:pt x="7035" y="17774"/>
                    <a:pt x="7103" y="17859"/>
                  </a:cubicBezTo>
                  <a:cubicBezTo>
                    <a:pt x="7121" y="17880"/>
                    <a:pt x="7140" y="17901"/>
                    <a:pt x="7158" y="17915"/>
                  </a:cubicBezTo>
                  <a:cubicBezTo>
                    <a:pt x="7220" y="17979"/>
                    <a:pt x="7301" y="18057"/>
                    <a:pt x="7301" y="18163"/>
                  </a:cubicBezTo>
                  <a:lnTo>
                    <a:pt x="7301" y="18226"/>
                  </a:lnTo>
                  <a:lnTo>
                    <a:pt x="7245" y="18233"/>
                  </a:lnTo>
                  <a:cubicBezTo>
                    <a:pt x="7171" y="18248"/>
                    <a:pt x="7121" y="18283"/>
                    <a:pt x="7103" y="18340"/>
                  </a:cubicBezTo>
                  <a:cubicBezTo>
                    <a:pt x="7072" y="18424"/>
                    <a:pt x="7103" y="18552"/>
                    <a:pt x="7177" y="18651"/>
                  </a:cubicBezTo>
                  <a:cubicBezTo>
                    <a:pt x="7245" y="18743"/>
                    <a:pt x="7245" y="18743"/>
                    <a:pt x="7369" y="18743"/>
                  </a:cubicBezTo>
                  <a:lnTo>
                    <a:pt x="7382" y="18743"/>
                  </a:lnTo>
                  <a:cubicBezTo>
                    <a:pt x="7419" y="18743"/>
                    <a:pt x="7456" y="18743"/>
                    <a:pt x="7487" y="18743"/>
                  </a:cubicBezTo>
                  <a:cubicBezTo>
                    <a:pt x="7549" y="18743"/>
                    <a:pt x="7605" y="18750"/>
                    <a:pt x="7661" y="18743"/>
                  </a:cubicBezTo>
                  <a:cubicBezTo>
                    <a:pt x="7673" y="18658"/>
                    <a:pt x="7716" y="18594"/>
                    <a:pt x="7784" y="18580"/>
                  </a:cubicBezTo>
                  <a:cubicBezTo>
                    <a:pt x="7890" y="18552"/>
                    <a:pt x="8014" y="18622"/>
                    <a:pt x="8063" y="18743"/>
                  </a:cubicBezTo>
                  <a:cubicBezTo>
                    <a:pt x="8082" y="18785"/>
                    <a:pt x="8088" y="18828"/>
                    <a:pt x="8088" y="18870"/>
                  </a:cubicBezTo>
                  <a:cubicBezTo>
                    <a:pt x="8088" y="18898"/>
                    <a:pt x="8094" y="18927"/>
                    <a:pt x="8101" y="18948"/>
                  </a:cubicBezTo>
                  <a:cubicBezTo>
                    <a:pt x="8113" y="18976"/>
                    <a:pt x="8132" y="19011"/>
                    <a:pt x="8150" y="19047"/>
                  </a:cubicBezTo>
                  <a:cubicBezTo>
                    <a:pt x="8169" y="19082"/>
                    <a:pt x="8187" y="19110"/>
                    <a:pt x="8200" y="19139"/>
                  </a:cubicBezTo>
                  <a:cubicBezTo>
                    <a:pt x="8256" y="19266"/>
                    <a:pt x="8330" y="19436"/>
                    <a:pt x="8448" y="19464"/>
                  </a:cubicBezTo>
                  <a:cubicBezTo>
                    <a:pt x="8541" y="19492"/>
                    <a:pt x="8683" y="19457"/>
                    <a:pt x="8745" y="19393"/>
                  </a:cubicBezTo>
                  <a:cubicBezTo>
                    <a:pt x="8820" y="19323"/>
                    <a:pt x="8838" y="19238"/>
                    <a:pt x="8857" y="19139"/>
                  </a:cubicBezTo>
                  <a:cubicBezTo>
                    <a:pt x="8888" y="18997"/>
                    <a:pt x="8925" y="18813"/>
                    <a:pt x="9204" y="18813"/>
                  </a:cubicBezTo>
                  <a:cubicBezTo>
                    <a:pt x="9204" y="18813"/>
                    <a:pt x="9204" y="18813"/>
                    <a:pt x="9204" y="18813"/>
                  </a:cubicBezTo>
                  <a:cubicBezTo>
                    <a:pt x="9303" y="18813"/>
                    <a:pt x="9365" y="18835"/>
                    <a:pt x="9427" y="18856"/>
                  </a:cubicBezTo>
                  <a:cubicBezTo>
                    <a:pt x="9470" y="18870"/>
                    <a:pt x="9508" y="18884"/>
                    <a:pt x="9563" y="18891"/>
                  </a:cubicBezTo>
                  <a:cubicBezTo>
                    <a:pt x="9669" y="18905"/>
                    <a:pt x="9786" y="18898"/>
                    <a:pt x="9904" y="18891"/>
                  </a:cubicBezTo>
                  <a:cubicBezTo>
                    <a:pt x="9941" y="18891"/>
                    <a:pt x="9979" y="18884"/>
                    <a:pt x="10010" y="18884"/>
                  </a:cubicBezTo>
                  <a:cubicBezTo>
                    <a:pt x="10171" y="18877"/>
                    <a:pt x="10177" y="18863"/>
                    <a:pt x="10233" y="18707"/>
                  </a:cubicBezTo>
                  <a:lnTo>
                    <a:pt x="10257" y="18644"/>
                  </a:lnTo>
                  <a:cubicBezTo>
                    <a:pt x="10319" y="18495"/>
                    <a:pt x="10332" y="18417"/>
                    <a:pt x="10332" y="18241"/>
                  </a:cubicBezTo>
                  <a:cubicBezTo>
                    <a:pt x="10326" y="17823"/>
                    <a:pt x="10450" y="17717"/>
                    <a:pt x="10710" y="17540"/>
                  </a:cubicBezTo>
                  <a:cubicBezTo>
                    <a:pt x="10760" y="17505"/>
                    <a:pt x="10815" y="17470"/>
                    <a:pt x="10871" y="17441"/>
                  </a:cubicBezTo>
                  <a:cubicBezTo>
                    <a:pt x="11026" y="17349"/>
                    <a:pt x="11181" y="17250"/>
                    <a:pt x="11280" y="17102"/>
                  </a:cubicBezTo>
                  <a:cubicBezTo>
                    <a:pt x="11317" y="17045"/>
                    <a:pt x="11342" y="16975"/>
                    <a:pt x="11361" y="16904"/>
                  </a:cubicBezTo>
                  <a:cubicBezTo>
                    <a:pt x="11373" y="16861"/>
                    <a:pt x="11392" y="16812"/>
                    <a:pt x="11410" y="16769"/>
                  </a:cubicBezTo>
                  <a:cubicBezTo>
                    <a:pt x="11454" y="16670"/>
                    <a:pt x="11497" y="16593"/>
                    <a:pt x="11553" y="16578"/>
                  </a:cubicBezTo>
                  <a:cubicBezTo>
                    <a:pt x="11615" y="16564"/>
                    <a:pt x="11658" y="16607"/>
                    <a:pt x="11708" y="16649"/>
                  </a:cubicBezTo>
                  <a:cubicBezTo>
                    <a:pt x="11714" y="16656"/>
                    <a:pt x="11726" y="16663"/>
                    <a:pt x="11733" y="16670"/>
                  </a:cubicBezTo>
                  <a:cubicBezTo>
                    <a:pt x="11751" y="16635"/>
                    <a:pt x="11770" y="16607"/>
                    <a:pt x="11782" y="16571"/>
                  </a:cubicBezTo>
                  <a:cubicBezTo>
                    <a:pt x="11832" y="16465"/>
                    <a:pt x="11888" y="16352"/>
                    <a:pt x="12067" y="16324"/>
                  </a:cubicBezTo>
                  <a:cubicBezTo>
                    <a:pt x="12328" y="16288"/>
                    <a:pt x="12377" y="16359"/>
                    <a:pt x="12495" y="16571"/>
                  </a:cubicBezTo>
                  <a:cubicBezTo>
                    <a:pt x="12507" y="16600"/>
                    <a:pt x="12526" y="16635"/>
                    <a:pt x="12545" y="16670"/>
                  </a:cubicBezTo>
                  <a:cubicBezTo>
                    <a:pt x="12582" y="16755"/>
                    <a:pt x="12637" y="16868"/>
                    <a:pt x="12675" y="16911"/>
                  </a:cubicBezTo>
                  <a:cubicBezTo>
                    <a:pt x="12724" y="16960"/>
                    <a:pt x="12737" y="16953"/>
                    <a:pt x="12792" y="16925"/>
                  </a:cubicBezTo>
                  <a:cubicBezTo>
                    <a:pt x="12823" y="16911"/>
                    <a:pt x="12854" y="16890"/>
                    <a:pt x="12904" y="16883"/>
                  </a:cubicBezTo>
                  <a:cubicBezTo>
                    <a:pt x="13009" y="16854"/>
                    <a:pt x="13102" y="16897"/>
                    <a:pt x="13177" y="16925"/>
                  </a:cubicBezTo>
                  <a:cubicBezTo>
                    <a:pt x="13245" y="16953"/>
                    <a:pt x="13313" y="16982"/>
                    <a:pt x="13394" y="16967"/>
                  </a:cubicBezTo>
                  <a:cubicBezTo>
                    <a:pt x="13449" y="16960"/>
                    <a:pt x="13499" y="16939"/>
                    <a:pt x="13555" y="16925"/>
                  </a:cubicBezTo>
                  <a:cubicBezTo>
                    <a:pt x="13722" y="16876"/>
                    <a:pt x="13914" y="16819"/>
                    <a:pt x="14088" y="16946"/>
                  </a:cubicBezTo>
                  <a:cubicBezTo>
                    <a:pt x="14137" y="16982"/>
                    <a:pt x="14168" y="17017"/>
                    <a:pt x="14193" y="17045"/>
                  </a:cubicBezTo>
                  <a:cubicBezTo>
                    <a:pt x="14230" y="17088"/>
                    <a:pt x="14255" y="17116"/>
                    <a:pt x="14323" y="17123"/>
                  </a:cubicBezTo>
                  <a:cubicBezTo>
                    <a:pt x="14379" y="17130"/>
                    <a:pt x="14441" y="17123"/>
                    <a:pt x="14497" y="17123"/>
                  </a:cubicBezTo>
                  <a:cubicBezTo>
                    <a:pt x="14528" y="17123"/>
                    <a:pt x="14565" y="17123"/>
                    <a:pt x="14596" y="17116"/>
                  </a:cubicBezTo>
                  <a:cubicBezTo>
                    <a:pt x="14615" y="17116"/>
                    <a:pt x="14639" y="17116"/>
                    <a:pt x="14664" y="17116"/>
                  </a:cubicBezTo>
                  <a:cubicBezTo>
                    <a:pt x="14732" y="17109"/>
                    <a:pt x="14813" y="17102"/>
                    <a:pt x="14887" y="17137"/>
                  </a:cubicBezTo>
                  <a:cubicBezTo>
                    <a:pt x="14918" y="17151"/>
                    <a:pt x="14962" y="17194"/>
                    <a:pt x="15042" y="17286"/>
                  </a:cubicBezTo>
                  <a:cubicBezTo>
                    <a:pt x="15073" y="17321"/>
                    <a:pt x="15110" y="17356"/>
                    <a:pt x="15129" y="17371"/>
                  </a:cubicBezTo>
                  <a:cubicBezTo>
                    <a:pt x="15309" y="17519"/>
                    <a:pt x="15501" y="17668"/>
                    <a:pt x="15718" y="17809"/>
                  </a:cubicBezTo>
                  <a:lnTo>
                    <a:pt x="15736" y="17823"/>
                  </a:lnTo>
                  <a:cubicBezTo>
                    <a:pt x="15891" y="17929"/>
                    <a:pt x="16040" y="18028"/>
                    <a:pt x="16177" y="18184"/>
                  </a:cubicBezTo>
                  <a:cubicBezTo>
                    <a:pt x="16201" y="18212"/>
                    <a:pt x="16220" y="18233"/>
                    <a:pt x="16239" y="18262"/>
                  </a:cubicBezTo>
                  <a:cubicBezTo>
                    <a:pt x="16282" y="18318"/>
                    <a:pt x="16319" y="18368"/>
                    <a:pt x="16393" y="18417"/>
                  </a:cubicBezTo>
                  <a:cubicBezTo>
                    <a:pt x="16474" y="18481"/>
                    <a:pt x="16573" y="18545"/>
                    <a:pt x="16610" y="18693"/>
                  </a:cubicBezTo>
                  <a:cubicBezTo>
                    <a:pt x="16654" y="18849"/>
                    <a:pt x="16641" y="19033"/>
                    <a:pt x="16629" y="19202"/>
                  </a:cubicBezTo>
                  <a:cubicBezTo>
                    <a:pt x="16610" y="19457"/>
                    <a:pt x="16592" y="19698"/>
                    <a:pt x="16759" y="19839"/>
                  </a:cubicBezTo>
                  <a:cubicBezTo>
                    <a:pt x="16790" y="19867"/>
                    <a:pt x="16821" y="19888"/>
                    <a:pt x="16846" y="19910"/>
                  </a:cubicBezTo>
                  <a:cubicBezTo>
                    <a:pt x="16964" y="20002"/>
                    <a:pt x="17057" y="20072"/>
                    <a:pt x="17100" y="20299"/>
                  </a:cubicBezTo>
                  <a:cubicBezTo>
                    <a:pt x="17106" y="20334"/>
                    <a:pt x="17125" y="20384"/>
                    <a:pt x="17137" y="20426"/>
                  </a:cubicBezTo>
                  <a:cubicBezTo>
                    <a:pt x="17150" y="20476"/>
                    <a:pt x="17168" y="20525"/>
                    <a:pt x="17174" y="20560"/>
                  </a:cubicBezTo>
                  <a:cubicBezTo>
                    <a:pt x="17181" y="20610"/>
                    <a:pt x="17181" y="20652"/>
                    <a:pt x="17181" y="20702"/>
                  </a:cubicBezTo>
                  <a:cubicBezTo>
                    <a:pt x="17181" y="20758"/>
                    <a:pt x="17181" y="20808"/>
                    <a:pt x="17199" y="20857"/>
                  </a:cubicBezTo>
                  <a:cubicBezTo>
                    <a:pt x="17224" y="20935"/>
                    <a:pt x="17274" y="21006"/>
                    <a:pt x="17329" y="21084"/>
                  </a:cubicBezTo>
                  <a:cubicBezTo>
                    <a:pt x="17385" y="21162"/>
                    <a:pt x="17441" y="21239"/>
                    <a:pt x="17472" y="21338"/>
                  </a:cubicBezTo>
                  <a:cubicBezTo>
                    <a:pt x="17491" y="21402"/>
                    <a:pt x="17491" y="21466"/>
                    <a:pt x="17484" y="21536"/>
                  </a:cubicBezTo>
                  <a:cubicBezTo>
                    <a:pt x="17559" y="21515"/>
                    <a:pt x="17627" y="21501"/>
                    <a:pt x="17714" y="21565"/>
                  </a:cubicBezTo>
                  <a:cubicBezTo>
                    <a:pt x="17757" y="21593"/>
                    <a:pt x="17794" y="21543"/>
                    <a:pt x="17831" y="21522"/>
                  </a:cubicBezTo>
                  <a:cubicBezTo>
                    <a:pt x="17900" y="21466"/>
                    <a:pt x="17887" y="21423"/>
                    <a:pt x="17968" y="21388"/>
                  </a:cubicBezTo>
                  <a:cubicBezTo>
                    <a:pt x="18061" y="21353"/>
                    <a:pt x="18030" y="21324"/>
                    <a:pt x="17986" y="21261"/>
                  </a:cubicBezTo>
                  <a:cubicBezTo>
                    <a:pt x="17974" y="21246"/>
                    <a:pt x="17881" y="21098"/>
                    <a:pt x="17968" y="21126"/>
                  </a:cubicBezTo>
                  <a:cubicBezTo>
                    <a:pt x="18024" y="21147"/>
                    <a:pt x="18092" y="21225"/>
                    <a:pt x="18141" y="21232"/>
                  </a:cubicBezTo>
                  <a:cubicBezTo>
                    <a:pt x="18247" y="21254"/>
                    <a:pt x="18315" y="21119"/>
                    <a:pt x="18321" y="21020"/>
                  </a:cubicBezTo>
                  <a:cubicBezTo>
                    <a:pt x="18327" y="20900"/>
                    <a:pt x="18309" y="20886"/>
                    <a:pt x="18265" y="20787"/>
                  </a:cubicBezTo>
                  <a:cubicBezTo>
                    <a:pt x="18228" y="20716"/>
                    <a:pt x="18296" y="20674"/>
                    <a:pt x="18346" y="20666"/>
                  </a:cubicBezTo>
                  <a:cubicBezTo>
                    <a:pt x="18482" y="20638"/>
                    <a:pt x="18495" y="20511"/>
                    <a:pt x="18594" y="20454"/>
                  </a:cubicBezTo>
                  <a:cubicBezTo>
                    <a:pt x="18724" y="20384"/>
                    <a:pt x="18619" y="20313"/>
                    <a:pt x="18681" y="20207"/>
                  </a:cubicBezTo>
                  <a:cubicBezTo>
                    <a:pt x="18687" y="20193"/>
                    <a:pt x="18451" y="19945"/>
                    <a:pt x="18439" y="19924"/>
                  </a:cubicBezTo>
                  <a:cubicBezTo>
                    <a:pt x="18402" y="19867"/>
                    <a:pt x="18309" y="19549"/>
                    <a:pt x="18371" y="19521"/>
                  </a:cubicBezTo>
                  <a:cubicBezTo>
                    <a:pt x="18513" y="19450"/>
                    <a:pt x="18377" y="19139"/>
                    <a:pt x="18457" y="19004"/>
                  </a:cubicBezTo>
                  <a:cubicBezTo>
                    <a:pt x="18569" y="18828"/>
                    <a:pt x="18569" y="18743"/>
                    <a:pt x="18544" y="18538"/>
                  </a:cubicBezTo>
                  <a:cubicBezTo>
                    <a:pt x="18538" y="18474"/>
                    <a:pt x="18495" y="18311"/>
                    <a:pt x="18538" y="18248"/>
                  </a:cubicBezTo>
                  <a:cubicBezTo>
                    <a:pt x="18563" y="18219"/>
                    <a:pt x="18588" y="18276"/>
                    <a:pt x="18600" y="18269"/>
                  </a:cubicBezTo>
                  <a:cubicBezTo>
                    <a:pt x="18637" y="18233"/>
                    <a:pt x="18569" y="18043"/>
                    <a:pt x="18569" y="18007"/>
                  </a:cubicBezTo>
                  <a:cubicBezTo>
                    <a:pt x="18569" y="17915"/>
                    <a:pt x="18631" y="17823"/>
                    <a:pt x="18674" y="17753"/>
                  </a:cubicBezTo>
                  <a:cubicBezTo>
                    <a:pt x="18724" y="17682"/>
                    <a:pt x="18705" y="17455"/>
                    <a:pt x="18705" y="17371"/>
                  </a:cubicBezTo>
                  <a:cubicBezTo>
                    <a:pt x="18705" y="17229"/>
                    <a:pt x="18600" y="17158"/>
                    <a:pt x="18588" y="17024"/>
                  </a:cubicBezTo>
                  <a:cubicBezTo>
                    <a:pt x="18575" y="16868"/>
                    <a:pt x="18594" y="16699"/>
                    <a:pt x="18550" y="16550"/>
                  </a:cubicBezTo>
                  <a:cubicBezTo>
                    <a:pt x="18507" y="16395"/>
                    <a:pt x="18662" y="16288"/>
                    <a:pt x="18674" y="16147"/>
                  </a:cubicBezTo>
                  <a:cubicBezTo>
                    <a:pt x="18693" y="15999"/>
                    <a:pt x="18811" y="15892"/>
                    <a:pt x="18860" y="15751"/>
                  </a:cubicBezTo>
                  <a:cubicBezTo>
                    <a:pt x="18910" y="15595"/>
                    <a:pt x="18984" y="15426"/>
                    <a:pt x="19083" y="15305"/>
                  </a:cubicBezTo>
                  <a:cubicBezTo>
                    <a:pt x="19133" y="15249"/>
                    <a:pt x="19214" y="15185"/>
                    <a:pt x="19145" y="15107"/>
                  </a:cubicBezTo>
                  <a:cubicBezTo>
                    <a:pt x="19121" y="15079"/>
                    <a:pt x="19003" y="14916"/>
                    <a:pt x="19071" y="14874"/>
                  </a:cubicBezTo>
                  <a:cubicBezTo>
                    <a:pt x="19152" y="14824"/>
                    <a:pt x="19288" y="14704"/>
                    <a:pt x="19269" y="14570"/>
                  </a:cubicBezTo>
                  <a:cubicBezTo>
                    <a:pt x="19251" y="14471"/>
                    <a:pt x="19201" y="14372"/>
                    <a:pt x="19226" y="14266"/>
                  </a:cubicBezTo>
                  <a:cubicBezTo>
                    <a:pt x="19251" y="14167"/>
                    <a:pt x="19344" y="14103"/>
                    <a:pt x="19381" y="14011"/>
                  </a:cubicBezTo>
                  <a:cubicBezTo>
                    <a:pt x="19455" y="13834"/>
                    <a:pt x="19387" y="13622"/>
                    <a:pt x="19461" y="13452"/>
                  </a:cubicBezTo>
                  <a:cubicBezTo>
                    <a:pt x="19492" y="13389"/>
                    <a:pt x="19548" y="13367"/>
                    <a:pt x="19573" y="13297"/>
                  </a:cubicBezTo>
                  <a:cubicBezTo>
                    <a:pt x="19610" y="13184"/>
                    <a:pt x="19660" y="13014"/>
                    <a:pt x="19654" y="12887"/>
                  </a:cubicBezTo>
                  <a:cubicBezTo>
                    <a:pt x="19641" y="12710"/>
                    <a:pt x="19542" y="12540"/>
                    <a:pt x="19691" y="12399"/>
                  </a:cubicBezTo>
                  <a:cubicBezTo>
                    <a:pt x="19753" y="12342"/>
                    <a:pt x="19821" y="12299"/>
                    <a:pt x="19871" y="12236"/>
                  </a:cubicBezTo>
                  <a:cubicBezTo>
                    <a:pt x="19939" y="12151"/>
                    <a:pt x="19889" y="11995"/>
                    <a:pt x="19964" y="11925"/>
                  </a:cubicBezTo>
                  <a:cubicBezTo>
                    <a:pt x="20038" y="11861"/>
                    <a:pt x="20292" y="11762"/>
                    <a:pt x="20317" y="11642"/>
                  </a:cubicBezTo>
                  <a:cubicBezTo>
                    <a:pt x="20342" y="11514"/>
                    <a:pt x="20366" y="11373"/>
                    <a:pt x="20484" y="11309"/>
                  </a:cubicBezTo>
                  <a:cubicBezTo>
                    <a:pt x="20546" y="11274"/>
                    <a:pt x="20633" y="11288"/>
                    <a:pt x="20701" y="11295"/>
                  </a:cubicBezTo>
                  <a:cubicBezTo>
                    <a:pt x="20701" y="11295"/>
                    <a:pt x="20813" y="11033"/>
                    <a:pt x="20831" y="11012"/>
                  </a:cubicBezTo>
                  <a:cubicBezTo>
                    <a:pt x="20868" y="10956"/>
                    <a:pt x="20943" y="10934"/>
                    <a:pt x="20968" y="10878"/>
                  </a:cubicBezTo>
                  <a:cubicBezTo>
                    <a:pt x="21017" y="10793"/>
                    <a:pt x="21011" y="10637"/>
                    <a:pt x="21011" y="10538"/>
                  </a:cubicBezTo>
                  <a:cubicBezTo>
                    <a:pt x="21017" y="10439"/>
                    <a:pt x="21092" y="10362"/>
                    <a:pt x="21141" y="10284"/>
                  </a:cubicBezTo>
                  <a:cubicBezTo>
                    <a:pt x="21191" y="10199"/>
                    <a:pt x="21203" y="10107"/>
                    <a:pt x="21228" y="10008"/>
                  </a:cubicBezTo>
                  <a:cubicBezTo>
                    <a:pt x="21253" y="9909"/>
                    <a:pt x="21222" y="9838"/>
                    <a:pt x="21315" y="9782"/>
                  </a:cubicBezTo>
                  <a:cubicBezTo>
                    <a:pt x="21414" y="9725"/>
                    <a:pt x="21507" y="9704"/>
                    <a:pt x="21575" y="9605"/>
                  </a:cubicBezTo>
                  <a:cubicBezTo>
                    <a:pt x="21482" y="9569"/>
                    <a:pt x="21389" y="9548"/>
                    <a:pt x="21308" y="9485"/>
                  </a:cubicBezTo>
                  <a:cubicBezTo>
                    <a:pt x="21259" y="9400"/>
                    <a:pt x="21178" y="9428"/>
                    <a:pt x="21110" y="938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18AAC9E1-03A6-462F-8F7D-978645F28D30}"/>
                </a:ext>
              </a:extLst>
            </p:cNvPr>
            <p:cNvSpPr/>
            <p:nvPr/>
          </p:nvSpPr>
          <p:spPr>
            <a:xfrm>
              <a:off x="6408849" y="3366721"/>
              <a:ext cx="1763696" cy="135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4" extrusionOk="0">
                  <a:moveTo>
                    <a:pt x="21429" y="11958"/>
                  </a:moveTo>
                  <a:cubicBezTo>
                    <a:pt x="21382" y="11928"/>
                    <a:pt x="21306" y="11821"/>
                    <a:pt x="21276" y="11767"/>
                  </a:cubicBezTo>
                  <a:cubicBezTo>
                    <a:pt x="21229" y="11698"/>
                    <a:pt x="21258" y="11706"/>
                    <a:pt x="21176" y="11675"/>
                  </a:cubicBezTo>
                  <a:cubicBezTo>
                    <a:pt x="21141" y="11660"/>
                    <a:pt x="21058" y="11568"/>
                    <a:pt x="21064" y="11523"/>
                  </a:cubicBezTo>
                  <a:cubicBezTo>
                    <a:pt x="21111" y="11217"/>
                    <a:pt x="20834" y="11500"/>
                    <a:pt x="20834" y="11247"/>
                  </a:cubicBezTo>
                  <a:cubicBezTo>
                    <a:pt x="20834" y="11125"/>
                    <a:pt x="20758" y="11087"/>
                    <a:pt x="20793" y="10964"/>
                  </a:cubicBezTo>
                  <a:cubicBezTo>
                    <a:pt x="20834" y="10842"/>
                    <a:pt x="20799" y="10789"/>
                    <a:pt x="20769" y="10674"/>
                  </a:cubicBezTo>
                  <a:cubicBezTo>
                    <a:pt x="20746" y="10590"/>
                    <a:pt x="20711" y="10483"/>
                    <a:pt x="20758" y="10406"/>
                  </a:cubicBezTo>
                  <a:cubicBezTo>
                    <a:pt x="20781" y="10376"/>
                    <a:pt x="20911" y="10261"/>
                    <a:pt x="20822" y="10238"/>
                  </a:cubicBezTo>
                  <a:cubicBezTo>
                    <a:pt x="20699" y="10207"/>
                    <a:pt x="20569" y="10169"/>
                    <a:pt x="20451" y="10108"/>
                  </a:cubicBezTo>
                  <a:cubicBezTo>
                    <a:pt x="20398" y="10077"/>
                    <a:pt x="20404" y="10062"/>
                    <a:pt x="20410" y="10001"/>
                  </a:cubicBezTo>
                  <a:cubicBezTo>
                    <a:pt x="20410" y="9909"/>
                    <a:pt x="20334" y="9894"/>
                    <a:pt x="20281" y="9863"/>
                  </a:cubicBezTo>
                  <a:cubicBezTo>
                    <a:pt x="20210" y="9825"/>
                    <a:pt x="20122" y="9787"/>
                    <a:pt x="20080" y="9695"/>
                  </a:cubicBezTo>
                  <a:cubicBezTo>
                    <a:pt x="20057" y="9634"/>
                    <a:pt x="19986" y="9489"/>
                    <a:pt x="20021" y="9428"/>
                  </a:cubicBezTo>
                  <a:cubicBezTo>
                    <a:pt x="20051" y="9366"/>
                    <a:pt x="19974" y="9282"/>
                    <a:pt x="19957" y="9229"/>
                  </a:cubicBezTo>
                  <a:cubicBezTo>
                    <a:pt x="19927" y="9122"/>
                    <a:pt x="20080" y="9007"/>
                    <a:pt x="20045" y="8931"/>
                  </a:cubicBezTo>
                  <a:cubicBezTo>
                    <a:pt x="19992" y="8831"/>
                    <a:pt x="19933" y="8571"/>
                    <a:pt x="20080" y="8541"/>
                  </a:cubicBezTo>
                  <a:cubicBezTo>
                    <a:pt x="20139" y="8533"/>
                    <a:pt x="20216" y="8525"/>
                    <a:pt x="20269" y="8479"/>
                  </a:cubicBezTo>
                  <a:cubicBezTo>
                    <a:pt x="20345" y="8418"/>
                    <a:pt x="20451" y="8525"/>
                    <a:pt x="20528" y="8510"/>
                  </a:cubicBezTo>
                  <a:cubicBezTo>
                    <a:pt x="20610" y="8495"/>
                    <a:pt x="20616" y="8426"/>
                    <a:pt x="20663" y="8357"/>
                  </a:cubicBezTo>
                  <a:cubicBezTo>
                    <a:pt x="20711" y="8288"/>
                    <a:pt x="20840" y="8319"/>
                    <a:pt x="20864" y="8219"/>
                  </a:cubicBezTo>
                  <a:cubicBezTo>
                    <a:pt x="20881" y="8128"/>
                    <a:pt x="20793" y="8051"/>
                    <a:pt x="20881" y="7990"/>
                  </a:cubicBezTo>
                  <a:cubicBezTo>
                    <a:pt x="20917" y="7967"/>
                    <a:pt x="21005" y="7959"/>
                    <a:pt x="21029" y="7921"/>
                  </a:cubicBezTo>
                  <a:cubicBezTo>
                    <a:pt x="21076" y="7845"/>
                    <a:pt x="21046" y="7700"/>
                    <a:pt x="21005" y="7631"/>
                  </a:cubicBezTo>
                  <a:cubicBezTo>
                    <a:pt x="20982" y="7592"/>
                    <a:pt x="20958" y="7554"/>
                    <a:pt x="20934" y="7516"/>
                  </a:cubicBezTo>
                  <a:cubicBezTo>
                    <a:pt x="20899" y="7470"/>
                    <a:pt x="20946" y="7478"/>
                    <a:pt x="20958" y="7455"/>
                  </a:cubicBezTo>
                  <a:cubicBezTo>
                    <a:pt x="21058" y="7256"/>
                    <a:pt x="20834" y="7340"/>
                    <a:pt x="20811" y="7279"/>
                  </a:cubicBezTo>
                  <a:cubicBezTo>
                    <a:pt x="20799" y="7256"/>
                    <a:pt x="20864" y="7241"/>
                    <a:pt x="20846" y="7210"/>
                  </a:cubicBezTo>
                  <a:cubicBezTo>
                    <a:pt x="20828" y="7180"/>
                    <a:pt x="20799" y="7134"/>
                    <a:pt x="20775" y="7103"/>
                  </a:cubicBezTo>
                  <a:cubicBezTo>
                    <a:pt x="20746" y="7065"/>
                    <a:pt x="20728" y="7027"/>
                    <a:pt x="20699" y="6988"/>
                  </a:cubicBezTo>
                  <a:cubicBezTo>
                    <a:pt x="20663" y="6935"/>
                    <a:pt x="20616" y="6904"/>
                    <a:pt x="20587" y="6851"/>
                  </a:cubicBezTo>
                  <a:cubicBezTo>
                    <a:pt x="20540" y="6767"/>
                    <a:pt x="20569" y="6698"/>
                    <a:pt x="20487" y="6805"/>
                  </a:cubicBezTo>
                  <a:cubicBezTo>
                    <a:pt x="20451" y="6851"/>
                    <a:pt x="20392" y="7004"/>
                    <a:pt x="20345" y="6858"/>
                  </a:cubicBezTo>
                  <a:cubicBezTo>
                    <a:pt x="20322" y="6797"/>
                    <a:pt x="20345" y="6629"/>
                    <a:pt x="20345" y="6553"/>
                  </a:cubicBezTo>
                  <a:cubicBezTo>
                    <a:pt x="20345" y="6491"/>
                    <a:pt x="20434" y="6400"/>
                    <a:pt x="20381" y="6346"/>
                  </a:cubicBezTo>
                  <a:cubicBezTo>
                    <a:pt x="20328" y="6293"/>
                    <a:pt x="20357" y="6186"/>
                    <a:pt x="20251" y="6216"/>
                  </a:cubicBezTo>
                  <a:cubicBezTo>
                    <a:pt x="20198" y="6231"/>
                    <a:pt x="20092" y="6170"/>
                    <a:pt x="20039" y="6155"/>
                  </a:cubicBezTo>
                  <a:cubicBezTo>
                    <a:pt x="19974" y="6140"/>
                    <a:pt x="19986" y="6033"/>
                    <a:pt x="19986" y="5964"/>
                  </a:cubicBezTo>
                  <a:cubicBezTo>
                    <a:pt x="19992" y="5880"/>
                    <a:pt x="20015" y="5811"/>
                    <a:pt x="20027" y="5727"/>
                  </a:cubicBezTo>
                  <a:cubicBezTo>
                    <a:pt x="20039" y="5643"/>
                    <a:pt x="19992" y="5589"/>
                    <a:pt x="20021" y="5505"/>
                  </a:cubicBezTo>
                  <a:cubicBezTo>
                    <a:pt x="20033" y="5459"/>
                    <a:pt x="20074" y="5329"/>
                    <a:pt x="20122" y="5322"/>
                  </a:cubicBezTo>
                  <a:cubicBezTo>
                    <a:pt x="20175" y="5306"/>
                    <a:pt x="20245" y="5230"/>
                    <a:pt x="20239" y="5161"/>
                  </a:cubicBezTo>
                  <a:cubicBezTo>
                    <a:pt x="20239" y="5130"/>
                    <a:pt x="20257" y="4947"/>
                    <a:pt x="20263" y="4955"/>
                  </a:cubicBezTo>
                  <a:cubicBezTo>
                    <a:pt x="20245" y="4939"/>
                    <a:pt x="20104" y="4886"/>
                    <a:pt x="20151" y="4832"/>
                  </a:cubicBezTo>
                  <a:cubicBezTo>
                    <a:pt x="20186" y="4794"/>
                    <a:pt x="19951" y="4526"/>
                    <a:pt x="19927" y="4488"/>
                  </a:cubicBezTo>
                  <a:cubicBezTo>
                    <a:pt x="19892" y="4435"/>
                    <a:pt x="19851" y="4412"/>
                    <a:pt x="19909" y="4381"/>
                  </a:cubicBezTo>
                  <a:cubicBezTo>
                    <a:pt x="19957" y="4351"/>
                    <a:pt x="20092" y="4312"/>
                    <a:pt x="20033" y="4221"/>
                  </a:cubicBezTo>
                  <a:cubicBezTo>
                    <a:pt x="19986" y="4152"/>
                    <a:pt x="19992" y="4167"/>
                    <a:pt x="20027" y="4075"/>
                  </a:cubicBezTo>
                  <a:cubicBezTo>
                    <a:pt x="20057" y="4006"/>
                    <a:pt x="20092" y="3938"/>
                    <a:pt x="20122" y="3877"/>
                  </a:cubicBezTo>
                  <a:cubicBezTo>
                    <a:pt x="20169" y="3785"/>
                    <a:pt x="19904" y="3716"/>
                    <a:pt x="19856" y="3693"/>
                  </a:cubicBezTo>
                  <a:cubicBezTo>
                    <a:pt x="19668" y="3609"/>
                    <a:pt x="19426" y="3639"/>
                    <a:pt x="19232" y="3609"/>
                  </a:cubicBezTo>
                  <a:cubicBezTo>
                    <a:pt x="19097" y="3586"/>
                    <a:pt x="18967" y="3594"/>
                    <a:pt x="18832" y="3578"/>
                  </a:cubicBezTo>
                  <a:cubicBezTo>
                    <a:pt x="18784" y="3578"/>
                    <a:pt x="18667" y="3548"/>
                    <a:pt x="18637" y="3624"/>
                  </a:cubicBezTo>
                  <a:cubicBezTo>
                    <a:pt x="18602" y="3724"/>
                    <a:pt x="18513" y="3747"/>
                    <a:pt x="18443" y="3777"/>
                  </a:cubicBezTo>
                  <a:cubicBezTo>
                    <a:pt x="18337" y="3823"/>
                    <a:pt x="18242" y="3846"/>
                    <a:pt x="18142" y="3899"/>
                  </a:cubicBezTo>
                  <a:cubicBezTo>
                    <a:pt x="18036" y="3953"/>
                    <a:pt x="17948" y="3984"/>
                    <a:pt x="17842" y="4006"/>
                  </a:cubicBezTo>
                  <a:cubicBezTo>
                    <a:pt x="17777" y="4022"/>
                    <a:pt x="17677" y="4297"/>
                    <a:pt x="17642" y="4366"/>
                  </a:cubicBezTo>
                  <a:cubicBezTo>
                    <a:pt x="17595" y="4465"/>
                    <a:pt x="17571" y="4595"/>
                    <a:pt x="17483" y="4649"/>
                  </a:cubicBezTo>
                  <a:cubicBezTo>
                    <a:pt x="17506" y="4687"/>
                    <a:pt x="17683" y="4909"/>
                    <a:pt x="17683" y="4909"/>
                  </a:cubicBezTo>
                  <a:cubicBezTo>
                    <a:pt x="17648" y="4955"/>
                    <a:pt x="17606" y="4962"/>
                    <a:pt x="17577" y="5023"/>
                  </a:cubicBezTo>
                  <a:cubicBezTo>
                    <a:pt x="17536" y="5108"/>
                    <a:pt x="17589" y="5062"/>
                    <a:pt x="17624" y="5115"/>
                  </a:cubicBezTo>
                  <a:cubicBezTo>
                    <a:pt x="17648" y="5153"/>
                    <a:pt x="17742" y="5306"/>
                    <a:pt x="17777" y="5207"/>
                  </a:cubicBezTo>
                  <a:cubicBezTo>
                    <a:pt x="17842" y="5016"/>
                    <a:pt x="17919" y="5192"/>
                    <a:pt x="17889" y="5322"/>
                  </a:cubicBezTo>
                  <a:cubicBezTo>
                    <a:pt x="17848" y="5482"/>
                    <a:pt x="17636" y="5597"/>
                    <a:pt x="17524" y="5666"/>
                  </a:cubicBezTo>
                  <a:cubicBezTo>
                    <a:pt x="17465" y="5696"/>
                    <a:pt x="17253" y="5750"/>
                    <a:pt x="17371" y="5826"/>
                  </a:cubicBezTo>
                  <a:cubicBezTo>
                    <a:pt x="17459" y="5880"/>
                    <a:pt x="17259" y="5972"/>
                    <a:pt x="17241" y="6017"/>
                  </a:cubicBezTo>
                  <a:cubicBezTo>
                    <a:pt x="17188" y="6140"/>
                    <a:pt x="17094" y="6124"/>
                    <a:pt x="17006" y="6086"/>
                  </a:cubicBezTo>
                  <a:cubicBezTo>
                    <a:pt x="16911" y="6048"/>
                    <a:pt x="16823" y="6155"/>
                    <a:pt x="16729" y="6170"/>
                  </a:cubicBezTo>
                  <a:cubicBezTo>
                    <a:pt x="16682" y="6178"/>
                    <a:pt x="16646" y="6132"/>
                    <a:pt x="16617" y="6102"/>
                  </a:cubicBezTo>
                  <a:cubicBezTo>
                    <a:pt x="16558" y="6040"/>
                    <a:pt x="16511" y="6132"/>
                    <a:pt x="16458" y="6170"/>
                  </a:cubicBezTo>
                  <a:cubicBezTo>
                    <a:pt x="16322" y="6247"/>
                    <a:pt x="16511" y="5918"/>
                    <a:pt x="16499" y="5857"/>
                  </a:cubicBezTo>
                  <a:cubicBezTo>
                    <a:pt x="16493" y="5780"/>
                    <a:pt x="16393" y="5773"/>
                    <a:pt x="16375" y="5712"/>
                  </a:cubicBezTo>
                  <a:cubicBezTo>
                    <a:pt x="16352" y="5597"/>
                    <a:pt x="16523" y="5513"/>
                    <a:pt x="16570" y="5475"/>
                  </a:cubicBezTo>
                  <a:cubicBezTo>
                    <a:pt x="16658" y="5413"/>
                    <a:pt x="16693" y="5337"/>
                    <a:pt x="16793" y="5299"/>
                  </a:cubicBezTo>
                  <a:cubicBezTo>
                    <a:pt x="16888" y="5260"/>
                    <a:pt x="17000" y="5276"/>
                    <a:pt x="17059" y="5153"/>
                  </a:cubicBezTo>
                  <a:cubicBezTo>
                    <a:pt x="16911" y="5023"/>
                    <a:pt x="17041" y="4962"/>
                    <a:pt x="17082" y="4848"/>
                  </a:cubicBezTo>
                  <a:cubicBezTo>
                    <a:pt x="17147" y="4679"/>
                    <a:pt x="17000" y="4465"/>
                    <a:pt x="17200" y="4381"/>
                  </a:cubicBezTo>
                  <a:cubicBezTo>
                    <a:pt x="17282" y="4351"/>
                    <a:pt x="17353" y="4190"/>
                    <a:pt x="17223" y="4190"/>
                  </a:cubicBezTo>
                  <a:cubicBezTo>
                    <a:pt x="17070" y="4182"/>
                    <a:pt x="17017" y="4014"/>
                    <a:pt x="16905" y="3915"/>
                  </a:cubicBezTo>
                  <a:cubicBezTo>
                    <a:pt x="16888" y="3899"/>
                    <a:pt x="16876" y="3892"/>
                    <a:pt x="16870" y="3884"/>
                  </a:cubicBezTo>
                  <a:cubicBezTo>
                    <a:pt x="16846" y="3907"/>
                    <a:pt x="16817" y="3930"/>
                    <a:pt x="16793" y="3953"/>
                  </a:cubicBezTo>
                  <a:cubicBezTo>
                    <a:pt x="16740" y="3984"/>
                    <a:pt x="16682" y="4007"/>
                    <a:pt x="16629" y="4022"/>
                  </a:cubicBezTo>
                  <a:cubicBezTo>
                    <a:pt x="16581" y="4037"/>
                    <a:pt x="16534" y="4052"/>
                    <a:pt x="16487" y="4075"/>
                  </a:cubicBezTo>
                  <a:cubicBezTo>
                    <a:pt x="16387" y="4136"/>
                    <a:pt x="16263" y="4182"/>
                    <a:pt x="16098" y="4129"/>
                  </a:cubicBezTo>
                  <a:cubicBezTo>
                    <a:pt x="16063" y="4114"/>
                    <a:pt x="16010" y="4106"/>
                    <a:pt x="15957" y="4098"/>
                  </a:cubicBezTo>
                  <a:cubicBezTo>
                    <a:pt x="15763" y="4060"/>
                    <a:pt x="15474" y="4007"/>
                    <a:pt x="15445" y="3716"/>
                  </a:cubicBezTo>
                  <a:cubicBezTo>
                    <a:pt x="15280" y="3670"/>
                    <a:pt x="15180" y="3716"/>
                    <a:pt x="15062" y="3869"/>
                  </a:cubicBezTo>
                  <a:lnTo>
                    <a:pt x="15044" y="3892"/>
                  </a:lnTo>
                  <a:cubicBezTo>
                    <a:pt x="14997" y="3953"/>
                    <a:pt x="14938" y="4029"/>
                    <a:pt x="14867" y="4060"/>
                  </a:cubicBezTo>
                  <a:cubicBezTo>
                    <a:pt x="14738" y="4114"/>
                    <a:pt x="14673" y="4045"/>
                    <a:pt x="14614" y="3984"/>
                  </a:cubicBezTo>
                  <a:cubicBezTo>
                    <a:pt x="14596" y="3968"/>
                    <a:pt x="14585" y="3953"/>
                    <a:pt x="14561" y="3938"/>
                  </a:cubicBezTo>
                  <a:cubicBezTo>
                    <a:pt x="14543" y="3922"/>
                    <a:pt x="14526" y="3915"/>
                    <a:pt x="14502" y="3899"/>
                  </a:cubicBezTo>
                  <a:cubicBezTo>
                    <a:pt x="14461" y="3877"/>
                    <a:pt x="14414" y="3846"/>
                    <a:pt x="14378" y="3800"/>
                  </a:cubicBezTo>
                  <a:cubicBezTo>
                    <a:pt x="14331" y="3731"/>
                    <a:pt x="14325" y="3662"/>
                    <a:pt x="14325" y="3609"/>
                  </a:cubicBezTo>
                  <a:cubicBezTo>
                    <a:pt x="14325" y="3571"/>
                    <a:pt x="14325" y="3548"/>
                    <a:pt x="14314" y="3525"/>
                  </a:cubicBezTo>
                  <a:cubicBezTo>
                    <a:pt x="14302" y="3502"/>
                    <a:pt x="14284" y="3494"/>
                    <a:pt x="14249" y="3479"/>
                  </a:cubicBezTo>
                  <a:cubicBezTo>
                    <a:pt x="14219" y="3471"/>
                    <a:pt x="14178" y="3456"/>
                    <a:pt x="14149" y="3418"/>
                  </a:cubicBezTo>
                  <a:cubicBezTo>
                    <a:pt x="14113" y="3372"/>
                    <a:pt x="14013" y="3112"/>
                    <a:pt x="14001" y="3058"/>
                  </a:cubicBezTo>
                  <a:cubicBezTo>
                    <a:pt x="13984" y="2997"/>
                    <a:pt x="13978" y="2951"/>
                    <a:pt x="13978" y="2913"/>
                  </a:cubicBezTo>
                  <a:cubicBezTo>
                    <a:pt x="13972" y="2860"/>
                    <a:pt x="13972" y="2844"/>
                    <a:pt x="13913" y="2776"/>
                  </a:cubicBezTo>
                  <a:cubicBezTo>
                    <a:pt x="13842" y="2699"/>
                    <a:pt x="13736" y="2600"/>
                    <a:pt x="13654" y="2546"/>
                  </a:cubicBezTo>
                  <a:cubicBezTo>
                    <a:pt x="13477" y="2424"/>
                    <a:pt x="13218" y="2324"/>
                    <a:pt x="13035" y="2263"/>
                  </a:cubicBezTo>
                  <a:cubicBezTo>
                    <a:pt x="12894" y="2217"/>
                    <a:pt x="12700" y="2225"/>
                    <a:pt x="12564" y="2256"/>
                  </a:cubicBezTo>
                  <a:cubicBezTo>
                    <a:pt x="12547" y="2279"/>
                    <a:pt x="12517" y="2301"/>
                    <a:pt x="12476" y="2324"/>
                  </a:cubicBezTo>
                  <a:cubicBezTo>
                    <a:pt x="12446" y="2340"/>
                    <a:pt x="12417" y="2340"/>
                    <a:pt x="12393" y="2332"/>
                  </a:cubicBezTo>
                  <a:cubicBezTo>
                    <a:pt x="12382" y="2332"/>
                    <a:pt x="12370" y="2324"/>
                    <a:pt x="12364" y="2332"/>
                  </a:cubicBezTo>
                  <a:cubicBezTo>
                    <a:pt x="12358" y="2340"/>
                    <a:pt x="12346" y="2378"/>
                    <a:pt x="12340" y="2408"/>
                  </a:cubicBezTo>
                  <a:cubicBezTo>
                    <a:pt x="12334" y="2447"/>
                    <a:pt x="12323" y="2485"/>
                    <a:pt x="12305" y="2523"/>
                  </a:cubicBezTo>
                  <a:cubicBezTo>
                    <a:pt x="12281" y="2561"/>
                    <a:pt x="12252" y="2592"/>
                    <a:pt x="12228" y="2615"/>
                  </a:cubicBezTo>
                  <a:cubicBezTo>
                    <a:pt x="12211" y="2630"/>
                    <a:pt x="12187" y="2653"/>
                    <a:pt x="12181" y="2668"/>
                  </a:cubicBezTo>
                  <a:cubicBezTo>
                    <a:pt x="12175" y="2684"/>
                    <a:pt x="12152" y="2745"/>
                    <a:pt x="12117" y="2997"/>
                  </a:cubicBezTo>
                  <a:cubicBezTo>
                    <a:pt x="12111" y="3043"/>
                    <a:pt x="12111" y="3089"/>
                    <a:pt x="12111" y="3127"/>
                  </a:cubicBezTo>
                  <a:cubicBezTo>
                    <a:pt x="12111" y="3204"/>
                    <a:pt x="12111" y="3288"/>
                    <a:pt x="12075" y="3380"/>
                  </a:cubicBezTo>
                  <a:cubicBezTo>
                    <a:pt x="12063" y="3418"/>
                    <a:pt x="12040" y="3448"/>
                    <a:pt x="12016" y="3479"/>
                  </a:cubicBezTo>
                  <a:cubicBezTo>
                    <a:pt x="12005" y="3494"/>
                    <a:pt x="11987" y="3517"/>
                    <a:pt x="11987" y="3525"/>
                  </a:cubicBezTo>
                  <a:cubicBezTo>
                    <a:pt x="11987" y="3532"/>
                    <a:pt x="11987" y="3571"/>
                    <a:pt x="11987" y="3586"/>
                  </a:cubicBezTo>
                  <a:cubicBezTo>
                    <a:pt x="11987" y="3624"/>
                    <a:pt x="11987" y="3655"/>
                    <a:pt x="11975" y="3685"/>
                  </a:cubicBezTo>
                  <a:cubicBezTo>
                    <a:pt x="11952" y="3739"/>
                    <a:pt x="11928" y="3785"/>
                    <a:pt x="11899" y="3831"/>
                  </a:cubicBezTo>
                  <a:cubicBezTo>
                    <a:pt x="11875" y="3869"/>
                    <a:pt x="11857" y="3899"/>
                    <a:pt x="11840" y="3945"/>
                  </a:cubicBezTo>
                  <a:cubicBezTo>
                    <a:pt x="11798" y="4037"/>
                    <a:pt x="11781" y="4136"/>
                    <a:pt x="11763" y="4236"/>
                  </a:cubicBezTo>
                  <a:cubicBezTo>
                    <a:pt x="11745" y="4335"/>
                    <a:pt x="11728" y="4435"/>
                    <a:pt x="11692" y="4526"/>
                  </a:cubicBezTo>
                  <a:lnTo>
                    <a:pt x="11687" y="4542"/>
                  </a:lnTo>
                  <a:cubicBezTo>
                    <a:pt x="11651" y="4641"/>
                    <a:pt x="11616" y="4725"/>
                    <a:pt x="11510" y="4763"/>
                  </a:cubicBezTo>
                  <a:cubicBezTo>
                    <a:pt x="11368" y="4809"/>
                    <a:pt x="11215" y="4718"/>
                    <a:pt x="11150" y="4549"/>
                  </a:cubicBezTo>
                  <a:cubicBezTo>
                    <a:pt x="11127" y="4496"/>
                    <a:pt x="11121" y="4412"/>
                    <a:pt x="11109" y="4320"/>
                  </a:cubicBezTo>
                  <a:cubicBezTo>
                    <a:pt x="11086" y="4136"/>
                    <a:pt x="11062" y="3984"/>
                    <a:pt x="10991" y="3976"/>
                  </a:cubicBezTo>
                  <a:cubicBezTo>
                    <a:pt x="10980" y="3976"/>
                    <a:pt x="10944" y="3999"/>
                    <a:pt x="10927" y="4014"/>
                  </a:cubicBezTo>
                  <a:cubicBezTo>
                    <a:pt x="10885" y="4037"/>
                    <a:pt x="10844" y="4068"/>
                    <a:pt x="10809" y="4075"/>
                  </a:cubicBezTo>
                  <a:cubicBezTo>
                    <a:pt x="10732" y="4091"/>
                    <a:pt x="10656" y="4083"/>
                    <a:pt x="10579" y="4075"/>
                  </a:cubicBezTo>
                  <a:cubicBezTo>
                    <a:pt x="10544" y="4075"/>
                    <a:pt x="10497" y="4075"/>
                    <a:pt x="10467" y="4068"/>
                  </a:cubicBezTo>
                  <a:cubicBezTo>
                    <a:pt x="10467" y="4068"/>
                    <a:pt x="10467" y="4068"/>
                    <a:pt x="10467" y="4068"/>
                  </a:cubicBezTo>
                  <a:cubicBezTo>
                    <a:pt x="10432" y="4068"/>
                    <a:pt x="10402" y="4068"/>
                    <a:pt x="10367" y="4068"/>
                  </a:cubicBezTo>
                  <a:cubicBezTo>
                    <a:pt x="10237" y="4060"/>
                    <a:pt x="10143" y="4060"/>
                    <a:pt x="10055" y="4159"/>
                  </a:cubicBezTo>
                  <a:cubicBezTo>
                    <a:pt x="9996" y="4228"/>
                    <a:pt x="9955" y="4305"/>
                    <a:pt x="9908" y="4396"/>
                  </a:cubicBezTo>
                  <a:cubicBezTo>
                    <a:pt x="9866" y="4481"/>
                    <a:pt x="9819" y="4565"/>
                    <a:pt x="9760" y="4633"/>
                  </a:cubicBezTo>
                  <a:cubicBezTo>
                    <a:pt x="9678" y="4733"/>
                    <a:pt x="9637" y="4741"/>
                    <a:pt x="9572" y="4741"/>
                  </a:cubicBezTo>
                  <a:cubicBezTo>
                    <a:pt x="9548" y="4741"/>
                    <a:pt x="9519" y="4741"/>
                    <a:pt x="9478" y="4756"/>
                  </a:cubicBezTo>
                  <a:cubicBezTo>
                    <a:pt x="9448" y="4763"/>
                    <a:pt x="9419" y="4779"/>
                    <a:pt x="9395" y="4794"/>
                  </a:cubicBezTo>
                  <a:cubicBezTo>
                    <a:pt x="9342" y="4825"/>
                    <a:pt x="9289" y="4848"/>
                    <a:pt x="9201" y="4848"/>
                  </a:cubicBezTo>
                  <a:cubicBezTo>
                    <a:pt x="9054" y="4848"/>
                    <a:pt x="8906" y="4848"/>
                    <a:pt x="8765" y="4848"/>
                  </a:cubicBezTo>
                  <a:lnTo>
                    <a:pt x="8535" y="4848"/>
                  </a:lnTo>
                  <a:cubicBezTo>
                    <a:pt x="8494" y="4848"/>
                    <a:pt x="8447" y="4855"/>
                    <a:pt x="8400" y="4855"/>
                  </a:cubicBezTo>
                  <a:cubicBezTo>
                    <a:pt x="8347" y="4863"/>
                    <a:pt x="8294" y="4863"/>
                    <a:pt x="8241" y="4863"/>
                  </a:cubicBezTo>
                  <a:cubicBezTo>
                    <a:pt x="8093" y="4863"/>
                    <a:pt x="7946" y="4825"/>
                    <a:pt x="7864" y="4656"/>
                  </a:cubicBezTo>
                  <a:lnTo>
                    <a:pt x="7817" y="4565"/>
                  </a:lnTo>
                  <a:cubicBezTo>
                    <a:pt x="7746" y="4427"/>
                    <a:pt x="7675" y="4282"/>
                    <a:pt x="7622" y="4129"/>
                  </a:cubicBezTo>
                  <a:lnTo>
                    <a:pt x="7604" y="4075"/>
                  </a:lnTo>
                  <a:lnTo>
                    <a:pt x="7640" y="4037"/>
                  </a:lnTo>
                  <a:cubicBezTo>
                    <a:pt x="7657" y="4014"/>
                    <a:pt x="7675" y="3991"/>
                    <a:pt x="7693" y="3968"/>
                  </a:cubicBezTo>
                  <a:cubicBezTo>
                    <a:pt x="7734" y="3915"/>
                    <a:pt x="7775" y="3854"/>
                    <a:pt x="7840" y="3823"/>
                  </a:cubicBezTo>
                  <a:cubicBezTo>
                    <a:pt x="7887" y="3800"/>
                    <a:pt x="7923" y="3792"/>
                    <a:pt x="7952" y="3792"/>
                  </a:cubicBezTo>
                  <a:cubicBezTo>
                    <a:pt x="7964" y="3792"/>
                    <a:pt x="7976" y="3792"/>
                    <a:pt x="7981" y="3785"/>
                  </a:cubicBezTo>
                  <a:cubicBezTo>
                    <a:pt x="7981" y="3785"/>
                    <a:pt x="7993" y="3762"/>
                    <a:pt x="8005" y="3670"/>
                  </a:cubicBezTo>
                  <a:cubicBezTo>
                    <a:pt x="8017" y="3578"/>
                    <a:pt x="7999" y="3502"/>
                    <a:pt x="7976" y="3418"/>
                  </a:cubicBezTo>
                  <a:cubicBezTo>
                    <a:pt x="7964" y="3380"/>
                    <a:pt x="7958" y="3349"/>
                    <a:pt x="7952" y="3311"/>
                  </a:cubicBezTo>
                  <a:cubicBezTo>
                    <a:pt x="7923" y="3173"/>
                    <a:pt x="7928" y="3020"/>
                    <a:pt x="7934" y="2875"/>
                  </a:cubicBezTo>
                  <a:cubicBezTo>
                    <a:pt x="7934" y="2837"/>
                    <a:pt x="7934" y="2806"/>
                    <a:pt x="7934" y="2775"/>
                  </a:cubicBezTo>
                  <a:cubicBezTo>
                    <a:pt x="7940" y="2531"/>
                    <a:pt x="7870" y="2477"/>
                    <a:pt x="7716" y="2363"/>
                  </a:cubicBezTo>
                  <a:cubicBezTo>
                    <a:pt x="7693" y="2347"/>
                    <a:pt x="7669" y="2324"/>
                    <a:pt x="7646" y="2309"/>
                  </a:cubicBezTo>
                  <a:cubicBezTo>
                    <a:pt x="7604" y="2279"/>
                    <a:pt x="7563" y="2248"/>
                    <a:pt x="7522" y="2217"/>
                  </a:cubicBezTo>
                  <a:cubicBezTo>
                    <a:pt x="7381" y="2110"/>
                    <a:pt x="7216" y="1996"/>
                    <a:pt x="7127" y="1812"/>
                  </a:cubicBezTo>
                  <a:cubicBezTo>
                    <a:pt x="7074" y="1705"/>
                    <a:pt x="7068" y="1598"/>
                    <a:pt x="7057" y="1491"/>
                  </a:cubicBezTo>
                  <a:cubicBezTo>
                    <a:pt x="7045" y="1376"/>
                    <a:pt x="7039" y="1277"/>
                    <a:pt x="6968" y="1170"/>
                  </a:cubicBezTo>
                  <a:cubicBezTo>
                    <a:pt x="6939" y="1124"/>
                    <a:pt x="6909" y="1086"/>
                    <a:pt x="6886" y="1047"/>
                  </a:cubicBezTo>
                  <a:cubicBezTo>
                    <a:pt x="6809" y="933"/>
                    <a:pt x="6733" y="826"/>
                    <a:pt x="6668" y="688"/>
                  </a:cubicBezTo>
                  <a:cubicBezTo>
                    <a:pt x="6609" y="558"/>
                    <a:pt x="6562" y="497"/>
                    <a:pt x="6527" y="489"/>
                  </a:cubicBezTo>
                  <a:cubicBezTo>
                    <a:pt x="6479" y="482"/>
                    <a:pt x="6415" y="581"/>
                    <a:pt x="6367" y="650"/>
                  </a:cubicBezTo>
                  <a:cubicBezTo>
                    <a:pt x="6338" y="688"/>
                    <a:pt x="6314" y="734"/>
                    <a:pt x="6291" y="780"/>
                  </a:cubicBezTo>
                  <a:cubicBezTo>
                    <a:pt x="6203" y="948"/>
                    <a:pt x="6097" y="1155"/>
                    <a:pt x="5849" y="1047"/>
                  </a:cubicBezTo>
                  <a:cubicBezTo>
                    <a:pt x="5743" y="1002"/>
                    <a:pt x="5720" y="887"/>
                    <a:pt x="5696" y="795"/>
                  </a:cubicBezTo>
                  <a:cubicBezTo>
                    <a:pt x="5690" y="772"/>
                    <a:pt x="5684" y="749"/>
                    <a:pt x="5678" y="734"/>
                  </a:cubicBezTo>
                  <a:cubicBezTo>
                    <a:pt x="5661" y="680"/>
                    <a:pt x="5667" y="635"/>
                    <a:pt x="5667" y="612"/>
                  </a:cubicBezTo>
                  <a:cubicBezTo>
                    <a:pt x="5661" y="612"/>
                    <a:pt x="5655" y="604"/>
                    <a:pt x="5649" y="604"/>
                  </a:cubicBezTo>
                  <a:cubicBezTo>
                    <a:pt x="5643" y="604"/>
                    <a:pt x="5619" y="604"/>
                    <a:pt x="5549" y="635"/>
                  </a:cubicBezTo>
                  <a:lnTo>
                    <a:pt x="5531" y="642"/>
                  </a:lnTo>
                  <a:cubicBezTo>
                    <a:pt x="5295" y="711"/>
                    <a:pt x="5030" y="772"/>
                    <a:pt x="4801" y="688"/>
                  </a:cubicBezTo>
                  <a:cubicBezTo>
                    <a:pt x="4724" y="665"/>
                    <a:pt x="4653" y="612"/>
                    <a:pt x="4589" y="558"/>
                  </a:cubicBezTo>
                  <a:cubicBezTo>
                    <a:pt x="4524" y="512"/>
                    <a:pt x="4459" y="466"/>
                    <a:pt x="4394" y="443"/>
                  </a:cubicBezTo>
                  <a:cubicBezTo>
                    <a:pt x="4365" y="436"/>
                    <a:pt x="4347" y="428"/>
                    <a:pt x="4329" y="421"/>
                  </a:cubicBezTo>
                  <a:cubicBezTo>
                    <a:pt x="4282" y="405"/>
                    <a:pt x="4259" y="398"/>
                    <a:pt x="4188" y="352"/>
                  </a:cubicBezTo>
                  <a:lnTo>
                    <a:pt x="4135" y="306"/>
                  </a:lnTo>
                  <a:lnTo>
                    <a:pt x="4141" y="298"/>
                  </a:lnTo>
                  <a:cubicBezTo>
                    <a:pt x="4123" y="283"/>
                    <a:pt x="4111" y="268"/>
                    <a:pt x="4106" y="260"/>
                  </a:cubicBezTo>
                  <a:lnTo>
                    <a:pt x="4141" y="199"/>
                  </a:lnTo>
                  <a:lnTo>
                    <a:pt x="4141" y="199"/>
                  </a:lnTo>
                  <a:lnTo>
                    <a:pt x="4100" y="252"/>
                  </a:lnTo>
                  <a:lnTo>
                    <a:pt x="4082" y="229"/>
                  </a:lnTo>
                  <a:cubicBezTo>
                    <a:pt x="4029" y="161"/>
                    <a:pt x="3982" y="99"/>
                    <a:pt x="3958" y="0"/>
                  </a:cubicBezTo>
                  <a:cubicBezTo>
                    <a:pt x="3923" y="23"/>
                    <a:pt x="3888" y="38"/>
                    <a:pt x="3852" y="61"/>
                  </a:cubicBezTo>
                  <a:lnTo>
                    <a:pt x="3799" y="92"/>
                  </a:lnTo>
                  <a:cubicBezTo>
                    <a:pt x="3670" y="161"/>
                    <a:pt x="3605" y="191"/>
                    <a:pt x="3446" y="191"/>
                  </a:cubicBezTo>
                  <a:cubicBezTo>
                    <a:pt x="3340" y="199"/>
                    <a:pt x="3299" y="229"/>
                    <a:pt x="3222" y="291"/>
                  </a:cubicBezTo>
                  <a:cubicBezTo>
                    <a:pt x="3198" y="313"/>
                    <a:pt x="3169" y="336"/>
                    <a:pt x="3140" y="359"/>
                  </a:cubicBezTo>
                  <a:cubicBezTo>
                    <a:pt x="3051" y="421"/>
                    <a:pt x="2986" y="428"/>
                    <a:pt x="2922" y="428"/>
                  </a:cubicBezTo>
                  <a:cubicBezTo>
                    <a:pt x="2880" y="428"/>
                    <a:pt x="2839" y="428"/>
                    <a:pt x="2792" y="451"/>
                  </a:cubicBezTo>
                  <a:cubicBezTo>
                    <a:pt x="2733" y="474"/>
                    <a:pt x="2692" y="528"/>
                    <a:pt x="2645" y="596"/>
                  </a:cubicBezTo>
                  <a:cubicBezTo>
                    <a:pt x="2609" y="650"/>
                    <a:pt x="2562" y="703"/>
                    <a:pt x="2509" y="757"/>
                  </a:cubicBezTo>
                  <a:cubicBezTo>
                    <a:pt x="2445" y="810"/>
                    <a:pt x="2380" y="833"/>
                    <a:pt x="2321" y="849"/>
                  </a:cubicBezTo>
                  <a:cubicBezTo>
                    <a:pt x="2280" y="864"/>
                    <a:pt x="2238" y="872"/>
                    <a:pt x="2203" y="895"/>
                  </a:cubicBezTo>
                  <a:cubicBezTo>
                    <a:pt x="2115" y="948"/>
                    <a:pt x="2126" y="1017"/>
                    <a:pt x="2162" y="1193"/>
                  </a:cubicBezTo>
                  <a:lnTo>
                    <a:pt x="2179" y="1262"/>
                  </a:lnTo>
                  <a:cubicBezTo>
                    <a:pt x="2221" y="1453"/>
                    <a:pt x="2256" y="1659"/>
                    <a:pt x="2197" y="1774"/>
                  </a:cubicBezTo>
                  <a:cubicBezTo>
                    <a:pt x="2138" y="1881"/>
                    <a:pt x="2020" y="1866"/>
                    <a:pt x="1932" y="1858"/>
                  </a:cubicBezTo>
                  <a:cubicBezTo>
                    <a:pt x="1903" y="1858"/>
                    <a:pt x="1879" y="1850"/>
                    <a:pt x="1855" y="1850"/>
                  </a:cubicBezTo>
                  <a:cubicBezTo>
                    <a:pt x="1726" y="1858"/>
                    <a:pt x="1673" y="1881"/>
                    <a:pt x="1573" y="1980"/>
                  </a:cubicBezTo>
                  <a:cubicBezTo>
                    <a:pt x="1549" y="2011"/>
                    <a:pt x="1520" y="2049"/>
                    <a:pt x="1496" y="2087"/>
                  </a:cubicBezTo>
                  <a:cubicBezTo>
                    <a:pt x="1461" y="2149"/>
                    <a:pt x="1420" y="2210"/>
                    <a:pt x="1372" y="2248"/>
                  </a:cubicBezTo>
                  <a:cubicBezTo>
                    <a:pt x="1319" y="2286"/>
                    <a:pt x="1261" y="2286"/>
                    <a:pt x="1208" y="2279"/>
                  </a:cubicBezTo>
                  <a:cubicBezTo>
                    <a:pt x="1190" y="2279"/>
                    <a:pt x="1172" y="2271"/>
                    <a:pt x="1155" y="2279"/>
                  </a:cubicBezTo>
                  <a:cubicBezTo>
                    <a:pt x="1101" y="2279"/>
                    <a:pt x="1078" y="2294"/>
                    <a:pt x="1037" y="2317"/>
                  </a:cubicBezTo>
                  <a:cubicBezTo>
                    <a:pt x="1019" y="2324"/>
                    <a:pt x="995" y="2340"/>
                    <a:pt x="972" y="2347"/>
                  </a:cubicBezTo>
                  <a:cubicBezTo>
                    <a:pt x="819" y="2409"/>
                    <a:pt x="807" y="2416"/>
                    <a:pt x="742" y="2592"/>
                  </a:cubicBezTo>
                  <a:cubicBezTo>
                    <a:pt x="736" y="2615"/>
                    <a:pt x="725" y="2638"/>
                    <a:pt x="719" y="2676"/>
                  </a:cubicBezTo>
                  <a:cubicBezTo>
                    <a:pt x="707" y="2714"/>
                    <a:pt x="695" y="2753"/>
                    <a:pt x="683" y="2791"/>
                  </a:cubicBezTo>
                  <a:cubicBezTo>
                    <a:pt x="689" y="2814"/>
                    <a:pt x="689" y="2837"/>
                    <a:pt x="695" y="2860"/>
                  </a:cubicBezTo>
                  <a:cubicBezTo>
                    <a:pt x="713" y="2936"/>
                    <a:pt x="754" y="2982"/>
                    <a:pt x="801" y="3043"/>
                  </a:cubicBezTo>
                  <a:cubicBezTo>
                    <a:pt x="825" y="3066"/>
                    <a:pt x="842" y="3097"/>
                    <a:pt x="866" y="3127"/>
                  </a:cubicBezTo>
                  <a:cubicBezTo>
                    <a:pt x="895" y="3173"/>
                    <a:pt x="925" y="3211"/>
                    <a:pt x="954" y="3250"/>
                  </a:cubicBezTo>
                  <a:cubicBezTo>
                    <a:pt x="1007" y="3334"/>
                    <a:pt x="1060" y="3410"/>
                    <a:pt x="1131" y="3487"/>
                  </a:cubicBezTo>
                  <a:cubicBezTo>
                    <a:pt x="1160" y="3525"/>
                    <a:pt x="1190" y="3563"/>
                    <a:pt x="1213" y="3601"/>
                  </a:cubicBezTo>
                  <a:cubicBezTo>
                    <a:pt x="1243" y="3647"/>
                    <a:pt x="1272" y="3693"/>
                    <a:pt x="1302" y="3716"/>
                  </a:cubicBezTo>
                  <a:cubicBezTo>
                    <a:pt x="1343" y="3754"/>
                    <a:pt x="1390" y="3762"/>
                    <a:pt x="1437" y="3777"/>
                  </a:cubicBezTo>
                  <a:cubicBezTo>
                    <a:pt x="1484" y="3792"/>
                    <a:pt x="1537" y="3800"/>
                    <a:pt x="1590" y="3838"/>
                  </a:cubicBezTo>
                  <a:cubicBezTo>
                    <a:pt x="1832" y="3999"/>
                    <a:pt x="1820" y="4282"/>
                    <a:pt x="1808" y="4534"/>
                  </a:cubicBezTo>
                  <a:cubicBezTo>
                    <a:pt x="1802" y="4633"/>
                    <a:pt x="1797" y="4741"/>
                    <a:pt x="1808" y="4832"/>
                  </a:cubicBezTo>
                  <a:cubicBezTo>
                    <a:pt x="1826" y="4978"/>
                    <a:pt x="1879" y="5092"/>
                    <a:pt x="1938" y="5222"/>
                  </a:cubicBezTo>
                  <a:cubicBezTo>
                    <a:pt x="1997" y="5352"/>
                    <a:pt x="2062" y="5490"/>
                    <a:pt x="2079" y="5650"/>
                  </a:cubicBezTo>
                  <a:cubicBezTo>
                    <a:pt x="2091" y="5750"/>
                    <a:pt x="2085" y="5849"/>
                    <a:pt x="2079" y="5941"/>
                  </a:cubicBezTo>
                  <a:cubicBezTo>
                    <a:pt x="2079" y="5994"/>
                    <a:pt x="2073" y="6040"/>
                    <a:pt x="2073" y="6094"/>
                  </a:cubicBezTo>
                  <a:cubicBezTo>
                    <a:pt x="2073" y="6247"/>
                    <a:pt x="2056" y="6323"/>
                    <a:pt x="2032" y="6415"/>
                  </a:cubicBezTo>
                  <a:lnTo>
                    <a:pt x="2003" y="6553"/>
                  </a:lnTo>
                  <a:cubicBezTo>
                    <a:pt x="1961" y="6736"/>
                    <a:pt x="1944" y="6828"/>
                    <a:pt x="1785" y="7011"/>
                  </a:cubicBezTo>
                  <a:cubicBezTo>
                    <a:pt x="1738" y="7065"/>
                    <a:pt x="1696" y="7111"/>
                    <a:pt x="1649" y="7164"/>
                  </a:cubicBezTo>
                  <a:cubicBezTo>
                    <a:pt x="1596" y="7218"/>
                    <a:pt x="1549" y="7279"/>
                    <a:pt x="1502" y="7333"/>
                  </a:cubicBezTo>
                  <a:lnTo>
                    <a:pt x="1484" y="7355"/>
                  </a:lnTo>
                  <a:cubicBezTo>
                    <a:pt x="1314" y="7570"/>
                    <a:pt x="1243" y="7669"/>
                    <a:pt x="1337" y="7906"/>
                  </a:cubicBezTo>
                  <a:cubicBezTo>
                    <a:pt x="1402" y="8067"/>
                    <a:pt x="1508" y="8204"/>
                    <a:pt x="1614" y="8342"/>
                  </a:cubicBezTo>
                  <a:cubicBezTo>
                    <a:pt x="1667" y="8411"/>
                    <a:pt x="1726" y="8487"/>
                    <a:pt x="1773" y="8564"/>
                  </a:cubicBezTo>
                  <a:cubicBezTo>
                    <a:pt x="1938" y="8816"/>
                    <a:pt x="1903" y="9015"/>
                    <a:pt x="1797" y="9236"/>
                  </a:cubicBezTo>
                  <a:cubicBezTo>
                    <a:pt x="1779" y="9275"/>
                    <a:pt x="1761" y="9298"/>
                    <a:pt x="1749" y="9328"/>
                  </a:cubicBezTo>
                  <a:cubicBezTo>
                    <a:pt x="1708" y="9405"/>
                    <a:pt x="1685" y="9450"/>
                    <a:pt x="1673" y="9550"/>
                  </a:cubicBezTo>
                  <a:cubicBezTo>
                    <a:pt x="1661" y="9634"/>
                    <a:pt x="1679" y="9672"/>
                    <a:pt x="1702" y="9733"/>
                  </a:cubicBezTo>
                  <a:cubicBezTo>
                    <a:pt x="1714" y="9764"/>
                    <a:pt x="1732" y="9802"/>
                    <a:pt x="1744" y="9856"/>
                  </a:cubicBezTo>
                  <a:cubicBezTo>
                    <a:pt x="1814" y="10139"/>
                    <a:pt x="1838" y="10460"/>
                    <a:pt x="1814" y="10712"/>
                  </a:cubicBezTo>
                  <a:cubicBezTo>
                    <a:pt x="1797" y="10919"/>
                    <a:pt x="1726" y="11048"/>
                    <a:pt x="1585" y="11163"/>
                  </a:cubicBezTo>
                  <a:cubicBezTo>
                    <a:pt x="1549" y="11194"/>
                    <a:pt x="1502" y="11217"/>
                    <a:pt x="1461" y="11232"/>
                  </a:cubicBezTo>
                  <a:cubicBezTo>
                    <a:pt x="1408" y="11255"/>
                    <a:pt x="1355" y="11286"/>
                    <a:pt x="1325" y="11324"/>
                  </a:cubicBezTo>
                  <a:cubicBezTo>
                    <a:pt x="1278" y="11377"/>
                    <a:pt x="1284" y="11400"/>
                    <a:pt x="1284" y="11477"/>
                  </a:cubicBezTo>
                  <a:cubicBezTo>
                    <a:pt x="1284" y="11515"/>
                    <a:pt x="1284" y="11561"/>
                    <a:pt x="1284" y="11622"/>
                  </a:cubicBezTo>
                  <a:cubicBezTo>
                    <a:pt x="1272" y="11775"/>
                    <a:pt x="1243" y="11821"/>
                    <a:pt x="1172" y="11913"/>
                  </a:cubicBezTo>
                  <a:lnTo>
                    <a:pt x="1149" y="11943"/>
                  </a:lnTo>
                  <a:cubicBezTo>
                    <a:pt x="1084" y="12027"/>
                    <a:pt x="1007" y="12104"/>
                    <a:pt x="931" y="12172"/>
                  </a:cubicBezTo>
                  <a:cubicBezTo>
                    <a:pt x="831" y="12257"/>
                    <a:pt x="742" y="12341"/>
                    <a:pt x="683" y="12455"/>
                  </a:cubicBezTo>
                  <a:cubicBezTo>
                    <a:pt x="630" y="12562"/>
                    <a:pt x="624" y="12692"/>
                    <a:pt x="624" y="12830"/>
                  </a:cubicBezTo>
                  <a:cubicBezTo>
                    <a:pt x="618" y="12968"/>
                    <a:pt x="618" y="13121"/>
                    <a:pt x="554" y="13243"/>
                  </a:cubicBezTo>
                  <a:cubicBezTo>
                    <a:pt x="489" y="13373"/>
                    <a:pt x="406" y="13403"/>
                    <a:pt x="342" y="13434"/>
                  </a:cubicBezTo>
                  <a:cubicBezTo>
                    <a:pt x="265" y="13465"/>
                    <a:pt x="224" y="13480"/>
                    <a:pt x="212" y="13618"/>
                  </a:cubicBezTo>
                  <a:cubicBezTo>
                    <a:pt x="206" y="13709"/>
                    <a:pt x="206" y="13816"/>
                    <a:pt x="212" y="13916"/>
                  </a:cubicBezTo>
                  <a:cubicBezTo>
                    <a:pt x="212" y="13962"/>
                    <a:pt x="212" y="14000"/>
                    <a:pt x="218" y="14038"/>
                  </a:cubicBezTo>
                  <a:cubicBezTo>
                    <a:pt x="224" y="14290"/>
                    <a:pt x="206" y="14321"/>
                    <a:pt x="77" y="14451"/>
                  </a:cubicBezTo>
                  <a:lnTo>
                    <a:pt x="59" y="14466"/>
                  </a:lnTo>
                  <a:cubicBezTo>
                    <a:pt x="35" y="14489"/>
                    <a:pt x="18" y="14505"/>
                    <a:pt x="0" y="14527"/>
                  </a:cubicBezTo>
                  <a:cubicBezTo>
                    <a:pt x="6" y="14558"/>
                    <a:pt x="18" y="14589"/>
                    <a:pt x="18" y="14627"/>
                  </a:cubicBezTo>
                  <a:cubicBezTo>
                    <a:pt x="24" y="14703"/>
                    <a:pt x="24" y="14787"/>
                    <a:pt x="18" y="14864"/>
                  </a:cubicBezTo>
                  <a:cubicBezTo>
                    <a:pt x="12" y="14963"/>
                    <a:pt x="6" y="15055"/>
                    <a:pt x="29" y="15139"/>
                  </a:cubicBezTo>
                  <a:cubicBezTo>
                    <a:pt x="47" y="15208"/>
                    <a:pt x="88" y="15277"/>
                    <a:pt x="130" y="15338"/>
                  </a:cubicBezTo>
                  <a:cubicBezTo>
                    <a:pt x="159" y="15376"/>
                    <a:pt x="183" y="15422"/>
                    <a:pt x="206" y="15460"/>
                  </a:cubicBezTo>
                  <a:cubicBezTo>
                    <a:pt x="224" y="15491"/>
                    <a:pt x="236" y="15514"/>
                    <a:pt x="247" y="15544"/>
                  </a:cubicBezTo>
                  <a:cubicBezTo>
                    <a:pt x="300" y="15644"/>
                    <a:pt x="348" y="15728"/>
                    <a:pt x="348" y="15896"/>
                  </a:cubicBezTo>
                  <a:cubicBezTo>
                    <a:pt x="353" y="16003"/>
                    <a:pt x="348" y="16110"/>
                    <a:pt x="348" y="16210"/>
                  </a:cubicBezTo>
                  <a:cubicBezTo>
                    <a:pt x="348" y="16263"/>
                    <a:pt x="348" y="16317"/>
                    <a:pt x="348" y="16370"/>
                  </a:cubicBezTo>
                  <a:cubicBezTo>
                    <a:pt x="348" y="16431"/>
                    <a:pt x="342" y="16508"/>
                    <a:pt x="336" y="16592"/>
                  </a:cubicBezTo>
                  <a:cubicBezTo>
                    <a:pt x="324" y="16829"/>
                    <a:pt x="306" y="17127"/>
                    <a:pt x="406" y="17249"/>
                  </a:cubicBezTo>
                  <a:cubicBezTo>
                    <a:pt x="477" y="17334"/>
                    <a:pt x="530" y="17326"/>
                    <a:pt x="601" y="17234"/>
                  </a:cubicBezTo>
                  <a:cubicBezTo>
                    <a:pt x="613" y="17219"/>
                    <a:pt x="618" y="17204"/>
                    <a:pt x="624" y="17188"/>
                  </a:cubicBezTo>
                  <a:cubicBezTo>
                    <a:pt x="642" y="17150"/>
                    <a:pt x="660" y="17112"/>
                    <a:pt x="725" y="17081"/>
                  </a:cubicBezTo>
                  <a:cubicBezTo>
                    <a:pt x="772" y="17058"/>
                    <a:pt x="831" y="17066"/>
                    <a:pt x="889" y="17074"/>
                  </a:cubicBezTo>
                  <a:cubicBezTo>
                    <a:pt x="913" y="17074"/>
                    <a:pt x="931" y="17081"/>
                    <a:pt x="948" y="17081"/>
                  </a:cubicBezTo>
                  <a:cubicBezTo>
                    <a:pt x="1172" y="17081"/>
                    <a:pt x="1343" y="16967"/>
                    <a:pt x="1543" y="16829"/>
                  </a:cubicBezTo>
                  <a:lnTo>
                    <a:pt x="1573" y="16806"/>
                  </a:lnTo>
                  <a:cubicBezTo>
                    <a:pt x="1749" y="16684"/>
                    <a:pt x="1814" y="16485"/>
                    <a:pt x="1891" y="16240"/>
                  </a:cubicBezTo>
                  <a:cubicBezTo>
                    <a:pt x="1908" y="16179"/>
                    <a:pt x="1932" y="16110"/>
                    <a:pt x="1956" y="16041"/>
                  </a:cubicBezTo>
                  <a:cubicBezTo>
                    <a:pt x="1967" y="16003"/>
                    <a:pt x="1979" y="15965"/>
                    <a:pt x="1991" y="15934"/>
                  </a:cubicBezTo>
                  <a:cubicBezTo>
                    <a:pt x="2056" y="15743"/>
                    <a:pt x="2121" y="15544"/>
                    <a:pt x="2262" y="15391"/>
                  </a:cubicBezTo>
                  <a:cubicBezTo>
                    <a:pt x="2338" y="15307"/>
                    <a:pt x="2421" y="15216"/>
                    <a:pt x="2503" y="15162"/>
                  </a:cubicBezTo>
                  <a:cubicBezTo>
                    <a:pt x="2533" y="15139"/>
                    <a:pt x="2568" y="15131"/>
                    <a:pt x="2604" y="15124"/>
                  </a:cubicBezTo>
                  <a:cubicBezTo>
                    <a:pt x="2633" y="15116"/>
                    <a:pt x="2674" y="15101"/>
                    <a:pt x="2692" y="15086"/>
                  </a:cubicBezTo>
                  <a:cubicBezTo>
                    <a:pt x="2692" y="15063"/>
                    <a:pt x="2692" y="15040"/>
                    <a:pt x="2692" y="15024"/>
                  </a:cubicBezTo>
                  <a:lnTo>
                    <a:pt x="2698" y="14497"/>
                  </a:lnTo>
                  <a:lnTo>
                    <a:pt x="2810" y="15009"/>
                  </a:lnTo>
                  <a:cubicBezTo>
                    <a:pt x="2821" y="15063"/>
                    <a:pt x="2821" y="15109"/>
                    <a:pt x="2804" y="15147"/>
                  </a:cubicBezTo>
                  <a:cubicBezTo>
                    <a:pt x="2798" y="15216"/>
                    <a:pt x="2792" y="15284"/>
                    <a:pt x="2804" y="15338"/>
                  </a:cubicBezTo>
                  <a:cubicBezTo>
                    <a:pt x="2810" y="15361"/>
                    <a:pt x="2857" y="15552"/>
                    <a:pt x="2869" y="15575"/>
                  </a:cubicBezTo>
                  <a:cubicBezTo>
                    <a:pt x="2939" y="15720"/>
                    <a:pt x="3204" y="15774"/>
                    <a:pt x="3293" y="15797"/>
                  </a:cubicBezTo>
                  <a:cubicBezTo>
                    <a:pt x="3316" y="15804"/>
                    <a:pt x="3340" y="15804"/>
                    <a:pt x="3363" y="15812"/>
                  </a:cubicBezTo>
                  <a:cubicBezTo>
                    <a:pt x="3499" y="15835"/>
                    <a:pt x="3646" y="15865"/>
                    <a:pt x="3776" y="16003"/>
                  </a:cubicBezTo>
                  <a:cubicBezTo>
                    <a:pt x="3870" y="16103"/>
                    <a:pt x="3911" y="16240"/>
                    <a:pt x="3952" y="16370"/>
                  </a:cubicBezTo>
                  <a:cubicBezTo>
                    <a:pt x="3976" y="16447"/>
                    <a:pt x="4000" y="16523"/>
                    <a:pt x="4029" y="16584"/>
                  </a:cubicBezTo>
                  <a:cubicBezTo>
                    <a:pt x="4064" y="16492"/>
                    <a:pt x="4070" y="16408"/>
                    <a:pt x="4082" y="16301"/>
                  </a:cubicBezTo>
                  <a:cubicBezTo>
                    <a:pt x="4088" y="16263"/>
                    <a:pt x="4088" y="16217"/>
                    <a:pt x="4100" y="16171"/>
                  </a:cubicBezTo>
                  <a:cubicBezTo>
                    <a:pt x="4106" y="16133"/>
                    <a:pt x="4117" y="16087"/>
                    <a:pt x="4135" y="16041"/>
                  </a:cubicBezTo>
                  <a:cubicBezTo>
                    <a:pt x="4147" y="16011"/>
                    <a:pt x="4159" y="15973"/>
                    <a:pt x="4164" y="15950"/>
                  </a:cubicBezTo>
                  <a:cubicBezTo>
                    <a:pt x="4170" y="15911"/>
                    <a:pt x="4176" y="15865"/>
                    <a:pt x="4188" y="15820"/>
                  </a:cubicBezTo>
                  <a:cubicBezTo>
                    <a:pt x="4200" y="15728"/>
                    <a:pt x="4218" y="15628"/>
                    <a:pt x="4247" y="15544"/>
                  </a:cubicBezTo>
                  <a:cubicBezTo>
                    <a:pt x="4377" y="15147"/>
                    <a:pt x="4612" y="15185"/>
                    <a:pt x="4824" y="15208"/>
                  </a:cubicBezTo>
                  <a:cubicBezTo>
                    <a:pt x="4936" y="15223"/>
                    <a:pt x="5048" y="15239"/>
                    <a:pt x="5154" y="15200"/>
                  </a:cubicBezTo>
                  <a:cubicBezTo>
                    <a:pt x="5201" y="15185"/>
                    <a:pt x="5231" y="15124"/>
                    <a:pt x="5272" y="15047"/>
                  </a:cubicBezTo>
                  <a:cubicBezTo>
                    <a:pt x="5313" y="14963"/>
                    <a:pt x="5366" y="14864"/>
                    <a:pt x="5454" y="14841"/>
                  </a:cubicBezTo>
                  <a:cubicBezTo>
                    <a:pt x="5584" y="14810"/>
                    <a:pt x="5696" y="15040"/>
                    <a:pt x="5784" y="15269"/>
                  </a:cubicBezTo>
                  <a:cubicBezTo>
                    <a:pt x="5808" y="15330"/>
                    <a:pt x="5831" y="15414"/>
                    <a:pt x="5855" y="15498"/>
                  </a:cubicBezTo>
                  <a:cubicBezTo>
                    <a:pt x="5890" y="15636"/>
                    <a:pt x="5949" y="15843"/>
                    <a:pt x="6008" y="15858"/>
                  </a:cubicBezTo>
                  <a:cubicBezTo>
                    <a:pt x="6038" y="15865"/>
                    <a:pt x="6085" y="15827"/>
                    <a:pt x="6138" y="15751"/>
                  </a:cubicBezTo>
                  <a:lnTo>
                    <a:pt x="6179" y="15690"/>
                  </a:lnTo>
                  <a:cubicBezTo>
                    <a:pt x="6309" y="15491"/>
                    <a:pt x="6532" y="15147"/>
                    <a:pt x="6733" y="15338"/>
                  </a:cubicBezTo>
                  <a:cubicBezTo>
                    <a:pt x="6815" y="15414"/>
                    <a:pt x="6856" y="15529"/>
                    <a:pt x="6886" y="15628"/>
                  </a:cubicBezTo>
                  <a:cubicBezTo>
                    <a:pt x="6915" y="15720"/>
                    <a:pt x="6945" y="15797"/>
                    <a:pt x="6998" y="15858"/>
                  </a:cubicBezTo>
                  <a:cubicBezTo>
                    <a:pt x="7045" y="15911"/>
                    <a:pt x="7110" y="15934"/>
                    <a:pt x="7174" y="15965"/>
                  </a:cubicBezTo>
                  <a:cubicBezTo>
                    <a:pt x="7245" y="15995"/>
                    <a:pt x="7316" y="16026"/>
                    <a:pt x="7381" y="16087"/>
                  </a:cubicBezTo>
                  <a:cubicBezTo>
                    <a:pt x="7422" y="16125"/>
                    <a:pt x="7457" y="16179"/>
                    <a:pt x="7493" y="16225"/>
                  </a:cubicBezTo>
                  <a:cubicBezTo>
                    <a:pt x="7534" y="16278"/>
                    <a:pt x="7575" y="16332"/>
                    <a:pt x="7622" y="16378"/>
                  </a:cubicBezTo>
                  <a:cubicBezTo>
                    <a:pt x="7640" y="16393"/>
                    <a:pt x="7669" y="16416"/>
                    <a:pt x="7693" y="16431"/>
                  </a:cubicBezTo>
                  <a:cubicBezTo>
                    <a:pt x="7746" y="16470"/>
                    <a:pt x="7799" y="16515"/>
                    <a:pt x="7834" y="16569"/>
                  </a:cubicBezTo>
                  <a:cubicBezTo>
                    <a:pt x="7917" y="16699"/>
                    <a:pt x="7952" y="16882"/>
                    <a:pt x="7952" y="17135"/>
                  </a:cubicBezTo>
                  <a:cubicBezTo>
                    <a:pt x="7952" y="17295"/>
                    <a:pt x="7970" y="17456"/>
                    <a:pt x="7987" y="17616"/>
                  </a:cubicBezTo>
                  <a:cubicBezTo>
                    <a:pt x="7999" y="17716"/>
                    <a:pt x="8011" y="17815"/>
                    <a:pt x="8017" y="17922"/>
                  </a:cubicBezTo>
                  <a:cubicBezTo>
                    <a:pt x="8034" y="18182"/>
                    <a:pt x="8111" y="18519"/>
                    <a:pt x="8176" y="18779"/>
                  </a:cubicBezTo>
                  <a:lnTo>
                    <a:pt x="8199" y="18878"/>
                  </a:lnTo>
                  <a:cubicBezTo>
                    <a:pt x="8223" y="18977"/>
                    <a:pt x="8252" y="19039"/>
                    <a:pt x="8288" y="19115"/>
                  </a:cubicBezTo>
                  <a:cubicBezTo>
                    <a:pt x="8300" y="19146"/>
                    <a:pt x="8317" y="19176"/>
                    <a:pt x="8335" y="19207"/>
                  </a:cubicBezTo>
                  <a:cubicBezTo>
                    <a:pt x="8376" y="19291"/>
                    <a:pt x="8388" y="19367"/>
                    <a:pt x="8400" y="19436"/>
                  </a:cubicBezTo>
                  <a:cubicBezTo>
                    <a:pt x="8406" y="19474"/>
                    <a:pt x="8411" y="19513"/>
                    <a:pt x="8423" y="19551"/>
                  </a:cubicBezTo>
                  <a:cubicBezTo>
                    <a:pt x="8453" y="19666"/>
                    <a:pt x="8453" y="19666"/>
                    <a:pt x="8517" y="19673"/>
                  </a:cubicBezTo>
                  <a:cubicBezTo>
                    <a:pt x="8535" y="19673"/>
                    <a:pt x="8553" y="19681"/>
                    <a:pt x="8576" y="19681"/>
                  </a:cubicBezTo>
                  <a:cubicBezTo>
                    <a:pt x="8677" y="19696"/>
                    <a:pt x="8747" y="19765"/>
                    <a:pt x="8818" y="19826"/>
                  </a:cubicBezTo>
                  <a:cubicBezTo>
                    <a:pt x="8877" y="19880"/>
                    <a:pt x="8936" y="19933"/>
                    <a:pt x="9006" y="19948"/>
                  </a:cubicBezTo>
                  <a:cubicBezTo>
                    <a:pt x="9042" y="19956"/>
                    <a:pt x="9077" y="19964"/>
                    <a:pt x="9112" y="19979"/>
                  </a:cubicBezTo>
                  <a:cubicBezTo>
                    <a:pt x="9236" y="20017"/>
                    <a:pt x="9301" y="20033"/>
                    <a:pt x="9372" y="19948"/>
                  </a:cubicBezTo>
                  <a:cubicBezTo>
                    <a:pt x="9484" y="19803"/>
                    <a:pt x="9578" y="19704"/>
                    <a:pt x="9725" y="19620"/>
                  </a:cubicBezTo>
                  <a:lnTo>
                    <a:pt x="9766" y="19597"/>
                  </a:lnTo>
                  <a:lnTo>
                    <a:pt x="9796" y="19643"/>
                  </a:lnTo>
                  <a:cubicBezTo>
                    <a:pt x="9908" y="19811"/>
                    <a:pt x="10067" y="19796"/>
                    <a:pt x="10249" y="19788"/>
                  </a:cubicBezTo>
                  <a:cubicBezTo>
                    <a:pt x="10302" y="19788"/>
                    <a:pt x="10349" y="19780"/>
                    <a:pt x="10402" y="19780"/>
                  </a:cubicBezTo>
                  <a:cubicBezTo>
                    <a:pt x="10550" y="19780"/>
                    <a:pt x="10667" y="19796"/>
                    <a:pt x="10773" y="19864"/>
                  </a:cubicBezTo>
                  <a:cubicBezTo>
                    <a:pt x="10821" y="19895"/>
                    <a:pt x="10862" y="19926"/>
                    <a:pt x="10909" y="19979"/>
                  </a:cubicBezTo>
                  <a:cubicBezTo>
                    <a:pt x="10909" y="19964"/>
                    <a:pt x="10915" y="19948"/>
                    <a:pt x="10921" y="19933"/>
                  </a:cubicBezTo>
                  <a:cubicBezTo>
                    <a:pt x="10938" y="19864"/>
                    <a:pt x="10968" y="19803"/>
                    <a:pt x="11015" y="19757"/>
                  </a:cubicBezTo>
                  <a:cubicBezTo>
                    <a:pt x="11109" y="19673"/>
                    <a:pt x="11245" y="19681"/>
                    <a:pt x="11368" y="19788"/>
                  </a:cubicBezTo>
                  <a:cubicBezTo>
                    <a:pt x="11410" y="19818"/>
                    <a:pt x="11439" y="19872"/>
                    <a:pt x="11463" y="19918"/>
                  </a:cubicBezTo>
                  <a:cubicBezTo>
                    <a:pt x="11486" y="19956"/>
                    <a:pt x="11510" y="19994"/>
                    <a:pt x="11539" y="20017"/>
                  </a:cubicBezTo>
                  <a:cubicBezTo>
                    <a:pt x="11557" y="20033"/>
                    <a:pt x="11580" y="20048"/>
                    <a:pt x="11604" y="20055"/>
                  </a:cubicBezTo>
                  <a:cubicBezTo>
                    <a:pt x="11645" y="20078"/>
                    <a:pt x="11687" y="20101"/>
                    <a:pt x="11722" y="20147"/>
                  </a:cubicBezTo>
                  <a:cubicBezTo>
                    <a:pt x="11751" y="20185"/>
                    <a:pt x="11757" y="20239"/>
                    <a:pt x="11757" y="20277"/>
                  </a:cubicBezTo>
                  <a:cubicBezTo>
                    <a:pt x="11757" y="20293"/>
                    <a:pt x="11757" y="20308"/>
                    <a:pt x="11763" y="20315"/>
                  </a:cubicBezTo>
                  <a:cubicBezTo>
                    <a:pt x="11769" y="20323"/>
                    <a:pt x="11822" y="20315"/>
                    <a:pt x="11851" y="20308"/>
                  </a:cubicBezTo>
                  <a:cubicBezTo>
                    <a:pt x="11863" y="20308"/>
                    <a:pt x="11875" y="20308"/>
                    <a:pt x="11881" y="20300"/>
                  </a:cubicBezTo>
                  <a:cubicBezTo>
                    <a:pt x="11946" y="20239"/>
                    <a:pt x="12075" y="20239"/>
                    <a:pt x="12264" y="20254"/>
                  </a:cubicBezTo>
                  <a:cubicBezTo>
                    <a:pt x="12346" y="20262"/>
                    <a:pt x="12470" y="20262"/>
                    <a:pt x="12493" y="20247"/>
                  </a:cubicBezTo>
                  <a:lnTo>
                    <a:pt x="12546" y="20208"/>
                  </a:lnTo>
                  <a:cubicBezTo>
                    <a:pt x="12605" y="20163"/>
                    <a:pt x="12664" y="20117"/>
                    <a:pt x="12747" y="20071"/>
                  </a:cubicBezTo>
                  <a:cubicBezTo>
                    <a:pt x="12776" y="20056"/>
                    <a:pt x="12812" y="20033"/>
                    <a:pt x="12841" y="20010"/>
                  </a:cubicBezTo>
                  <a:cubicBezTo>
                    <a:pt x="12900" y="19971"/>
                    <a:pt x="12959" y="19933"/>
                    <a:pt x="13018" y="19910"/>
                  </a:cubicBezTo>
                  <a:cubicBezTo>
                    <a:pt x="13041" y="19903"/>
                    <a:pt x="13077" y="19895"/>
                    <a:pt x="13112" y="19887"/>
                  </a:cubicBezTo>
                  <a:cubicBezTo>
                    <a:pt x="13159" y="19880"/>
                    <a:pt x="13253" y="19864"/>
                    <a:pt x="13265" y="19834"/>
                  </a:cubicBezTo>
                  <a:lnTo>
                    <a:pt x="13283" y="19788"/>
                  </a:lnTo>
                  <a:lnTo>
                    <a:pt x="13324" y="19796"/>
                  </a:lnTo>
                  <a:cubicBezTo>
                    <a:pt x="13513" y="19818"/>
                    <a:pt x="13501" y="20071"/>
                    <a:pt x="13495" y="20254"/>
                  </a:cubicBezTo>
                  <a:cubicBezTo>
                    <a:pt x="13489" y="20377"/>
                    <a:pt x="13489" y="20514"/>
                    <a:pt x="13530" y="20560"/>
                  </a:cubicBezTo>
                  <a:cubicBezTo>
                    <a:pt x="13601" y="20637"/>
                    <a:pt x="13707" y="20644"/>
                    <a:pt x="13819" y="20660"/>
                  </a:cubicBezTo>
                  <a:cubicBezTo>
                    <a:pt x="13919" y="20667"/>
                    <a:pt x="14025" y="20675"/>
                    <a:pt x="14119" y="20744"/>
                  </a:cubicBezTo>
                  <a:lnTo>
                    <a:pt x="14149" y="20767"/>
                  </a:lnTo>
                  <a:lnTo>
                    <a:pt x="14149" y="20812"/>
                  </a:lnTo>
                  <a:cubicBezTo>
                    <a:pt x="14149" y="21019"/>
                    <a:pt x="14484" y="21386"/>
                    <a:pt x="14655" y="21531"/>
                  </a:cubicBezTo>
                  <a:cubicBezTo>
                    <a:pt x="14714" y="21577"/>
                    <a:pt x="14755" y="21600"/>
                    <a:pt x="14785" y="21592"/>
                  </a:cubicBezTo>
                  <a:cubicBezTo>
                    <a:pt x="14826" y="21577"/>
                    <a:pt x="14861" y="21485"/>
                    <a:pt x="14885" y="21394"/>
                  </a:cubicBezTo>
                  <a:cubicBezTo>
                    <a:pt x="14932" y="21256"/>
                    <a:pt x="14962" y="21141"/>
                    <a:pt x="14973" y="20996"/>
                  </a:cubicBezTo>
                  <a:lnTo>
                    <a:pt x="14979" y="20912"/>
                  </a:lnTo>
                  <a:lnTo>
                    <a:pt x="15044" y="20920"/>
                  </a:lnTo>
                  <a:cubicBezTo>
                    <a:pt x="15103" y="20927"/>
                    <a:pt x="15174" y="20965"/>
                    <a:pt x="15238" y="21004"/>
                  </a:cubicBezTo>
                  <a:cubicBezTo>
                    <a:pt x="15291" y="21034"/>
                    <a:pt x="15350" y="21065"/>
                    <a:pt x="15386" y="21065"/>
                  </a:cubicBezTo>
                  <a:cubicBezTo>
                    <a:pt x="15433" y="21072"/>
                    <a:pt x="15445" y="21065"/>
                    <a:pt x="15445" y="21065"/>
                  </a:cubicBezTo>
                  <a:cubicBezTo>
                    <a:pt x="15445" y="21057"/>
                    <a:pt x="15445" y="21027"/>
                    <a:pt x="15445" y="21004"/>
                  </a:cubicBezTo>
                  <a:cubicBezTo>
                    <a:pt x="15445" y="20950"/>
                    <a:pt x="15445" y="20889"/>
                    <a:pt x="15456" y="20812"/>
                  </a:cubicBezTo>
                  <a:cubicBezTo>
                    <a:pt x="15462" y="20782"/>
                    <a:pt x="15474" y="20759"/>
                    <a:pt x="15480" y="20728"/>
                  </a:cubicBezTo>
                  <a:cubicBezTo>
                    <a:pt x="15492" y="20698"/>
                    <a:pt x="15503" y="20667"/>
                    <a:pt x="15503" y="20629"/>
                  </a:cubicBezTo>
                  <a:cubicBezTo>
                    <a:pt x="15509" y="20552"/>
                    <a:pt x="15509" y="20453"/>
                    <a:pt x="15503" y="20384"/>
                  </a:cubicBezTo>
                  <a:cubicBezTo>
                    <a:pt x="15498" y="20285"/>
                    <a:pt x="15474" y="20262"/>
                    <a:pt x="15439" y="20216"/>
                  </a:cubicBezTo>
                  <a:cubicBezTo>
                    <a:pt x="15409" y="20185"/>
                    <a:pt x="15380" y="20147"/>
                    <a:pt x="15344" y="20071"/>
                  </a:cubicBezTo>
                  <a:cubicBezTo>
                    <a:pt x="15327" y="20040"/>
                    <a:pt x="15321" y="20010"/>
                    <a:pt x="15315" y="19979"/>
                  </a:cubicBezTo>
                  <a:cubicBezTo>
                    <a:pt x="15309" y="19948"/>
                    <a:pt x="15303" y="19926"/>
                    <a:pt x="15291" y="19918"/>
                  </a:cubicBezTo>
                  <a:cubicBezTo>
                    <a:pt x="15280" y="19910"/>
                    <a:pt x="15203" y="19903"/>
                    <a:pt x="15168" y="19895"/>
                  </a:cubicBezTo>
                  <a:cubicBezTo>
                    <a:pt x="15144" y="19895"/>
                    <a:pt x="15126" y="19887"/>
                    <a:pt x="15121" y="19887"/>
                  </a:cubicBezTo>
                  <a:lnTo>
                    <a:pt x="15068" y="19872"/>
                  </a:lnTo>
                  <a:cubicBezTo>
                    <a:pt x="14962" y="19849"/>
                    <a:pt x="14867" y="19826"/>
                    <a:pt x="14761" y="19757"/>
                  </a:cubicBezTo>
                  <a:cubicBezTo>
                    <a:pt x="14596" y="19650"/>
                    <a:pt x="14555" y="19459"/>
                    <a:pt x="14514" y="19268"/>
                  </a:cubicBezTo>
                  <a:cubicBezTo>
                    <a:pt x="14496" y="19191"/>
                    <a:pt x="14479" y="19107"/>
                    <a:pt x="14449" y="19039"/>
                  </a:cubicBezTo>
                  <a:lnTo>
                    <a:pt x="14414" y="18947"/>
                  </a:lnTo>
                  <a:lnTo>
                    <a:pt x="14496" y="18932"/>
                  </a:lnTo>
                  <a:cubicBezTo>
                    <a:pt x="14520" y="18924"/>
                    <a:pt x="14543" y="18924"/>
                    <a:pt x="14567" y="18924"/>
                  </a:cubicBezTo>
                  <a:cubicBezTo>
                    <a:pt x="14643" y="18924"/>
                    <a:pt x="14649" y="18916"/>
                    <a:pt x="14649" y="18893"/>
                  </a:cubicBezTo>
                  <a:cubicBezTo>
                    <a:pt x="14655" y="18863"/>
                    <a:pt x="14638" y="18847"/>
                    <a:pt x="14596" y="18794"/>
                  </a:cubicBezTo>
                  <a:cubicBezTo>
                    <a:pt x="14555" y="18740"/>
                    <a:pt x="14496" y="18672"/>
                    <a:pt x="14508" y="18557"/>
                  </a:cubicBezTo>
                  <a:lnTo>
                    <a:pt x="14514" y="18511"/>
                  </a:lnTo>
                  <a:lnTo>
                    <a:pt x="14549" y="18496"/>
                  </a:lnTo>
                  <a:cubicBezTo>
                    <a:pt x="14649" y="18465"/>
                    <a:pt x="14755" y="18473"/>
                    <a:pt x="14861" y="18480"/>
                  </a:cubicBezTo>
                  <a:cubicBezTo>
                    <a:pt x="14938" y="18488"/>
                    <a:pt x="15015" y="18496"/>
                    <a:pt x="15085" y="18480"/>
                  </a:cubicBezTo>
                  <a:lnTo>
                    <a:pt x="15132" y="18473"/>
                  </a:lnTo>
                  <a:cubicBezTo>
                    <a:pt x="15138" y="18473"/>
                    <a:pt x="15150" y="18473"/>
                    <a:pt x="15156" y="18465"/>
                  </a:cubicBezTo>
                  <a:cubicBezTo>
                    <a:pt x="15156" y="18457"/>
                    <a:pt x="15156" y="18442"/>
                    <a:pt x="15162" y="18435"/>
                  </a:cubicBezTo>
                  <a:lnTo>
                    <a:pt x="15168" y="18373"/>
                  </a:lnTo>
                  <a:cubicBezTo>
                    <a:pt x="15174" y="18328"/>
                    <a:pt x="15168" y="18282"/>
                    <a:pt x="15162" y="18228"/>
                  </a:cubicBezTo>
                  <a:cubicBezTo>
                    <a:pt x="15156" y="18159"/>
                    <a:pt x="15150" y="18090"/>
                    <a:pt x="15162" y="18022"/>
                  </a:cubicBezTo>
                  <a:cubicBezTo>
                    <a:pt x="15209" y="17723"/>
                    <a:pt x="15521" y="17158"/>
                    <a:pt x="15774" y="17089"/>
                  </a:cubicBezTo>
                  <a:cubicBezTo>
                    <a:pt x="15816" y="17081"/>
                    <a:pt x="15851" y="17089"/>
                    <a:pt x="15886" y="17089"/>
                  </a:cubicBezTo>
                  <a:cubicBezTo>
                    <a:pt x="15928" y="17096"/>
                    <a:pt x="15957" y="17104"/>
                    <a:pt x="15975" y="17081"/>
                  </a:cubicBezTo>
                  <a:cubicBezTo>
                    <a:pt x="15998" y="17066"/>
                    <a:pt x="16098" y="16928"/>
                    <a:pt x="16128" y="16882"/>
                  </a:cubicBezTo>
                  <a:cubicBezTo>
                    <a:pt x="16157" y="16837"/>
                    <a:pt x="16175" y="16752"/>
                    <a:pt x="16199" y="16668"/>
                  </a:cubicBezTo>
                  <a:cubicBezTo>
                    <a:pt x="16228" y="16538"/>
                    <a:pt x="16263" y="16408"/>
                    <a:pt x="16334" y="16340"/>
                  </a:cubicBezTo>
                  <a:cubicBezTo>
                    <a:pt x="16369" y="16301"/>
                    <a:pt x="16434" y="16286"/>
                    <a:pt x="16505" y="16278"/>
                  </a:cubicBezTo>
                  <a:cubicBezTo>
                    <a:pt x="16540" y="16271"/>
                    <a:pt x="16581" y="16263"/>
                    <a:pt x="16605" y="16255"/>
                  </a:cubicBezTo>
                  <a:cubicBezTo>
                    <a:pt x="16629" y="16240"/>
                    <a:pt x="16652" y="16233"/>
                    <a:pt x="16670" y="16225"/>
                  </a:cubicBezTo>
                  <a:cubicBezTo>
                    <a:pt x="16717" y="16202"/>
                    <a:pt x="16752" y="16187"/>
                    <a:pt x="16793" y="16156"/>
                  </a:cubicBezTo>
                  <a:cubicBezTo>
                    <a:pt x="16823" y="16133"/>
                    <a:pt x="16852" y="16095"/>
                    <a:pt x="16888" y="16057"/>
                  </a:cubicBezTo>
                  <a:cubicBezTo>
                    <a:pt x="16947" y="15988"/>
                    <a:pt x="17011" y="15911"/>
                    <a:pt x="17094" y="15881"/>
                  </a:cubicBezTo>
                  <a:cubicBezTo>
                    <a:pt x="17141" y="15567"/>
                    <a:pt x="17335" y="15369"/>
                    <a:pt x="17624" y="15369"/>
                  </a:cubicBezTo>
                  <a:cubicBezTo>
                    <a:pt x="17701" y="15369"/>
                    <a:pt x="17771" y="15369"/>
                    <a:pt x="17848" y="15369"/>
                  </a:cubicBezTo>
                  <a:lnTo>
                    <a:pt x="17960" y="15369"/>
                  </a:lnTo>
                  <a:cubicBezTo>
                    <a:pt x="17960" y="15369"/>
                    <a:pt x="17960" y="15369"/>
                    <a:pt x="17960" y="15369"/>
                  </a:cubicBezTo>
                  <a:cubicBezTo>
                    <a:pt x="17989" y="15369"/>
                    <a:pt x="18025" y="15376"/>
                    <a:pt x="18066" y="15376"/>
                  </a:cubicBezTo>
                  <a:cubicBezTo>
                    <a:pt x="18131" y="15384"/>
                    <a:pt x="18237" y="15399"/>
                    <a:pt x="18272" y="15376"/>
                  </a:cubicBezTo>
                  <a:cubicBezTo>
                    <a:pt x="18296" y="15361"/>
                    <a:pt x="18307" y="15315"/>
                    <a:pt x="18313" y="15277"/>
                  </a:cubicBezTo>
                  <a:cubicBezTo>
                    <a:pt x="18337" y="15101"/>
                    <a:pt x="18260" y="14795"/>
                    <a:pt x="18189" y="14711"/>
                  </a:cubicBezTo>
                  <a:cubicBezTo>
                    <a:pt x="18136" y="14650"/>
                    <a:pt x="18072" y="14619"/>
                    <a:pt x="18001" y="14589"/>
                  </a:cubicBezTo>
                  <a:cubicBezTo>
                    <a:pt x="17877" y="14527"/>
                    <a:pt x="17736" y="14466"/>
                    <a:pt x="17695" y="14206"/>
                  </a:cubicBezTo>
                  <a:cubicBezTo>
                    <a:pt x="17677" y="14092"/>
                    <a:pt x="17671" y="13847"/>
                    <a:pt x="17695" y="13732"/>
                  </a:cubicBezTo>
                  <a:cubicBezTo>
                    <a:pt x="17730" y="13526"/>
                    <a:pt x="17836" y="13533"/>
                    <a:pt x="17924" y="13541"/>
                  </a:cubicBezTo>
                  <a:cubicBezTo>
                    <a:pt x="17942" y="13541"/>
                    <a:pt x="17966" y="13541"/>
                    <a:pt x="17989" y="13541"/>
                  </a:cubicBezTo>
                  <a:cubicBezTo>
                    <a:pt x="18066" y="13541"/>
                    <a:pt x="18148" y="13541"/>
                    <a:pt x="18231" y="13533"/>
                  </a:cubicBezTo>
                  <a:cubicBezTo>
                    <a:pt x="18372" y="13526"/>
                    <a:pt x="18519" y="13518"/>
                    <a:pt x="18661" y="13541"/>
                  </a:cubicBezTo>
                  <a:cubicBezTo>
                    <a:pt x="18702" y="13549"/>
                    <a:pt x="18743" y="13572"/>
                    <a:pt x="18790" y="13595"/>
                  </a:cubicBezTo>
                  <a:cubicBezTo>
                    <a:pt x="18849" y="13625"/>
                    <a:pt x="18926" y="13663"/>
                    <a:pt x="18955" y="13640"/>
                  </a:cubicBezTo>
                  <a:cubicBezTo>
                    <a:pt x="18973" y="13625"/>
                    <a:pt x="18985" y="13572"/>
                    <a:pt x="18996" y="13526"/>
                  </a:cubicBezTo>
                  <a:cubicBezTo>
                    <a:pt x="19014" y="13449"/>
                    <a:pt x="19038" y="13358"/>
                    <a:pt x="19091" y="13296"/>
                  </a:cubicBezTo>
                  <a:cubicBezTo>
                    <a:pt x="19191" y="13189"/>
                    <a:pt x="19332" y="13205"/>
                    <a:pt x="19462" y="13220"/>
                  </a:cubicBezTo>
                  <a:cubicBezTo>
                    <a:pt x="19568" y="13228"/>
                    <a:pt x="19674" y="13243"/>
                    <a:pt x="19709" y="13174"/>
                  </a:cubicBezTo>
                  <a:lnTo>
                    <a:pt x="19780" y="13059"/>
                  </a:lnTo>
                  <a:lnTo>
                    <a:pt x="19815" y="13205"/>
                  </a:lnTo>
                  <a:cubicBezTo>
                    <a:pt x="19821" y="13243"/>
                    <a:pt x="19845" y="13273"/>
                    <a:pt x="19862" y="13312"/>
                  </a:cubicBezTo>
                  <a:cubicBezTo>
                    <a:pt x="19880" y="13350"/>
                    <a:pt x="19904" y="13381"/>
                    <a:pt x="19915" y="13426"/>
                  </a:cubicBezTo>
                  <a:cubicBezTo>
                    <a:pt x="19927" y="13472"/>
                    <a:pt x="19933" y="13518"/>
                    <a:pt x="19939" y="13564"/>
                  </a:cubicBezTo>
                  <a:cubicBezTo>
                    <a:pt x="19945" y="13595"/>
                    <a:pt x="19945" y="13625"/>
                    <a:pt x="19951" y="13656"/>
                  </a:cubicBezTo>
                  <a:cubicBezTo>
                    <a:pt x="19974" y="13748"/>
                    <a:pt x="20021" y="13847"/>
                    <a:pt x="20069" y="13946"/>
                  </a:cubicBezTo>
                  <a:cubicBezTo>
                    <a:pt x="20086" y="13985"/>
                    <a:pt x="20104" y="14015"/>
                    <a:pt x="20116" y="14046"/>
                  </a:cubicBezTo>
                  <a:cubicBezTo>
                    <a:pt x="20151" y="14122"/>
                    <a:pt x="20192" y="14199"/>
                    <a:pt x="20233" y="14267"/>
                  </a:cubicBezTo>
                  <a:cubicBezTo>
                    <a:pt x="20245" y="14290"/>
                    <a:pt x="20263" y="14313"/>
                    <a:pt x="20275" y="14336"/>
                  </a:cubicBezTo>
                  <a:cubicBezTo>
                    <a:pt x="20381" y="14367"/>
                    <a:pt x="20552" y="14168"/>
                    <a:pt x="20451" y="14076"/>
                  </a:cubicBezTo>
                  <a:cubicBezTo>
                    <a:pt x="20440" y="14069"/>
                    <a:pt x="20345" y="13985"/>
                    <a:pt x="20422" y="14000"/>
                  </a:cubicBezTo>
                  <a:cubicBezTo>
                    <a:pt x="20516" y="14015"/>
                    <a:pt x="20563" y="14076"/>
                    <a:pt x="20634" y="13969"/>
                  </a:cubicBezTo>
                  <a:cubicBezTo>
                    <a:pt x="20663" y="13923"/>
                    <a:pt x="20669" y="13816"/>
                    <a:pt x="20675" y="13755"/>
                  </a:cubicBezTo>
                  <a:cubicBezTo>
                    <a:pt x="20693" y="13610"/>
                    <a:pt x="20716" y="13671"/>
                    <a:pt x="20811" y="13671"/>
                  </a:cubicBezTo>
                  <a:cubicBezTo>
                    <a:pt x="20858" y="13671"/>
                    <a:pt x="20875" y="13602"/>
                    <a:pt x="20917" y="13633"/>
                  </a:cubicBezTo>
                  <a:cubicBezTo>
                    <a:pt x="20987" y="13686"/>
                    <a:pt x="21017" y="13541"/>
                    <a:pt x="21099" y="13625"/>
                  </a:cubicBezTo>
                  <a:cubicBezTo>
                    <a:pt x="21282" y="13809"/>
                    <a:pt x="21199" y="13403"/>
                    <a:pt x="21347" y="13388"/>
                  </a:cubicBezTo>
                  <a:cubicBezTo>
                    <a:pt x="21541" y="13373"/>
                    <a:pt x="21370" y="12983"/>
                    <a:pt x="21364" y="12830"/>
                  </a:cubicBezTo>
                  <a:cubicBezTo>
                    <a:pt x="21364" y="12669"/>
                    <a:pt x="21476" y="12562"/>
                    <a:pt x="21600" y="12555"/>
                  </a:cubicBezTo>
                  <a:cubicBezTo>
                    <a:pt x="21559" y="12371"/>
                    <a:pt x="21600" y="12264"/>
                    <a:pt x="21600" y="12088"/>
                  </a:cubicBezTo>
                  <a:cubicBezTo>
                    <a:pt x="21565" y="11958"/>
                    <a:pt x="21470" y="11981"/>
                    <a:pt x="21429" y="1195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E4F7EBD8-D51F-44E7-BD8D-A44E2A5C910E}"/>
                </a:ext>
              </a:extLst>
            </p:cNvPr>
            <p:cNvSpPr/>
            <p:nvPr/>
          </p:nvSpPr>
          <p:spPr>
            <a:xfrm>
              <a:off x="5567161" y="4256505"/>
              <a:ext cx="1796022" cy="137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32" extrusionOk="0">
                  <a:moveTo>
                    <a:pt x="18969" y="12241"/>
                  </a:moveTo>
                  <a:cubicBezTo>
                    <a:pt x="19055" y="12150"/>
                    <a:pt x="19136" y="12082"/>
                    <a:pt x="19229" y="12007"/>
                  </a:cubicBezTo>
                  <a:cubicBezTo>
                    <a:pt x="19264" y="11976"/>
                    <a:pt x="19298" y="11946"/>
                    <a:pt x="19339" y="11916"/>
                  </a:cubicBezTo>
                  <a:cubicBezTo>
                    <a:pt x="19385" y="11878"/>
                    <a:pt x="19420" y="11826"/>
                    <a:pt x="19460" y="11773"/>
                  </a:cubicBezTo>
                  <a:cubicBezTo>
                    <a:pt x="19501" y="11720"/>
                    <a:pt x="19541" y="11667"/>
                    <a:pt x="19593" y="11622"/>
                  </a:cubicBezTo>
                  <a:cubicBezTo>
                    <a:pt x="19616" y="11599"/>
                    <a:pt x="19640" y="11577"/>
                    <a:pt x="19663" y="11562"/>
                  </a:cubicBezTo>
                  <a:cubicBezTo>
                    <a:pt x="19790" y="11448"/>
                    <a:pt x="19836" y="11411"/>
                    <a:pt x="19830" y="11192"/>
                  </a:cubicBezTo>
                  <a:cubicBezTo>
                    <a:pt x="19830" y="11162"/>
                    <a:pt x="19830" y="11124"/>
                    <a:pt x="19830" y="11094"/>
                  </a:cubicBezTo>
                  <a:cubicBezTo>
                    <a:pt x="19825" y="10905"/>
                    <a:pt x="19819" y="10739"/>
                    <a:pt x="19969" y="10596"/>
                  </a:cubicBezTo>
                  <a:cubicBezTo>
                    <a:pt x="20120" y="10445"/>
                    <a:pt x="20258" y="10400"/>
                    <a:pt x="20455" y="10430"/>
                  </a:cubicBezTo>
                  <a:cubicBezTo>
                    <a:pt x="20495" y="10437"/>
                    <a:pt x="20536" y="10452"/>
                    <a:pt x="20576" y="10468"/>
                  </a:cubicBezTo>
                  <a:cubicBezTo>
                    <a:pt x="20715" y="10520"/>
                    <a:pt x="20773" y="10535"/>
                    <a:pt x="20813" y="10422"/>
                  </a:cubicBezTo>
                  <a:cubicBezTo>
                    <a:pt x="20842" y="10347"/>
                    <a:pt x="20831" y="10143"/>
                    <a:pt x="20819" y="10000"/>
                  </a:cubicBezTo>
                  <a:cubicBezTo>
                    <a:pt x="20813" y="9932"/>
                    <a:pt x="20808" y="9864"/>
                    <a:pt x="20808" y="9819"/>
                  </a:cubicBezTo>
                  <a:cubicBezTo>
                    <a:pt x="20808" y="9773"/>
                    <a:pt x="20802" y="9713"/>
                    <a:pt x="20802" y="9653"/>
                  </a:cubicBezTo>
                  <a:cubicBezTo>
                    <a:pt x="20790" y="9494"/>
                    <a:pt x="20785" y="9321"/>
                    <a:pt x="20825" y="9193"/>
                  </a:cubicBezTo>
                  <a:cubicBezTo>
                    <a:pt x="20877" y="9019"/>
                    <a:pt x="21080" y="8785"/>
                    <a:pt x="21218" y="8732"/>
                  </a:cubicBezTo>
                  <a:cubicBezTo>
                    <a:pt x="21357" y="8679"/>
                    <a:pt x="21374" y="8664"/>
                    <a:pt x="21479" y="8529"/>
                  </a:cubicBezTo>
                  <a:cubicBezTo>
                    <a:pt x="21588" y="8385"/>
                    <a:pt x="21600" y="8325"/>
                    <a:pt x="21594" y="8114"/>
                  </a:cubicBezTo>
                  <a:cubicBezTo>
                    <a:pt x="21588" y="7948"/>
                    <a:pt x="21536" y="7925"/>
                    <a:pt x="21380" y="7880"/>
                  </a:cubicBezTo>
                  <a:cubicBezTo>
                    <a:pt x="21357" y="7872"/>
                    <a:pt x="21334" y="7865"/>
                    <a:pt x="21311" y="7857"/>
                  </a:cubicBezTo>
                  <a:cubicBezTo>
                    <a:pt x="21282" y="7850"/>
                    <a:pt x="21259" y="7842"/>
                    <a:pt x="21236" y="7842"/>
                  </a:cubicBezTo>
                  <a:cubicBezTo>
                    <a:pt x="21184" y="7835"/>
                    <a:pt x="21126" y="7835"/>
                    <a:pt x="21062" y="7729"/>
                  </a:cubicBezTo>
                  <a:cubicBezTo>
                    <a:pt x="20999" y="7631"/>
                    <a:pt x="20999" y="7503"/>
                    <a:pt x="21004" y="7397"/>
                  </a:cubicBezTo>
                  <a:cubicBezTo>
                    <a:pt x="21004" y="7374"/>
                    <a:pt x="21004" y="7352"/>
                    <a:pt x="21004" y="7329"/>
                  </a:cubicBezTo>
                  <a:cubicBezTo>
                    <a:pt x="21004" y="7299"/>
                    <a:pt x="21004" y="7261"/>
                    <a:pt x="20999" y="7231"/>
                  </a:cubicBezTo>
                  <a:cubicBezTo>
                    <a:pt x="20993" y="7148"/>
                    <a:pt x="20987" y="7050"/>
                    <a:pt x="21004" y="6967"/>
                  </a:cubicBezTo>
                  <a:cubicBezTo>
                    <a:pt x="21016" y="6914"/>
                    <a:pt x="21027" y="6876"/>
                    <a:pt x="21039" y="6846"/>
                  </a:cubicBezTo>
                  <a:cubicBezTo>
                    <a:pt x="21056" y="6808"/>
                    <a:pt x="21068" y="6778"/>
                    <a:pt x="21068" y="6725"/>
                  </a:cubicBezTo>
                  <a:cubicBezTo>
                    <a:pt x="21085" y="6559"/>
                    <a:pt x="21039" y="6507"/>
                    <a:pt x="20947" y="6393"/>
                  </a:cubicBezTo>
                  <a:cubicBezTo>
                    <a:pt x="20929" y="6378"/>
                    <a:pt x="20918" y="6356"/>
                    <a:pt x="20900" y="6333"/>
                  </a:cubicBezTo>
                  <a:cubicBezTo>
                    <a:pt x="20813" y="6228"/>
                    <a:pt x="20738" y="6054"/>
                    <a:pt x="20675" y="5865"/>
                  </a:cubicBezTo>
                  <a:cubicBezTo>
                    <a:pt x="20553" y="5722"/>
                    <a:pt x="20426" y="5692"/>
                    <a:pt x="20241" y="5692"/>
                  </a:cubicBezTo>
                  <a:cubicBezTo>
                    <a:pt x="20195" y="5692"/>
                    <a:pt x="20143" y="5699"/>
                    <a:pt x="20096" y="5699"/>
                  </a:cubicBezTo>
                  <a:cubicBezTo>
                    <a:pt x="19917" y="5714"/>
                    <a:pt x="19732" y="5730"/>
                    <a:pt x="19587" y="5549"/>
                  </a:cubicBezTo>
                  <a:cubicBezTo>
                    <a:pt x="19478" y="5616"/>
                    <a:pt x="19408" y="5699"/>
                    <a:pt x="19316" y="5820"/>
                  </a:cubicBezTo>
                  <a:cubicBezTo>
                    <a:pt x="19200" y="5971"/>
                    <a:pt x="19067" y="5926"/>
                    <a:pt x="18951" y="5888"/>
                  </a:cubicBezTo>
                  <a:cubicBezTo>
                    <a:pt x="18922" y="5880"/>
                    <a:pt x="18888" y="5865"/>
                    <a:pt x="18853" y="5858"/>
                  </a:cubicBezTo>
                  <a:cubicBezTo>
                    <a:pt x="18755" y="5835"/>
                    <a:pt x="18685" y="5775"/>
                    <a:pt x="18616" y="5714"/>
                  </a:cubicBezTo>
                  <a:cubicBezTo>
                    <a:pt x="18558" y="5662"/>
                    <a:pt x="18500" y="5609"/>
                    <a:pt x="18431" y="5601"/>
                  </a:cubicBezTo>
                  <a:cubicBezTo>
                    <a:pt x="18408" y="5594"/>
                    <a:pt x="18390" y="5594"/>
                    <a:pt x="18379" y="5594"/>
                  </a:cubicBezTo>
                  <a:cubicBezTo>
                    <a:pt x="18257" y="5571"/>
                    <a:pt x="18234" y="5541"/>
                    <a:pt x="18188" y="5367"/>
                  </a:cubicBezTo>
                  <a:cubicBezTo>
                    <a:pt x="18176" y="5322"/>
                    <a:pt x="18165" y="5277"/>
                    <a:pt x="18159" y="5232"/>
                  </a:cubicBezTo>
                  <a:cubicBezTo>
                    <a:pt x="18147" y="5171"/>
                    <a:pt x="18142" y="5111"/>
                    <a:pt x="18113" y="5051"/>
                  </a:cubicBezTo>
                  <a:cubicBezTo>
                    <a:pt x="18101" y="5020"/>
                    <a:pt x="18084" y="4990"/>
                    <a:pt x="18072" y="4960"/>
                  </a:cubicBezTo>
                  <a:cubicBezTo>
                    <a:pt x="18032" y="4877"/>
                    <a:pt x="17997" y="4802"/>
                    <a:pt x="17968" y="4688"/>
                  </a:cubicBezTo>
                  <a:lnTo>
                    <a:pt x="17945" y="4590"/>
                  </a:lnTo>
                  <a:cubicBezTo>
                    <a:pt x="17881" y="4319"/>
                    <a:pt x="17806" y="3987"/>
                    <a:pt x="17789" y="3708"/>
                  </a:cubicBezTo>
                  <a:cubicBezTo>
                    <a:pt x="17783" y="3610"/>
                    <a:pt x="17772" y="3511"/>
                    <a:pt x="17760" y="3421"/>
                  </a:cubicBezTo>
                  <a:cubicBezTo>
                    <a:pt x="17743" y="3255"/>
                    <a:pt x="17725" y="3089"/>
                    <a:pt x="17725" y="2923"/>
                  </a:cubicBezTo>
                  <a:cubicBezTo>
                    <a:pt x="17731" y="2712"/>
                    <a:pt x="17702" y="2561"/>
                    <a:pt x="17639" y="2463"/>
                  </a:cubicBezTo>
                  <a:cubicBezTo>
                    <a:pt x="17615" y="2433"/>
                    <a:pt x="17569" y="2395"/>
                    <a:pt x="17529" y="2365"/>
                  </a:cubicBezTo>
                  <a:cubicBezTo>
                    <a:pt x="17500" y="2342"/>
                    <a:pt x="17471" y="2319"/>
                    <a:pt x="17448" y="2297"/>
                  </a:cubicBezTo>
                  <a:cubicBezTo>
                    <a:pt x="17396" y="2244"/>
                    <a:pt x="17349" y="2191"/>
                    <a:pt x="17309" y="2131"/>
                  </a:cubicBezTo>
                  <a:cubicBezTo>
                    <a:pt x="17274" y="2086"/>
                    <a:pt x="17240" y="2040"/>
                    <a:pt x="17211" y="2010"/>
                  </a:cubicBezTo>
                  <a:cubicBezTo>
                    <a:pt x="17170" y="1965"/>
                    <a:pt x="17112" y="1942"/>
                    <a:pt x="17049" y="1912"/>
                  </a:cubicBezTo>
                  <a:cubicBezTo>
                    <a:pt x="16973" y="1882"/>
                    <a:pt x="16898" y="1852"/>
                    <a:pt x="16835" y="1784"/>
                  </a:cubicBezTo>
                  <a:cubicBezTo>
                    <a:pt x="16760" y="1701"/>
                    <a:pt x="16719" y="1595"/>
                    <a:pt x="16690" y="1497"/>
                  </a:cubicBezTo>
                  <a:cubicBezTo>
                    <a:pt x="16661" y="1407"/>
                    <a:pt x="16632" y="1324"/>
                    <a:pt x="16580" y="1271"/>
                  </a:cubicBezTo>
                  <a:cubicBezTo>
                    <a:pt x="16470" y="1165"/>
                    <a:pt x="16297" y="1437"/>
                    <a:pt x="16193" y="1595"/>
                  </a:cubicBezTo>
                  <a:cubicBezTo>
                    <a:pt x="16175" y="1618"/>
                    <a:pt x="16164" y="1640"/>
                    <a:pt x="16152" y="1663"/>
                  </a:cubicBezTo>
                  <a:cubicBezTo>
                    <a:pt x="16071" y="1784"/>
                    <a:pt x="15990" y="1837"/>
                    <a:pt x="15915" y="1822"/>
                  </a:cubicBezTo>
                  <a:cubicBezTo>
                    <a:pt x="15788" y="1791"/>
                    <a:pt x="15730" y="1573"/>
                    <a:pt x="15678" y="1361"/>
                  </a:cubicBezTo>
                  <a:cubicBezTo>
                    <a:pt x="15655" y="1286"/>
                    <a:pt x="15638" y="1210"/>
                    <a:pt x="15614" y="1158"/>
                  </a:cubicBezTo>
                  <a:cubicBezTo>
                    <a:pt x="15476" y="803"/>
                    <a:pt x="15412" y="818"/>
                    <a:pt x="15412" y="818"/>
                  </a:cubicBezTo>
                  <a:cubicBezTo>
                    <a:pt x="15372" y="826"/>
                    <a:pt x="15343" y="886"/>
                    <a:pt x="15308" y="954"/>
                  </a:cubicBezTo>
                  <a:cubicBezTo>
                    <a:pt x="15267" y="1037"/>
                    <a:pt x="15215" y="1135"/>
                    <a:pt x="15123" y="1165"/>
                  </a:cubicBezTo>
                  <a:cubicBezTo>
                    <a:pt x="14996" y="1210"/>
                    <a:pt x="14868" y="1188"/>
                    <a:pt x="14759" y="1173"/>
                  </a:cubicBezTo>
                  <a:cubicBezTo>
                    <a:pt x="14556" y="1142"/>
                    <a:pt x="14406" y="1120"/>
                    <a:pt x="14313" y="1407"/>
                  </a:cubicBezTo>
                  <a:cubicBezTo>
                    <a:pt x="14290" y="1474"/>
                    <a:pt x="14279" y="1565"/>
                    <a:pt x="14267" y="1648"/>
                  </a:cubicBezTo>
                  <a:cubicBezTo>
                    <a:pt x="14261" y="1693"/>
                    <a:pt x="14255" y="1746"/>
                    <a:pt x="14244" y="1784"/>
                  </a:cubicBezTo>
                  <a:cubicBezTo>
                    <a:pt x="14238" y="1814"/>
                    <a:pt x="14227" y="1859"/>
                    <a:pt x="14215" y="1897"/>
                  </a:cubicBezTo>
                  <a:cubicBezTo>
                    <a:pt x="14203" y="1935"/>
                    <a:pt x="14192" y="1972"/>
                    <a:pt x="14192" y="1987"/>
                  </a:cubicBezTo>
                  <a:cubicBezTo>
                    <a:pt x="14186" y="2033"/>
                    <a:pt x="14180" y="2070"/>
                    <a:pt x="14180" y="2108"/>
                  </a:cubicBezTo>
                  <a:cubicBezTo>
                    <a:pt x="14169" y="2252"/>
                    <a:pt x="14151" y="2387"/>
                    <a:pt x="14065" y="2538"/>
                  </a:cubicBezTo>
                  <a:lnTo>
                    <a:pt x="14024" y="2606"/>
                  </a:lnTo>
                  <a:lnTo>
                    <a:pt x="13978" y="2546"/>
                  </a:lnTo>
                  <a:cubicBezTo>
                    <a:pt x="13897" y="2448"/>
                    <a:pt x="13862" y="2327"/>
                    <a:pt x="13822" y="2206"/>
                  </a:cubicBezTo>
                  <a:cubicBezTo>
                    <a:pt x="13787" y="2093"/>
                    <a:pt x="13752" y="1980"/>
                    <a:pt x="13683" y="1912"/>
                  </a:cubicBezTo>
                  <a:cubicBezTo>
                    <a:pt x="13579" y="1799"/>
                    <a:pt x="13463" y="1776"/>
                    <a:pt x="13336" y="1754"/>
                  </a:cubicBezTo>
                  <a:cubicBezTo>
                    <a:pt x="13313" y="1746"/>
                    <a:pt x="13290" y="1746"/>
                    <a:pt x="13266" y="1739"/>
                  </a:cubicBezTo>
                  <a:cubicBezTo>
                    <a:pt x="13081" y="1701"/>
                    <a:pt x="12856" y="1625"/>
                    <a:pt x="12763" y="1444"/>
                  </a:cubicBezTo>
                  <a:cubicBezTo>
                    <a:pt x="12752" y="1414"/>
                    <a:pt x="12694" y="1180"/>
                    <a:pt x="12688" y="1165"/>
                  </a:cubicBezTo>
                  <a:cubicBezTo>
                    <a:pt x="12682" y="1135"/>
                    <a:pt x="12682" y="1097"/>
                    <a:pt x="12682" y="1060"/>
                  </a:cubicBezTo>
                  <a:cubicBezTo>
                    <a:pt x="12665" y="1067"/>
                    <a:pt x="12648" y="1075"/>
                    <a:pt x="12630" y="1075"/>
                  </a:cubicBezTo>
                  <a:cubicBezTo>
                    <a:pt x="12601" y="1082"/>
                    <a:pt x="12578" y="1090"/>
                    <a:pt x="12561" y="1105"/>
                  </a:cubicBezTo>
                  <a:cubicBezTo>
                    <a:pt x="12492" y="1150"/>
                    <a:pt x="12416" y="1233"/>
                    <a:pt x="12347" y="1308"/>
                  </a:cubicBezTo>
                  <a:cubicBezTo>
                    <a:pt x="12231" y="1437"/>
                    <a:pt x="12173" y="1603"/>
                    <a:pt x="12116" y="1784"/>
                  </a:cubicBezTo>
                  <a:cubicBezTo>
                    <a:pt x="12104" y="1822"/>
                    <a:pt x="12093" y="1859"/>
                    <a:pt x="12081" y="1897"/>
                  </a:cubicBezTo>
                  <a:cubicBezTo>
                    <a:pt x="12058" y="1965"/>
                    <a:pt x="12040" y="2025"/>
                    <a:pt x="12017" y="2086"/>
                  </a:cubicBezTo>
                  <a:cubicBezTo>
                    <a:pt x="11942" y="2335"/>
                    <a:pt x="11867" y="2576"/>
                    <a:pt x="11653" y="2719"/>
                  </a:cubicBezTo>
                  <a:lnTo>
                    <a:pt x="11624" y="2742"/>
                  </a:lnTo>
                  <a:cubicBezTo>
                    <a:pt x="11422" y="2878"/>
                    <a:pt x="11231" y="3014"/>
                    <a:pt x="10988" y="3014"/>
                  </a:cubicBezTo>
                  <a:cubicBezTo>
                    <a:pt x="10971" y="3014"/>
                    <a:pt x="10942" y="3014"/>
                    <a:pt x="10919" y="3006"/>
                  </a:cubicBezTo>
                  <a:cubicBezTo>
                    <a:pt x="10884" y="2998"/>
                    <a:pt x="10832" y="2991"/>
                    <a:pt x="10809" y="3006"/>
                  </a:cubicBezTo>
                  <a:cubicBezTo>
                    <a:pt x="10786" y="3014"/>
                    <a:pt x="10786" y="3021"/>
                    <a:pt x="10774" y="3044"/>
                  </a:cubicBezTo>
                  <a:cubicBezTo>
                    <a:pt x="10762" y="3066"/>
                    <a:pt x="10751" y="3089"/>
                    <a:pt x="10728" y="3119"/>
                  </a:cubicBezTo>
                  <a:cubicBezTo>
                    <a:pt x="10583" y="3308"/>
                    <a:pt x="10456" y="3240"/>
                    <a:pt x="10375" y="3142"/>
                  </a:cubicBezTo>
                  <a:cubicBezTo>
                    <a:pt x="10230" y="2976"/>
                    <a:pt x="10248" y="2636"/>
                    <a:pt x="10265" y="2372"/>
                  </a:cubicBezTo>
                  <a:cubicBezTo>
                    <a:pt x="10271" y="2297"/>
                    <a:pt x="10277" y="2229"/>
                    <a:pt x="10277" y="2169"/>
                  </a:cubicBezTo>
                  <a:cubicBezTo>
                    <a:pt x="10277" y="2116"/>
                    <a:pt x="10277" y="2063"/>
                    <a:pt x="10277" y="2003"/>
                  </a:cubicBezTo>
                  <a:cubicBezTo>
                    <a:pt x="10277" y="1904"/>
                    <a:pt x="10277" y="1799"/>
                    <a:pt x="10277" y="1701"/>
                  </a:cubicBezTo>
                  <a:cubicBezTo>
                    <a:pt x="10271" y="1580"/>
                    <a:pt x="10242" y="1527"/>
                    <a:pt x="10196" y="1437"/>
                  </a:cubicBezTo>
                  <a:cubicBezTo>
                    <a:pt x="10184" y="1414"/>
                    <a:pt x="10167" y="1384"/>
                    <a:pt x="10149" y="1354"/>
                  </a:cubicBezTo>
                  <a:cubicBezTo>
                    <a:pt x="10132" y="1316"/>
                    <a:pt x="10109" y="1286"/>
                    <a:pt x="10086" y="1248"/>
                  </a:cubicBezTo>
                  <a:cubicBezTo>
                    <a:pt x="10040" y="1180"/>
                    <a:pt x="9987" y="1097"/>
                    <a:pt x="9964" y="999"/>
                  </a:cubicBezTo>
                  <a:cubicBezTo>
                    <a:pt x="9935" y="886"/>
                    <a:pt x="9941" y="780"/>
                    <a:pt x="9947" y="667"/>
                  </a:cubicBezTo>
                  <a:cubicBezTo>
                    <a:pt x="9953" y="599"/>
                    <a:pt x="9953" y="531"/>
                    <a:pt x="9947" y="463"/>
                  </a:cubicBezTo>
                  <a:cubicBezTo>
                    <a:pt x="9947" y="456"/>
                    <a:pt x="9947" y="456"/>
                    <a:pt x="9947" y="448"/>
                  </a:cubicBezTo>
                  <a:cubicBezTo>
                    <a:pt x="9935" y="358"/>
                    <a:pt x="9930" y="343"/>
                    <a:pt x="9854" y="350"/>
                  </a:cubicBezTo>
                  <a:cubicBezTo>
                    <a:pt x="9843" y="350"/>
                    <a:pt x="9826" y="350"/>
                    <a:pt x="9814" y="350"/>
                  </a:cubicBezTo>
                  <a:cubicBezTo>
                    <a:pt x="9797" y="350"/>
                    <a:pt x="9773" y="350"/>
                    <a:pt x="9750" y="358"/>
                  </a:cubicBezTo>
                  <a:cubicBezTo>
                    <a:pt x="9658" y="365"/>
                    <a:pt x="9635" y="388"/>
                    <a:pt x="9583" y="463"/>
                  </a:cubicBezTo>
                  <a:cubicBezTo>
                    <a:pt x="9565" y="486"/>
                    <a:pt x="9548" y="516"/>
                    <a:pt x="9525" y="539"/>
                  </a:cubicBezTo>
                  <a:lnTo>
                    <a:pt x="9513" y="554"/>
                  </a:lnTo>
                  <a:cubicBezTo>
                    <a:pt x="9432" y="660"/>
                    <a:pt x="9409" y="682"/>
                    <a:pt x="9265" y="690"/>
                  </a:cubicBezTo>
                  <a:lnTo>
                    <a:pt x="9195" y="697"/>
                  </a:lnTo>
                  <a:cubicBezTo>
                    <a:pt x="9085" y="705"/>
                    <a:pt x="8952" y="720"/>
                    <a:pt x="8854" y="690"/>
                  </a:cubicBezTo>
                  <a:cubicBezTo>
                    <a:pt x="8680" y="645"/>
                    <a:pt x="8438" y="539"/>
                    <a:pt x="8270" y="298"/>
                  </a:cubicBezTo>
                  <a:cubicBezTo>
                    <a:pt x="8253" y="275"/>
                    <a:pt x="8235" y="252"/>
                    <a:pt x="8218" y="222"/>
                  </a:cubicBezTo>
                  <a:cubicBezTo>
                    <a:pt x="8102" y="49"/>
                    <a:pt x="8039" y="-42"/>
                    <a:pt x="7865" y="18"/>
                  </a:cubicBezTo>
                  <a:cubicBezTo>
                    <a:pt x="7819" y="33"/>
                    <a:pt x="7773" y="49"/>
                    <a:pt x="7726" y="56"/>
                  </a:cubicBezTo>
                  <a:cubicBezTo>
                    <a:pt x="7507" y="116"/>
                    <a:pt x="7391" y="162"/>
                    <a:pt x="7379" y="441"/>
                  </a:cubicBezTo>
                  <a:cubicBezTo>
                    <a:pt x="7379" y="486"/>
                    <a:pt x="7379" y="546"/>
                    <a:pt x="7385" y="607"/>
                  </a:cubicBezTo>
                  <a:cubicBezTo>
                    <a:pt x="7391" y="705"/>
                    <a:pt x="7397" y="795"/>
                    <a:pt x="7385" y="886"/>
                  </a:cubicBezTo>
                  <a:cubicBezTo>
                    <a:pt x="7373" y="961"/>
                    <a:pt x="7345" y="1029"/>
                    <a:pt x="7316" y="1105"/>
                  </a:cubicBezTo>
                  <a:cubicBezTo>
                    <a:pt x="7298" y="1150"/>
                    <a:pt x="7281" y="1195"/>
                    <a:pt x="7269" y="1241"/>
                  </a:cubicBezTo>
                  <a:cubicBezTo>
                    <a:pt x="7194" y="1497"/>
                    <a:pt x="7055" y="1731"/>
                    <a:pt x="6922" y="1957"/>
                  </a:cubicBezTo>
                  <a:cubicBezTo>
                    <a:pt x="6830" y="2116"/>
                    <a:pt x="6732" y="2282"/>
                    <a:pt x="6656" y="2448"/>
                  </a:cubicBezTo>
                  <a:cubicBezTo>
                    <a:pt x="6639" y="2493"/>
                    <a:pt x="6616" y="2538"/>
                    <a:pt x="6599" y="2583"/>
                  </a:cubicBezTo>
                  <a:cubicBezTo>
                    <a:pt x="6512" y="2795"/>
                    <a:pt x="6413" y="3036"/>
                    <a:pt x="6246" y="3180"/>
                  </a:cubicBezTo>
                  <a:cubicBezTo>
                    <a:pt x="6090" y="3308"/>
                    <a:pt x="5968" y="3421"/>
                    <a:pt x="5847" y="3549"/>
                  </a:cubicBezTo>
                  <a:cubicBezTo>
                    <a:pt x="5824" y="3579"/>
                    <a:pt x="5795" y="3602"/>
                    <a:pt x="5766" y="3632"/>
                  </a:cubicBezTo>
                  <a:cubicBezTo>
                    <a:pt x="5656" y="3730"/>
                    <a:pt x="5592" y="3798"/>
                    <a:pt x="5615" y="3934"/>
                  </a:cubicBezTo>
                  <a:cubicBezTo>
                    <a:pt x="5615" y="3934"/>
                    <a:pt x="5627" y="3949"/>
                    <a:pt x="5633" y="3957"/>
                  </a:cubicBezTo>
                  <a:cubicBezTo>
                    <a:pt x="5650" y="3972"/>
                    <a:pt x="5667" y="3994"/>
                    <a:pt x="5673" y="4032"/>
                  </a:cubicBezTo>
                  <a:cubicBezTo>
                    <a:pt x="5679" y="4070"/>
                    <a:pt x="5685" y="4107"/>
                    <a:pt x="5685" y="4138"/>
                  </a:cubicBezTo>
                  <a:cubicBezTo>
                    <a:pt x="5685" y="4175"/>
                    <a:pt x="5685" y="4213"/>
                    <a:pt x="5696" y="4228"/>
                  </a:cubicBezTo>
                  <a:cubicBezTo>
                    <a:pt x="5708" y="4258"/>
                    <a:pt x="5725" y="4273"/>
                    <a:pt x="5743" y="4296"/>
                  </a:cubicBezTo>
                  <a:cubicBezTo>
                    <a:pt x="5772" y="4334"/>
                    <a:pt x="5806" y="4379"/>
                    <a:pt x="5824" y="4477"/>
                  </a:cubicBezTo>
                  <a:cubicBezTo>
                    <a:pt x="5841" y="4590"/>
                    <a:pt x="5841" y="4832"/>
                    <a:pt x="5824" y="4945"/>
                  </a:cubicBezTo>
                  <a:cubicBezTo>
                    <a:pt x="5760" y="5307"/>
                    <a:pt x="5534" y="5307"/>
                    <a:pt x="5332" y="5300"/>
                  </a:cubicBezTo>
                  <a:lnTo>
                    <a:pt x="5309" y="5300"/>
                  </a:lnTo>
                  <a:cubicBezTo>
                    <a:pt x="5280" y="5300"/>
                    <a:pt x="5257" y="5300"/>
                    <a:pt x="5234" y="5292"/>
                  </a:cubicBezTo>
                  <a:cubicBezTo>
                    <a:pt x="5147" y="5284"/>
                    <a:pt x="5112" y="5284"/>
                    <a:pt x="5072" y="5345"/>
                  </a:cubicBezTo>
                  <a:cubicBezTo>
                    <a:pt x="5037" y="5405"/>
                    <a:pt x="5014" y="5624"/>
                    <a:pt x="5031" y="5707"/>
                  </a:cubicBezTo>
                  <a:cubicBezTo>
                    <a:pt x="5043" y="5752"/>
                    <a:pt x="5066" y="5782"/>
                    <a:pt x="5112" y="5820"/>
                  </a:cubicBezTo>
                  <a:cubicBezTo>
                    <a:pt x="5147" y="5858"/>
                    <a:pt x="5187" y="5896"/>
                    <a:pt x="5216" y="5963"/>
                  </a:cubicBezTo>
                  <a:cubicBezTo>
                    <a:pt x="5251" y="6046"/>
                    <a:pt x="5257" y="6197"/>
                    <a:pt x="5240" y="6416"/>
                  </a:cubicBezTo>
                  <a:cubicBezTo>
                    <a:pt x="5216" y="6673"/>
                    <a:pt x="5008" y="6990"/>
                    <a:pt x="4788" y="6997"/>
                  </a:cubicBezTo>
                  <a:cubicBezTo>
                    <a:pt x="4650" y="7005"/>
                    <a:pt x="4632" y="7005"/>
                    <a:pt x="4546" y="7140"/>
                  </a:cubicBezTo>
                  <a:cubicBezTo>
                    <a:pt x="4528" y="7163"/>
                    <a:pt x="4517" y="7186"/>
                    <a:pt x="4505" y="7201"/>
                  </a:cubicBezTo>
                  <a:cubicBezTo>
                    <a:pt x="4465" y="7254"/>
                    <a:pt x="4436" y="7291"/>
                    <a:pt x="4418" y="7367"/>
                  </a:cubicBezTo>
                  <a:cubicBezTo>
                    <a:pt x="4413" y="7397"/>
                    <a:pt x="4407" y="7427"/>
                    <a:pt x="4401" y="7465"/>
                  </a:cubicBezTo>
                  <a:cubicBezTo>
                    <a:pt x="4389" y="7563"/>
                    <a:pt x="4372" y="7699"/>
                    <a:pt x="4256" y="7744"/>
                  </a:cubicBezTo>
                  <a:cubicBezTo>
                    <a:pt x="4204" y="7767"/>
                    <a:pt x="4164" y="7714"/>
                    <a:pt x="4141" y="7691"/>
                  </a:cubicBezTo>
                  <a:cubicBezTo>
                    <a:pt x="4135" y="7684"/>
                    <a:pt x="4123" y="7669"/>
                    <a:pt x="4118" y="7669"/>
                  </a:cubicBezTo>
                  <a:cubicBezTo>
                    <a:pt x="4100" y="7661"/>
                    <a:pt x="4071" y="7669"/>
                    <a:pt x="4048" y="7669"/>
                  </a:cubicBezTo>
                  <a:cubicBezTo>
                    <a:pt x="4031" y="7669"/>
                    <a:pt x="4013" y="7676"/>
                    <a:pt x="3996" y="7676"/>
                  </a:cubicBezTo>
                  <a:cubicBezTo>
                    <a:pt x="3776" y="7676"/>
                    <a:pt x="3562" y="7767"/>
                    <a:pt x="3348" y="7842"/>
                  </a:cubicBezTo>
                  <a:lnTo>
                    <a:pt x="3308" y="7857"/>
                  </a:lnTo>
                  <a:cubicBezTo>
                    <a:pt x="3273" y="7872"/>
                    <a:pt x="3227" y="7902"/>
                    <a:pt x="3187" y="7925"/>
                  </a:cubicBezTo>
                  <a:cubicBezTo>
                    <a:pt x="3152" y="7948"/>
                    <a:pt x="3117" y="7970"/>
                    <a:pt x="3088" y="7985"/>
                  </a:cubicBezTo>
                  <a:cubicBezTo>
                    <a:pt x="3065" y="7993"/>
                    <a:pt x="3048" y="8000"/>
                    <a:pt x="3030" y="8008"/>
                  </a:cubicBezTo>
                  <a:cubicBezTo>
                    <a:pt x="3001" y="8016"/>
                    <a:pt x="2978" y="8031"/>
                    <a:pt x="2955" y="8046"/>
                  </a:cubicBezTo>
                  <a:cubicBezTo>
                    <a:pt x="2944" y="8053"/>
                    <a:pt x="2938" y="8061"/>
                    <a:pt x="2932" y="8083"/>
                  </a:cubicBezTo>
                  <a:cubicBezTo>
                    <a:pt x="2920" y="8114"/>
                    <a:pt x="2897" y="8159"/>
                    <a:pt x="2840" y="8182"/>
                  </a:cubicBezTo>
                  <a:cubicBezTo>
                    <a:pt x="2672" y="8257"/>
                    <a:pt x="2267" y="8204"/>
                    <a:pt x="2122" y="8106"/>
                  </a:cubicBezTo>
                  <a:cubicBezTo>
                    <a:pt x="2001" y="8031"/>
                    <a:pt x="1914" y="8008"/>
                    <a:pt x="1856" y="8046"/>
                  </a:cubicBezTo>
                  <a:cubicBezTo>
                    <a:pt x="1810" y="8076"/>
                    <a:pt x="1775" y="8159"/>
                    <a:pt x="1764" y="8280"/>
                  </a:cubicBezTo>
                  <a:cubicBezTo>
                    <a:pt x="1758" y="8317"/>
                    <a:pt x="1764" y="8355"/>
                    <a:pt x="1764" y="8393"/>
                  </a:cubicBezTo>
                  <a:cubicBezTo>
                    <a:pt x="1770" y="8483"/>
                    <a:pt x="1775" y="8589"/>
                    <a:pt x="1700" y="8687"/>
                  </a:cubicBezTo>
                  <a:cubicBezTo>
                    <a:pt x="1654" y="8747"/>
                    <a:pt x="1596" y="8770"/>
                    <a:pt x="1544" y="8785"/>
                  </a:cubicBezTo>
                  <a:cubicBezTo>
                    <a:pt x="1509" y="8793"/>
                    <a:pt x="1480" y="8808"/>
                    <a:pt x="1457" y="8823"/>
                  </a:cubicBezTo>
                  <a:cubicBezTo>
                    <a:pt x="1446" y="8830"/>
                    <a:pt x="1428" y="8853"/>
                    <a:pt x="1411" y="8876"/>
                  </a:cubicBezTo>
                  <a:cubicBezTo>
                    <a:pt x="1371" y="8936"/>
                    <a:pt x="1301" y="9034"/>
                    <a:pt x="1197" y="8959"/>
                  </a:cubicBezTo>
                  <a:cubicBezTo>
                    <a:pt x="1099" y="8891"/>
                    <a:pt x="1110" y="8732"/>
                    <a:pt x="1122" y="8634"/>
                  </a:cubicBezTo>
                  <a:cubicBezTo>
                    <a:pt x="1128" y="8597"/>
                    <a:pt x="1128" y="8559"/>
                    <a:pt x="1128" y="8536"/>
                  </a:cubicBezTo>
                  <a:cubicBezTo>
                    <a:pt x="1122" y="8476"/>
                    <a:pt x="1099" y="8400"/>
                    <a:pt x="1081" y="8370"/>
                  </a:cubicBezTo>
                  <a:cubicBezTo>
                    <a:pt x="1081" y="8370"/>
                    <a:pt x="1081" y="8370"/>
                    <a:pt x="1081" y="8370"/>
                  </a:cubicBezTo>
                  <a:cubicBezTo>
                    <a:pt x="1070" y="8393"/>
                    <a:pt x="1058" y="8423"/>
                    <a:pt x="1035" y="8438"/>
                  </a:cubicBezTo>
                  <a:cubicBezTo>
                    <a:pt x="1000" y="8468"/>
                    <a:pt x="960" y="8491"/>
                    <a:pt x="920" y="8521"/>
                  </a:cubicBezTo>
                  <a:cubicBezTo>
                    <a:pt x="885" y="8544"/>
                    <a:pt x="850" y="8566"/>
                    <a:pt x="821" y="8589"/>
                  </a:cubicBezTo>
                  <a:cubicBezTo>
                    <a:pt x="706" y="8680"/>
                    <a:pt x="590" y="8830"/>
                    <a:pt x="515" y="8989"/>
                  </a:cubicBezTo>
                  <a:cubicBezTo>
                    <a:pt x="440" y="9147"/>
                    <a:pt x="445" y="9366"/>
                    <a:pt x="451" y="9577"/>
                  </a:cubicBezTo>
                  <a:cubicBezTo>
                    <a:pt x="451" y="9638"/>
                    <a:pt x="457" y="9698"/>
                    <a:pt x="457" y="9758"/>
                  </a:cubicBezTo>
                  <a:cubicBezTo>
                    <a:pt x="457" y="9804"/>
                    <a:pt x="457" y="9849"/>
                    <a:pt x="463" y="9902"/>
                  </a:cubicBezTo>
                  <a:cubicBezTo>
                    <a:pt x="468" y="10000"/>
                    <a:pt x="474" y="10105"/>
                    <a:pt x="463" y="10196"/>
                  </a:cubicBezTo>
                  <a:cubicBezTo>
                    <a:pt x="440" y="10369"/>
                    <a:pt x="370" y="10468"/>
                    <a:pt x="295" y="10566"/>
                  </a:cubicBezTo>
                  <a:cubicBezTo>
                    <a:pt x="272" y="10596"/>
                    <a:pt x="249" y="10626"/>
                    <a:pt x="226" y="10664"/>
                  </a:cubicBezTo>
                  <a:cubicBezTo>
                    <a:pt x="145" y="10784"/>
                    <a:pt x="110" y="10973"/>
                    <a:pt x="145" y="11101"/>
                  </a:cubicBezTo>
                  <a:cubicBezTo>
                    <a:pt x="168" y="11192"/>
                    <a:pt x="214" y="11245"/>
                    <a:pt x="289" y="11267"/>
                  </a:cubicBezTo>
                  <a:cubicBezTo>
                    <a:pt x="324" y="11282"/>
                    <a:pt x="364" y="11282"/>
                    <a:pt x="405" y="11282"/>
                  </a:cubicBezTo>
                  <a:cubicBezTo>
                    <a:pt x="474" y="11290"/>
                    <a:pt x="549" y="11290"/>
                    <a:pt x="630" y="11350"/>
                  </a:cubicBezTo>
                  <a:cubicBezTo>
                    <a:pt x="677" y="11380"/>
                    <a:pt x="711" y="11418"/>
                    <a:pt x="740" y="11463"/>
                  </a:cubicBezTo>
                  <a:cubicBezTo>
                    <a:pt x="769" y="11494"/>
                    <a:pt x="792" y="11524"/>
                    <a:pt x="821" y="11546"/>
                  </a:cubicBezTo>
                  <a:cubicBezTo>
                    <a:pt x="862" y="11577"/>
                    <a:pt x="914" y="11584"/>
                    <a:pt x="966" y="11584"/>
                  </a:cubicBezTo>
                  <a:cubicBezTo>
                    <a:pt x="1035" y="11592"/>
                    <a:pt x="1122" y="11599"/>
                    <a:pt x="1186" y="11675"/>
                  </a:cubicBezTo>
                  <a:cubicBezTo>
                    <a:pt x="1267" y="11780"/>
                    <a:pt x="1261" y="11924"/>
                    <a:pt x="1255" y="12044"/>
                  </a:cubicBezTo>
                  <a:lnTo>
                    <a:pt x="1255" y="12097"/>
                  </a:lnTo>
                  <a:cubicBezTo>
                    <a:pt x="1249" y="12241"/>
                    <a:pt x="1203" y="12301"/>
                    <a:pt x="1168" y="12346"/>
                  </a:cubicBezTo>
                  <a:cubicBezTo>
                    <a:pt x="1145" y="12376"/>
                    <a:pt x="1128" y="12399"/>
                    <a:pt x="1116" y="12452"/>
                  </a:cubicBezTo>
                  <a:cubicBezTo>
                    <a:pt x="1099" y="12520"/>
                    <a:pt x="1110" y="12678"/>
                    <a:pt x="1122" y="12784"/>
                  </a:cubicBezTo>
                  <a:lnTo>
                    <a:pt x="1128" y="12784"/>
                  </a:lnTo>
                  <a:cubicBezTo>
                    <a:pt x="1232" y="12806"/>
                    <a:pt x="1376" y="12844"/>
                    <a:pt x="1434" y="13025"/>
                  </a:cubicBezTo>
                  <a:cubicBezTo>
                    <a:pt x="1469" y="13138"/>
                    <a:pt x="1417" y="13267"/>
                    <a:pt x="1371" y="13380"/>
                  </a:cubicBezTo>
                  <a:cubicBezTo>
                    <a:pt x="1353" y="13417"/>
                    <a:pt x="1342" y="13455"/>
                    <a:pt x="1330" y="13485"/>
                  </a:cubicBezTo>
                  <a:cubicBezTo>
                    <a:pt x="1313" y="13553"/>
                    <a:pt x="1295" y="13621"/>
                    <a:pt x="1272" y="13682"/>
                  </a:cubicBezTo>
                  <a:cubicBezTo>
                    <a:pt x="1220" y="13878"/>
                    <a:pt x="1168" y="14059"/>
                    <a:pt x="1093" y="14255"/>
                  </a:cubicBezTo>
                  <a:cubicBezTo>
                    <a:pt x="1064" y="14323"/>
                    <a:pt x="1053" y="14398"/>
                    <a:pt x="1041" y="14474"/>
                  </a:cubicBezTo>
                  <a:cubicBezTo>
                    <a:pt x="1024" y="14572"/>
                    <a:pt x="1012" y="14670"/>
                    <a:pt x="960" y="14775"/>
                  </a:cubicBezTo>
                  <a:cubicBezTo>
                    <a:pt x="908" y="14881"/>
                    <a:pt x="850" y="14972"/>
                    <a:pt x="787" y="15055"/>
                  </a:cubicBezTo>
                  <a:lnTo>
                    <a:pt x="729" y="15138"/>
                  </a:lnTo>
                  <a:cubicBezTo>
                    <a:pt x="659" y="15243"/>
                    <a:pt x="636" y="15273"/>
                    <a:pt x="653" y="15402"/>
                  </a:cubicBezTo>
                  <a:cubicBezTo>
                    <a:pt x="659" y="15439"/>
                    <a:pt x="671" y="15477"/>
                    <a:pt x="682" y="15515"/>
                  </a:cubicBezTo>
                  <a:cubicBezTo>
                    <a:pt x="711" y="15598"/>
                    <a:pt x="740" y="15703"/>
                    <a:pt x="677" y="15832"/>
                  </a:cubicBezTo>
                  <a:cubicBezTo>
                    <a:pt x="607" y="15968"/>
                    <a:pt x="492" y="15983"/>
                    <a:pt x="399" y="15990"/>
                  </a:cubicBezTo>
                  <a:cubicBezTo>
                    <a:pt x="359" y="15998"/>
                    <a:pt x="318" y="15998"/>
                    <a:pt x="289" y="16013"/>
                  </a:cubicBezTo>
                  <a:cubicBezTo>
                    <a:pt x="208" y="16051"/>
                    <a:pt x="110" y="16179"/>
                    <a:pt x="81" y="16284"/>
                  </a:cubicBezTo>
                  <a:cubicBezTo>
                    <a:pt x="35" y="16458"/>
                    <a:pt x="52" y="16707"/>
                    <a:pt x="64" y="16926"/>
                  </a:cubicBezTo>
                  <a:cubicBezTo>
                    <a:pt x="69" y="17024"/>
                    <a:pt x="75" y="17114"/>
                    <a:pt x="75" y="17197"/>
                  </a:cubicBezTo>
                  <a:cubicBezTo>
                    <a:pt x="75" y="17220"/>
                    <a:pt x="75" y="17250"/>
                    <a:pt x="75" y="17280"/>
                  </a:cubicBezTo>
                  <a:cubicBezTo>
                    <a:pt x="75" y="17341"/>
                    <a:pt x="81" y="17409"/>
                    <a:pt x="75" y="17469"/>
                  </a:cubicBezTo>
                  <a:cubicBezTo>
                    <a:pt x="69" y="17537"/>
                    <a:pt x="52" y="17574"/>
                    <a:pt x="40" y="17612"/>
                  </a:cubicBezTo>
                  <a:cubicBezTo>
                    <a:pt x="35" y="17635"/>
                    <a:pt x="29" y="17650"/>
                    <a:pt x="23" y="17665"/>
                  </a:cubicBezTo>
                  <a:cubicBezTo>
                    <a:pt x="17" y="17695"/>
                    <a:pt x="17" y="17733"/>
                    <a:pt x="17" y="17771"/>
                  </a:cubicBezTo>
                  <a:cubicBezTo>
                    <a:pt x="17" y="17816"/>
                    <a:pt x="17" y="17861"/>
                    <a:pt x="12" y="17914"/>
                  </a:cubicBezTo>
                  <a:cubicBezTo>
                    <a:pt x="12" y="17922"/>
                    <a:pt x="6" y="17929"/>
                    <a:pt x="0" y="17944"/>
                  </a:cubicBezTo>
                  <a:cubicBezTo>
                    <a:pt x="6" y="17952"/>
                    <a:pt x="12" y="17952"/>
                    <a:pt x="17" y="17959"/>
                  </a:cubicBezTo>
                  <a:cubicBezTo>
                    <a:pt x="93" y="17997"/>
                    <a:pt x="150" y="18155"/>
                    <a:pt x="220" y="18178"/>
                  </a:cubicBezTo>
                  <a:cubicBezTo>
                    <a:pt x="243" y="18186"/>
                    <a:pt x="376" y="18065"/>
                    <a:pt x="376" y="18095"/>
                  </a:cubicBezTo>
                  <a:cubicBezTo>
                    <a:pt x="376" y="18208"/>
                    <a:pt x="405" y="18269"/>
                    <a:pt x="468" y="18336"/>
                  </a:cubicBezTo>
                  <a:cubicBezTo>
                    <a:pt x="497" y="18367"/>
                    <a:pt x="549" y="18419"/>
                    <a:pt x="555" y="18472"/>
                  </a:cubicBezTo>
                  <a:cubicBezTo>
                    <a:pt x="561" y="18548"/>
                    <a:pt x="549" y="18623"/>
                    <a:pt x="619" y="18638"/>
                  </a:cubicBezTo>
                  <a:cubicBezTo>
                    <a:pt x="659" y="18646"/>
                    <a:pt x="717" y="18661"/>
                    <a:pt x="758" y="18691"/>
                  </a:cubicBezTo>
                  <a:cubicBezTo>
                    <a:pt x="798" y="18721"/>
                    <a:pt x="769" y="18759"/>
                    <a:pt x="775" y="18804"/>
                  </a:cubicBezTo>
                  <a:cubicBezTo>
                    <a:pt x="787" y="18895"/>
                    <a:pt x="1006" y="18970"/>
                    <a:pt x="1058" y="18917"/>
                  </a:cubicBezTo>
                  <a:cubicBezTo>
                    <a:pt x="1076" y="18902"/>
                    <a:pt x="1006" y="18834"/>
                    <a:pt x="1035" y="18797"/>
                  </a:cubicBezTo>
                  <a:cubicBezTo>
                    <a:pt x="1058" y="18767"/>
                    <a:pt x="1139" y="18804"/>
                    <a:pt x="1168" y="18812"/>
                  </a:cubicBezTo>
                  <a:cubicBezTo>
                    <a:pt x="1249" y="18834"/>
                    <a:pt x="1267" y="18721"/>
                    <a:pt x="1359" y="18691"/>
                  </a:cubicBezTo>
                  <a:cubicBezTo>
                    <a:pt x="1446" y="18661"/>
                    <a:pt x="1533" y="18676"/>
                    <a:pt x="1625" y="18623"/>
                  </a:cubicBezTo>
                  <a:cubicBezTo>
                    <a:pt x="1648" y="18608"/>
                    <a:pt x="1799" y="18465"/>
                    <a:pt x="1781" y="18563"/>
                  </a:cubicBezTo>
                  <a:cubicBezTo>
                    <a:pt x="1770" y="18646"/>
                    <a:pt x="2117" y="18623"/>
                    <a:pt x="2151" y="18721"/>
                  </a:cubicBezTo>
                  <a:cubicBezTo>
                    <a:pt x="2180" y="18797"/>
                    <a:pt x="2169" y="18857"/>
                    <a:pt x="2232" y="18895"/>
                  </a:cubicBezTo>
                  <a:cubicBezTo>
                    <a:pt x="2273" y="18917"/>
                    <a:pt x="2313" y="18940"/>
                    <a:pt x="2360" y="18948"/>
                  </a:cubicBezTo>
                  <a:cubicBezTo>
                    <a:pt x="2435" y="18970"/>
                    <a:pt x="2360" y="18880"/>
                    <a:pt x="2371" y="18865"/>
                  </a:cubicBezTo>
                  <a:cubicBezTo>
                    <a:pt x="2394" y="18834"/>
                    <a:pt x="2412" y="18880"/>
                    <a:pt x="2435" y="18834"/>
                  </a:cubicBezTo>
                  <a:cubicBezTo>
                    <a:pt x="2452" y="18797"/>
                    <a:pt x="2464" y="18751"/>
                    <a:pt x="2487" y="18714"/>
                  </a:cubicBezTo>
                  <a:cubicBezTo>
                    <a:pt x="2516" y="18661"/>
                    <a:pt x="2591" y="18684"/>
                    <a:pt x="2637" y="18676"/>
                  </a:cubicBezTo>
                  <a:cubicBezTo>
                    <a:pt x="2747" y="18668"/>
                    <a:pt x="2660" y="18691"/>
                    <a:pt x="2707" y="18736"/>
                  </a:cubicBezTo>
                  <a:cubicBezTo>
                    <a:pt x="2741" y="18774"/>
                    <a:pt x="2822" y="18895"/>
                    <a:pt x="2863" y="18887"/>
                  </a:cubicBezTo>
                  <a:cubicBezTo>
                    <a:pt x="2886" y="18880"/>
                    <a:pt x="2920" y="18910"/>
                    <a:pt x="2932" y="18872"/>
                  </a:cubicBezTo>
                  <a:cubicBezTo>
                    <a:pt x="2944" y="18842"/>
                    <a:pt x="2955" y="18782"/>
                    <a:pt x="2990" y="18774"/>
                  </a:cubicBezTo>
                  <a:cubicBezTo>
                    <a:pt x="3071" y="18759"/>
                    <a:pt x="3152" y="18963"/>
                    <a:pt x="3233" y="18887"/>
                  </a:cubicBezTo>
                  <a:cubicBezTo>
                    <a:pt x="3291" y="18834"/>
                    <a:pt x="3256" y="18804"/>
                    <a:pt x="3343" y="18789"/>
                  </a:cubicBezTo>
                  <a:cubicBezTo>
                    <a:pt x="3418" y="18782"/>
                    <a:pt x="3528" y="18895"/>
                    <a:pt x="3591" y="18857"/>
                  </a:cubicBezTo>
                  <a:cubicBezTo>
                    <a:pt x="3586" y="18857"/>
                    <a:pt x="3528" y="18699"/>
                    <a:pt x="3597" y="18767"/>
                  </a:cubicBezTo>
                  <a:cubicBezTo>
                    <a:pt x="3638" y="18804"/>
                    <a:pt x="3695" y="18812"/>
                    <a:pt x="3747" y="18842"/>
                  </a:cubicBezTo>
                  <a:cubicBezTo>
                    <a:pt x="3805" y="18872"/>
                    <a:pt x="3857" y="18910"/>
                    <a:pt x="3927" y="18887"/>
                  </a:cubicBezTo>
                  <a:cubicBezTo>
                    <a:pt x="3944" y="18880"/>
                    <a:pt x="3915" y="18789"/>
                    <a:pt x="3915" y="18759"/>
                  </a:cubicBezTo>
                  <a:cubicBezTo>
                    <a:pt x="3921" y="18684"/>
                    <a:pt x="3973" y="18495"/>
                    <a:pt x="3892" y="18442"/>
                  </a:cubicBezTo>
                  <a:cubicBezTo>
                    <a:pt x="3863" y="18419"/>
                    <a:pt x="3695" y="18480"/>
                    <a:pt x="3730" y="18382"/>
                  </a:cubicBezTo>
                  <a:cubicBezTo>
                    <a:pt x="3742" y="18344"/>
                    <a:pt x="3863" y="18238"/>
                    <a:pt x="3857" y="18231"/>
                  </a:cubicBezTo>
                  <a:cubicBezTo>
                    <a:pt x="3834" y="18140"/>
                    <a:pt x="3730" y="18155"/>
                    <a:pt x="3834" y="18020"/>
                  </a:cubicBezTo>
                  <a:cubicBezTo>
                    <a:pt x="3904" y="17929"/>
                    <a:pt x="3909" y="17922"/>
                    <a:pt x="3880" y="17801"/>
                  </a:cubicBezTo>
                  <a:cubicBezTo>
                    <a:pt x="3869" y="17740"/>
                    <a:pt x="3904" y="17657"/>
                    <a:pt x="3938" y="17627"/>
                  </a:cubicBezTo>
                  <a:cubicBezTo>
                    <a:pt x="3973" y="17590"/>
                    <a:pt x="4112" y="17673"/>
                    <a:pt x="4147" y="17680"/>
                  </a:cubicBezTo>
                  <a:cubicBezTo>
                    <a:pt x="4222" y="17710"/>
                    <a:pt x="4239" y="17740"/>
                    <a:pt x="4291" y="17808"/>
                  </a:cubicBezTo>
                  <a:cubicBezTo>
                    <a:pt x="4308" y="17831"/>
                    <a:pt x="4401" y="17748"/>
                    <a:pt x="4430" y="17748"/>
                  </a:cubicBezTo>
                  <a:cubicBezTo>
                    <a:pt x="4505" y="17740"/>
                    <a:pt x="4540" y="17793"/>
                    <a:pt x="4592" y="17839"/>
                  </a:cubicBezTo>
                  <a:cubicBezTo>
                    <a:pt x="4702" y="17929"/>
                    <a:pt x="4812" y="18088"/>
                    <a:pt x="4939" y="18140"/>
                  </a:cubicBezTo>
                  <a:cubicBezTo>
                    <a:pt x="5014" y="18178"/>
                    <a:pt x="4950" y="18027"/>
                    <a:pt x="5002" y="17989"/>
                  </a:cubicBezTo>
                  <a:cubicBezTo>
                    <a:pt x="5049" y="17952"/>
                    <a:pt x="5135" y="18050"/>
                    <a:pt x="5170" y="18080"/>
                  </a:cubicBezTo>
                  <a:cubicBezTo>
                    <a:pt x="5240" y="18125"/>
                    <a:pt x="5274" y="18178"/>
                    <a:pt x="5361" y="18178"/>
                  </a:cubicBezTo>
                  <a:cubicBezTo>
                    <a:pt x="5436" y="18178"/>
                    <a:pt x="5546" y="18133"/>
                    <a:pt x="5615" y="18186"/>
                  </a:cubicBezTo>
                  <a:cubicBezTo>
                    <a:pt x="5656" y="18216"/>
                    <a:pt x="5685" y="18284"/>
                    <a:pt x="5731" y="18321"/>
                  </a:cubicBezTo>
                  <a:cubicBezTo>
                    <a:pt x="5812" y="18382"/>
                    <a:pt x="5783" y="18450"/>
                    <a:pt x="5835" y="18540"/>
                  </a:cubicBezTo>
                  <a:cubicBezTo>
                    <a:pt x="5910" y="18668"/>
                    <a:pt x="6014" y="18751"/>
                    <a:pt x="6136" y="18653"/>
                  </a:cubicBezTo>
                  <a:cubicBezTo>
                    <a:pt x="6228" y="18578"/>
                    <a:pt x="6292" y="18684"/>
                    <a:pt x="6379" y="18608"/>
                  </a:cubicBezTo>
                  <a:cubicBezTo>
                    <a:pt x="6419" y="18570"/>
                    <a:pt x="6535" y="18585"/>
                    <a:pt x="6575" y="18593"/>
                  </a:cubicBezTo>
                  <a:cubicBezTo>
                    <a:pt x="6662" y="18601"/>
                    <a:pt x="6674" y="18631"/>
                    <a:pt x="6703" y="18721"/>
                  </a:cubicBezTo>
                  <a:cubicBezTo>
                    <a:pt x="6720" y="18782"/>
                    <a:pt x="6836" y="18767"/>
                    <a:pt x="6870" y="18827"/>
                  </a:cubicBezTo>
                  <a:cubicBezTo>
                    <a:pt x="6899" y="18872"/>
                    <a:pt x="6888" y="18963"/>
                    <a:pt x="6911" y="19015"/>
                  </a:cubicBezTo>
                  <a:cubicBezTo>
                    <a:pt x="6934" y="19076"/>
                    <a:pt x="7021" y="19121"/>
                    <a:pt x="7027" y="19181"/>
                  </a:cubicBezTo>
                  <a:cubicBezTo>
                    <a:pt x="7032" y="19227"/>
                    <a:pt x="7090" y="19483"/>
                    <a:pt x="7125" y="19483"/>
                  </a:cubicBezTo>
                  <a:cubicBezTo>
                    <a:pt x="7148" y="19483"/>
                    <a:pt x="7304" y="19513"/>
                    <a:pt x="7281" y="19393"/>
                  </a:cubicBezTo>
                  <a:cubicBezTo>
                    <a:pt x="7269" y="19340"/>
                    <a:pt x="7281" y="19249"/>
                    <a:pt x="7298" y="19204"/>
                  </a:cubicBezTo>
                  <a:cubicBezTo>
                    <a:pt x="7316" y="19151"/>
                    <a:pt x="7362" y="19181"/>
                    <a:pt x="7402" y="19174"/>
                  </a:cubicBezTo>
                  <a:cubicBezTo>
                    <a:pt x="7495" y="19159"/>
                    <a:pt x="7582" y="19159"/>
                    <a:pt x="7651" y="19249"/>
                  </a:cubicBezTo>
                  <a:cubicBezTo>
                    <a:pt x="7726" y="19347"/>
                    <a:pt x="7836" y="19340"/>
                    <a:pt x="7940" y="19378"/>
                  </a:cubicBezTo>
                  <a:cubicBezTo>
                    <a:pt x="7998" y="19400"/>
                    <a:pt x="8137" y="19325"/>
                    <a:pt x="8166" y="19378"/>
                  </a:cubicBezTo>
                  <a:cubicBezTo>
                    <a:pt x="8195" y="19446"/>
                    <a:pt x="8212" y="19446"/>
                    <a:pt x="8258" y="19415"/>
                  </a:cubicBezTo>
                  <a:cubicBezTo>
                    <a:pt x="8276" y="19408"/>
                    <a:pt x="8391" y="19423"/>
                    <a:pt x="8391" y="19468"/>
                  </a:cubicBezTo>
                  <a:cubicBezTo>
                    <a:pt x="8391" y="19536"/>
                    <a:pt x="8328" y="19604"/>
                    <a:pt x="8351" y="19694"/>
                  </a:cubicBezTo>
                  <a:cubicBezTo>
                    <a:pt x="8362" y="19732"/>
                    <a:pt x="8443" y="19694"/>
                    <a:pt x="8467" y="19694"/>
                  </a:cubicBezTo>
                  <a:cubicBezTo>
                    <a:pt x="8519" y="19702"/>
                    <a:pt x="8565" y="19747"/>
                    <a:pt x="8605" y="19785"/>
                  </a:cubicBezTo>
                  <a:cubicBezTo>
                    <a:pt x="8553" y="19853"/>
                    <a:pt x="8478" y="19876"/>
                    <a:pt x="8420" y="19936"/>
                  </a:cubicBezTo>
                  <a:cubicBezTo>
                    <a:pt x="8380" y="19981"/>
                    <a:pt x="8432" y="20049"/>
                    <a:pt x="8374" y="20117"/>
                  </a:cubicBezTo>
                  <a:cubicBezTo>
                    <a:pt x="8229" y="20275"/>
                    <a:pt x="8432" y="20426"/>
                    <a:pt x="8542" y="20411"/>
                  </a:cubicBezTo>
                  <a:cubicBezTo>
                    <a:pt x="8709" y="20381"/>
                    <a:pt x="8785" y="20464"/>
                    <a:pt x="8929" y="20547"/>
                  </a:cubicBezTo>
                  <a:cubicBezTo>
                    <a:pt x="9027" y="20607"/>
                    <a:pt x="9132" y="20592"/>
                    <a:pt x="9230" y="20607"/>
                  </a:cubicBezTo>
                  <a:cubicBezTo>
                    <a:pt x="9311" y="20622"/>
                    <a:pt x="9369" y="20411"/>
                    <a:pt x="9484" y="20487"/>
                  </a:cubicBezTo>
                  <a:cubicBezTo>
                    <a:pt x="9542" y="20524"/>
                    <a:pt x="9415" y="20660"/>
                    <a:pt x="9392" y="20675"/>
                  </a:cubicBezTo>
                  <a:cubicBezTo>
                    <a:pt x="9357" y="20690"/>
                    <a:pt x="9201" y="20713"/>
                    <a:pt x="9236" y="20804"/>
                  </a:cubicBezTo>
                  <a:cubicBezTo>
                    <a:pt x="9276" y="20917"/>
                    <a:pt x="9351" y="20887"/>
                    <a:pt x="9334" y="21045"/>
                  </a:cubicBezTo>
                  <a:cubicBezTo>
                    <a:pt x="9322" y="21143"/>
                    <a:pt x="9328" y="21143"/>
                    <a:pt x="9357" y="21218"/>
                  </a:cubicBezTo>
                  <a:cubicBezTo>
                    <a:pt x="9357" y="21218"/>
                    <a:pt x="9577" y="21460"/>
                    <a:pt x="9536" y="21490"/>
                  </a:cubicBezTo>
                  <a:cubicBezTo>
                    <a:pt x="9548" y="21483"/>
                    <a:pt x="9554" y="21437"/>
                    <a:pt x="9571" y="21422"/>
                  </a:cubicBezTo>
                  <a:cubicBezTo>
                    <a:pt x="9606" y="21384"/>
                    <a:pt x="9669" y="21392"/>
                    <a:pt x="9710" y="21392"/>
                  </a:cubicBezTo>
                  <a:cubicBezTo>
                    <a:pt x="9727" y="21392"/>
                    <a:pt x="9808" y="21354"/>
                    <a:pt x="9808" y="21354"/>
                  </a:cubicBezTo>
                  <a:cubicBezTo>
                    <a:pt x="9854" y="21384"/>
                    <a:pt x="9895" y="21392"/>
                    <a:pt x="9883" y="21317"/>
                  </a:cubicBezTo>
                  <a:cubicBezTo>
                    <a:pt x="9860" y="21181"/>
                    <a:pt x="10086" y="21264"/>
                    <a:pt x="10040" y="21083"/>
                  </a:cubicBezTo>
                  <a:cubicBezTo>
                    <a:pt x="9999" y="20932"/>
                    <a:pt x="10167" y="20856"/>
                    <a:pt x="10265" y="20887"/>
                  </a:cubicBezTo>
                  <a:cubicBezTo>
                    <a:pt x="10311" y="20902"/>
                    <a:pt x="10323" y="20962"/>
                    <a:pt x="10387" y="20947"/>
                  </a:cubicBezTo>
                  <a:cubicBezTo>
                    <a:pt x="10439" y="20939"/>
                    <a:pt x="10450" y="20849"/>
                    <a:pt x="10496" y="20826"/>
                  </a:cubicBezTo>
                  <a:cubicBezTo>
                    <a:pt x="10531" y="20804"/>
                    <a:pt x="10612" y="20871"/>
                    <a:pt x="10629" y="20849"/>
                  </a:cubicBezTo>
                  <a:cubicBezTo>
                    <a:pt x="10664" y="20811"/>
                    <a:pt x="10722" y="20811"/>
                    <a:pt x="10762" y="20819"/>
                  </a:cubicBezTo>
                  <a:cubicBezTo>
                    <a:pt x="10878" y="20841"/>
                    <a:pt x="11011" y="21128"/>
                    <a:pt x="11104" y="21181"/>
                  </a:cubicBezTo>
                  <a:cubicBezTo>
                    <a:pt x="11150" y="21211"/>
                    <a:pt x="11248" y="21143"/>
                    <a:pt x="11294" y="21120"/>
                  </a:cubicBezTo>
                  <a:cubicBezTo>
                    <a:pt x="11294" y="21234"/>
                    <a:pt x="11347" y="21256"/>
                    <a:pt x="11381" y="21339"/>
                  </a:cubicBezTo>
                  <a:cubicBezTo>
                    <a:pt x="11445" y="21498"/>
                    <a:pt x="11480" y="21490"/>
                    <a:pt x="11607" y="21513"/>
                  </a:cubicBezTo>
                  <a:cubicBezTo>
                    <a:pt x="11653" y="21520"/>
                    <a:pt x="11803" y="21558"/>
                    <a:pt x="11832" y="21498"/>
                  </a:cubicBezTo>
                  <a:cubicBezTo>
                    <a:pt x="11855" y="21445"/>
                    <a:pt x="12069" y="21520"/>
                    <a:pt x="12110" y="21528"/>
                  </a:cubicBezTo>
                  <a:cubicBezTo>
                    <a:pt x="12197" y="21543"/>
                    <a:pt x="12272" y="21513"/>
                    <a:pt x="12341" y="21452"/>
                  </a:cubicBezTo>
                  <a:cubicBezTo>
                    <a:pt x="12405" y="21392"/>
                    <a:pt x="12254" y="21279"/>
                    <a:pt x="12283" y="21211"/>
                  </a:cubicBezTo>
                  <a:cubicBezTo>
                    <a:pt x="12301" y="21173"/>
                    <a:pt x="12283" y="21136"/>
                    <a:pt x="12289" y="21098"/>
                  </a:cubicBezTo>
                  <a:cubicBezTo>
                    <a:pt x="12295" y="21060"/>
                    <a:pt x="12353" y="21037"/>
                    <a:pt x="12370" y="20992"/>
                  </a:cubicBezTo>
                  <a:cubicBezTo>
                    <a:pt x="12393" y="20939"/>
                    <a:pt x="12486" y="20939"/>
                    <a:pt x="12520" y="20939"/>
                  </a:cubicBezTo>
                  <a:cubicBezTo>
                    <a:pt x="12573" y="20939"/>
                    <a:pt x="12607" y="20879"/>
                    <a:pt x="12659" y="20871"/>
                  </a:cubicBezTo>
                  <a:cubicBezTo>
                    <a:pt x="12630" y="20871"/>
                    <a:pt x="12740" y="20939"/>
                    <a:pt x="12775" y="20939"/>
                  </a:cubicBezTo>
                  <a:cubicBezTo>
                    <a:pt x="12798" y="20939"/>
                    <a:pt x="12937" y="20864"/>
                    <a:pt x="12925" y="20834"/>
                  </a:cubicBezTo>
                  <a:cubicBezTo>
                    <a:pt x="12920" y="20819"/>
                    <a:pt x="12902" y="20819"/>
                    <a:pt x="12891" y="20819"/>
                  </a:cubicBezTo>
                  <a:cubicBezTo>
                    <a:pt x="12960" y="20751"/>
                    <a:pt x="13018" y="20607"/>
                    <a:pt x="13099" y="20668"/>
                  </a:cubicBezTo>
                  <a:cubicBezTo>
                    <a:pt x="13024" y="20457"/>
                    <a:pt x="13278" y="20675"/>
                    <a:pt x="13307" y="20698"/>
                  </a:cubicBezTo>
                  <a:cubicBezTo>
                    <a:pt x="13405" y="20766"/>
                    <a:pt x="13382" y="20449"/>
                    <a:pt x="13492" y="20441"/>
                  </a:cubicBezTo>
                  <a:cubicBezTo>
                    <a:pt x="13515" y="20441"/>
                    <a:pt x="13504" y="20555"/>
                    <a:pt x="13515" y="20577"/>
                  </a:cubicBezTo>
                  <a:cubicBezTo>
                    <a:pt x="13550" y="20638"/>
                    <a:pt x="13567" y="20570"/>
                    <a:pt x="13596" y="20562"/>
                  </a:cubicBezTo>
                  <a:cubicBezTo>
                    <a:pt x="13642" y="20547"/>
                    <a:pt x="13729" y="20570"/>
                    <a:pt x="13770" y="20600"/>
                  </a:cubicBezTo>
                  <a:cubicBezTo>
                    <a:pt x="13816" y="20630"/>
                    <a:pt x="13822" y="20577"/>
                    <a:pt x="13851" y="20547"/>
                  </a:cubicBezTo>
                  <a:cubicBezTo>
                    <a:pt x="13891" y="20509"/>
                    <a:pt x="13984" y="20728"/>
                    <a:pt x="14001" y="20788"/>
                  </a:cubicBezTo>
                  <a:cubicBezTo>
                    <a:pt x="14018" y="20834"/>
                    <a:pt x="14128" y="20924"/>
                    <a:pt x="14163" y="20871"/>
                  </a:cubicBezTo>
                  <a:cubicBezTo>
                    <a:pt x="14174" y="20856"/>
                    <a:pt x="14134" y="20811"/>
                    <a:pt x="14169" y="20804"/>
                  </a:cubicBezTo>
                  <a:cubicBezTo>
                    <a:pt x="14203" y="20804"/>
                    <a:pt x="14250" y="20811"/>
                    <a:pt x="14279" y="20834"/>
                  </a:cubicBezTo>
                  <a:cubicBezTo>
                    <a:pt x="14319" y="20856"/>
                    <a:pt x="14394" y="20887"/>
                    <a:pt x="14435" y="20871"/>
                  </a:cubicBezTo>
                  <a:cubicBezTo>
                    <a:pt x="14510" y="20849"/>
                    <a:pt x="14348" y="20683"/>
                    <a:pt x="14331" y="20668"/>
                  </a:cubicBezTo>
                  <a:cubicBezTo>
                    <a:pt x="14215" y="20555"/>
                    <a:pt x="14342" y="20321"/>
                    <a:pt x="14255" y="20192"/>
                  </a:cubicBezTo>
                  <a:cubicBezTo>
                    <a:pt x="14180" y="20079"/>
                    <a:pt x="14094" y="19974"/>
                    <a:pt x="13989" y="19906"/>
                  </a:cubicBezTo>
                  <a:cubicBezTo>
                    <a:pt x="13943" y="19876"/>
                    <a:pt x="13932" y="19913"/>
                    <a:pt x="13880" y="19906"/>
                  </a:cubicBezTo>
                  <a:cubicBezTo>
                    <a:pt x="13781" y="19891"/>
                    <a:pt x="13827" y="19770"/>
                    <a:pt x="13827" y="19687"/>
                  </a:cubicBezTo>
                  <a:cubicBezTo>
                    <a:pt x="13827" y="19596"/>
                    <a:pt x="13799" y="19513"/>
                    <a:pt x="13793" y="19423"/>
                  </a:cubicBezTo>
                  <a:cubicBezTo>
                    <a:pt x="13787" y="19347"/>
                    <a:pt x="13851" y="19310"/>
                    <a:pt x="13822" y="19227"/>
                  </a:cubicBezTo>
                  <a:cubicBezTo>
                    <a:pt x="13793" y="19151"/>
                    <a:pt x="13747" y="19068"/>
                    <a:pt x="13747" y="18978"/>
                  </a:cubicBezTo>
                  <a:cubicBezTo>
                    <a:pt x="13747" y="18925"/>
                    <a:pt x="13845" y="18850"/>
                    <a:pt x="13862" y="18789"/>
                  </a:cubicBezTo>
                  <a:cubicBezTo>
                    <a:pt x="13880" y="18729"/>
                    <a:pt x="13839" y="18714"/>
                    <a:pt x="13827" y="18668"/>
                  </a:cubicBezTo>
                  <a:cubicBezTo>
                    <a:pt x="13810" y="18593"/>
                    <a:pt x="13810" y="18510"/>
                    <a:pt x="13845" y="18442"/>
                  </a:cubicBezTo>
                  <a:cubicBezTo>
                    <a:pt x="13908" y="18329"/>
                    <a:pt x="13822" y="18246"/>
                    <a:pt x="13804" y="18133"/>
                  </a:cubicBezTo>
                  <a:cubicBezTo>
                    <a:pt x="13787" y="18050"/>
                    <a:pt x="13822" y="17952"/>
                    <a:pt x="13827" y="17861"/>
                  </a:cubicBezTo>
                  <a:cubicBezTo>
                    <a:pt x="13833" y="17680"/>
                    <a:pt x="13862" y="17567"/>
                    <a:pt x="13897" y="17401"/>
                  </a:cubicBezTo>
                  <a:cubicBezTo>
                    <a:pt x="13908" y="17326"/>
                    <a:pt x="13897" y="17265"/>
                    <a:pt x="13920" y="17190"/>
                  </a:cubicBezTo>
                  <a:cubicBezTo>
                    <a:pt x="13972" y="17016"/>
                    <a:pt x="13868" y="17107"/>
                    <a:pt x="13833" y="16986"/>
                  </a:cubicBezTo>
                  <a:cubicBezTo>
                    <a:pt x="13833" y="16978"/>
                    <a:pt x="13874" y="16918"/>
                    <a:pt x="13874" y="16911"/>
                  </a:cubicBezTo>
                  <a:cubicBezTo>
                    <a:pt x="13885" y="16865"/>
                    <a:pt x="13874" y="16828"/>
                    <a:pt x="13874" y="16775"/>
                  </a:cubicBezTo>
                  <a:cubicBezTo>
                    <a:pt x="13874" y="16692"/>
                    <a:pt x="13972" y="16639"/>
                    <a:pt x="13949" y="16556"/>
                  </a:cubicBezTo>
                  <a:cubicBezTo>
                    <a:pt x="13914" y="16435"/>
                    <a:pt x="14013" y="16420"/>
                    <a:pt x="14018" y="16322"/>
                  </a:cubicBezTo>
                  <a:cubicBezTo>
                    <a:pt x="14018" y="16277"/>
                    <a:pt x="14001" y="16216"/>
                    <a:pt x="14018" y="16179"/>
                  </a:cubicBezTo>
                  <a:cubicBezTo>
                    <a:pt x="14024" y="16156"/>
                    <a:pt x="14099" y="16081"/>
                    <a:pt x="14094" y="16073"/>
                  </a:cubicBezTo>
                  <a:cubicBezTo>
                    <a:pt x="14082" y="16050"/>
                    <a:pt x="13995" y="16050"/>
                    <a:pt x="13978" y="16043"/>
                  </a:cubicBezTo>
                  <a:cubicBezTo>
                    <a:pt x="13926" y="16028"/>
                    <a:pt x="13833" y="15945"/>
                    <a:pt x="13781" y="15968"/>
                  </a:cubicBezTo>
                  <a:cubicBezTo>
                    <a:pt x="13666" y="16005"/>
                    <a:pt x="13596" y="16081"/>
                    <a:pt x="13596" y="15862"/>
                  </a:cubicBezTo>
                  <a:cubicBezTo>
                    <a:pt x="13596" y="15817"/>
                    <a:pt x="13614" y="15598"/>
                    <a:pt x="13683" y="15673"/>
                  </a:cubicBezTo>
                  <a:cubicBezTo>
                    <a:pt x="13718" y="15711"/>
                    <a:pt x="13735" y="15771"/>
                    <a:pt x="13764" y="15817"/>
                  </a:cubicBezTo>
                  <a:cubicBezTo>
                    <a:pt x="13799" y="15869"/>
                    <a:pt x="13856" y="15824"/>
                    <a:pt x="13903" y="15817"/>
                  </a:cubicBezTo>
                  <a:cubicBezTo>
                    <a:pt x="13966" y="15802"/>
                    <a:pt x="13955" y="15839"/>
                    <a:pt x="13995" y="15900"/>
                  </a:cubicBezTo>
                  <a:cubicBezTo>
                    <a:pt x="14018" y="15937"/>
                    <a:pt x="14024" y="16043"/>
                    <a:pt x="14076" y="15990"/>
                  </a:cubicBezTo>
                  <a:cubicBezTo>
                    <a:pt x="14157" y="15915"/>
                    <a:pt x="14088" y="15937"/>
                    <a:pt x="14122" y="15877"/>
                  </a:cubicBezTo>
                  <a:cubicBezTo>
                    <a:pt x="14174" y="15794"/>
                    <a:pt x="14215" y="15756"/>
                    <a:pt x="14250" y="15658"/>
                  </a:cubicBezTo>
                  <a:cubicBezTo>
                    <a:pt x="14284" y="15553"/>
                    <a:pt x="14325" y="15454"/>
                    <a:pt x="14383" y="15364"/>
                  </a:cubicBezTo>
                  <a:cubicBezTo>
                    <a:pt x="14469" y="15243"/>
                    <a:pt x="14574" y="15017"/>
                    <a:pt x="14695" y="14941"/>
                  </a:cubicBezTo>
                  <a:cubicBezTo>
                    <a:pt x="14753" y="14911"/>
                    <a:pt x="14816" y="14843"/>
                    <a:pt x="14851" y="14775"/>
                  </a:cubicBezTo>
                  <a:cubicBezTo>
                    <a:pt x="14874" y="14730"/>
                    <a:pt x="14868" y="14685"/>
                    <a:pt x="14897" y="14647"/>
                  </a:cubicBezTo>
                  <a:cubicBezTo>
                    <a:pt x="14938" y="14594"/>
                    <a:pt x="14990" y="14594"/>
                    <a:pt x="15036" y="14557"/>
                  </a:cubicBezTo>
                  <a:cubicBezTo>
                    <a:pt x="15134" y="14474"/>
                    <a:pt x="15187" y="14353"/>
                    <a:pt x="15325" y="14398"/>
                  </a:cubicBezTo>
                  <a:cubicBezTo>
                    <a:pt x="15412" y="14428"/>
                    <a:pt x="15418" y="14353"/>
                    <a:pt x="15493" y="14323"/>
                  </a:cubicBezTo>
                  <a:cubicBezTo>
                    <a:pt x="15568" y="14293"/>
                    <a:pt x="15580" y="14353"/>
                    <a:pt x="15620" y="14421"/>
                  </a:cubicBezTo>
                  <a:cubicBezTo>
                    <a:pt x="15695" y="14542"/>
                    <a:pt x="15880" y="14527"/>
                    <a:pt x="15985" y="14481"/>
                  </a:cubicBezTo>
                  <a:cubicBezTo>
                    <a:pt x="16071" y="14444"/>
                    <a:pt x="15967" y="14383"/>
                    <a:pt x="15933" y="14345"/>
                  </a:cubicBezTo>
                  <a:cubicBezTo>
                    <a:pt x="15863" y="14262"/>
                    <a:pt x="15875" y="14285"/>
                    <a:pt x="15927" y="14164"/>
                  </a:cubicBezTo>
                  <a:cubicBezTo>
                    <a:pt x="15956" y="14104"/>
                    <a:pt x="15938" y="13983"/>
                    <a:pt x="15979" y="13938"/>
                  </a:cubicBezTo>
                  <a:cubicBezTo>
                    <a:pt x="16019" y="13893"/>
                    <a:pt x="16129" y="13848"/>
                    <a:pt x="16141" y="13765"/>
                  </a:cubicBezTo>
                  <a:cubicBezTo>
                    <a:pt x="16152" y="13659"/>
                    <a:pt x="16054" y="13629"/>
                    <a:pt x="15996" y="13621"/>
                  </a:cubicBezTo>
                  <a:cubicBezTo>
                    <a:pt x="15933" y="13614"/>
                    <a:pt x="16054" y="13463"/>
                    <a:pt x="16071" y="13448"/>
                  </a:cubicBezTo>
                  <a:cubicBezTo>
                    <a:pt x="16141" y="13380"/>
                    <a:pt x="16268" y="13176"/>
                    <a:pt x="16337" y="13206"/>
                  </a:cubicBezTo>
                  <a:cubicBezTo>
                    <a:pt x="16395" y="13229"/>
                    <a:pt x="16459" y="13221"/>
                    <a:pt x="16511" y="13184"/>
                  </a:cubicBezTo>
                  <a:cubicBezTo>
                    <a:pt x="16557" y="13146"/>
                    <a:pt x="16603" y="13161"/>
                    <a:pt x="16650" y="13184"/>
                  </a:cubicBezTo>
                  <a:cubicBezTo>
                    <a:pt x="16679" y="13199"/>
                    <a:pt x="16713" y="13259"/>
                    <a:pt x="16748" y="13259"/>
                  </a:cubicBezTo>
                  <a:cubicBezTo>
                    <a:pt x="16840" y="13251"/>
                    <a:pt x="16869" y="13146"/>
                    <a:pt x="16939" y="13108"/>
                  </a:cubicBezTo>
                  <a:cubicBezTo>
                    <a:pt x="16979" y="13085"/>
                    <a:pt x="17153" y="13025"/>
                    <a:pt x="17107" y="12942"/>
                  </a:cubicBezTo>
                  <a:cubicBezTo>
                    <a:pt x="17060" y="12852"/>
                    <a:pt x="17159" y="12829"/>
                    <a:pt x="17147" y="12746"/>
                  </a:cubicBezTo>
                  <a:cubicBezTo>
                    <a:pt x="17135" y="12671"/>
                    <a:pt x="17089" y="12640"/>
                    <a:pt x="17170" y="12610"/>
                  </a:cubicBezTo>
                  <a:cubicBezTo>
                    <a:pt x="17228" y="12588"/>
                    <a:pt x="17436" y="12565"/>
                    <a:pt x="17442" y="12482"/>
                  </a:cubicBezTo>
                  <a:cubicBezTo>
                    <a:pt x="17477" y="12482"/>
                    <a:pt x="17592" y="12512"/>
                    <a:pt x="17610" y="12444"/>
                  </a:cubicBezTo>
                  <a:cubicBezTo>
                    <a:pt x="17639" y="12301"/>
                    <a:pt x="17587" y="12354"/>
                    <a:pt x="17702" y="12354"/>
                  </a:cubicBezTo>
                  <a:cubicBezTo>
                    <a:pt x="17725" y="12354"/>
                    <a:pt x="17887" y="12369"/>
                    <a:pt x="17881" y="12331"/>
                  </a:cubicBezTo>
                  <a:cubicBezTo>
                    <a:pt x="17870" y="12278"/>
                    <a:pt x="17812" y="12188"/>
                    <a:pt x="17824" y="12150"/>
                  </a:cubicBezTo>
                  <a:cubicBezTo>
                    <a:pt x="17841" y="12059"/>
                    <a:pt x="17916" y="12037"/>
                    <a:pt x="17974" y="12052"/>
                  </a:cubicBezTo>
                  <a:cubicBezTo>
                    <a:pt x="18055" y="12075"/>
                    <a:pt x="18119" y="11976"/>
                    <a:pt x="18200" y="11969"/>
                  </a:cubicBezTo>
                  <a:cubicBezTo>
                    <a:pt x="18234" y="11961"/>
                    <a:pt x="18298" y="11976"/>
                    <a:pt x="18309" y="12029"/>
                  </a:cubicBezTo>
                  <a:cubicBezTo>
                    <a:pt x="18338" y="12112"/>
                    <a:pt x="18200" y="12241"/>
                    <a:pt x="18205" y="12293"/>
                  </a:cubicBezTo>
                  <a:cubicBezTo>
                    <a:pt x="18200" y="12271"/>
                    <a:pt x="18321" y="12331"/>
                    <a:pt x="18333" y="12346"/>
                  </a:cubicBezTo>
                  <a:cubicBezTo>
                    <a:pt x="18385" y="12414"/>
                    <a:pt x="18425" y="12467"/>
                    <a:pt x="18471" y="12550"/>
                  </a:cubicBezTo>
                  <a:cubicBezTo>
                    <a:pt x="18512" y="12618"/>
                    <a:pt x="18466" y="12648"/>
                    <a:pt x="18414" y="12671"/>
                  </a:cubicBezTo>
                  <a:cubicBezTo>
                    <a:pt x="18321" y="12716"/>
                    <a:pt x="18466" y="12844"/>
                    <a:pt x="18494" y="12897"/>
                  </a:cubicBezTo>
                  <a:cubicBezTo>
                    <a:pt x="18535" y="12980"/>
                    <a:pt x="18547" y="12965"/>
                    <a:pt x="18604" y="12927"/>
                  </a:cubicBezTo>
                  <a:cubicBezTo>
                    <a:pt x="18668" y="12882"/>
                    <a:pt x="18737" y="12935"/>
                    <a:pt x="18795" y="12957"/>
                  </a:cubicBezTo>
                  <a:cubicBezTo>
                    <a:pt x="18824" y="12972"/>
                    <a:pt x="18853" y="12980"/>
                    <a:pt x="18876" y="12972"/>
                  </a:cubicBezTo>
                  <a:cubicBezTo>
                    <a:pt x="18870" y="12942"/>
                    <a:pt x="18870" y="12912"/>
                    <a:pt x="18870" y="12882"/>
                  </a:cubicBezTo>
                  <a:cubicBezTo>
                    <a:pt x="18859" y="12852"/>
                    <a:pt x="18859" y="12829"/>
                    <a:pt x="18870" y="12814"/>
                  </a:cubicBezTo>
                  <a:cubicBezTo>
                    <a:pt x="18870" y="12791"/>
                    <a:pt x="18870" y="12769"/>
                    <a:pt x="18870" y="12746"/>
                  </a:cubicBezTo>
                  <a:cubicBezTo>
                    <a:pt x="18870" y="12716"/>
                    <a:pt x="18870" y="12686"/>
                    <a:pt x="18870" y="12655"/>
                  </a:cubicBezTo>
                  <a:cubicBezTo>
                    <a:pt x="18870" y="12625"/>
                    <a:pt x="18870" y="12595"/>
                    <a:pt x="18870" y="12572"/>
                  </a:cubicBezTo>
                  <a:cubicBezTo>
                    <a:pt x="18847" y="12527"/>
                    <a:pt x="18841" y="12376"/>
                    <a:pt x="18969" y="1224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115FF029-1F30-4E5A-96F8-E7CEBC1BA764}"/>
                </a:ext>
              </a:extLst>
            </p:cNvPr>
            <p:cNvSpPr/>
            <p:nvPr/>
          </p:nvSpPr>
          <p:spPr>
            <a:xfrm>
              <a:off x="7144724" y="4203599"/>
              <a:ext cx="1215950" cy="109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92" extrusionOk="0">
                  <a:moveTo>
                    <a:pt x="21476" y="11353"/>
                  </a:moveTo>
                  <a:cubicBezTo>
                    <a:pt x="21373" y="11277"/>
                    <a:pt x="21288" y="11079"/>
                    <a:pt x="21237" y="10965"/>
                  </a:cubicBezTo>
                  <a:cubicBezTo>
                    <a:pt x="21203" y="10890"/>
                    <a:pt x="21322" y="10729"/>
                    <a:pt x="21297" y="10616"/>
                  </a:cubicBezTo>
                  <a:cubicBezTo>
                    <a:pt x="21254" y="10408"/>
                    <a:pt x="21177" y="10483"/>
                    <a:pt x="21067" y="10568"/>
                  </a:cubicBezTo>
                  <a:cubicBezTo>
                    <a:pt x="20956" y="10644"/>
                    <a:pt x="20811" y="10663"/>
                    <a:pt x="20691" y="10710"/>
                  </a:cubicBezTo>
                  <a:cubicBezTo>
                    <a:pt x="20547" y="10767"/>
                    <a:pt x="20521" y="10899"/>
                    <a:pt x="20350" y="10852"/>
                  </a:cubicBezTo>
                  <a:cubicBezTo>
                    <a:pt x="20231" y="10814"/>
                    <a:pt x="20137" y="10899"/>
                    <a:pt x="20044" y="10975"/>
                  </a:cubicBezTo>
                  <a:cubicBezTo>
                    <a:pt x="19967" y="11032"/>
                    <a:pt x="19890" y="10975"/>
                    <a:pt x="19805" y="10956"/>
                  </a:cubicBezTo>
                  <a:cubicBezTo>
                    <a:pt x="19660" y="10937"/>
                    <a:pt x="19839" y="11060"/>
                    <a:pt x="19737" y="11098"/>
                  </a:cubicBezTo>
                  <a:cubicBezTo>
                    <a:pt x="19626" y="11136"/>
                    <a:pt x="19541" y="11069"/>
                    <a:pt x="19421" y="11117"/>
                  </a:cubicBezTo>
                  <a:cubicBezTo>
                    <a:pt x="19251" y="11183"/>
                    <a:pt x="19396" y="10786"/>
                    <a:pt x="19191" y="10843"/>
                  </a:cubicBezTo>
                  <a:cubicBezTo>
                    <a:pt x="19080" y="10871"/>
                    <a:pt x="18944" y="10909"/>
                    <a:pt x="18833" y="10852"/>
                  </a:cubicBezTo>
                  <a:cubicBezTo>
                    <a:pt x="18714" y="10795"/>
                    <a:pt x="18714" y="10710"/>
                    <a:pt x="18637" y="10606"/>
                  </a:cubicBezTo>
                  <a:cubicBezTo>
                    <a:pt x="18509" y="10436"/>
                    <a:pt x="18416" y="10606"/>
                    <a:pt x="18330" y="10436"/>
                  </a:cubicBezTo>
                  <a:cubicBezTo>
                    <a:pt x="18219" y="10219"/>
                    <a:pt x="17913" y="10247"/>
                    <a:pt x="17742" y="10124"/>
                  </a:cubicBezTo>
                  <a:cubicBezTo>
                    <a:pt x="17682" y="10077"/>
                    <a:pt x="17640" y="9963"/>
                    <a:pt x="17563" y="10001"/>
                  </a:cubicBezTo>
                  <a:cubicBezTo>
                    <a:pt x="17452" y="10058"/>
                    <a:pt x="17350" y="10039"/>
                    <a:pt x="17248" y="9973"/>
                  </a:cubicBezTo>
                  <a:cubicBezTo>
                    <a:pt x="17137" y="9897"/>
                    <a:pt x="17077" y="9822"/>
                    <a:pt x="17094" y="9680"/>
                  </a:cubicBezTo>
                  <a:cubicBezTo>
                    <a:pt x="17128" y="9406"/>
                    <a:pt x="17035" y="9604"/>
                    <a:pt x="16924" y="9519"/>
                  </a:cubicBezTo>
                  <a:cubicBezTo>
                    <a:pt x="16847" y="9462"/>
                    <a:pt x="16983" y="9273"/>
                    <a:pt x="16907" y="9198"/>
                  </a:cubicBezTo>
                  <a:cubicBezTo>
                    <a:pt x="16847" y="9132"/>
                    <a:pt x="16736" y="9141"/>
                    <a:pt x="16685" y="9056"/>
                  </a:cubicBezTo>
                  <a:cubicBezTo>
                    <a:pt x="16634" y="8971"/>
                    <a:pt x="16677" y="8857"/>
                    <a:pt x="16566" y="8848"/>
                  </a:cubicBezTo>
                  <a:cubicBezTo>
                    <a:pt x="16464" y="8839"/>
                    <a:pt x="16361" y="8763"/>
                    <a:pt x="16353" y="8640"/>
                  </a:cubicBezTo>
                  <a:cubicBezTo>
                    <a:pt x="16344" y="8470"/>
                    <a:pt x="16293" y="8054"/>
                    <a:pt x="16557" y="8082"/>
                  </a:cubicBezTo>
                  <a:cubicBezTo>
                    <a:pt x="16583" y="8082"/>
                    <a:pt x="16881" y="8158"/>
                    <a:pt x="16779" y="8063"/>
                  </a:cubicBezTo>
                  <a:cubicBezTo>
                    <a:pt x="16702" y="7988"/>
                    <a:pt x="16600" y="7959"/>
                    <a:pt x="16574" y="7836"/>
                  </a:cubicBezTo>
                  <a:cubicBezTo>
                    <a:pt x="16557" y="7761"/>
                    <a:pt x="16574" y="7572"/>
                    <a:pt x="16464" y="7581"/>
                  </a:cubicBezTo>
                  <a:cubicBezTo>
                    <a:pt x="16319" y="7600"/>
                    <a:pt x="16310" y="7496"/>
                    <a:pt x="16242" y="7392"/>
                  </a:cubicBezTo>
                  <a:cubicBezTo>
                    <a:pt x="16199" y="7317"/>
                    <a:pt x="16140" y="7090"/>
                    <a:pt x="16165" y="7014"/>
                  </a:cubicBezTo>
                  <a:cubicBezTo>
                    <a:pt x="16242" y="6797"/>
                    <a:pt x="16446" y="6901"/>
                    <a:pt x="16557" y="6749"/>
                  </a:cubicBezTo>
                  <a:cubicBezTo>
                    <a:pt x="16617" y="6674"/>
                    <a:pt x="16446" y="6541"/>
                    <a:pt x="16515" y="6466"/>
                  </a:cubicBezTo>
                  <a:cubicBezTo>
                    <a:pt x="16583" y="6390"/>
                    <a:pt x="16711" y="6419"/>
                    <a:pt x="16736" y="6296"/>
                  </a:cubicBezTo>
                  <a:cubicBezTo>
                    <a:pt x="16753" y="6211"/>
                    <a:pt x="16753" y="6107"/>
                    <a:pt x="16762" y="6022"/>
                  </a:cubicBezTo>
                  <a:cubicBezTo>
                    <a:pt x="16762" y="5993"/>
                    <a:pt x="16813" y="5946"/>
                    <a:pt x="16822" y="5927"/>
                  </a:cubicBezTo>
                  <a:cubicBezTo>
                    <a:pt x="16864" y="5832"/>
                    <a:pt x="16822" y="5757"/>
                    <a:pt x="16813" y="5662"/>
                  </a:cubicBezTo>
                  <a:cubicBezTo>
                    <a:pt x="16804" y="5596"/>
                    <a:pt x="16958" y="5483"/>
                    <a:pt x="17009" y="5483"/>
                  </a:cubicBezTo>
                  <a:cubicBezTo>
                    <a:pt x="17094" y="5473"/>
                    <a:pt x="17248" y="5521"/>
                    <a:pt x="17316" y="5558"/>
                  </a:cubicBezTo>
                  <a:cubicBezTo>
                    <a:pt x="17384" y="5596"/>
                    <a:pt x="17478" y="5719"/>
                    <a:pt x="17529" y="5587"/>
                  </a:cubicBezTo>
                  <a:cubicBezTo>
                    <a:pt x="17563" y="5511"/>
                    <a:pt x="17631" y="5256"/>
                    <a:pt x="17503" y="5237"/>
                  </a:cubicBezTo>
                  <a:cubicBezTo>
                    <a:pt x="17410" y="5227"/>
                    <a:pt x="17299" y="5237"/>
                    <a:pt x="17299" y="5095"/>
                  </a:cubicBezTo>
                  <a:cubicBezTo>
                    <a:pt x="17299" y="4953"/>
                    <a:pt x="17273" y="4878"/>
                    <a:pt x="17197" y="4755"/>
                  </a:cubicBezTo>
                  <a:cubicBezTo>
                    <a:pt x="17128" y="4651"/>
                    <a:pt x="17052" y="4585"/>
                    <a:pt x="17043" y="4452"/>
                  </a:cubicBezTo>
                  <a:cubicBezTo>
                    <a:pt x="17043" y="4348"/>
                    <a:pt x="17162" y="4273"/>
                    <a:pt x="17197" y="4178"/>
                  </a:cubicBezTo>
                  <a:cubicBezTo>
                    <a:pt x="17273" y="4008"/>
                    <a:pt x="17205" y="4046"/>
                    <a:pt x="17086" y="4027"/>
                  </a:cubicBezTo>
                  <a:cubicBezTo>
                    <a:pt x="16958" y="4008"/>
                    <a:pt x="16822" y="3989"/>
                    <a:pt x="16728" y="3885"/>
                  </a:cubicBezTo>
                  <a:cubicBezTo>
                    <a:pt x="16625" y="3781"/>
                    <a:pt x="16591" y="3847"/>
                    <a:pt x="16566" y="3951"/>
                  </a:cubicBezTo>
                  <a:cubicBezTo>
                    <a:pt x="16515" y="4112"/>
                    <a:pt x="16336" y="3923"/>
                    <a:pt x="16267" y="3885"/>
                  </a:cubicBezTo>
                  <a:cubicBezTo>
                    <a:pt x="16191" y="3847"/>
                    <a:pt x="16131" y="3847"/>
                    <a:pt x="16054" y="3828"/>
                  </a:cubicBezTo>
                  <a:cubicBezTo>
                    <a:pt x="15961" y="3800"/>
                    <a:pt x="15892" y="3696"/>
                    <a:pt x="15790" y="3658"/>
                  </a:cubicBezTo>
                  <a:cubicBezTo>
                    <a:pt x="15679" y="3620"/>
                    <a:pt x="15799" y="3545"/>
                    <a:pt x="15730" y="3469"/>
                  </a:cubicBezTo>
                  <a:cubicBezTo>
                    <a:pt x="15662" y="3394"/>
                    <a:pt x="15534" y="3365"/>
                    <a:pt x="15483" y="3271"/>
                  </a:cubicBezTo>
                  <a:cubicBezTo>
                    <a:pt x="15449" y="3195"/>
                    <a:pt x="15424" y="3072"/>
                    <a:pt x="15483" y="3015"/>
                  </a:cubicBezTo>
                  <a:cubicBezTo>
                    <a:pt x="15577" y="2921"/>
                    <a:pt x="15594" y="2874"/>
                    <a:pt x="15560" y="2732"/>
                  </a:cubicBezTo>
                  <a:cubicBezTo>
                    <a:pt x="15534" y="2609"/>
                    <a:pt x="15517" y="2496"/>
                    <a:pt x="15449" y="2392"/>
                  </a:cubicBezTo>
                  <a:cubicBezTo>
                    <a:pt x="15364" y="2259"/>
                    <a:pt x="15262" y="2297"/>
                    <a:pt x="15134" y="2325"/>
                  </a:cubicBezTo>
                  <a:cubicBezTo>
                    <a:pt x="14989" y="2354"/>
                    <a:pt x="14972" y="1995"/>
                    <a:pt x="14955" y="1891"/>
                  </a:cubicBezTo>
                  <a:cubicBezTo>
                    <a:pt x="14946" y="1806"/>
                    <a:pt x="14895" y="1777"/>
                    <a:pt x="14870" y="1702"/>
                  </a:cubicBezTo>
                  <a:cubicBezTo>
                    <a:pt x="14852" y="1654"/>
                    <a:pt x="14861" y="1579"/>
                    <a:pt x="14827" y="1550"/>
                  </a:cubicBezTo>
                  <a:cubicBezTo>
                    <a:pt x="14793" y="1512"/>
                    <a:pt x="14742" y="1484"/>
                    <a:pt x="14716" y="1437"/>
                  </a:cubicBezTo>
                  <a:cubicBezTo>
                    <a:pt x="14699" y="1408"/>
                    <a:pt x="14997" y="1153"/>
                    <a:pt x="15040" y="1106"/>
                  </a:cubicBezTo>
                  <a:cubicBezTo>
                    <a:pt x="15151" y="1002"/>
                    <a:pt x="15210" y="1040"/>
                    <a:pt x="15330" y="1068"/>
                  </a:cubicBezTo>
                  <a:cubicBezTo>
                    <a:pt x="15441" y="1087"/>
                    <a:pt x="15458" y="1021"/>
                    <a:pt x="15543" y="974"/>
                  </a:cubicBezTo>
                  <a:cubicBezTo>
                    <a:pt x="15603" y="945"/>
                    <a:pt x="15705" y="945"/>
                    <a:pt x="15807" y="974"/>
                  </a:cubicBezTo>
                  <a:cubicBezTo>
                    <a:pt x="15807" y="964"/>
                    <a:pt x="15799" y="964"/>
                    <a:pt x="15799" y="955"/>
                  </a:cubicBezTo>
                  <a:cubicBezTo>
                    <a:pt x="15782" y="917"/>
                    <a:pt x="15756" y="879"/>
                    <a:pt x="15730" y="832"/>
                  </a:cubicBezTo>
                  <a:cubicBezTo>
                    <a:pt x="15662" y="709"/>
                    <a:pt x="15577" y="567"/>
                    <a:pt x="15543" y="425"/>
                  </a:cubicBezTo>
                  <a:cubicBezTo>
                    <a:pt x="15526" y="378"/>
                    <a:pt x="15526" y="331"/>
                    <a:pt x="15517" y="293"/>
                  </a:cubicBezTo>
                  <a:cubicBezTo>
                    <a:pt x="15509" y="246"/>
                    <a:pt x="15509" y="208"/>
                    <a:pt x="15492" y="170"/>
                  </a:cubicBezTo>
                  <a:cubicBezTo>
                    <a:pt x="15483" y="142"/>
                    <a:pt x="15458" y="104"/>
                    <a:pt x="15441" y="66"/>
                  </a:cubicBezTo>
                  <a:cubicBezTo>
                    <a:pt x="15424" y="47"/>
                    <a:pt x="15415" y="19"/>
                    <a:pt x="15398" y="0"/>
                  </a:cubicBezTo>
                  <a:cubicBezTo>
                    <a:pt x="15287" y="66"/>
                    <a:pt x="15134" y="47"/>
                    <a:pt x="14989" y="38"/>
                  </a:cubicBezTo>
                  <a:cubicBezTo>
                    <a:pt x="14827" y="28"/>
                    <a:pt x="14665" y="9"/>
                    <a:pt x="14571" y="95"/>
                  </a:cubicBezTo>
                  <a:cubicBezTo>
                    <a:pt x="14529" y="132"/>
                    <a:pt x="14512" y="208"/>
                    <a:pt x="14486" y="284"/>
                  </a:cubicBezTo>
                  <a:cubicBezTo>
                    <a:pt x="14460" y="378"/>
                    <a:pt x="14435" y="473"/>
                    <a:pt x="14358" y="529"/>
                  </a:cubicBezTo>
                  <a:cubicBezTo>
                    <a:pt x="14239" y="614"/>
                    <a:pt x="14085" y="548"/>
                    <a:pt x="13966" y="492"/>
                  </a:cubicBezTo>
                  <a:cubicBezTo>
                    <a:pt x="13915" y="463"/>
                    <a:pt x="13864" y="444"/>
                    <a:pt x="13830" y="435"/>
                  </a:cubicBezTo>
                  <a:cubicBezTo>
                    <a:pt x="13642" y="406"/>
                    <a:pt x="13437" y="416"/>
                    <a:pt x="13233" y="425"/>
                  </a:cubicBezTo>
                  <a:cubicBezTo>
                    <a:pt x="13114" y="435"/>
                    <a:pt x="12986" y="435"/>
                    <a:pt x="12875" y="435"/>
                  </a:cubicBezTo>
                  <a:cubicBezTo>
                    <a:pt x="12841" y="435"/>
                    <a:pt x="12807" y="435"/>
                    <a:pt x="12773" y="425"/>
                  </a:cubicBezTo>
                  <a:cubicBezTo>
                    <a:pt x="12636" y="416"/>
                    <a:pt x="12636" y="416"/>
                    <a:pt x="12619" y="510"/>
                  </a:cubicBezTo>
                  <a:cubicBezTo>
                    <a:pt x="12594" y="624"/>
                    <a:pt x="12602" y="898"/>
                    <a:pt x="12619" y="1011"/>
                  </a:cubicBezTo>
                  <a:cubicBezTo>
                    <a:pt x="12662" y="1229"/>
                    <a:pt x="12781" y="1276"/>
                    <a:pt x="12952" y="1342"/>
                  </a:cubicBezTo>
                  <a:cubicBezTo>
                    <a:pt x="13054" y="1390"/>
                    <a:pt x="13173" y="1437"/>
                    <a:pt x="13276" y="1531"/>
                  </a:cubicBezTo>
                  <a:cubicBezTo>
                    <a:pt x="13429" y="1683"/>
                    <a:pt x="13548" y="2127"/>
                    <a:pt x="13514" y="2401"/>
                  </a:cubicBezTo>
                  <a:cubicBezTo>
                    <a:pt x="13489" y="2571"/>
                    <a:pt x="13412" y="2637"/>
                    <a:pt x="13352" y="2666"/>
                  </a:cubicBezTo>
                  <a:cubicBezTo>
                    <a:pt x="13258" y="2713"/>
                    <a:pt x="13114" y="2694"/>
                    <a:pt x="12969" y="2675"/>
                  </a:cubicBezTo>
                  <a:cubicBezTo>
                    <a:pt x="12918" y="2666"/>
                    <a:pt x="12866" y="2666"/>
                    <a:pt x="12832" y="2666"/>
                  </a:cubicBezTo>
                  <a:cubicBezTo>
                    <a:pt x="12832" y="2666"/>
                    <a:pt x="12832" y="2666"/>
                    <a:pt x="12832" y="2666"/>
                  </a:cubicBezTo>
                  <a:lnTo>
                    <a:pt x="12670" y="2666"/>
                  </a:lnTo>
                  <a:cubicBezTo>
                    <a:pt x="12559" y="2666"/>
                    <a:pt x="12457" y="2666"/>
                    <a:pt x="12346" y="2666"/>
                  </a:cubicBezTo>
                  <a:cubicBezTo>
                    <a:pt x="12219" y="2666"/>
                    <a:pt x="11784" y="2713"/>
                    <a:pt x="11741" y="3205"/>
                  </a:cubicBezTo>
                  <a:lnTo>
                    <a:pt x="11733" y="3290"/>
                  </a:lnTo>
                  <a:lnTo>
                    <a:pt x="11656" y="3290"/>
                  </a:lnTo>
                  <a:cubicBezTo>
                    <a:pt x="11562" y="3290"/>
                    <a:pt x="11485" y="3375"/>
                    <a:pt x="11400" y="3469"/>
                  </a:cubicBezTo>
                  <a:cubicBezTo>
                    <a:pt x="11349" y="3526"/>
                    <a:pt x="11298" y="3573"/>
                    <a:pt x="11238" y="3620"/>
                  </a:cubicBezTo>
                  <a:cubicBezTo>
                    <a:pt x="11162" y="3668"/>
                    <a:pt x="11102" y="3696"/>
                    <a:pt x="11025" y="3724"/>
                  </a:cubicBezTo>
                  <a:cubicBezTo>
                    <a:pt x="11000" y="3734"/>
                    <a:pt x="10965" y="3743"/>
                    <a:pt x="10931" y="3762"/>
                  </a:cubicBezTo>
                  <a:cubicBezTo>
                    <a:pt x="10880" y="3781"/>
                    <a:pt x="10821" y="3791"/>
                    <a:pt x="10744" y="3810"/>
                  </a:cubicBezTo>
                  <a:cubicBezTo>
                    <a:pt x="10693" y="3819"/>
                    <a:pt x="10599" y="3828"/>
                    <a:pt x="10582" y="3847"/>
                  </a:cubicBezTo>
                  <a:cubicBezTo>
                    <a:pt x="10522" y="3904"/>
                    <a:pt x="10480" y="4036"/>
                    <a:pt x="10446" y="4159"/>
                  </a:cubicBezTo>
                  <a:cubicBezTo>
                    <a:pt x="10411" y="4273"/>
                    <a:pt x="10377" y="4396"/>
                    <a:pt x="10318" y="4481"/>
                  </a:cubicBezTo>
                  <a:cubicBezTo>
                    <a:pt x="10284" y="4537"/>
                    <a:pt x="10113" y="4736"/>
                    <a:pt x="10053" y="4774"/>
                  </a:cubicBezTo>
                  <a:cubicBezTo>
                    <a:pt x="9968" y="4830"/>
                    <a:pt x="9883" y="4821"/>
                    <a:pt x="9806" y="4802"/>
                  </a:cubicBezTo>
                  <a:cubicBezTo>
                    <a:pt x="9764" y="4793"/>
                    <a:pt x="9729" y="4793"/>
                    <a:pt x="9704" y="4793"/>
                  </a:cubicBezTo>
                  <a:cubicBezTo>
                    <a:pt x="9431" y="4849"/>
                    <a:pt x="9013" y="5454"/>
                    <a:pt x="8954" y="5795"/>
                  </a:cubicBezTo>
                  <a:cubicBezTo>
                    <a:pt x="8945" y="5851"/>
                    <a:pt x="8954" y="5918"/>
                    <a:pt x="8954" y="5993"/>
                  </a:cubicBezTo>
                  <a:cubicBezTo>
                    <a:pt x="8962" y="6069"/>
                    <a:pt x="8971" y="6144"/>
                    <a:pt x="8962" y="6220"/>
                  </a:cubicBezTo>
                  <a:lnTo>
                    <a:pt x="8954" y="6296"/>
                  </a:lnTo>
                  <a:cubicBezTo>
                    <a:pt x="8937" y="6456"/>
                    <a:pt x="8903" y="6494"/>
                    <a:pt x="8758" y="6513"/>
                  </a:cubicBezTo>
                  <a:lnTo>
                    <a:pt x="8690" y="6523"/>
                  </a:lnTo>
                  <a:cubicBezTo>
                    <a:pt x="8570" y="6541"/>
                    <a:pt x="8442" y="6532"/>
                    <a:pt x="8323" y="6523"/>
                  </a:cubicBezTo>
                  <a:cubicBezTo>
                    <a:pt x="8212" y="6513"/>
                    <a:pt x="8110" y="6504"/>
                    <a:pt x="8016" y="6523"/>
                  </a:cubicBezTo>
                  <a:cubicBezTo>
                    <a:pt x="8025" y="6541"/>
                    <a:pt x="8050" y="6560"/>
                    <a:pt x="8067" y="6589"/>
                  </a:cubicBezTo>
                  <a:cubicBezTo>
                    <a:pt x="8127" y="6655"/>
                    <a:pt x="8221" y="6740"/>
                    <a:pt x="8195" y="6891"/>
                  </a:cubicBezTo>
                  <a:cubicBezTo>
                    <a:pt x="8170" y="7052"/>
                    <a:pt x="8042" y="7080"/>
                    <a:pt x="7939" y="7080"/>
                  </a:cubicBezTo>
                  <a:cubicBezTo>
                    <a:pt x="7956" y="7146"/>
                    <a:pt x="7974" y="7203"/>
                    <a:pt x="7991" y="7269"/>
                  </a:cubicBezTo>
                  <a:cubicBezTo>
                    <a:pt x="8042" y="7477"/>
                    <a:pt x="8093" y="7657"/>
                    <a:pt x="8263" y="7761"/>
                  </a:cubicBezTo>
                  <a:cubicBezTo>
                    <a:pt x="8391" y="7827"/>
                    <a:pt x="8511" y="7855"/>
                    <a:pt x="8655" y="7884"/>
                  </a:cubicBezTo>
                  <a:lnTo>
                    <a:pt x="8732" y="7903"/>
                  </a:lnTo>
                  <a:cubicBezTo>
                    <a:pt x="8749" y="7903"/>
                    <a:pt x="8766" y="7912"/>
                    <a:pt x="8792" y="7912"/>
                  </a:cubicBezTo>
                  <a:cubicBezTo>
                    <a:pt x="8954" y="7940"/>
                    <a:pt x="9013" y="7950"/>
                    <a:pt x="9048" y="7978"/>
                  </a:cubicBezTo>
                  <a:cubicBezTo>
                    <a:pt x="9107" y="8026"/>
                    <a:pt x="9124" y="8092"/>
                    <a:pt x="9141" y="8139"/>
                  </a:cubicBezTo>
                  <a:cubicBezTo>
                    <a:pt x="9150" y="8167"/>
                    <a:pt x="9158" y="8186"/>
                    <a:pt x="9167" y="8215"/>
                  </a:cubicBezTo>
                  <a:cubicBezTo>
                    <a:pt x="9201" y="8281"/>
                    <a:pt x="9244" y="8319"/>
                    <a:pt x="9278" y="8347"/>
                  </a:cubicBezTo>
                  <a:cubicBezTo>
                    <a:pt x="9346" y="8413"/>
                    <a:pt x="9414" y="8479"/>
                    <a:pt x="9431" y="8678"/>
                  </a:cubicBezTo>
                  <a:cubicBezTo>
                    <a:pt x="9440" y="8763"/>
                    <a:pt x="9448" y="8914"/>
                    <a:pt x="9431" y="9028"/>
                  </a:cubicBezTo>
                  <a:cubicBezTo>
                    <a:pt x="9423" y="9103"/>
                    <a:pt x="9397" y="9160"/>
                    <a:pt x="9380" y="9207"/>
                  </a:cubicBezTo>
                  <a:cubicBezTo>
                    <a:pt x="9371" y="9226"/>
                    <a:pt x="9363" y="9254"/>
                    <a:pt x="9354" y="9283"/>
                  </a:cubicBezTo>
                  <a:cubicBezTo>
                    <a:pt x="9337" y="9349"/>
                    <a:pt x="9337" y="9406"/>
                    <a:pt x="9337" y="9462"/>
                  </a:cubicBezTo>
                  <a:cubicBezTo>
                    <a:pt x="9337" y="9538"/>
                    <a:pt x="9337" y="9623"/>
                    <a:pt x="9286" y="9680"/>
                  </a:cubicBezTo>
                  <a:cubicBezTo>
                    <a:pt x="9227" y="9737"/>
                    <a:pt x="9141" y="9737"/>
                    <a:pt x="9073" y="9737"/>
                  </a:cubicBezTo>
                  <a:cubicBezTo>
                    <a:pt x="8996" y="9727"/>
                    <a:pt x="8903" y="9689"/>
                    <a:pt x="8809" y="9642"/>
                  </a:cubicBezTo>
                  <a:cubicBezTo>
                    <a:pt x="8758" y="9623"/>
                    <a:pt x="8707" y="9595"/>
                    <a:pt x="8664" y="9576"/>
                  </a:cubicBezTo>
                  <a:cubicBezTo>
                    <a:pt x="8638" y="9737"/>
                    <a:pt x="8596" y="9869"/>
                    <a:pt x="8536" y="10020"/>
                  </a:cubicBezTo>
                  <a:cubicBezTo>
                    <a:pt x="8468" y="10209"/>
                    <a:pt x="8400" y="10332"/>
                    <a:pt x="8280" y="10379"/>
                  </a:cubicBezTo>
                  <a:cubicBezTo>
                    <a:pt x="8161" y="10417"/>
                    <a:pt x="8033" y="10342"/>
                    <a:pt x="7948" y="10285"/>
                  </a:cubicBezTo>
                  <a:cubicBezTo>
                    <a:pt x="7939" y="10275"/>
                    <a:pt x="7215" y="9746"/>
                    <a:pt x="7147" y="9302"/>
                  </a:cubicBezTo>
                  <a:cubicBezTo>
                    <a:pt x="7053" y="9264"/>
                    <a:pt x="6942" y="9254"/>
                    <a:pt x="6823" y="9245"/>
                  </a:cubicBezTo>
                  <a:cubicBezTo>
                    <a:pt x="6644" y="9226"/>
                    <a:pt x="6448" y="9217"/>
                    <a:pt x="6303" y="9084"/>
                  </a:cubicBezTo>
                  <a:cubicBezTo>
                    <a:pt x="6175" y="8971"/>
                    <a:pt x="6183" y="8753"/>
                    <a:pt x="6183" y="8555"/>
                  </a:cubicBezTo>
                  <a:cubicBezTo>
                    <a:pt x="6192" y="8328"/>
                    <a:pt x="6183" y="8224"/>
                    <a:pt x="6124" y="8196"/>
                  </a:cubicBezTo>
                  <a:cubicBezTo>
                    <a:pt x="6047" y="8271"/>
                    <a:pt x="5919" y="8290"/>
                    <a:pt x="5817" y="8300"/>
                  </a:cubicBezTo>
                  <a:cubicBezTo>
                    <a:pt x="5774" y="8309"/>
                    <a:pt x="5732" y="8309"/>
                    <a:pt x="5706" y="8319"/>
                  </a:cubicBezTo>
                  <a:cubicBezTo>
                    <a:pt x="5629" y="8347"/>
                    <a:pt x="5553" y="8385"/>
                    <a:pt x="5476" y="8432"/>
                  </a:cubicBezTo>
                  <a:cubicBezTo>
                    <a:pt x="5425" y="8460"/>
                    <a:pt x="5382" y="8489"/>
                    <a:pt x="5331" y="8508"/>
                  </a:cubicBezTo>
                  <a:cubicBezTo>
                    <a:pt x="5220" y="8555"/>
                    <a:pt x="5144" y="8612"/>
                    <a:pt x="5058" y="8668"/>
                  </a:cubicBezTo>
                  <a:lnTo>
                    <a:pt x="4982" y="8716"/>
                  </a:lnTo>
                  <a:cubicBezTo>
                    <a:pt x="4913" y="8763"/>
                    <a:pt x="4777" y="8753"/>
                    <a:pt x="4555" y="8744"/>
                  </a:cubicBezTo>
                  <a:cubicBezTo>
                    <a:pt x="4419" y="8735"/>
                    <a:pt x="4155" y="8725"/>
                    <a:pt x="4112" y="8772"/>
                  </a:cubicBezTo>
                  <a:lnTo>
                    <a:pt x="4087" y="8810"/>
                  </a:lnTo>
                  <a:lnTo>
                    <a:pt x="4044" y="8810"/>
                  </a:lnTo>
                  <a:cubicBezTo>
                    <a:pt x="4027" y="8810"/>
                    <a:pt x="4010" y="8810"/>
                    <a:pt x="3984" y="8820"/>
                  </a:cubicBezTo>
                  <a:cubicBezTo>
                    <a:pt x="3899" y="8829"/>
                    <a:pt x="3797" y="8839"/>
                    <a:pt x="3720" y="8772"/>
                  </a:cubicBezTo>
                  <a:cubicBezTo>
                    <a:pt x="3669" y="8725"/>
                    <a:pt x="3669" y="8668"/>
                    <a:pt x="3660" y="8612"/>
                  </a:cubicBezTo>
                  <a:cubicBezTo>
                    <a:pt x="3660" y="8593"/>
                    <a:pt x="3652" y="8564"/>
                    <a:pt x="3652" y="8564"/>
                  </a:cubicBezTo>
                  <a:cubicBezTo>
                    <a:pt x="3626" y="8536"/>
                    <a:pt x="3584" y="8517"/>
                    <a:pt x="3541" y="8498"/>
                  </a:cubicBezTo>
                  <a:cubicBezTo>
                    <a:pt x="3498" y="8479"/>
                    <a:pt x="3464" y="8460"/>
                    <a:pt x="3422" y="8432"/>
                  </a:cubicBezTo>
                  <a:cubicBezTo>
                    <a:pt x="3362" y="8385"/>
                    <a:pt x="3311" y="8319"/>
                    <a:pt x="3277" y="8262"/>
                  </a:cubicBezTo>
                  <a:cubicBezTo>
                    <a:pt x="3243" y="8215"/>
                    <a:pt x="3209" y="8167"/>
                    <a:pt x="3183" y="8148"/>
                  </a:cubicBezTo>
                  <a:cubicBezTo>
                    <a:pt x="3064" y="8063"/>
                    <a:pt x="2944" y="8054"/>
                    <a:pt x="2868" y="8111"/>
                  </a:cubicBezTo>
                  <a:cubicBezTo>
                    <a:pt x="2791" y="8167"/>
                    <a:pt x="2765" y="8290"/>
                    <a:pt x="2799" y="8451"/>
                  </a:cubicBezTo>
                  <a:lnTo>
                    <a:pt x="2834" y="8621"/>
                  </a:lnTo>
                  <a:cubicBezTo>
                    <a:pt x="2885" y="8706"/>
                    <a:pt x="2936" y="8782"/>
                    <a:pt x="2987" y="8838"/>
                  </a:cubicBezTo>
                  <a:cubicBezTo>
                    <a:pt x="3013" y="8867"/>
                    <a:pt x="3030" y="8886"/>
                    <a:pt x="3055" y="8905"/>
                  </a:cubicBezTo>
                  <a:cubicBezTo>
                    <a:pt x="3200" y="9056"/>
                    <a:pt x="3319" y="9179"/>
                    <a:pt x="3285" y="9481"/>
                  </a:cubicBezTo>
                  <a:cubicBezTo>
                    <a:pt x="3277" y="9576"/>
                    <a:pt x="3243" y="9633"/>
                    <a:pt x="3226" y="9689"/>
                  </a:cubicBezTo>
                  <a:cubicBezTo>
                    <a:pt x="3209" y="9727"/>
                    <a:pt x="3192" y="9755"/>
                    <a:pt x="3183" y="9803"/>
                  </a:cubicBezTo>
                  <a:cubicBezTo>
                    <a:pt x="3166" y="9869"/>
                    <a:pt x="3174" y="9982"/>
                    <a:pt x="3183" y="10077"/>
                  </a:cubicBezTo>
                  <a:cubicBezTo>
                    <a:pt x="3183" y="10124"/>
                    <a:pt x="3192" y="10171"/>
                    <a:pt x="3192" y="10219"/>
                  </a:cubicBezTo>
                  <a:cubicBezTo>
                    <a:pt x="3192" y="10247"/>
                    <a:pt x="3192" y="10275"/>
                    <a:pt x="3192" y="10313"/>
                  </a:cubicBezTo>
                  <a:cubicBezTo>
                    <a:pt x="3192" y="10427"/>
                    <a:pt x="3183" y="10531"/>
                    <a:pt x="3243" y="10597"/>
                  </a:cubicBezTo>
                  <a:cubicBezTo>
                    <a:pt x="3285" y="10663"/>
                    <a:pt x="3311" y="10663"/>
                    <a:pt x="3379" y="10663"/>
                  </a:cubicBezTo>
                  <a:cubicBezTo>
                    <a:pt x="3413" y="10663"/>
                    <a:pt x="3464" y="10672"/>
                    <a:pt x="3515" y="10682"/>
                  </a:cubicBezTo>
                  <a:cubicBezTo>
                    <a:pt x="3550" y="10691"/>
                    <a:pt x="3584" y="10701"/>
                    <a:pt x="3609" y="10701"/>
                  </a:cubicBezTo>
                  <a:cubicBezTo>
                    <a:pt x="3822" y="10748"/>
                    <a:pt x="4052" y="10805"/>
                    <a:pt x="4061" y="11173"/>
                  </a:cubicBezTo>
                  <a:cubicBezTo>
                    <a:pt x="4070" y="11476"/>
                    <a:pt x="4044" y="11618"/>
                    <a:pt x="3839" y="11835"/>
                  </a:cubicBezTo>
                  <a:cubicBezTo>
                    <a:pt x="3660" y="12024"/>
                    <a:pt x="3609" y="12062"/>
                    <a:pt x="3379" y="12138"/>
                  </a:cubicBezTo>
                  <a:cubicBezTo>
                    <a:pt x="3226" y="12185"/>
                    <a:pt x="2970" y="12440"/>
                    <a:pt x="2910" y="12601"/>
                  </a:cubicBezTo>
                  <a:cubicBezTo>
                    <a:pt x="2868" y="12724"/>
                    <a:pt x="2876" y="12922"/>
                    <a:pt x="2893" y="13092"/>
                  </a:cubicBezTo>
                  <a:cubicBezTo>
                    <a:pt x="2902" y="13168"/>
                    <a:pt x="2902" y="13244"/>
                    <a:pt x="2902" y="13310"/>
                  </a:cubicBezTo>
                  <a:cubicBezTo>
                    <a:pt x="2902" y="13366"/>
                    <a:pt x="2910" y="13433"/>
                    <a:pt x="2910" y="13518"/>
                  </a:cubicBezTo>
                  <a:cubicBezTo>
                    <a:pt x="2927" y="13745"/>
                    <a:pt x="2953" y="14009"/>
                    <a:pt x="2885" y="14142"/>
                  </a:cubicBezTo>
                  <a:cubicBezTo>
                    <a:pt x="2748" y="14444"/>
                    <a:pt x="2493" y="14350"/>
                    <a:pt x="2322" y="14293"/>
                  </a:cubicBezTo>
                  <a:cubicBezTo>
                    <a:pt x="2271" y="14274"/>
                    <a:pt x="2211" y="14255"/>
                    <a:pt x="2169" y="14246"/>
                  </a:cubicBezTo>
                  <a:cubicBezTo>
                    <a:pt x="1930" y="14217"/>
                    <a:pt x="1768" y="14264"/>
                    <a:pt x="1580" y="14416"/>
                  </a:cubicBezTo>
                  <a:cubicBezTo>
                    <a:pt x="1427" y="14539"/>
                    <a:pt x="1436" y="14662"/>
                    <a:pt x="1444" y="14879"/>
                  </a:cubicBezTo>
                  <a:cubicBezTo>
                    <a:pt x="1444" y="14917"/>
                    <a:pt x="1444" y="14964"/>
                    <a:pt x="1444" y="15002"/>
                  </a:cubicBezTo>
                  <a:cubicBezTo>
                    <a:pt x="1453" y="15380"/>
                    <a:pt x="1316" y="15474"/>
                    <a:pt x="1120" y="15626"/>
                  </a:cubicBezTo>
                  <a:cubicBezTo>
                    <a:pt x="1086" y="15645"/>
                    <a:pt x="1061" y="15673"/>
                    <a:pt x="1026" y="15701"/>
                  </a:cubicBezTo>
                  <a:cubicBezTo>
                    <a:pt x="967" y="15749"/>
                    <a:pt x="916" y="15805"/>
                    <a:pt x="856" y="15871"/>
                  </a:cubicBezTo>
                  <a:cubicBezTo>
                    <a:pt x="796" y="15947"/>
                    <a:pt x="728" y="16013"/>
                    <a:pt x="643" y="16079"/>
                  </a:cubicBezTo>
                  <a:cubicBezTo>
                    <a:pt x="592" y="16117"/>
                    <a:pt x="532" y="16155"/>
                    <a:pt x="481" y="16193"/>
                  </a:cubicBezTo>
                  <a:cubicBezTo>
                    <a:pt x="353" y="16278"/>
                    <a:pt x="225" y="16363"/>
                    <a:pt x="114" y="16476"/>
                  </a:cubicBezTo>
                  <a:cubicBezTo>
                    <a:pt x="-5" y="16590"/>
                    <a:pt x="-5" y="16703"/>
                    <a:pt x="4" y="16883"/>
                  </a:cubicBezTo>
                  <a:cubicBezTo>
                    <a:pt x="4" y="16921"/>
                    <a:pt x="4" y="16959"/>
                    <a:pt x="4" y="16996"/>
                  </a:cubicBezTo>
                  <a:cubicBezTo>
                    <a:pt x="4" y="17034"/>
                    <a:pt x="4" y="17081"/>
                    <a:pt x="4" y="17119"/>
                  </a:cubicBezTo>
                  <a:cubicBezTo>
                    <a:pt x="4" y="17214"/>
                    <a:pt x="-5" y="17308"/>
                    <a:pt x="12" y="17393"/>
                  </a:cubicBezTo>
                  <a:cubicBezTo>
                    <a:pt x="12" y="17403"/>
                    <a:pt x="21" y="17422"/>
                    <a:pt x="29" y="17431"/>
                  </a:cubicBezTo>
                  <a:cubicBezTo>
                    <a:pt x="89" y="17507"/>
                    <a:pt x="200" y="17497"/>
                    <a:pt x="217" y="17356"/>
                  </a:cubicBezTo>
                  <a:cubicBezTo>
                    <a:pt x="234" y="17271"/>
                    <a:pt x="319" y="17195"/>
                    <a:pt x="370" y="17308"/>
                  </a:cubicBezTo>
                  <a:cubicBezTo>
                    <a:pt x="413" y="17403"/>
                    <a:pt x="285" y="17412"/>
                    <a:pt x="387" y="17497"/>
                  </a:cubicBezTo>
                  <a:cubicBezTo>
                    <a:pt x="506" y="17592"/>
                    <a:pt x="523" y="17497"/>
                    <a:pt x="643" y="17460"/>
                  </a:cubicBezTo>
                  <a:cubicBezTo>
                    <a:pt x="754" y="17422"/>
                    <a:pt x="796" y="17535"/>
                    <a:pt x="899" y="17535"/>
                  </a:cubicBezTo>
                  <a:cubicBezTo>
                    <a:pt x="958" y="17535"/>
                    <a:pt x="1325" y="17507"/>
                    <a:pt x="1308" y="17431"/>
                  </a:cubicBezTo>
                  <a:cubicBezTo>
                    <a:pt x="1308" y="17441"/>
                    <a:pt x="1154" y="17327"/>
                    <a:pt x="1146" y="17327"/>
                  </a:cubicBezTo>
                  <a:cubicBezTo>
                    <a:pt x="1061" y="17252"/>
                    <a:pt x="1308" y="17261"/>
                    <a:pt x="1265" y="17204"/>
                  </a:cubicBezTo>
                  <a:cubicBezTo>
                    <a:pt x="1214" y="17148"/>
                    <a:pt x="984" y="17091"/>
                    <a:pt x="967" y="16987"/>
                  </a:cubicBezTo>
                  <a:cubicBezTo>
                    <a:pt x="967" y="17015"/>
                    <a:pt x="1410" y="17034"/>
                    <a:pt x="1222" y="16883"/>
                  </a:cubicBezTo>
                  <a:cubicBezTo>
                    <a:pt x="1299" y="16892"/>
                    <a:pt x="1384" y="16892"/>
                    <a:pt x="1470" y="16873"/>
                  </a:cubicBezTo>
                  <a:cubicBezTo>
                    <a:pt x="1521" y="16864"/>
                    <a:pt x="1615" y="16770"/>
                    <a:pt x="1640" y="16770"/>
                  </a:cubicBezTo>
                  <a:cubicBezTo>
                    <a:pt x="1606" y="16760"/>
                    <a:pt x="1487" y="16836"/>
                    <a:pt x="1461" y="16798"/>
                  </a:cubicBezTo>
                  <a:cubicBezTo>
                    <a:pt x="1436" y="16741"/>
                    <a:pt x="1504" y="16628"/>
                    <a:pt x="1546" y="16609"/>
                  </a:cubicBezTo>
                  <a:cubicBezTo>
                    <a:pt x="1606" y="16580"/>
                    <a:pt x="1589" y="16505"/>
                    <a:pt x="1632" y="16467"/>
                  </a:cubicBezTo>
                  <a:cubicBezTo>
                    <a:pt x="1683" y="16420"/>
                    <a:pt x="1785" y="16420"/>
                    <a:pt x="1845" y="16439"/>
                  </a:cubicBezTo>
                  <a:cubicBezTo>
                    <a:pt x="1956" y="16458"/>
                    <a:pt x="2160" y="16495"/>
                    <a:pt x="2245" y="16580"/>
                  </a:cubicBezTo>
                  <a:cubicBezTo>
                    <a:pt x="2305" y="16637"/>
                    <a:pt x="2365" y="16684"/>
                    <a:pt x="2348" y="16788"/>
                  </a:cubicBezTo>
                  <a:cubicBezTo>
                    <a:pt x="2339" y="16826"/>
                    <a:pt x="2331" y="17015"/>
                    <a:pt x="2314" y="17034"/>
                  </a:cubicBezTo>
                  <a:cubicBezTo>
                    <a:pt x="2305" y="17044"/>
                    <a:pt x="2075" y="17034"/>
                    <a:pt x="2143" y="17138"/>
                  </a:cubicBezTo>
                  <a:cubicBezTo>
                    <a:pt x="2186" y="17204"/>
                    <a:pt x="2314" y="17223"/>
                    <a:pt x="2382" y="17233"/>
                  </a:cubicBezTo>
                  <a:cubicBezTo>
                    <a:pt x="2254" y="17261"/>
                    <a:pt x="2015" y="17148"/>
                    <a:pt x="1981" y="17337"/>
                  </a:cubicBezTo>
                  <a:cubicBezTo>
                    <a:pt x="1981" y="17356"/>
                    <a:pt x="2245" y="17403"/>
                    <a:pt x="2237" y="17412"/>
                  </a:cubicBezTo>
                  <a:cubicBezTo>
                    <a:pt x="2237" y="17422"/>
                    <a:pt x="2117" y="17535"/>
                    <a:pt x="2135" y="17535"/>
                  </a:cubicBezTo>
                  <a:cubicBezTo>
                    <a:pt x="2092" y="17545"/>
                    <a:pt x="1921" y="17611"/>
                    <a:pt x="1904" y="17601"/>
                  </a:cubicBezTo>
                  <a:cubicBezTo>
                    <a:pt x="1981" y="17658"/>
                    <a:pt x="1973" y="17686"/>
                    <a:pt x="2066" y="17705"/>
                  </a:cubicBezTo>
                  <a:cubicBezTo>
                    <a:pt x="2092" y="17715"/>
                    <a:pt x="2390" y="17743"/>
                    <a:pt x="2322" y="17847"/>
                  </a:cubicBezTo>
                  <a:cubicBezTo>
                    <a:pt x="2297" y="17885"/>
                    <a:pt x="2194" y="18206"/>
                    <a:pt x="2297" y="18121"/>
                  </a:cubicBezTo>
                  <a:cubicBezTo>
                    <a:pt x="2356" y="18074"/>
                    <a:pt x="2416" y="18036"/>
                    <a:pt x="2476" y="17998"/>
                  </a:cubicBezTo>
                  <a:cubicBezTo>
                    <a:pt x="2467" y="18065"/>
                    <a:pt x="2458" y="18178"/>
                    <a:pt x="2510" y="18225"/>
                  </a:cubicBezTo>
                  <a:cubicBezTo>
                    <a:pt x="2603" y="18329"/>
                    <a:pt x="2646" y="18065"/>
                    <a:pt x="2697" y="18046"/>
                  </a:cubicBezTo>
                  <a:cubicBezTo>
                    <a:pt x="2689" y="18046"/>
                    <a:pt x="2791" y="18206"/>
                    <a:pt x="2816" y="18216"/>
                  </a:cubicBezTo>
                  <a:cubicBezTo>
                    <a:pt x="2910" y="18254"/>
                    <a:pt x="2851" y="18159"/>
                    <a:pt x="2902" y="18112"/>
                  </a:cubicBezTo>
                  <a:cubicBezTo>
                    <a:pt x="2902" y="18112"/>
                    <a:pt x="3047" y="18358"/>
                    <a:pt x="3089" y="18377"/>
                  </a:cubicBezTo>
                  <a:cubicBezTo>
                    <a:pt x="3064" y="18291"/>
                    <a:pt x="3132" y="18102"/>
                    <a:pt x="3157" y="18263"/>
                  </a:cubicBezTo>
                  <a:cubicBezTo>
                    <a:pt x="3174" y="18367"/>
                    <a:pt x="3192" y="18499"/>
                    <a:pt x="3285" y="18537"/>
                  </a:cubicBezTo>
                  <a:cubicBezTo>
                    <a:pt x="3388" y="18575"/>
                    <a:pt x="3712" y="18698"/>
                    <a:pt x="3788" y="18632"/>
                  </a:cubicBezTo>
                  <a:cubicBezTo>
                    <a:pt x="3899" y="18537"/>
                    <a:pt x="4001" y="18310"/>
                    <a:pt x="3805" y="18235"/>
                  </a:cubicBezTo>
                  <a:cubicBezTo>
                    <a:pt x="3712" y="18197"/>
                    <a:pt x="3643" y="18121"/>
                    <a:pt x="3703" y="18046"/>
                  </a:cubicBezTo>
                  <a:cubicBezTo>
                    <a:pt x="3771" y="17942"/>
                    <a:pt x="3908" y="17951"/>
                    <a:pt x="4010" y="17894"/>
                  </a:cubicBezTo>
                  <a:cubicBezTo>
                    <a:pt x="4087" y="17847"/>
                    <a:pt x="4155" y="17753"/>
                    <a:pt x="4249" y="17781"/>
                  </a:cubicBezTo>
                  <a:cubicBezTo>
                    <a:pt x="4376" y="17809"/>
                    <a:pt x="4470" y="17838"/>
                    <a:pt x="4504" y="17980"/>
                  </a:cubicBezTo>
                  <a:cubicBezTo>
                    <a:pt x="4547" y="18131"/>
                    <a:pt x="4794" y="18084"/>
                    <a:pt x="4862" y="18008"/>
                  </a:cubicBezTo>
                  <a:cubicBezTo>
                    <a:pt x="4905" y="17961"/>
                    <a:pt x="4947" y="17923"/>
                    <a:pt x="4965" y="17857"/>
                  </a:cubicBezTo>
                  <a:cubicBezTo>
                    <a:pt x="4982" y="17800"/>
                    <a:pt x="4990" y="17545"/>
                    <a:pt x="4956" y="17507"/>
                  </a:cubicBezTo>
                  <a:cubicBezTo>
                    <a:pt x="4845" y="17356"/>
                    <a:pt x="4615" y="17214"/>
                    <a:pt x="4700" y="16968"/>
                  </a:cubicBezTo>
                  <a:cubicBezTo>
                    <a:pt x="4751" y="16826"/>
                    <a:pt x="5127" y="16855"/>
                    <a:pt x="5229" y="16883"/>
                  </a:cubicBezTo>
                  <a:cubicBezTo>
                    <a:pt x="5348" y="16911"/>
                    <a:pt x="5416" y="17299"/>
                    <a:pt x="5442" y="17403"/>
                  </a:cubicBezTo>
                  <a:cubicBezTo>
                    <a:pt x="5519" y="17649"/>
                    <a:pt x="5698" y="17507"/>
                    <a:pt x="5800" y="17356"/>
                  </a:cubicBezTo>
                  <a:cubicBezTo>
                    <a:pt x="5868" y="17252"/>
                    <a:pt x="5970" y="17214"/>
                    <a:pt x="6013" y="17365"/>
                  </a:cubicBezTo>
                  <a:cubicBezTo>
                    <a:pt x="6064" y="17535"/>
                    <a:pt x="6090" y="17583"/>
                    <a:pt x="5987" y="17705"/>
                  </a:cubicBezTo>
                  <a:cubicBezTo>
                    <a:pt x="5945" y="17762"/>
                    <a:pt x="5715" y="17781"/>
                    <a:pt x="5766" y="17904"/>
                  </a:cubicBezTo>
                  <a:cubicBezTo>
                    <a:pt x="5825" y="18036"/>
                    <a:pt x="5732" y="17998"/>
                    <a:pt x="5646" y="18017"/>
                  </a:cubicBezTo>
                  <a:cubicBezTo>
                    <a:pt x="5536" y="18046"/>
                    <a:pt x="5425" y="18036"/>
                    <a:pt x="5323" y="18074"/>
                  </a:cubicBezTo>
                  <a:cubicBezTo>
                    <a:pt x="5203" y="18112"/>
                    <a:pt x="5084" y="18169"/>
                    <a:pt x="4956" y="18178"/>
                  </a:cubicBezTo>
                  <a:cubicBezTo>
                    <a:pt x="4879" y="18178"/>
                    <a:pt x="4760" y="18140"/>
                    <a:pt x="4726" y="18235"/>
                  </a:cubicBezTo>
                  <a:cubicBezTo>
                    <a:pt x="4692" y="18320"/>
                    <a:pt x="4700" y="18433"/>
                    <a:pt x="4700" y="18518"/>
                  </a:cubicBezTo>
                  <a:cubicBezTo>
                    <a:pt x="4692" y="18726"/>
                    <a:pt x="5084" y="18698"/>
                    <a:pt x="5212" y="18717"/>
                  </a:cubicBezTo>
                  <a:cubicBezTo>
                    <a:pt x="5314" y="18726"/>
                    <a:pt x="6260" y="18755"/>
                    <a:pt x="6277" y="18698"/>
                  </a:cubicBezTo>
                  <a:cubicBezTo>
                    <a:pt x="6277" y="18688"/>
                    <a:pt x="6260" y="18688"/>
                    <a:pt x="6260" y="18679"/>
                  </a:cubicBezTo>
                  <a:cubicBezTo>
                    <a:pt x="6260" y="18679"/>
                    <a:pt x="6405" y="18585"/>
                    <a:pt x="6414" y="18575"/>
                  </a:cubicBezTo>
                  <a:cubicBezTo>
                    <a:pt x="6516" y="18490"/>
                    <a:pt x="6524" y="18462"/>
                    <a:pt x="6610" y="18566"/>
                  </a:cubicBezTo>
                  <a:cubicBezTo>
                    <a:pt x="6695" y="18660"/>
                    <a:pt x="6917" y="18736"/>
                    <a:pt x="6840" y="18915"/>
                  </a:cubicBezTo>
                  <a:cubicBezTo>
                    <a:pt x="6814" y="18982"/>
                    <a:pt x="6738" y="19067"/>
                    <a:pt x="6755" y="19142"/>
                  </a:cubicBezTo>
                  <a:cubicBezTo>
                    <a:pt x="6763" y="19246"/>
                    <a:pt x="6857" y="19331"/>
                    <a:pt x="6900" y="19416"/>
                  </a:cubicBezTo>
                  <a:cubicBezTo>
                    <a:pt x="7010" y="19634"/>
                    <a:pt x="6823" y="19539"/>
                    <a:pt x="6772" y="19709"/>
                  </a:cubicBezTo>
                  <a:cubicBezTo>
                    <a:pt x="6721" y="19880"/>
                    <a:pt x="7402" y="19813"/>
                    <a:pt x="7496" y="19870"/>
                  </a:cubicBezTo>
                  <a:cubicBezTo>
                    <a:pt x="7641" y="19955"/>
                    <a:pt x="7752" y="19917"/>
                    <a:pt x="7914" y="19898"/>
                  </a:cubicBezTo>
                  <a:cubicBezTo>
                    <a:pt x="8153" y="19861"/>
                    <a:pt x="7991" y="20021"/>
                    <a:pt x="8153" y="20135"/>
                  </a:cubicBezTo>
                  <a:cubicBezTo>
                    <a:pt x="8280" y="20229"/>
                    <a:pt x="8280" y="20040"/>
                    <a:pt x="8349" y="20050"/>
                  </a:cubicBezTo>
                  <a:cubicBezTo>
                    <a:pt x="8476" y="20069"/>
                    <a:pt x="8621" y="20125"/>
                    <a:pt x="8741" y="20173"/>
                  </a:cubicBezTo>
                  <a:cubicBezTo>
                    <a:pt x="8775" y="20182"/>
                    <a:pt x="8852" y="20201"/>
                    <a:pt x="8869" y="20239"/>
                  </a:cubicBezTo>
                  <a:cubicBezTo>
                    <a:pt x="8937" y="20352"/>
                    <a:pt x="8869" y="20418"/>
                    <a:pt x="9013" y="20456"/>
                  </a:cubicBezTo>
                  <a:cubicBezTo>
                    <a:pt x="9090" y="20475"/>
                    <a:pt x="9244" y="20475"/>
                    <a:pt x="9295" y="20551"/>
                  </a:cubicBezTo>
                  <a:cubicBezTo>
                    <a:pt x="9337" y="20607"/>
                    <a:pt x="9363" y="20626"/>
                    <a:pt x="9423" y="20664"/>
                  </a:cubicBezTo>
                  <a:cubicBezTo>
                    <a:pt x="9593" y="20778"/>
                    <a:pt x="9678" y="20806"/>
                    <a:pt x="9644" y="21033"/>
                  </a:cubicBezTo>
                  <a:cubicBezTo>
                    <a:pt x="9619" y="21231"/>
                    <a:pt x="9781" y="21241"/>
                    <a:pt x="9926" y="21231"/>
                  </a:cubicBezTo>
                  <a:cubicBezTo>
                    <a:pt x="10053" y="21222"/>
                    <a:pt x="10156" y="21203"/>
                    <a:pt x="10232" y="21099"/>
                  </a:cubicBezTo>
                  <a:cubicBezTo>
                    <a:pt x="10267" y="21061"/>
                    <a:pt x="10343" y="21061"/>
                    <a:pt x="10335" y="20995"/>
                  </a:cubicBezTo>
                  <a:cubicBezTo>
                    <a:pt x="10326" y="20919"/>
                    <a:pt x="10198" y="20872"/>
                    <a:pt x="10173" y="20815"/>
                  </a:cubicBezTo>
                  <a:cubicBezTo>
                    <a:pt x="10173" y="20815"/>
                    <a:pt x="10386" y="20740"/>
                    <a:pt x="10420" y="20768"/>
                  </a:cubicBezTo>
                  <a:cubicBezTo>
                    <a:pt x="10531" y="20863"/>
                    <a:pt x="10565" y="20834"/>
                    <a:pt x="10701" y="20844"/>
                  </a:cubicBezTo>
                  <a:cubicBezTo>
                    <a:pt x="10761" y="20844"/>
                    <a:pt x="10829" y="20853"/>
                    <a:pt x="10880" y="20882"/>
                  </a:cubicBezTo>
                  <a:cubicBezTo>
                    <a:pt x="10931" y="20900"/>
                    <a:pt x="10872" y="21023"/>
                    <a:pt x="10880" y="21071"/>
                  </a:cubicBezTo>
                  <a:cubicBezTo>
                    <a:pt x="10897" y="21175"/>
                    <a:pt x="11051" y="21175"/>
                    <a:pt x="11119" y="21146"/>
                  </a:cubicBezTo>
                  <a:cubicBezTo>
                    <a:pt x="11213" y="21108"/>
                    <a:pt x="11315" y="21023"/>
                    <a:pt x="11417" y="21080"/>
                  </a:cubicBezTo>
                  <a:cubicBezTo>
                    <a:pt x="11451" y="21099"/>
                    <a:pt x="11682" y="21250"/>
                    <a:pt x="11673" y="21269"/>
                  </a:cubicBezTo>
                  <a:cubicBezTo>
                    <a:pt x="11656" y="21364"/>
                    <a:pt x="11639" y="21411"/>
                    <a:pt x="11579" y="21477"/>
                  </a:cubicBezTo>
                  <a:cubicBezTo>
                    <a:pt x="11520" y="21543"/>
                    <a:pt x="11383" y="21477"/>
                    <a:pt x="11332" y="21543"/>
                  </a:cubicBezTo>
                  <a:cubicBezTo>
                    <a:pt x="11332" y="21543"/>
                    <a:pt x="11571" y="21591"/>
                    <a:pt x="11596" y="21591"/>
                  </a:cubicBezTo>
                  <a:cubicBezTo>
                    <a:pt x="11639" y="21600"/>
                    <a:pt x="11946" y="21553"/>
                    <a:pt x="11929" y="21524"/>
                  </a:cubicBezTo>
                  <a:cubicBezTo>
                    <a:pt x="11895" y="21477"/>
                    <a:pt x="11750" y="21487"/>
                    <a:pt x="11767" y="21392"/>
                  </a:cubicBezTo>
                  <a:cubicBezTo>
                    <a:pt x="11784" y="21288"/>
                    <a:pt x="11707" y="21146"/>
                    <a:pt x="11733" y="21061"/>
                  </a:cubicBezTo>
                  <a:cubicBezTo>
                    <a:pt x="11750" y="20986"/>
                    <a:pt x="11903" y="20891"/>
                    <a:pt x="11946" y="20825"/>
                  </a:cubicBezTo>
                  <a:cubicBezTo>
                    <a:pt x="12040" y="20702"/>
                    <a:pt x="12099" y="20768"/>
                    <a:pt x="12219" y="20730"/>
                  </a:cubicBezTo>
                  <a:cubicBezTo>
                    <a:pt x="12449" y="20664"/>
                    <a:pt x="12611" y="20834"/>
                    <a:pt x="12824" y="20891"/>
                  </a:cubicBezTo>
                  <a:cubicBezTo>
                    <a:pt x="12935" y="20919"/>
                    <a:pt x="13011" y="21023"/>
                    <a:pt x="13114" y="21052"/>
                  </a:cubicBezTo>
                  <a:cubicBezTo>
                    <a:pt x="13148" y="21061"/>
                    <a:pt x="13131" y="20948"/>
                    <a:pt x="13131" y="20919"/>
                  </a:cubicBezTo>
                  <a:cubicBezTo>
                    <a:pt x="13131" y="20844"/>
                    <a:pt x="13037" y="20570"/>
                    <a:pt x="13105" y="20532"/>
                  </a:cubicBezTo>
                  <a:cubicBezTo>
                    <a:pt x="13165" y="20494"/>
                    <a:pt x="13233" y="20579"/>
                    <a:pt x="13276" y="20503"/>
                  </a:cubicBezTo>
                  <a:cubicBezTo>
                    <a:pt x="13318" y="20428"/>
                    <a:pt x="13523" y="20428"/>
                    <a:pt x="13608" y="20418"/>
                  </a:cubicBezTo>
                  <a:cubicBezTo>
                    <a:pt x="13761" y="20399"/>
                    <a:pt x="13813" y="20324"/>
                    <a:pt x="13940" y="20267"/>
                  </a:cubicBezTo>
                  <a:cubicBezTo>
                    <a:pt x="14009" y="20239"/>
                    <a:pt x="14085" y="20220"/>
                    <a:pt x="14153" y="20182"/>
                  </a:cubicBezTo>
                  <a:cubicBezTo>
                    <a:pt x="14205" y="20154"/>
                    <a:pt x="14239" y="20097"/>
                    <a:pt x="14298" y="20078"/>
                  </a:cubicBezTo>
                  <a:cubicBezTo>
                    <a:pt x="14460" y="20021"/>
                    <a:pt x="14503" y="20088"/>
                    <a:pt x="14605" y="20191"/>
                  </a:cubicBezTo>
                  <a:cubicBezTo>
                    <a:pt x="14767" y="20362"/>
                    <a:pt x="14733" y="20182"/>
                    <a:pt x="14827" y="20106"/>
                  </a:cubicBezTo>
                  <a:cubicBezTo>
                    <a:pt x="14895" y="20050"/>
                    <a:pt x="14997" y="20050"/>
                    <a:pt x="15074" y="19984"/>
                  </a:cubicBezTo>
                  <a:cubicBezTo>
                    <a:pt x="15031" y="19927"/>
                    <a:pt x="15040" y="19842"/>
                    <a:pt x="15023" y="19766"/>
                  </a:cubicBezTo>
                  <a:cubicBezTo>
                    <a:pt x="14989" y="19624"/>
                    <a:pt x="15014" y="19577"/>
                    <a:pt x="15117" y="19501"/>
                  </a:cubicBezTo>
                  <a:cubicBezTo>
                    <a:pt x="15338" y="19350"/>
                    <a:pt x="15023" y="19067"/>
                    <a:pt x="14929" y="19218"/>
                  </a:cubicBezTo>
                  <a:cubicBezTo>
                    <a:pt x="14725" y="19558"/>
                    <a:pt x="14597" y="19067"/>
                    <a:pt x="14793" y="18934"/>
                  </a:cubicBezTo>
                  <a:cubicBezTo>
                    <a:pt x="14878" y="18878"/>
                    <a:pt x="15006" y="18972"/>
                    <a:pt x="15083" y="18906"/>
                  </a:cubicBezTo>
                  <a:cubicBezTo>
                    <a:pt x="15108" y="18887"/>
                    <a:pt x="15049" y="18821"/>
                    <a:pt x="15049" y="18811"/>
                  </a:cubicBezTo>
                  <a:cubicBezTo>
                    <a:pt x="15014" y="18736"/>
                    <a:pt x="15100" y="18688"/>
                    <a:pt x="15142" y="18660"/>
                  </a:cubicBezTo>
                  <a:cubicBezTo>
                    <a:pt x="15202" y="18622"/>
                    <a:pt x="15372" y="18443"/>
                    <a:pt x="15347" y="18367"/>
                  </a:cubicBezTo>
                  <a:cubicBezTo>
                    <a:pt x="15313" y="18282"/>
                    <a:pt x="15330" y="18273"/>
                    <a:pt x="15347" y="18169"/>
                  </a:cubicBezTo>
                  <a:cubicBezTo>
                    <a:pt x="15372" y="18074"/>
                    <a:pt x="15372" y="17942"/>
                    <a:pt x="15466" y="17885"/>
                  </a:cubicBezTo>
                  <a:cubicBezTo>
                    <a:pt x="15620" y="17790"/>
                    <a:pt x="15645" y="17979"/>
                    <a:pt x="15773" y="17942"/>
                  </a:cubicBezTo>
                  <a:cubicBezTo>
                    <a:pt x="15884" y="17913"/>
                    <a:pt x="16029" y="17838"/>
                    <a:pt x="16140" y="17838"/>
                  </a:cubicBezTo>
                  <a:cubicBezTo>
                    <a:pt x="16259" y="17828"/>
                    <a:pt x="16267" y="17885"/>
                    <a:pt x="16353" y="17790"/>
                  </a:cubicBezTo>
                  <a:cubicBezTo>
                    <a:pt x="16404" y="17724"/>
                    <a:pt x="16489" y="17658"/>
                    <a:pt x="16557" y="17620"/>
                  </a:cubicBezTo>
                  <a:cubicBezTo>
                    <a:pt x="16668" y="17545"/>
                    <a:pt x="16668" y="17564"/>
                    <a:pt x="16625" y="17431"/>
                  </a:cubicBezTo>
                  <a:cubicBezTo>
                    <a:pt x="16566" y="17261"/>
                    <a:pt x="16907" y="17138"/>
                    <a:pt x="16736" y="16940"/>
                  </a:cubicBezTo>
                  <a:cubicBezTo>
                    <a:pt x="16660" y="16845"/>
                    <a:pt x="16796" y="16770"/>
                    <a:pt x="16830" y="16722"/>
                  </a:cubicBezTo>
                  <a:cubicBezTo>
                    <a:pt x="16907" y="16628"/>
                    <a:pt x="16992" y="16448"/>
                    <a:pt x="17103" y="16599"/>
                  </a:cubicBezTo>
                  <a:cubicBezTo>
                    <a:pt x="17171" y="16703"/>
                    <a:pt x="17273" y="16647"/>
                    <a:pt x="17376" y="16628"/>
                  </a:cubicBezTo>
                  <a:cubicBezTo>
                    <a:pt x="17486" y="16618"/>
                    <a:pt x="17478" y="16486"/>
                    <a:pt x="17580" y="16429"/>
                  </a:cubicBezTo>
                  <a:cubicBezTo>
                    <a:pt x="17734" y="16344"/>
                    <a:pt x="17682" y="16439"/>
                    <a:pt x="17751" y="16514"/>
                  </a:cubicBezTo>
                  <a:cubicBezTo>
                    <a:pt x="17879" y="16656"/>
                    <a:pt x="17964" y="16524"/>
                    <a:pt x="17921" y="16382"/>
                  </a:cubicBezTo>
                  <a:cubicBezTo>
                    <a:pt x="17887" y="16278"/>
                    <a:pt x="17836" y="16165"/>
                    <a:pt x="17861" y="16051"/>
                  </a:cubicBezTo>
                  <a:cubicBezTo>
                    <a:pt x="17887" y="15938"/>
                    <a:pt x="17964" y="15853"/>
                    <a:pt x="17989" y="15749"/>
                  </a:cubicBezTo>
                  <a:cubicBezTo>
                    <a:pt x="18032" y="15597"/>
                    <a:pt x="18356" y="15484"/>
                    <a:pt x="18467" y="15389"/>
                  </a:cubicBezTo>
                  <a:cubicBezTo>
                    <a:pt x="18535" y="15333"/>
                    <a:pt x="18629" y="15342"/>
                    <a:pt x="18705" y="15304"/>
                  </a:cubicBezTo>
                  <a:cubicBezTo>
                    <a:pt x="18782" y="15266"/>
                    <a:pt x="18774" y="15200"/>
                    <a:pt x="18876" y="15200"/>
                  </a:cubicBezTo>
                  <a:cubicBezTo>
                    <a:pt x="19021" y="15191"/>
                    <a:pt x="19046" y="15200"/>
                    <a:pt x="19149" y="15059"/>
                  </a:cubicBezTo>
                  <a:cubicBezTo>
                    <a:pt x="19225" y="14955"/>
                    <a:pt x="19149" y="14832"/>
                    <a:pt x="19268" y="14747"/>
                  </a:cubicBezTo>
                  <a:cubicBezTo>
                    <a:pt x="19413" y="14643"/>
                    <a:pt x="19634" y="14671"/>
                    <a:pt x="19796" y="14680"/>
                  </a:cubicBezTo>
                  <a:cubicBezTo>
                    <a:pt x="19941" y="14652"/>
                    <a:pt x="19941" y="14605"/>
                    <a:pt x="20035" y="14491"/>
                  </a:cubicBezTo>
                  <a:cubicBezTo>
                    <a:pt x="20112" y="14397"/>
                    <a:pt x="20257" y="14472"/>
                    <a:pt x="20359" y="14425"/>
                  </a:cubicBezTo>
                  <a:cubicBezTo>
                    <a:pt x="20419" y="14397"/>
                    <a:pt x="20265" y="13849"/>
                    <a:pt x="20240" y="13773"/>
                  </a:cubicBezTo>
                  <a:cubicBezTo>
                    <a:pt x="20103" y="13442"/>
                    <a:pt x="20248" y="13423"/>
                    <a:pt x="20495" y="13281"/>
                  </a:cubicBezTo>
                  <a:cubicBezTo>
                    <a:pt x="20581" y="13234"/>
                    <a:pt x="20512" y="13187"/>
                    <a:pt x="20555" y="13111"/>
                  </a:cubicBezTo>
                  <a:cubicBezTo>
                    <a:pt x="20623" y="12998"/>
                    <a:pt x="20598" y="12998"/>
                    <a:pt x="20589" y="12847"/>
                  </a:cubicBezTo>
                  <a:cubicBezTo>
                    <a:pt x="20581" y="12620"/>
                    <a:pt x="20853" y="12714"/>
                    <a:pt x="20990" y="12620"/>
                  </a:cubicBezTo>
                  <a:cubicBezTo>
                    <a:pt x="21075" y="12563"/>
                    <a:pt x="21177" y="12563"/>
                    <a:pt x="21194" y="12421"/>
                  </a:cubicBezTo>
                  <a:cubicBezTo>
                    <a:pt x="21220" y="12270"/>
                    <a:pt x="21169" y="12109"/>
                    <a:pt x="21169" y="11967"/>
                  </a:cubicBezTo>
                  <a:cubicBezTo>
                    <a:pt x="21160" y="11712"/>
                    <a:pt x="21442" y="11967"/>
                    <a:pt x="21510" y="11703"/>
                  </a:cubicBezTo>
                  <a:cubicBezTo>
                    <a:pt x="21544" y="11514"/>
                    <a:pt x="21595" y="11448"/>
                    <a:pt x="21476" y="1135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EB6537C3-EE04-4310-AD94-AF0BFC8E810B}"/>
              </a:ext>
            </a:extLst>
          </p:cNvPr>
          <p:cNvSpPr/>
          <p:nvPr/>
        </p:nvSpPr>
        <p:spPr>
          <a:xfrm>
            <a:off x="10749104" y="158979"/>
            <a:ext cx="1269124" cy="846082"/>
          </a:xfrm>
          <a:custGeom>
            <a:avLst/>
            <a:gdLst>
              <a:gd name="connsiteX0" fmla="*/ 0 w 1269124"/>
              <a:gd name="connsiteY0" fmla="*/ 0 h 846082"/>
              <a:gd name="connsiteX1" fmla="*/ 423041 w 1269124"/>
              <a:gd name="connsiteY1" fmla="*/ 0 h 846082"/>
              <a:gd name="connsiteX2" fmla="*/ 846084 w 1269124"/>
              <a:gd name="connsiteY2" fmla="*/ 0 h 846082"/>
              <a:gd name="connsiteX3" fmla="*/ 1269124 w 1269124"/>
              <a:gd name="connsiteY3" fmla="*/ 0 h 846082"/>
              <a:gd name="connsiteX4" fmla="*/ 1269124 w 1269124"/>
              <a:gd name="connsiteY4" fmla="*/ 846082 h 846082"/>
              <a:gd name="connsiteX5" fmla="*/ 846084 w 1269124"/>
              <a:gd name="connsiteY5" fmla="*/ 846082 h 846082"/>
              <a:gd name="connsiteX6" fmla="*/ 423041 w 1269124"/>
              <a:gd name="connsiteY6" fmla="*/ 846082 h 846082"/>
              <a:gd name="connsiteX7" fmla="*/ 0 w 1269124"/>
              <a:gd name="connsiteY7" fmla="*/ 846082 h 84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9124" h="846082">
                <a:moveTo>
                  <a:pt x="0" y="0"/>
                </a:moveTo>
                <a:lnTo>
                  <a:pt x="423041" y="0"/>
                </a:lnTo>
                <a:lnTo>
                  <a:pt x="846084" y="0"/>
                </a:lnTo>
                <a:lnTo>
                  <a:pt x="1269124" y="0"/>
                </a:lnTo>
                <a:lnTo>
                  <a:pt x="1269124" y="846082"/>
                </a:lnTo>
                <a:lnTo>
                  <a:pt x="846084" y="846082"/>
                </a:lnTo>
                <a:lnTo>
                  <a:pt x="423041" y="846082"/>
                </a:lnTo>
                <a:lnTo>
                  <a:pt x="0" y="846082"/>
                </a:lnTo>
                <a:close/>
              </a:path>
            </a:pathLst>
          </a:custGeom>
          <a:solidFill>
            <a:srgbClr val="ED2939"/>
          </a:solidFill>
          <a:ln w="1408" cap="flat">
            <a:noFill/>
            <a:prstDash val="solid"/>
            <a:miter/>
          </a:ln>
          <a:effectLst>
            <a:outerShdw blurRad="152400" dist="76200" dir="2700000" algn="tl" rotWithShape="0">
              <a:prstClr val="black">
                <a:alpha val="51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E53418C2-2411-4CBD-ADCE-62F5D37B09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04722" y="129392"/>
            <a:ext cx="1357885" cy="905256"/>
          </a:xfrm>
          <a:prstGeom prst="rect">
            <a:avLst/>
          </a:prstGeom>
          <a:effectLst/>
        </p:spPr>
      </p:pic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Editable Map of France – Slide Template</a:t>
            </a:r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78B422A5-18E5-4BCB-831B-CE659C6D0B6A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135" name="Teardrop 134">
              <a:extLst>
                <a:ext uri="{FF2B5EF4-FFF2-40B4-BE49-F238E27FC236}">
                  <a16:creationId xmlns:a16="http://schemas.microsoft.com/office/drawing/2014/main" id="{A9C7D066-40AA-471F-ACCA-B77841158664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085AD4F7-6EF4-4445-9716-964FF2E2662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BC6470FA-1282-4A9B-85E5-73C9F8BB4AE9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4C1EDCCD-CCA8-4B8B-AB96-4A876008557C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182A705F-A704-45DA-BF1F-C02109518231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Lyon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1F3D69BA-2195-44D5-8AF4-F28061A2FD17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45E62525-23EF-45AF-95F6-33322307E2F7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142" name="Teardrop 141">
              <a:extLst>
                <a:ext uri="{FF2B5EF4-FFF2-40B4-BE49-F238E27FC236}">
                  <a16:creationId xmlns:a16="http://schemas.microsoft.com/office/drawing/2014/main" id="{A8993096-F0B9-4835-B047-4586EF64F527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31844EC3-7DA2-44A0-9BBD-83574A7FB1B0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D069B327-E544-4A2F-96E8-0BC8C4EDAFE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6930518C-72EB-432D-A512-EF1862F04653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6A85A179-F4AC-495F-8914-F4FE44A9DB72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Marseille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8D675F8C-9662-4FF6-BED6-8F4129B1335B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357D879E-C256-44AC-B895-8982631CC893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149" name="Teardrop 148">
              <a:extLst>
                <a:ext uri="{FF2B5EF4-FFF2-40B4-BE49-F238E27FC236}">
                  <a16:creationId xmlns:a16="http://schemas.microsoft.com/office/drawing/2014/main" id="{861F63F5-BD97-4381-B98E-4D76AC0DBD3C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39EC5D56-7979-4C46-B369-1A1AC174B65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DDEA0CB6-65CC-41DE-B6FB-70D2EB0FFAE5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AA8FA9F3-294B-43EF-ACF5-27D75AF99F09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4265880A-1B66-4F58-A44E-A8FB367231AE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Nantes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61515C28-F2BC-41C3-AC97-647FEC7A91D6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68A65562-6C68-464A-841B-7C5C587ED46F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79CFED76-9F56-4EA0-88B4-A0E76FA46EA0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Paris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52F73B42-711C-473C-8222-E6279EA66568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D5F6DC2E-55EF-4BAB-ABBC-10974BF28C6D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A0987033-CE94-4EE9-9265-535D95BB7DAE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61" name="Teardrop 160">
                <a:extLst>
                  <a:ext uri="{FF2B5EF4-FFF2-40B4-BE49-F238E27FC236}">
                    <a16:creationId xmlns:a16="http://schemas.microsoft.com/office/drawing/2014/main" id="{826C2C68-3F5D-49F1-8C88-D143AC828EE5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05CE58FE-214D-46BD-8F3C-F5A9413F115F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DEF455EC-DB38-4D1C-9898-F7A1B574196C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0" name="Freeform 282">
              <a:extLst>
                <a:ext uri="{FF2B5EF4-FFF2-40B4-BE49-F238E27FC236}">
                  <a16:creationId xmlns:a16="http://schemas.microsoft.com/office/drawing/2014/main" id="{D19C8616-49AA-4F91-A6FC-A09ED5D5085C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209" name="Freeform: Shape 208">
            <a:extLst>
              <a:ext uri="{FF2B5EF4-FFF2-40B4-BE49-F238E27FC236}">
                <a16:creationId xmlns:a16="http://schemas.microsoft.com/office/drawing/2014/main" id="{AE9BBA7F-1786-4865-AA51-74B64085A93D}"/>
              </a:ext>
            </a:extLst>
          </p:cNvPr>
          <p:cNvSpPr/>
          <p:nvPr/>
        </p:nvSpPr>
        <p:spPr>
          <a:xfrm>
            <a:off x="7112000" y="2521527"/>
            <a:ext cx="1551709" cy="858982"/>
          </a:xfrm>
          <a:custGeom>
            <a:avLst/>
            <a:gdLst>
              <a:gd name="connsiteX0" fmla="*/ 1551709 w 1551709"/>
              <a:gd name="connsiteY0" fmla="*/ 0 h 858982"/>
              <a:gd name="connsiteX1" fmla="*/ 757382 w 1551709"/>
              <a:gd name="connsiteY1" fmla="*/ 646546 h 858982"/>
              <a:gd name="connsiteX2" fmla="*/ 0 w 1551709"/>
              <a:gd name="connsiteY2" fmla="*/ 858982 h 85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1709" h="858982">
                <a:moveTo>
                  <a:pt x="1551709" y="0"/>
                </a:moveTo>
                <a:cubicBezTo>
                  <a:pt x="1283854" y="251691"/>
                  <a:pt x="1016000" y="503382"/>
                  <a:pt x="757382" y="646546"/>
                </a:cubicBezTo>
                <a:cubicBezTo>
                  <a:pt x="498764" y="789710"/>
                  <a:pt x="249382" y="824346"/>
                  <a:pt x="0" y="858982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: Shape 209">
            <a:extLst>
              <a:ext uri="{FF2B5EF4-FFF2-40B4-BE49-F238E27FC236}">
                <a16:creationId xmlns:a16="http://schemas.microsoft.com/office/drawing/2014/main" id="{E315B824-313F-4BFA-B3B5-F57A3A3BA7CF}"/>
              </a:ext>
            </a:extLst>
          </p:cNvPr>
          <p:cNvSpPr/>
          <p:nvPr/>
        </p:nvSpPr>
        <p:spPr>
          <a:xfrm>
            <a:off x="8691418" y="2521527"/>
            <a:ext cx="997527" cy="1754909"/>
          </a:xfrm>
          <a:custGeom>
            <a:avLst/>
            <a:gdLst>
              <a:gd name="connsiteX0" fmla="*/ 0 w 997527"/>
              <a:gd name="connsiteY0" fmla="*/ 0 h 1754909"/>
              <a:gd name="connsiteX1" fmla="*/ 831273 w 997527"/>
              <a:gd name="connsiteY1" fmla="*/ 738909 h 1754909"/>
              <a:gd name="connsiteX2" fmla="*/ 997527 w 997527"/>
              <a:gd name="connsiteY2" fmla="*/ 1754909 h 175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7527" h="1754909">
                <a:moveTo>
                  <a:pt x="0" y="0"/>
                </a:moveTo>
                <a:cubicBezTo>
                  <a:pt x="332509" y="223212"/>
                  <a:pt x="665019" y="446424"/>
                  <a:pt x="831273" y="738909"/>
                </a:cubicBezTo>
                <a:cubicBezTo>
                  <a:pt x="997527" y="1031394"/>
                  <a:pt x="997527" y="1393151"/>
                  <a:pt x="997527" y="1754909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: Shape 210">
            <a:extLst>
              <a:ext uri="{FF2B5EF4-FFF2-40B4-BE49-F238E27FC236}">
                <a16:creationId xmlns:a16="http://schemas.microsoft.com/office/drawing/2014/main" id="{6B163D71-9673-4F36-B1F9-FAF36B758DF3}"/>
              </a:ext>
            </a:extLst>
          </p:cNvPr>
          <p:cNvSpPr/>
          <p:nvPr/>
        </p:nvSpPr>
        <p:spPr>
          <a:xfrm>
            <a:off x="8614343" y="2530764"/>
            <a:ext cx="1333221" cy="3029527"/>
          </a:xfrm>
          <a:custGeom>
            <a:avLst/>
            <a:gdLst>
              <a:gd name="connsiteX0" fmla="*/ 67839 w 1333221"/>
              <a:gd name="connsiteY0" fmla="*/ 0 h 3029527"/>
              <a:gd name="connsiteX1" fmla="*/ 141730 w 1333221"/>
              <a:gd name="connsiteY1" fmla="*/ 1579418 h 3029527"/>
              <a:gd name="connsiteX2" fmla="*/ 1333221 w 1333221"/>
              <a:gd name="connsiteY2" fmla="*/ 3029527 h 302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3221" h="3029527">
                <a:moveTo>
                  <a:pt x="67839" y="0"/>
                </a:moveTo>
                <a:cubicBezTo>
                  <a:pt x="-664" y="537248"/>
                  <a:pt x="-69167" y="1074497"/>
                  <a:pt x="141730" y="1579418"/>
                </a:cubicBezTo>
                <a:cubicBezTo>
                  <a:pt x="352627" y="2084339"/>
                  <a:pt x="842924" y="2556933"/>
                  <a:pt x="1333221" y="3029527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: Shape 211">
            <a:extLst>
              <a:ext uri="{FF2B5EF4-FFF2-40B4-BE49-F238E27FC236}">
                <a16:creationId xmlns:a16="http://schemas.microsoft.com/office/drawing/2014/main" id="{52ED731A-5085-4BF6-A410-6D607307946C}"/>
              </a:ext>
            </a:extLst>
          </p:cNvPr>
          <p:cNvSpPr/>
          <p:nvPr/>
        </p:nvSpPr>
        <p:spPr>
          <a:xfrm>
            <a:off x="8682182" y="1560945"/>
            <a:ext cx="2124363" cy="951346"/>
          </a:xfrm>
          <a:custGeom>
            <a:avLst/>
            <a:gdLst>
              <a:gd name="connsiteX0" fmla="*/ 0 w 2124363"/>
              <a:gd name="connsiteY0" fmla="*/ 951346 h 951346"/>
              <a:gd name="connsiteX1" fmla="*/ 1200727 w 2124363"/>
              <a:gd name="connsiteY1" fmla="*/ 203200 h 951346"/>
              <a:gd name="connsiteX2" fmla="*/ 2124363 w 2124363"/>
              <a:gd name="connsiteY2" fmla="*/ 0 h 951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4363" h="951346">
                <a:moveTo>
                  <a:pt x="0" y="951346"/>
                </a:moveTo>
                <a:cubicBezTo>
                  <a:pt x="423333" y="656552"/>
                  <a:pt x="846667" y="361758"/>
                  <a:pt x="1200727" y="203200"/>
                </a:cubicBezTo>
                <a:cubicBezTo>
                  <a:pt x="1554787" y="44642"/>
                  <a:pt x="1839575" y="22321"/>
                  <a:pt x="2124363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8962DD5B-BF78-4074-A135-F90D3D5AF8DB}"/>
              </a:ext>
            </a:extLst>
          </p:cNvPr>
          <p:cNvGrpSpPr/>
          <p:nvPr/>
        </p:nvGrpSpPr>
        <p:grpSpPr>
          <a:xfrm>
            <a:off x="8404709" y="1780663"/>
            <a:ext cx="560521" cy="801607"/>
            <a:chOff x="7477976" y="2509295"/>
            <a:chExt cx="560521" cy="801607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CDB8DAE2-36DD-4818-BBF6-CC06066FB7F7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9EE9E1E7-0F31-4FA4-AAAC-489DC4CE6192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216" name="Group 215">
                <a:extLst>
                  <a:ext uri="{FF2B5EF4-FFF2-40B4-BE49-F238E27FC236}">
                    <a16:creationId xmlns:a16="http://schemas.microsoft.com/office/drawing/2014/main" id="{34D094AC-4B82-4C6D-9326-A487786CF52D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218" name="Teardrop 217">
                  <a:extLst>
                    <a:ext uri="{FF2B5EF4-FFF2-40B4-BE49-F238E27FC236}">
                      <a16:creationId xmlns:a16="http://schemas.microsoft.com/office/drawing/2014/main" id="{6ECA2D88-8F5D-4E9A-BEA1-4210DB9B60E5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Oval 218">
                  <a:extLst>
                    <a:ext uri="{FF2B5EF4-FFF2-40B4-BE49-F238E27FC236}">
                      <a16:creationId xmlns:a16="http://schemas.microsoft.com/office/drawing/2014/main" id="{B7501F5B-CA5D-433A-98CC-2AE20D099DDD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Oval 219">
                  <a:extLst>
                    <a:ext uri="{FF2B5EF4-FFF2-40B4-BE49-F238E27FC236}">
                      <a16:creationId xmlns:a16="http://schemas.microsoft.com/office/drawing/2014/main" id="{7FE99288-6C86-4EF1-B0FD-6FBD57A98CF8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17" name="Freeform 282">
                <a:extLst>
                  <a:ext uri="{FF2B5EF4-FFF2-40B4-BE49-F238E27FC236}">
                    <a16:creationId xmlns:a16="http://schemas.microsoft.com/office/drawing/2014/main" id="{B1D5FC36-E3A5-42AA-A2DA-C1188110F885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6E199D54-A6C1-4216-A4D0-249FC3420C3C}"/>
              </a:ext>
            </a:extLst>
          </p:cNvPr>
          <p:cNvGrpSpPr/>
          <p:nvPr/>
        </p:nvGrpSpPr>
        <p:grpSpPr>
          <a:xfrm>
            <a:off x="9407888" y="3519930"/>
            <a:ext cx="560521" cy="826414"/>
            <a:chOff x="10224542" y="1889713"/>
            <a:chExt cx="560521" cy="826414"/>
          </a:xfrm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FA1C33A7-E1D8-4E6C-89A0-0B1078C7ECED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03C32E52-2198-4822-835F-5CD1D2EE9B82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224" name="Teardrop 223">
                <a:extLst>
                  <a:ext uri="{FF2B5EF4-FFF2-40B4-BE49-F238E27FC236}">
                    <a16:creationId xmlns:a16="http://schemas.microsoft.com/office/drawing/2014/main" id="{FEAFBC0C-4F8F-4FA4-BA04-6F20B224C2DE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224">
                <a:extLst>
                  <a:ext uri="{FF2B5EF4-FFF2-40B4-BE49-F238E27FC236}">
                    <a16:creationId xmlns:a16="http://schemas.microsoft.com/office/drawing/2014/main" id="{6A9F11D1-B26F-4637-9B8C-1707764199BE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>
                <a:extLst>
                  <a:ext uri="{FF2B5EF4-FFF2-40B4-BE49-F238E27FC236}">
                    <a16:creationId xmlns:a16="http://schemas.microsoft.com/office/drawing/2014/main" id="{FA79432C-D3C2-4517-8FD8-FB7DE120A9CA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5D587205-07F7-4A68-AF70-CEC1BD921067}"/>
              </a:ext>
            </a:extLst>
          </p:cNvPr>
          <p:cNvGrpSpPr/>
          <p:nvPr/>
        </p:nvGrpSpPr>
        <p:grpSpPr>
          <a:xfrm>
            <a:off x="9676886" y="4828684"/>
            <a:ext cx="560521" cy="820579"/>
            <a:chOff x="6317174" y="4342713"/>
            <a:chExt cx="560521" cy="820579"/>
          </a:xfrm>
        </p:grpSpPr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341929D0-1CB7-4D2E-972D-E81E4E9E2DEE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2A31D7F1-3B6A-43B6-934E-5B5183CDE89C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230" name="Teardrop 229">
                <a:extLst>
                  <a:ext uri="{FF2B5EF4-FFF2-40B4-BE49-F238E27FC236}">
                    <a16:creationId xmlns:a16="http://schemas.microsoft.com/office/drawing/2014/main" id="{0723CF85-38E7-4A6F-A696-48C68F35D880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Oval 230">
                <a:extLst>
                  <a:ext uri="{FF2B5EF4-FFF2-40B4-BE49-F238E27FC236}">
                    <a16:creationId xmlns:a16="http://schemas.microsoft.com/office/drawing/2014/main" id="{6DC9DC46-FC04-4AC6-82E7-D07AD7DC77C3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>
                <a:extLst>
                  <a:ext uri="{FF2B5EF4-FFF2-40B4-BE49-F238E27FC236}">
                    <a16:creationId xmlns:a16="http://schemas.microsoft.com/office/drawing/2014/main" id="{14263EF3-270D-4BE8-9243-8E82C27D811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27D9C321-FB2C-4C18-B2E2-48DE29BC9881}"/>
              </a:ext>
            </a:extLst>
          </p:cNvPr>
          <p:cNvGrpSpPr/>
          <p:nvPr/>
        </p:nvGrpSpPr>
        <p:grpSpPr>
          <a:xfrm>
            <a:off x="6808267" y="2618514"/>
            <a:ext cx="560521" cy="819008"/>
            <a:chOff x="6808267" y="2618514"/>
            <a:chExt cx="560521" cy="819008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46BBA71-2931-43A4-AA0A-E008CAE56A3D}"/>
                </a:ext>
              </a:extLst>
            </p:cNvPr>
            <p:cNvSpPr/>
            <p:nvPr/>
          </p:nvSpPr>
          <p:spPr>
            <a:xfrm>
              <a:off x="7020517" y="3292479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5" name="Group 234">
              <a:extLst>
                <a:ext uri="{FF2B5EF4-FFF2-40B4-BE49-F238E27FC236}">
                  <a16:creationId xmlns:a16="http://schemas.microsoft.com/office/drawing/2014/main" id="{0F5CDE97-7732-41AB-BC7F-267E5C5850D4}"/>
                </a:ext>
              </a:extLst>
            </p:cNvPr>
            <p:cNvGrpSpPr/>
            <p:nvPr/>
          </p:nvGrpSpPr>
          <p:grpSpPr>
            <a:xfrm>
              <a:off x="6808267" y="2618514"/>
              <a:ext cx="560521" cy="560521"/>
              <a:chOff x="4821018" y="1941899"/>
              <a:chExt cx="784660" cy="784660"/>
            </a:xfrm>
          </p:grpSpPr>
          <p:sp>
            <p:nvSpPr>
              <p:cNvPr id="236" name="Teardrop 235">
                <a:extLst>
                  <a:ext uri="{FF2B5EF4-FFF2-40B4-BE49-F238E27FC236}">
                    <a16:creationId xmlns:a16="http://schemas.microsoft.com/office/drawing/2014/main" id="{1AAD57E0-92E2-48A8-BDBE-76148C0EC45F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Oval 236">
                <a:extLst>
                  <a:ext uri="{FF2B5EF4-FFF2-40B4-BE49-F238E27FC236}">
                    <a16:creationId xmlns:a16="http://schemas.microsoft.com/office/drawing/2014/main" id="{C37120F7-9B03-458C-B650-7B28D912EA44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Oval 237">
                <a:extLst>
                  <a:ext uri="{FF2B5EF4-FFF2-40B4-BE49-F238E27FC236}">
                    <a16:creationId xmlns:a16="http://schemas.microsoft.com/office/drawing/2014/main" id="{9736E60A-1201-4C5D-9E3A-43A481CC488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aphicFrame>
        <p:nvGraphicFramePr>
          <p:cNvPr id="241" name="Chart 240">
            <a:extLst>
              <a:ext uri="{FF2B5EF4-FFF2-40B4-BE49-F238E27FC236}">
                <a16:creationId xmlns:a16="http://schemas.microsoft.com/office/drawing/2014/main" id="{6FD46996-D263-41EA-9B6D-3D9CC321342B}"/>
              </a:ext>
            </a:extLst>
          </p:cNvPr>
          <p:cNvGraphicFramePr/>
          <p:nvPr/>
        </p:nvGraphicFramePr>
        <p:xfrm>
          <a:off x="4613075" y="3757065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3" name="Chart 242">
            <a:extLst>
              <a:ext uri="{FF2B5EF4-FFF2-40B4-BE49-F238E27FC236}">
                <a16:creationId xmlns:a16="http://schemas.microsoft.com/office/drawing/2014/main" id="{388B6142-EE46-4C8E-A2DC-3CB2788C027F}"/>
              </a:ext>
            </a:extLst>
          </p:cNvPr>
          <p:cNvGraphicFramePr/>
          <p:nvPr/>
        </p:nvGraphicFramePr>
        <p:xfrm>
          <a:off x="4613075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44" name="TextBox 243">
            <a:extLst>
              <a:ext uri="{FF2B5EF4-FFF2-40B4-BE49-F238E27FC236}">
                <a16:creationId xmlns:a16="http://schemas.microsoft.com/office/drawing/2014/main" id="{BFC1BD82-EF21-46B4-A14E-F1EF6835EE81}"/>
              </a:ext>
            </a:extLst>
          </p:cNvPr>
          <p:cNvSpPr txBox="1"/>
          <p:nvPr/>
        </p:nvSpPr>
        <p:spPr>
          <a:xfrm>
            <a:off x="5164543" y="4458803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65%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5A262292-195B-4E75-8C71-857BEC72D638}"/>
              </a:ext>
            </a:extLst>
          </p:cNvPr>
          <p:cNvSpPr txBox="1"/>
          <p:nvPr/>
        </p:nvSpPr>
        <p:spPr>
          <a:xfrm>
            <a:off x="5164543" y="561150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80%</a:t>
            </a: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661D3641-70CA-4C37-AF91-5F6F0B4DACD4}"/>
              </a:ext>
            </a:extLst>
          </p:cNvPr>
          <p:cNvSpPr/>
          <p:nvPr/>
        </p:nvSpPr>
        <p:spPr>
          <a:xfrm>
            <a:off x="5933045" y="4054888"/>
            <a:ext cx="1000013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FB601EF7-44CF-4197-A760-718395440E14}"/>
              </a:ext>
            </a:extLst>
          </p:cNvPr>
          <p:cNvSpPr/>
          <p:nvPr/>
        </p:nvSpPr>
        <p:spPr>
          <a:xfrm>
            <a:off x="5933045" y="5228833"/>
            <a:ext cx="1000013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sp>
        <p:nvSpPr>
          <p:cNvPr id="252" name="Freeform: Shape 251">
            <a:extLst>
              <a:ext uri="{FF2B5EF4-FFF2-40B4-BE49-F238E27FC236}">
                <a16:creationId xmlns:a16="http://schemas.microsoft.com/office/drawing/2014/main" id="{16AE44BE-5319-48E2-9774-023288C3C99F}"/>
              </a:ext>
            </a:extLst>
          </p:cNvPr>
          <p:cNvSpPr/>
          <p:nvPr/>
        </p:nvSpPr>
        <p:spPr>
          <a:xfrm>
            <a:off x="5312218" y="5227699"/>
            <a:ext cx="203504" cy="415232"/>
          </a:xfrm>
          <a:custGeom>
            <a:avLst/>
            <a:gdLst>
              <a:gd name="connsiteX0" fmla="*/ 102212 w 203504"/>
              <a:gd name="connsiteY0" fmla="*/ 83046 h 415232"/>
              <a:gd name="connsiteX1" fmla="*/ 123435 w 203504"/>
              <a:gd name="connsiteY1" fmla="*/ 84891 h 415232"/>
              <a:gd name="connsiteX2" fmla="*/ 162190 w 203504"/>
              <a:gd name="connsiteY2" fmla="*/ 100578 h 415232"/>
              <a:gd name="connsiteX3" fmla="*/ 169572 w 203504"/>
              <a:gd name="connsiteY3" fmla="*/ 110728 h 415232"/>
              <a:gd name="connsiteX4" fmla="*/ 202790 w 203504"/>
              <a:gd name="connsiteY4" fmla="*/ 225148 h 415232"/>
              <a:gd name="connsiteX5" fmla="*/ 190795 w 203504"/>
              <a:gd name="connsiteY5" fmla="*/ 248217 h 415232"/>
              <a:gd name="connsiteX6" fmla="*/ 185258 w 203504"/>
              <a:gd name="connsiteY6" fmla="*/ 249139 h 415232"/>
              <a:gd name="connsiteX7" fmla="*/ 167726 w 203504"/>
              <a:gd name="connsiteY7" fmla="*/ 236221 h 415232"/>
              <a:gd name="connsiteX8" fmla="*/ 139121 w 203504"/>
              <a:gd name="connsiteY8" fmla="*/ 139333 h 415232"/>
              <a:gd name="connsiteX9" fmla="*/ 139121 w 203504"/>
              <a:gd name="connsiteY9" fmla="*/ 171630 h 415232"/>
              <a:gd name="connsiteX10" fmla="*/ 173263 w 203504"/>
              <a:gd name="connsiteY10" fmla="*/ 286049 h 415232"/>
              <a:gd name="connsiteX11" fmla="*/ 148349 w 203504"/>
              <a:gd name="connsiteY11" fmla="*/ 286049 h 415232"/>
              <a:gd name="connsiteX12" fmla="*/ 148349 w 203504"/>
              <a:gd name="connsiteY12" fmla="*/ 415232 h 415232"/>
              <a:gd name="connsiteX13" fmla="*/ 111439 w 203504"/>
              <a:gd name="connsiteY13" fmla="*/ 415232 h 415232"/>
              <a:gd name="connsiteX14" fmla="*/ 111439 w 203504"/>
              <a:gd name="connsiteY14" fmla="*/ 286049 h 415232"/>
              <a:gd name="connsiteX15" fmla="*/ 92985 w 203504"/>
              <a:gd name="connsiteY15" fmla="*/ 286049 h 415232"/>
              <a:gd name="connsiteX16" fmla="*/ 92985 w 203504"/>
              <a:gd name="connsiteY16" fmla="*/ 415232 h 415232"/>
              <a:gd name="connsiteX17" fmla="*/ 56074 w 203504"/>
              <a:gd name="connsiteY17" fmla="*/ 415232 h 415232"/>
              <a:gd name="connsiteX18" fmla="*/ 56074 w 203504"/>
              <a:gd name="connsiteY18" fmla="*/ 286049 h 415232"/>
              <a:gd name="connsiteX19" fmla="*/ 31160 w 203504"/>
              <a:gd name="connsiteY19" fmla="*/ 286049 h 415232"/>
              <a:gd name="connsiteX20" fmla="*/ 65303 w 203504"/>
              <a:gd name="connsiteY20" fmla="*/ 171630 h 415232"/>
              <a:gd name="connsiteX21" fmla="*/ 65303 w 203504"/>
              <a:gd name="connsiteY21" fmla="*/ 139333 h 415232"/>
              <a:gd name="connsiteX22" fmla="*/ 36697 w 203504"/>
              <a:gd name="connsiteY22" fmla="*/ 236221 h 415232"/>
              <a:gd name="connsiteX23" fmla="*/ 19165 w 203504"/>
              <a:gd name="connsiteY23" fmla="*/ 249139 h 415232"/>
              <a:gd name="connsiteX24" fmla="*/ 13628 w 203504"/>
              <a:gd name="connsiteY24" fmla="*/ 248217 h 415232"/>
              <a:gd name="connsiteX25" fmla="*/ 710 w 203504"/>
              <a:gd name="connsiteY25" fmla="*/ 225148 h 415232"/>
              <a:gd name="connsiteX26" fmla="*/ 34851 w 203504"/>
              <a:gd name="connsiteY26" fmla="*/ 110728 h 415232"/>
              <a:gd name="connsiteX27" fmla="*/ 42233 w 203504"/>
              <a:gd name="connsiteY27" fmla="*/ 100578 h 415232"/>
              <a:gd name="connsiteX28" fmla="*/ 80989 w 203504"/>
              <a:gd name="connsiteY28" fmla="*/ 84891 h 415232"/>
              <a:gd name="connsiteX29" fmla="*/ 102212 w 203504"/>
              <a:gd name="connsiteY29" fmla="*/ 83046 h 415232"/>
              <a:gd name="connsiteX30" fmla="*/ 102211 w 203504"/>
              <a:gd name="connsiteY30" fmla="*/ 0 h 415232"/>
              <a:gd name="connsiteX31" fmla="*/ 139121 w 203504"/>
              <a:gd name="connsiteY31" fmla="*/ 36910 h 415232"/>
              <a:gd name="connsiteX32" fmla="*/ 102211 w 203504"/>
              <a:gd name="connsiteY32" fmla="*/ 73820 h 415232"/>
              <a:gd name="connsiteX33" fmla="*/ 65301 w 203504"/>
              <a:gd name="connsiteY33" fmla="*/ 36910 h 415232"/>
              <a:gd name="connsiteX34" fmla="*/ 102211 w 203504"/>
              <a:gd name="connsiteY34" fmla="*/ 0 h 41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03504" h="415232">
                <a:moveTo>
                  <a:pt x="102212" y="83046"/>
                </a:moveTo>
                <a:cubicBezTo>
                  <a:pt x="109594" y="83046"/>
                  <a:pt x="116053" y="83969"/>
                  <a:pt x="123435" y="84891"/>
                </a:cubicBezTo>
                <a:cubicBezTo>
                  <a:pt x="138199" y="88582"/>
                  <a:pt x="151117" y="93196"/>
                  <a:pt x="162190" y="100578"/>
                </a:cubicBezTo>
                <a:cubicBezTo>
                  <a:pt x="165881" y="102423"/>
                  <a:pt x="168649" y="106114"/>
                  <a:pt x="169572" y="110728"/>
                </a:cubicBezTo>
                <a:lnTo>
                  <a:pt x="202790" y="225148"/>
                </a:lnTo>
                <a:cubicBezTo>
                  <a:pt x="205558" y="235298"/>
                  <a:pt x="200022" y="245448"/>
                  <a:pt x="190795" y="248217"/>
                </a:cubicBezTo>
                <a:cubicBezTo>
                  <a:pt x="188949" y="249139"/>
                  <a:pt x="187104" y="249139"/>
                  <a:pt x="185258" y="249139"/>
                </a:cubicBezTo>
                <a:cubicBezTo>
                  <a:pt x="177876" y="249139"/>
                  <a:pt x="170494" y="244526"/>
                  <a:pt x="167726" y="236221"/>
                </a:cubicBezTo>
                <a:lnTo>
                  <a:pt x="139121" y="139333"/>
                </a:lnTo>
                <a:lnTo>
                  <a:pt x="139121" y="171630"/>
                </a:lnTo>
                <a:lnTo>
                  <a:pt x="173263" y="286049"/>
                </a:lnTo>
                <a:lnTo>
                  <a:pt x="148349" y="286049"/>
                </a:lnTo>
                <a:lnTo>
                  <a:pt x="148349" y="415232"/>
                </a:lnTo>
                <a:lnTo>
                  <a:pt x="111439" y="415232"/>
                </a:lnTo>
                <a:lnTo>
                  <a:pt x="111439" y="286049"/>
                </a:lnTo>
                <a:lnTo>
                  <a:pt x="92985" y="286049"/>
                </a:lnTo>
                <a:lnTo>
                  <a:pt x="92985" y="415232"/>
                </a:lnTo>
                <a:lnTo>
                  <a:pt x="56074" y="415232"/>
                </a:lnTo>
                <a:lnTo>
                  <a:pt x="56074" y="286049"/>
                </a:lnTo>
                <a:lnTo>
                  <a:pt x="31160" y="286049"/>
                </a:lnTo>
                <a:lnTo>
                  <a:pt x="65303" y="171630"/>
                </a:lnTo>
                <a:lnTo>
                  <a:pt x="65303" y="139333"/>
                </a:lnTo>
                <a:lnTo>
                  <a:pt x="36697" y="236221"/>
                </a:lnTo>
                <a:cubicBezTo>
                  <a:pt x="34851" y="243603"/>
                  <a:pt x="27469" y="249139"/>
                  <a:pt x="19165" y="249139"/>
                </a:cubicBezTo>
                <a:cubicBezTo>
                  <a:pt x="17319" y="249139"/>
                  <a:pt x="15474" y="249139"/>
                  <a:pt x="13628" y="248217"/>
                </a:cubicBezTo>
                <a:cubicBezTo>
                  <a:pt x="3478" y="245448"/>
                  <a:pt x="-2058" y="235298"/>
                  <a:pt x="710" y="225148"/>
                </a:cubicBezTo>
                <a:lnTo>
                  <a:pt x="34851" y="110728"/>
                </a:lnTo>
                <a:cubicBezTo>
                  <a:pt x="35774" y="106114"/>
                  <a:pt x="38542" y="103346"/>
                  <a:pt x="42233" y="100578"/>
                </a:cubicBezTo>
                <a:cubicBezTo>
                  <a:pt x="53306" y="93196"/>
                  <a:pt x="66225" y="87660"/>
                  <a:pt x="80989" y="84891"/>
                </a:cubicBezTo>
                <a:cubicBezTo>
                  <a:pt x="88371" y="83969"/>
                  <a:pt x="94830" y="83046"/>
                  <a:pt x="102212" y="83046"/>
                </a:cubicBezTo>
                <a:close/>
                <a:moveTo>
                  <a:pt x="102211" y="0"/>
                </a:moveTo>
                <a:cubicBezTo>
                  <a:pt x="122596" y="0"/>
                  <a:pt x="139121" y="16525"/>
                  <a:pt x="139121" y="36910"/>
                </a:cubicBezTo>
                <a:cubicBezTo>
                  <a:pt x="139121" y="57295"/>
                  <a:pt x="122596" y="73820"/>
                  <a:pt x="102211" y="73820"/>
                </a:cubicBezTo>
                <a:cubicBezTo>
                  <a:pt x="81826" y="73820"/>
                  <a:pt x="65301" y="57295"/>
                  <a:pt x="65301" y="36910"/>
                </a:cubicBezTo>
                <a:cubicBezTo>
                  <a:pt x="65301" y="16525"/>
                  <a:pt x="81826" y="0"/>
                  <a:pt x="102211" y="0"/>
                </a:cubicBezTo>
                <a:close/>
              </a:path>
            </a:pathLst>
          </a:custGeom>
          <a:solidFill>
            <a:schemeClr val="accent2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6" name="Freeform: Shape 255">
            <a:extLst>
              <a:ext uri="{FF2B5EF4-FFF2-40B4-BE49-F238E27FC236}">
                <a16:creationId xmlns:a16="http://schemas.microsoft.com/office/drawing/2014/main" id="{3FF8B4CA-D181-4B59-9872-80BB213B56FA}"/>
              </a:ext>
            </a:extLst>
          </p:cNvPr>
          <p:cNvSpPr/>
          <p:nvPr/>
        </p:nvSpPr>
        <p:spPr>
          <a:xfrm>
            <a:off x="5312469" y="4084724"/>
            <a:ext cx="203003" cy="415232"/>
          </a:xfrm>
          <a:custGeom>
            <a:avLst/>
            <a:gdLst>
              <a:gd name="connsiteX0" fmla="*/ 101502 w 203003"/>
              <a:gd name="connsiteY0" fmla="*/ 83046 h 415232"/>
              <a:gd name="connsiteX1" fmla="*/ 131952 w 203003"/>
              <a:gd name="connsiteY1" fmla="*/ 86737 h 415232"/>
              <a:gd name="connsiteX2" fmla="*/ 170707 w 203003"/>
              <a:gd name="connsiteY2" fmla="*/ 107037 h 415232"/>
              <a:gd name="connsiteX3" fmla="*/ 176243 w 203003"/>
              <a:gd name="connsiteY3" fmla="*/ 117187 h 415232"/>
              <a:gd name="connsiteX4" fmla="*/ 202080 w 203003"/>
              <a:gd name="connsiteY4" fmla="*/ 226994 h 415232"/>
              <a:gd name="connsiteX5" fmla="*/ 203003 w 203003"/>
              <a:gd name="connsiteY5" fmla="*/ 231607 h 415232"/>
              <a:gd name="connsiteX6" fmla="*/ 184548 w 203003"/>
              <a:gd name="connsiteY6" fmla="*/ 250062 h 415232"/>
              <a:gd name="connsiteX7" fmla="*/ 167016 w 203003"/>
              <a:gd name="connsiteY7" fmla="*/ 236221 h 415232"/>
              <a:gd name="connsiteX8" fmla="*/ 147639 w 203003"/>
              <a:gd name="connsiteY8" fmla="*/ 155942 h 415232"/>
              <a:gd name="connsiteX9" fmla="*/ 147639 w 203003"/>
              <a:gd name="connsiteY9" fmla="*/ 415232 h 415232"/>
              <a:gd name="connsiteX10" fmla="*/ 110729 w 203003"/>
              <a:gd name="connsiteY10" fmla="*/ 415232 h 415232"/>
              <a:gd name="connsiteX11" fmla="*/ 110729 w 203003"/>
              <a:gd name="connsiteY11" fmla="*/ 249139 h 415232"/>
              <a:gd name="connsiteX12" fmla="*/ 92275 w 203003"/>
              <a:gd name="connsiteY12" fmla="*/ 249139 h 415232"/>
              <a:gd name="connsiteX13" fmla="*/ 92275 w 203003"/>
              <a:gd name="connsiteY13" fmla="*/ 415232 h 415232"/>
              <a:gd name="connsiteX14" fmla="*/ 55364 w 203003"/>
              <a:gd name="connsiteY14" fmla="*/ 415232 h 415232"/>
              <a:gd name="connsiteX15" fmla="*/ 55364 w 203003"/>
              <a:gd name="connsiteY15" fmla="*/ 156865 h 415232"/>
              <a:gd name="connsiteX16" fmla="*/ 35987 w 203003"/>
              <a:gd name="connsiteY16" fmla="*/ 237144 h 415232"/>
              <a:gd name="connsiteX17" fmla="*/ 18455 w 203003"/>
              <a:gd name="connsiteY17" fmla="*/ 250985 h 415232"/>
              <a:gd name="connsiteX18" fmla="*/ 0 w 203003"/>
              <a:gd name="connsiteY18" fmla="*/ 232530 h 415232"/>
              <a:gd name="connsiteX19" fmla="*/ 923 w 203003"/>
              <a:gd name="connsiteY19" fmla="*/ 227916 h 415232"/>
              <a:gd name="connsiteX20" fmla="*/ 26759 w 203003"/>
              <a:gd name="connsiteY20" fmla="*/ 118110 h 415232"/>
              <a:gd name="connsiteX21" fmla="*/ 32296 w 203003"/>
              <a:gd name="connsiteY21" fmla="*/ 107960 h 415232"/>
              <a:gd name="connsiteX22" fmla="*/ 71052 w 203003"/>
              <a:gd name="connsiteY22" fmla="*/ 87660 h 415232"/>
              <a:gd name="connsiteX23" fmla="*/ 101502 w 203003"/>
              <a:gd name="connsiteY23" fmla="*/ 83046 h 415232"/>
              <a:gd name="connsiteX24" fmla="*/ 101501 w 203003"/>
              <a:gd name="connsiteY24" fmla="*/ 0 h 415232"/>
              <a:gd name="connsiteX25" fmla="*/ 138411 w 203003"/>
              <a:gd name="connsiteY25" fmla="*/ 36910 h 415232"/>
              <a:gd name="connsiteX26" fmla="*/ 101501 w 203003"/>
              <a:gd name="connsiteY26" fmla="*/ 73820 h 415232"/>
              <a:gd name="connsiteX27" fmla="*/ 64591 w 203003"/>
              <a:gd name="connsiteY27" fmla="*/ 36910 h 415232"/>
              <a:gd name="connsiteX28" fmla="*/ 101501 w 203003"/>
              <a:gd name="connsiteY28" fmla="*/ 0 h 41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03003" h="415232">
                <a:moveTo>
                  <a:pt x="101502" y="83046"/>
                </a:moveTo>
                <a:cubicBezTo>
                  <a:pt x="111652" y="83046"/>
                  <a:pt x="121802" y="84891"/>
                  <a:pt x="131952" y="86737"/>
                </a:cubicBezTo>
                <a:cubicBezTo>
                  <a:pt x="146716" y="91351"/>
                  <a:pt x="159634" y="97810"/>
                  <a:pt x="170707" y="107037"/>
                </a:cubicBezTo>
                <a:cubicBezTo>
                  <a:pt x="173475" y="109805"/>
                  <a:pt x="175321" y="113496"/>
                  <a:pt x="176243" y="117187"/>
                </a:cubicBezTo>
                <a:lnTo>
                  <a:pt x="202080" y="226994"/>
                </a:lnTo>
                <a:cubicBezTo>
                  <a:pt x="202080" y="227916"/>
                  <a:pt x="203003" y="229762"/>
                  <a:pt x="203003" y="231607"/>
                </a:cubicBezTo>
                <a:cubicBezTo>
                  <a:pt x="203003" y="241758"/>
                  <a:pt x="194698" y="250062"/>
                  <a:pt x="184548" y="250062"/>
                </a:cubicBezTo>
                <a:cubicBezTo>
                  <a:pt x="176243" y="250062"/>
                  <a:pt x="168862" y="243603"/>
                  <a:pt x="167016" y="236221"/>
                </a:cubicBezTo>
                <a:lnTo>
                  <a:pt x="147639" y="155942"/>
                </a:lnTo>
                <a:lnTo>
                  <a:pt x="147639" y="415232"/>
                </a:lnTo>
                <a:lnTo>
                  <a:pt x="110729" y="415232"/>
                </a:lnTo>
                <a:lnTo>
                  <a:pt x="110729" y="249139"/>
                </a:lnTo>
                <a:lnTo>
                  <a:pt x="92275" y="249139"/>
                </a:lnTo>
                <a:lnTo>
                  <a:pt x="92275" y="415232"/>
                </a:lnTo>
                <a:lnTo>
                  <a:pt x="55364" y="415232"/>
                </a:lnTo>
                <a:lnTo>
                  <a:pt x="55364" y="156865"/>
                </a:lnTo>
                <a:lnTo>
                  <a:pt x="35987" y="237144"/>
                </a:lnTo>
                <a:cubicBezTo>
                  <a:pt x="34141" y="244526"/>
                  <a:pt x="26759" y="250985"/>
                  <a:pt x="18455" y="250985"/>
                </a:cubicBezTo>
                <a:cubicBezTo>
                  <a:pt x="8305" y="250985"/>
                  <a:pt x="0" y="242680"/>
                  <a:pt x="0" y="232530"/>
                </a:cubicBezTo>
                <a:cubicBezTo>
                  <a:pt x="0" y="230685"/>
                  <a:pt x="923" y="228839"/>
                  <a:pt x="923" y="227916"/>
                </a:cubicBezTo>
                <a:lnTo>
                  <a:pt x="26759" y="118110"/>
                </a:lnTo>
                <a:cubicBezTo>
                  <a:pt x="27682" y="114419"/>
                  <a:pt x="29528" y="110728"/>
                  <a:pt x="32296" y="107960"/>
                </a:cubicBezTo>
                <a:cubicBezTo>
                  <a:pt x="43369" y="98733"/>
                  <a:pt x="56287" y="91351"/>
                  <a:pt x="71052" y="87660"/>
                </a:cubicBezTo>
                <a:cubicBezTo>
                  <a:pt x="81202" y="84891"/>
                  <a:pt x="91352" y="83046"/>
                  <a:pt x="101502" y="83046"/>
                </a:cubicBezTo>
                <a:close/>
                <a:moveTo>
                  <a:pt x="101501" y="0"/>
                </a:moveTo>
                <a:cubicBezTo>
                  <a:pt x="121886" y="0"/>
                  <a:pt x="138411" y="16525"/>
                  <a:pt x="138411" y="36910"/>
                </a:cubicBezTo>
                <a:cubicBezTo>
                  <a:pt x="138411" y="57295"/>
                  <a:pt x="121886" y="73820"/>
                  <a:pt x="101501" y="73820"/>
                </a:cubicBezTo>
                <a:cubicBezTo>
                  <a:pt x="81116" y="73820"/>
                  <a:pt x="64591" y="57295"/>
                  <a:pt x="64591" y="36910"/>
                </a:cubicBezTo>
                <a:cubicBezTo>
                  <a:pt x="64591" y="16525"/>
                  <a:pt x="81116" y="0"/>
                  <a:pt x="101501" y="0"/>
                </a:cubicBezTo>
                <a:close/>
              </a:path>
            </a:pathLst>
          </a:custGeom>
          <a:solidFill>
            <a:schemeClr val="tx2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7" name="Freeform 454">
            <a:extLst>
              <a:ext uri="{FF2B5EF4-FFF2-40B4-BE49-F238E27FC236}">
                <a16:creationId xmlns:a16="http://schemas.microsoft.com/office/drawing/2014/main" id="{ABEF37C0-7509-4365-9858-27FA8EF531AD}"/>
              </a:ext>
            </a:extLst>
          </p:cNvPr>
          <p:cNvSpPr/>
          <p:nvPr/>
        </p:nvSpPr>
        <p:spPr>
          <a:xfrm rot="12769006">
            <a:off x="10188882" y="1430895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9011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B19DD2F-605A-4262-9B78-625F3E56B58D}"/>
              </a:ext>
            </a:extLst>
          </p:cNvPr>
          <p:cNvGrpSpPr>
            <a:grpSpLocks noChangeAspect="1"/>
          </p:cNvGrpSpPr>
          <p:nvPr/>
        </p:nvGrpSpPr>
        <p:grpSpPr>
          <a:xfrm>
            <a:off x="5882722" y="1101931"/>
            <a:ext cx="5505340" cy="5458968"/>
            <a:chOff x="3975169" y="1096569"/>
            <a:chExt cx="5035035" cy="4992624"/>
          </a:xfrm>
        </p:grpSpPr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DFA51C19-BBBE-4C58-B2DA-578E9D1E785F}"/>
                </a:ext>
              </a:extLst>
            </p:cNvPr>
            <p:cNvSpPr/>
            <p:nvPr/>
          </p:nvSpPr>
          <p:spPr>
            <a:xfrm>
              <a:off x="5692212" y="2260503"/>
              <a:ext cx="1072572" cy="1310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72" extrusionOk="0">
                  <a:moveTo>
                    <a:pt x="8065" y="21412"/>
                  </a:moveTo>
                  <a:cubicBezTo>
                    <a:pt x="8036" y="21507"/>
                    <a:pt x="8046" y="21546"/>
                    <a:pt x="8046" y="21554"/>
                  </a:cubicBezTo>
                  <a:cubicBezTo>
                    <a:pt x="8065" y="21562"/>
                    <a:pt x="8162" y="21562"/>
                    <a:pt x="8220" y="21570"/>
                  </a:cubicBezTo>
                  <a:cubicBezTo>
                    <a:pt x="8413" y="21578"/>
                    <a:pt x="8452" y="21562"/>
                    <a:pt x="8617" y="21491"/>
                  </a:cubicBezTo>
                  <a:cubicBezTo>
                    <a:pt x="8675" y="21467"/>
                    <a:pt x="8723" y="21443"/>
                    <a:pt x="8762" y="21420"/>
                  </a:cubicBezTo>
                  <a:cubicBezTo>
                    <a:pt x="8878" y="21348"/>
                    <a:pt x="9004" y="21277"/>
                    <a:pt x="9246" y="21404"/>
                  </a:cubicBezTo>
                  <a:cubicBezTo>
                    <a:pt x="9304" y="21436"/>
                    <a:pt x="9343" y="21475"/>
                    <a:pt x="9382" y="21507"/>
                  </a:cubicBezTo>
                  <a:cubicBezTo>
                    <a:pt x="9449" y="21570"/>
                    <a:pt x="9469" y="21578"/>
                    <a:pt x="9527" y="21562"/>
                  </a:cubicBezTo>
                  <a:cubicBezTo>
                    <a:pt x="9566" y="21546"/>
                    <a:pt x="9662" y="21451"/>
                    <a:pt x="9711" y="21404"/>
                  </a:cubicBezTo>
                  <a:cubicBezTo>
                    <a:pt x="9750" y="21364"/>
                    <a:pt x="9788" y="21325"/>
                    <a:pt x="9817" y="21301"/>
                  </a:cubicBezTo>
                  <a:lnTo>
                    <a:pt x="9846" y="21277"/>
                  </a:lnTo>
                  <a:cubicBezTo>
                    <a:pt x="9972" y="21182"/>
                    <a:pt x="10021" y="21151"/>
                    <a:pt x="10214" y="21119"/>
                  </a:cubicBezTo>
                  <a:cubicBezTo>
                    <a:pt x="10418" y="21087"/>
                    <a:pt x="10795" y="21095"/>
                    <a:pt x="11008" y="21143"/>
                  </a:cubicBezTo>
                  <a:cubicBezTo>
                    <a:pt x="11057" y="21151"/>
                    <a:pt x="11095" y="21166"/>
                    <a:pt x="11134" y="21182"/>
                  </a:cubicBezTo>
                  <a:cubicBezTo>
                    <a:pt x="11231" y="21222"/>
                    <a:pt x="11279" y="21238"/>
                    <a:pt x="11376" y="21198"/>
                  </a:cubicBezTo>
                  <a:cubicBezTo>
                    <a:pt x="11444" y="21166"/>
                    <a:pt x="11521" y="21071"/>
                    <a:pt x="11579" y="20992"/>
                  </a:cubicBezTo>
                  <a:cubicBezTo>
                    <a:pt x="11618" y="20945"/>
                    <a:pt x="11647" y="20905"/>
                    <a:pt x="11676" y="20874"/>
                  </a:cubicBezTo>
                  <a:cubicBezTo>
                    <a:pt x="11792" y="20747"/>
                    <a:pt x="11909" y="20684"/>
                    <a:pt x="12015" y="20676"/>
                  </a:cubicBezTo>
                  <a:cubicBezTo>
                    <a:pt x="12170" y="20668"/>
                    <a:pt x="12296" y="20755"/>
                    <a:pt x="12431" y="20866"/>
                  </a:cubicBezTo>
                  <a:cubicBezTo>
                    <a:pt x="12460" y="20889"/>
                    <a:pt x="12489" y="20913"/>
                    <a:pt x="12528" y="20937"/>
                  </a:cubicBezTo>
                  <a:cubicBezTo>
                    <a:pt x="12712" y="21071"/>
                    <a:pt x="13070" y="21056"/>
                    <a:pt x="13390" y="21040"/>
                  </a:cubicBezTo>
                  <a:cubicBezTo>
                    <a:pt x="13477" y="21032"/>
                    <a:pt x="13564" y="21032"/>
                    <a:pt x="13642" y="21032"/>
                  </a:cubicBezTo>
                  <a:cubicBezTo>
                    <a:pt x="13661" y="21032"/>
                    <a:pt x="13680" y="21032"/>
                    <a:pt x="13709" y="21032"/>
                  </a:cubicBezTo>
                  <a:cubicBezTo>
                    <a:pt x="13767" y="21032"/>
                    <a:pt x="13826" y="21024"/>
                    <a:pt x="13884" y="21032"/>
                  </a:cubicBezTo>
                  <a:cubicBezTo>
                    <a:pt x="13942" y="21040"/>
                    <a:pt x="14000" y="21064"/>
                    <a:pt x="14048" y="21079"/>
                  </a:cubicBezTo>
                  <a:cubicBezTo>
                    <a:pt x="14077" y="21087"/>
                    <a:pt x="14106" y="21103"/>
                    <a:pt x="14126" y="21103"/>
                  </a:cubicBezTo>
                  <a:cubicBezTo>
                    <a:pt x="14271" y="21127"/>
                    <a:pt x="14426" y="21127"/>
                    <a:pt x="14590" y="21127"/>
                  </a:cubicBezTo>
                  <a:cubicBezTo>
                    <a:pt x="14639" y="21127"/>
                    <a:pt x="14687" y="21127"/>
                    <a:pt x="14745" y="21127"/>
                  </a:cubicBezTo>
                  <a:cubicBezTo>
                    <a:pt x="14745" y="21127"/>
                    <a:pt x="14745" y="21127"/>
                    <a:pt x="14745" y="21127"/>
                  </a:cubicBezTo>
                  <a:cubicBezTo>
                    <a:pt x="14784" y="21127"/>
                    <a:pt x="14842" y="21127"/>
                    <a:pt x="14900" y="21135"/>
                  </a:cubicBezTo>
                  <a:cubicBezTo>
                    <a:pt x="15007" y="21143"/>
                    <a:pt x="15191" y="21159"/>
                    <a:pt x="15249" y="21127"/>
                  </a:cubicBezTo>
                  <a:cubicBezTo>
                    <a:pt x="15258" y="21119"/>
                    <a:pt x="15278" y="21095"/>
                    <a:pt x="15297" y="21071"/>
                  </a:cubicBezTo>
                  <a:cubicBezTo>
                    <a:pt x="15326" y="21024"/>
                    <a:pt x="15365" y="20953"/>
                    <a:pt x="15375" y="20913"/>
                  </a:cubicBezTo>
                  <a:cubicBezTo>
                    <a:pt x="15394" y="20874"/>
                    <a:pt x="15404" y="20842"/>
                    <a:pt x="15423" y="20818"/>
                  </a:cubicBezTo>
                  <a:cubicBezTo>
                    <a:pt x="15423" y="20818"/>
                    <a:pt x="15423" y="20818"/>
                    <a:pt x="15423" y="20818"/>
                  </a:cubicBezTo>
                  <a:cubicBezTo>
                    <a:pt x="15559" y="20581"/>
                    <a:pt x="15636" y="20549"/>
                    <a:pt x="15926" y="20478"/>
                  </a:cubicBezTo>
                  <a:cubicBezTo>
                    <a:pt x="15965" y="20470"/>
                    <a:pt x="15994" y="20462"/>
                    <a:pt x="16023" y="20454"/>
                  </a:cubicBezTo>
                  <a:cubicBezTo>
                    <a:pt x="16101" y="20430"/>
                    <a:pt x="16169" y="20414"/>
                    <a:pt x="16275" y="20407"/>
                  </a:cubicBezTo>
                  <a:cubicBezTo>
                    <a:pt x="16314" y="20407"/>
                    <a:pt x="16352" y="20407"/>
                    <a:pt x="16382" y="20407"/>
                  </a:cubicBezTo>
                  <a:cubicBezTo>
                    <a:pt x="16440" y="20414"/>
                    <a:pt x="16498" y="20414"/>
                    <a:pt x="16536" y="20399"/>
                  </a:cubicBezTo>
                  <a:cubicBezTo>
                    <a:pt x="16585" y="20375"/>
                    <a:pt x="16633" y="20327"/>
                    <a:pt x="16691" y="20272"/>
                  </a:cubicBezTo>
                  <a:cubicBezTo>
                    <a:pt x="16740" y="20225"/>
                    <a:pt x="16788" y="20169"/>
                    <a:pt x="16856" y="20130"/>
                  </a:cubicBezTo>
                  <a:cubicBezTo>
                    <a:pt x="17050" y="20003"/>
                    <a:pt x="17185" y="19963"/>
                    <a:pt x="17437" y="19955"/>
                  </a:cubicBezTo>
                  <a:cubicBezTo>
                    <a:pt x="17485" y="19955"/>
                    <a:pt x="17534" y="19955"/>
                    <a:pt x="17592" y="19963"/>
                  </a:cubicBezTo>
                  <a:cubicBezTo>
                    <a:pt x="17689" y="19971"/>
                    <a:pt x="17824" y="19979"/>
                    <a:pt x="17853" y="19940"/>
                  </a:cubicBezTo>
                  <a:cubicBezTo>
                    <a:pt x="17882" y="19908"/>
                    <a:pt x="17892" y="19821"/>
                    <a:pt x="17795" y="19552"/>
                  </a:cubicBezTo>
                  <a:lnTo>
                    <a:pt x="17766" y="19481"/>
                  </a:lnTo>
                  <a:cubicBezTo>
                    <a:pt x="17708" y="19322"/>
                    <a:pt x="17640" y="19109"/>
                    <a:pt x="17940" y="18990"/>
                  </a:cubicBezTo>
                  <a:cubicBezTo>
                    <a:pt x="18018" y="18958"/>
                    <a:pt x="18095" y="18942"/>
                    <a:pt x="18182" y="18926"/>
                  </a:cubicBezTo>
                  <a:cubicBezTo>
                    <a:pt x="18269" y="18911"/>
                    <a:pt x="18357" y="18895"/>
                    <a:pt x="18434" y="18855"/>
                  </a:cubicBezTo>
                  <a:cubicBezTo>
                    <a:pt x="18502" y="18816"/>
                    <a:pt x="18560" y="18768"/>
                    <a:pt x="18618" y="18721"/>
                  </a:cubicBezTo>
                  <a:cubicBezTo>
                    <a:pt x="18705" y="18642"/>
                    <a:pt x="18802" y="18562"/>
                    <a:pt x="18947" y="18531"/>
                  </a:cubicBezTo>
                  <a:cubicBezTo>
                    <a:pt x="19054" y="18507"/>
                    <a:pt x="19131" y="18507"/>
                    <a:pt x="19209" y="18507"/>
                  </a:cubicBezTo>
                  <a:cubicBezTo>
                    <a:pt x="19305" y="18507"/>
                    <a:pt x="19383" y="18499"/>
                    <a:pt x="19480" y="18459"/>
                  </a:cubicBezTo>
                  <a:cubicBezTo>
                    <a:pt x="19528" y="18436"/>
                    <a:pt x="19567" y="18412"/>
                    <a:pt x="19606" y="18396"/>
                  </a:cubicBezTo>
                  <a:cubicBezTo>
                    <a:pt x="19731" y="18333"/>
                    <a:pt x="19838" y="18277"/>
                    <a:pt x="20070" y="18270"/>
                  </a:cubicBezTo>
                  <a:cubicBezTo>
                    <a:pt x="20303" y="18262"/>
                    <a:pt x="20390" y="18238"/>
                    <a:pt x="20583" y="18175"/>
                  </a:cubicBezTo>
                  <a:lnTo>
                    <a:pt x="20680" y="18143"/>
                  </a:lnTo>
                  <a:cubicBezTo>
                    <a:pt x="20767" y="18111"/>
                    <a:pt x="20835" y="18087"/>
                    <a:pt x="20913" y="18056"/>
                  </a:cubicBezTo>
                  <a:cubicBezTo>
                    <a:pt x="20913" y="18048"/>
                    <a:pt x="20913" y="18032"/>
                    <a:pt x="20913" y="18024"/>
                  </a:cubicBezTo>
                  <a:cubicBezTo>
                    <a:pt x="20932" y="17866"/>
                    <a:pt x="21019" y="17739"/>
                    <a:pt x="21106" y="17636"/>
                  </a:cubicBezTo>
                  <a:cubicBezTo>
                    <a:pt x="21174" y="17541"/>
                    <a:pt x="21242" y="17454"/>
                    <a:pt x="21251" y="17359"/>
                  </a:cubicBezTo>
                  <a:cubicBezTo>
                    <a:pt x="21271" y="17193"/>
                    <a:pt x="21242" y="17043"/>
                    <a:pt x="21203" y="16884"/>
                  </a:cubicBezTo>
                  <a:cubicBezTo>
                    <a:pt x="21174" y="16750"/>
                    <a:pt x="21135" y="16615"/>
                    <a:pt x="21145" y="16465"/>
                  </a:cubicBezTo>
                  <a:lnTo>
                    <a:pt x="21145" y="16346"/>
                  </a:lnTo>
                  <a:cubicBezTo>
                    <a:pt x="21145" y="16251"/>
                    <a:pt x="21145" y="16156"/>
                    <a:pt x="21145" y="16069"/>
                  </a:cubicBezTo>
                  <a:cubicBezTo>
                    <a:pt x="21135" y="15966"/>
                    <a:pt x="21126" y="15950"/>
                    <a:pt x="21087" y="15903"/>
                  </a:cubicBezTo>
                  <a:cubicBezTo>
                    <a:pt x="21068" y="15879"/>
                    <a:pt x="21048" y="15855"/>
                    <a:pt x="21019" y="15816"/>
                  </a:cubicBezTo>
                  <a:cubicBezTo>
                    <a:pt x="20864" y="15602"/>
                    <a:pt x="20738" y="15294"/>
                    <a:pt x="20709" y="15040"/>
                  </a:cubicBezTo>
                  <a:cubicBezTo>
                    <a:pt x="20690" y="14906"/>
                    <a:pt x="20622" y="14779"/>
                    <a:pt x="20554" y="14644"/>
                  </a:cubicBezTo>
                  <a:cubicBezTo>
                    <a:pt x="20467" y="14486"/>
                    <a:pt x="20380" y="14320"/>
                    <a:pt x="20380" y="14130"/>
                  </a:cubicBezTo>
                  <a:cubicBezTo>
                    <a:pt x="20380" y="14114"/>
                    <a:pt x="20380" y="14098"/>
                    <a:pt x="20390" y="14075"/>
                  </a:cubicBezTo>
                  <a:cubicBezTo>
                    <a:pt x="20390" y="14043"/>
                    <a:pt x="20399" y="13988"/>
                    <a:pt x="20399" y="13964"/>
                  </a:cubicBezTo>
                  <a:cubicBezTo>
                    <a:pt x="20380" y="13908"/>
                    <a:pt x="20361" y="13893"/>
                    <a:pt x="20312" y="13861"/>
                  </a:cubicBezTo>
                  <a:cubicBezTo>
                    <a:pt x="20274" y="13837"/>
                    <a:pt x="20235" y="13813"/>
                    <a:pt x="20186" y="13766"/>
                  </a:cubicBezTo>
                  <a:cubicBezTo>
                    <a:pt x="20109" y="13687"/>
                    <a:pt x="19973" y="13441"/>
                    <a:pt x="19954" y="13346"/>
                  </a:cubicBezTo>
                  <a:cubicBezTo>
                    <a:pt x="19886" y="13101"/>
                    <a:pt x="19983" y="12919"/>
                    <a:pt x="20070" y="12745"/>
                  </a:cubicBezTo>
                  <a:cubicBezTo>
                    <a:pt x="20119" y="12666"/>
                    <a:pt x="20157" y="12587"/>
                    <a:pt x="20177" y="12500"/>
                  </a:cubicBezTo>
                  <a:cubicBezTo>
                    <a:pt x="20235" y="12294"/>
                    <a:pt x="20138" y="12135"/>
                    <a:pt x="20032" y="11953"/>
                  </a:cubicBezTo>
                  <a:cubicBezTo>
                    <a:pt x="19973" y="11858"/>
                    <a:pt x="19925" y="11763"/>
                    <a:pt x="19886" y="11661"/>
                  </a:cubicBezTo>
                  <a:lnTo>
                    <a:pt x="19857" y="11573"/>
                  </a:lnTo>
                  <a:lnTo>
                    <a:pt x="19973" y="11558"/>
                  </a:lnTo>
                  <a:cubicBezTo>
                    <a:pt x="20167" y="11534"/>
                    <a:pt x="20274" y="11463"/>
                    <a:pt x="20293" y="11344"/>
                  </a:cubicBezTo>
                  <a:cubicBezTo>
                    <a:pt x="20332" y="11067"/>
                    <a:pt x="20341" y="10845"/>
                    <a:pt x="20303" y="10742"/>
                  </a:cubicBezTo>
                  <a:cubicBezTo>
                    <a:pt x="20274" y="10663"/>
                    <a:pt x="20138" y="10568"/>
                    <a:pt x="20012" y="10481"/>
                  </a:cubicBezTo>
                  <a:cubicBezTo>
                    <a:pt x="19819" y="10347"/>
                    <a:pt x="19625" y="10204"/>
                    <a:pt x="19635" y="10038"/>
                  </a:cubicBezTo>
                  <a:cubicBezTo>
                    <a:pt x="19635" y="9943"/>
                    <a:pt x="19712" y="9848"/>
                    <a:pt x="19848" y="9769"/>
                  </a:cubicBezTo>
                  <a:cubicBezTo>
                    <a:pt x="19915" y="9729"/>
                    <a:pt x="20003" y="9698"/>
                    <a:pt x="20090" y="9658"/>
                  </a:cubicBezTo>
                  <a:cubicBezTo>
                    <a:pt x="20216" y="9611"/>
                    <a:pt x="20351" y="9555"/>
                    <a:pt x="20399" y="9500"/>
                  </a:cubicBezTo>
                  <a:cubicBezTo>
                    <a:pt x="20419" y="9484"/>
                    <a:pt x="20429" y="9397"/>
                    <a:pt x="20429" y="9349"/>
                  </a:cubicBezTo>
                  <a:cubicBezTo>
                    <a:pt x="20438" y="9302"/>
                    <a:pt x="20438" y="9254"/>
                    <a:pt x="20448" y="9223"/>
                  </a:cubicBezTo>
                  <a:cubicBezTo>
                    <a:pt x="20477" y="9136"/>
                    <a:pt x="20525" y="9064"/>
                    <a:pt x="20564" y="8993"/>
                  </a:cubicBezTo>
                  <a:cubicBezTo>
                    <a:pt x="20574" y="8969"/>
                    <a:pt x="20593" y="8954"/>
                    <a:pt x="20603" y="8930"/>
                  </a:cubicBezTo>
                  <a:cubicBezTo>
                    <a:pt x="20796" y="8605"/>
                    <a:pt x="21029" y="8368"/>
                    <a:pt x="21281" y="8115"/>
                  </a:cubicBezTo>
                  <a:lnTo>
                    <a:pt x="21310" y="8083"/>
                  </a:lnTo>
                  <a:cubicBezTo>
                    <a:pt x="21464" y="7925"/>
                    <a:pt x="21581" y="7814"/>
                    <a:pt x="21590" y="7632"/>
                  </a:cubicBezTo>
                  <a:cubicBezTo>
                    <a:pt x="21600" y="7434"/>
                    <a:pt x="21445" y="7323"/>
                    <a:pt x="21222" y="7181"/>
                  </a:cubicBezTo>
                  <a:cubicBezTo>
                    <a:pt x="21164" y="7149"/>
                    <a:pt x="21058" y="7101"/>
                    <a:pt x="20942" y="7054"/>
                  </a:cubicBezTo>
                  <a:cubicBezTo>
                    <a:pt x="20719" y="6959"/>
                    <a:pt x="20438" y="6840"/>
                    <a:pt x="20274" y="6690"/>
                  </a:cubicBezTo>
                  <a:cubicBezTo>
                    <a:pt x="20274" y="6690"/>
                    <a:pt x="20264" y="6690"/>
                    <a:pt x="20264" y="6690"/>
                  </a:cubicBezTo>
                  <a:cubicBezTo>
                    <a:pt x="20235" y="6690"/>
                    <a:pt x="20216" y="6690"/>
                    <a:pt x="20186" y="6690"/>
                  </a:cubicBezTo>
                  <a:cubicBezTo>
                    <a:pt x="20119" y="6682"/>
                    <a:pt x="20051" y="6682"/>
                    <a:pt x="20012" y="6698"/>
                  </a:cubicBezTo>
                  <a:lnTo>
                    <a:pt x="20012" y="6698"/>
                  </a:lnTo>
                  <a:cubicBezTo>
                    <a:pt x="20012" y="6698"/>
                    <a:pt x="20003" y="6714"/>
                    <a:pt x="20003" y="6722"/>
                  </a:cubicBezTo>
                  <a:cubicBezTo>
                    <a:pt x="19983" y="6753"/>
                    <a:pt x="19954" y="6785"/>
                    <a:pt x="19906" y="6801"/>
                  </a:cubicBezTo>
                  <a:cubicBezTo>
                    <a:pt x="19606" y="6912"/>
                    <a:pt x="19441" y="6729"/>
                    <a:pt x="19315" y="6595"/>
                  </a:cubicBezTo>
                  <a:cubicBezTo>
                    <a:pt x="19238" y="6508"/>
                    <a:pt x="19160" y="6421"/>
                    <a:pt x="19063" y="6413"/>
                  </a:cubicBezTo>
                  <a:cubicBezTo>
                    <a:pt x="19005" y="6405"/>
                    <a:pt x="18986" y="6429"/>
                    <a:pt x="18938" y="6540"/>
                  </a:cubicBezTo>
                  <a:cubicBezTo>
                    <a:pt x="18918" y="6595"/>
                    <a:pt x="18889" y="6642"/>
                    <a:pt x="18850" y="6690"/>
                  </a:cubicBezTo>
                  <a:cubicBezTo>
                    <a:pt x="18715" y="6824"/>
                    <a:pt x="18550" y="6840"/>
                    <a:pt x="18405" y="6864"/>
                  </a:cubicBezTo>
                  <a:cubicBezTo>
                    <a:pt x="18357" y="6872"/>
                    <a:pt x="18318" y="6872"/>
                    <a:pt x="18269" y="6880"/>
                  </a:cubicBezTo>
                  <a:cubicBezTo>
                    <a:pt x="18202" y="6896"/>
                    <a:pt x="18115" y="6919"/>
                    <a:pt x="18008" y="6951"/>
                  </a:cubicBezTo>
                  <a:cubicBezTo>
                    <a:pt x="17805" y="7014"/>
                    <a:pt x="17563" y="7094"/>
                    <a:pt x="17350" y="7094"/>
                  </a:cubicBezTo>
                  <a:cubicBezTo>
                    <a:pt x="17243" y="7094"/>
                    <a:pt x="17137" y="7070"/>
                    <a:pt x="17059" y="7022"/>
                  </a:cubicBezTo>
                  <a:cubicBezTo>
                    <a:pt x="17011" y="6991"/>
                    <a:pt x="16730" y="6642"/>
                    <a:pt x="16788" y="6540"/>
                  </a:cubicBezTo>
                  <a:cubicBezTo>
                    <a:pt x="16846" y="6437"/>
                    <a:pt x="16982" y="6429"/>
                    <a:pt x="17059" y="6429"/>
                  </a:cubicBezTo>
                  <a:cubicBezTo>
                    <a:pt x="17146" y="6429"/>
                    <a:pt x="17185" y="6429"/>
                    <a:pt x="17214" y="6389"/>
                  </a:cubicBezTo>
                  <a:cubicBezTo>
                    <a:pt x="17321" y="6247"/>
                    <a:pt x="17224" y="5891"/>
                    <a:pt x="17098" y="5788"/>
                  </a:cubicBezTo>
                  <a:lnTo>
                    <a:pt x="17059" y="5748"/>
                  </a:lnTo>
                  <a:cubicBezTo>
                    <a:pt x="16895" y="5598"/>
                    <a:pt x="16701" y="5408"/>
                    <a:pt x="16517" y="5305"/>
                  </a:cubicBezTo>
                  <a:cubicBezTo>
                    <a:pt x="16440" y="5257"/>
                    <a:pt x="16372" y="5257"/>
                    <a:pt x="16275" y="5249"/>
                  </a:cubicBezTo>
                  <a:cubicBezTo>
                    <a:pt x="16227" y="5249"/>
                    <a:pt x="16178" y="5241"/>
                    <a:pt x="16120" y="5234"/>
                  </a:cubicBezTo>
                  <a:cubicBezTo>
                    <a:pt x="16043" y="5226"/>
                    <a:pt x="16014" y="5178"/>
                    <a:pt x="16004" y="5154"/>
                  </a:cubicBezTo>
                  <a:lnTo>
                    <a:pt x="16004" y="5154"/>
                  </a:lnTo>
                  <a:cubicBezTo>
                    <a:pt x="15985" y="5186"/>
                    <a:pt x="15956" y="5218"/>
                    <a:pt x="15888" y="5234"/>
                  </a:cubicBezTo>
                  <a:cubicBezTo>
                    <a:pt x="15646" y="5265"/>
                    <a:pt x="15520" y="5241"/>
                    <a:pt x="15355" y="5194"/>
                  </a:cubicBezTo>
                  <a:lnTo>
                    <a:pt x="15287" y="5178"/>
                  </a:lnTo>
                  <a:cubicBezTo>
                    <a:pt x="15104" y="5131"/>
                    <a:pt x="15016" y="5146"/>
                    <a:pt x="14968" y="5170"/>
                  </a:cubicBezTo>
                  <a:cubicBezTo>
                    <a:pt x="14910" y="5194"/>
                    <a:pt x="14881" y="5218"/>
                    <a:pt x="14842" y="5241"/>
                  </a:cubicBezTo>
                  <a:cubicBezTo>
                    <a:pt x="14784" y="5281"/>
                    <a:pt x="14726" y="5321"/>
                    <a:pt x="14600" y="5360"/>
                  </a:cubicBezTo>
                  <a:cubicBezTo>
                    <a:pt x="14513" y="5384"/>
                    <a:pt x="14426" y="5424"/>
                    <a:pt x="14339" y="5463"/>
                  </a:cubicBezTo>
                  <a:cubicBezTo>
                    <a:pt x="14261" y="5495"/>
                    <a:pt x="14184" y="5526"/>
                    <a:pt x="14106" y="5558"/>
                  </a:cubicBezTo>
                  <a:cubicBezTo>
                    <a:pt x="13932" y="5613"/>
                    <a:pt x="13758" y="5661"/>
                    <a:pt x="13622" y="5606"/>
                  </a:cubicBezTo>
                  <a:cubicBezTo>
                    <a:pt x="13554" y="5582"/>
                    <a:pt x="13506" y="5542"/>
                    <a:pt x="13477" y="5479"/>
                  </a:cubicBezTo>
                  <a:cubicBezTo>
                    <a:pt x="13429" y="5368"/>
                    <a:pt x="13487" y="5273"/>
                    <a:pt x="13545" y="5202"/>
                  </a:cubicBezTo>
                  <a:cubicBezTo>
                    <a:pt x="13574" y="5162"/>
                    <a:pt x="13603" y="5115"/>
                    <a:pt x="13603" y="5091"/>
                  </a:cubicBezTo>
                  <a:cubicBezTo>
                    <a:pt x="13593" y="5052"/>
                    <a:pt x="13496" y="4925"/>
                    <a:pt x="13458" y="4862"/>
                  </a:cubicBezTo>
                  <a:cubicBezTo>
                    <a:pt x="13429" y="4822"/>
                    <a:pt x="13400" y="4790"/>
                    <a:pt x="13390" y="4767"/>
                  </a:cubicBezTo>
                  <a:cubicBezTo>
                    <a:pt x="13351" y="4703"/>
                    <a:pt x="13312" y="4632"/>
                    <a:pt x="13274" y="4569"/>
                  </a:cubicBezTo>
                  <a:cubicBezTo>
                    <a:pt x="13245" y="4505"/>
                    <a:pt x="13206" y="4442"/>
                    <a:pt x="13167" y="4379"/>
                  </a:cubicBezTo>
                  <a:cubicBezTo>
                    <a:pt x="13080" y="4244"/>
                    <a:pt x="13022" y="4205"/>
                    <a:pt x="12838" y="4110"/>
                  </a:cubicBezTo>
                  <a:cubicBezTo>
                    <a:pt x="12799" y="4094"/>
                    <a:pt x="12780" y="4062"/>
                    <a:pt x="12761" y="4038"/>
                  </a:cubicBezTo>
                  <a:cubicBezTo>
                    <a:pt x="12751" y="4030"/>
                    <a:pt x="12751" y="4023"/>
                    <a:pt x="12741" y="4015"/>
                  </a:cubicBezTo>
                  <a:cubicBezTo>
                    <a:pt x="12732" y="4015"/>
                    <a:pt x="12702" y="4015"/>
                    <a:pt x="12664" y="4015"/>
                  </a:cubicBezTo>
                  <a:cubicBezTo>
                    <a:pt x="12615" y="4015"/>
                    <a:pt x="12567" y="4023"/>
                    <a:pt x="12509" y="3999"/>
                  </a:cubicBezTo>
                  <a:cubicBezTo>
                    <a:pt x="12247" y="3920"/>
                    <a:pt x="12141" y="3714"/>
                    <a:pt x="12034" y="3540"/>
                  </a:cubicBezTo>
                  <a:cubicBezTo>
                    <a:pt x="11996" y="3469"/>
                    <a:pt x="11957" y="3405"/>
                    <a:pt x="11909" y="3342"/>
                  </a:cubicBezTo>
                  <a:cubicBezTo>
                    <a:pt x="11831" y="3247"/>
                    <a:pt x="11792" y="3152"/>
                    <a:pt x="11754" y="3065"/>
                  </a:cubicBezTo>
                  <a:cubicBezTo>
                    <a:pt x="11725" y="3002"/>
                    <a:pt x="11696" y="2946"/>
                    <a:pt x="11657" y="2883"/>
                  </a:cubicBezTo>
                  <a:cubicBezTo>
                    <a:pt x="11657" y="2883"/>
                    <a:pt x="11637" y="2867"/>
                    <a:pt x="11628" y="2859"/>
                  </a:cubicBezTo>
                  <a:cubicBezTo>
                    <a:pt x="11589" y="2827"/>
                    <a:pt x="11550" y="2804"/>
                    <a:pt x="11541" y="2772"/>
                  </a:cubicBezTo>
                  <a:cubicBezTo>
                    <a:pt x="11521" y="2725"/>
                    <a:pt x="11521" y="2677"/>
                    <a:pt x="11521" y="2645"/>
                  </a:cubicBezTo>
                  <a:cubicBezTo>
                    <a:pt x="11521" y="2614"/>
                    <a:pt x="11521" y="2598"/>
                    <a:pt x="11512" y="2582"/>
                  </a:cubicBezTo>
                  <a:cubicBezTo>
                    <a:pt x="11483" y="2535"/>
                    <a:pt x="11337" y="2424"/>
                    <a:pt x="11221" y="2352"/>
                  </a:cubicBezTo>
                  <a:cubicBezTo>
                    <a:pt x="11192" y="2337"/>
                    <a:pt x="11124" y="2313"/>
                    <a:pt x="11066" y="2289"/>
                  </a:cubicBezTo>
                  <a:cubicBezTo>
                    <a:pt x="10969" y="2258"/>
                    <a:pt x="10873" y="2218"/>
                    <a:pt x="10824" y="2178"/>
                  </a:cubicBezTo>
                  <a:cubicBezTo>
                    <a:pt x="10660" y="2020"/>
                    <a:pt x="10727" y="1854"/>
                    <a:pt x="10785" y="1719"/>
                  </a:cubicBezTo>
                  <a:cubicBezTo>
                    <a:pt x="10824" y="1616"/>
                    <a:pt x="10863" y="1529"/>
                    <a:pt x="10815" y="1450"/>
                  </a:cubicBezTo>
                  <a:cubicBezTo>
                    <a:pt x="10785" y="1411"/>
                    <a:pt x="10766" y="1387"/>
                    <a:pt x="10737" y="1371"/>
                  </a:cubicBezTo>
                  <a:cubicBezTo>
                    <a:pt x="10679" y="1324"/>
                    <a:pt x="10650" y="1284"/>
                    <a:pt x="10631" y="1157"/>
                  </a:cubicBezTo>
                  <a:cubicBezTo>
                    <a:pt x="10621" y="1094"/>
                    <a:pt x="10621" y="1039"/>
                    <a:pt x="10621" y="999"/>
                  </a:cubicBezTo>
                  <a:cubicBezTo>
                    <a:pt x="10621" y="904"/>
                    <a:pt x="10621" y="864"/>
                    <a:pt x="10543" y="762"/>
                  </a:cubicBezTo>
                  <a:cubicBezTo>
                    <a:pt x="10524" y="738"/>
                    <a:pt x="10495" y="714"/>
                    <a:pt x="10476" y="682"/>
                  </a:cubicBezTo>
                  <a:cubicBezTo>
                    <a:pt x="10408" y="619"/>
                    <a:pt x="10330" y="540"/>
                    <a:pt x="10311" y="445"/>
                  </a:cubicBezTo>
                  <a:cubicBezTo>
                    <a:pt x="10282" y="358"/>
                    <a:pt x="10292" y="247"/>
                    <a:pt x="10301" y="152"/>
                  </a:cubicBezTo>
                  <a:cubicBezTo>
                    <a:pt x="10301" y="105"/>
                    <a:pt x="10311" y="65"/>
                    <a:pt x="10311" y="25"/>
                  </a:cubicBezTo>
                  <a:cubicBezTo>
                    <a:pt x="10311" y="18"/>
                    <a:pt x="10311" y="18"/>
                    <a:pt x="10311" y="10"/>
                  </a:cubicBezTo>
                  <a:cubicBezTo>
                    <a:pt x="10108" y="-22"/>
                    <a:pt x="9972" y="18"/>
                    <a:pt x="9866" y="208"/>
                  </a:cubicBezTo>
                  <a:cubicBezTo>
                    <a:pt x="9827" y="279"/>
                    <a:pt x="9827" y="350"/>
                    <a:pt x="9817" y="429"/>
                  </a:cubicBezTo>
                  <a:cubicBezTo>
                    <a:pt x="9808" y="532"/>
                    <a:pt x="9808" y="651"/>
                    <a:pt x="9720" y="762"/>
                  </a:cubicBezTo>
                  <a:cubicBezTo>
                    <a:pt x="9701" y="793"/>
                    <a:pt x="9672" y="825"/>
                    <a:pt x="9643" y="849"/>
                  </a:cubicBezTo>
                  <a:cubicBezTo>
                    <a:pt x="9604" y="888"/>
                    <a:pt x="9566" y="936"/>
                    <a:pt x="9546" y="975"/>
                  </a:cubicBezTo>
                  <a:cubicBezTo>
                    <a:pt x="9527" y="1015"/>
                    <a:pt x="9527" y="1054"/>
                    <a:pt x="9527" y="1102"/>
                  </a:cubicBezTo>
                  <a:cubicBezTo>
                    <a:pt x="9527" y="1189"/>
                    <a:pt x="9517" y="1284"/>
                    <a:pt x="9430" y="1371"/>
                  </a:cubicBezTo>
                  <a:cubicBezTo>
                    <a:pt x="9130" y="1680"/>
                    <a:pt x="8142" y="1458"/>
                    <a:pt x="7862" y="1308"/>
                  </a:cubicBezTo>
                  <a:cubicBezTo>
                    <a:pt x="7813" y="1284"/>
                    <a:pt x="7774" y="1260"/>
                    <a:pt x="7736" y="1229"/>
                  </a:cubicBezTo>
                  <a:cubicBezTo>
                    <a:pt x="7591" y="1134"/>
                    <a:pt x="7552" y="1110"/>
                    <a:pt x="7436" y="1205"/>
                  </a:cubicBezTo>
                  <a:cubicBezTo>
                    <a:pt x="7378" y="1260"/>
                    <a:pt x="7348" y="1331"/>
                    <a:pt x="7329" y="1419"/>
                  </a:cubicBezTo>
                  <a:cubicBezTo>
                    <a:pt x="7300" y="1514"/>
                    <a:pt x="7271" y="1624"/>
                    <a:pt x="7174" y="1711"/>
                  </a:cubicBezTo>
                  <a:cubicBezTo>
                    <a:pt x="7000" y="1854"/>
                    <a:pt x="6777" y="1846"/>
                    <a:pt x="6584" y="1838"/>
                  </a:cubicBezTo>
                  <a:cubicBezTo>
                    <a:pt x="6506" y="1838"/>
                    <a:pt x="6438" y="1830"/>
                    <a:pt x="6361" y="1838"/>
                  </a:cubicBezTo>
                  <a:cubicBezTo>
                    <a:pt x="6216" y="1854"/>
                    <a:pt x="6119" y="1901"/>
                    <a:pt x="6003" y="1957"/>
                  </a:cubicBezTo>
                  <a:cubicBezTo>
                    <a:pt x="5974" y="1973"/>
                    <a:pt x="5935" y="1988"/>
                    <a:pt x="5896" y="2004"/>
                  </a:cubicBezTo>
                  <a:lnTo>
                    <a:pt x="5848" y="2028"/>
                  </a:lnTo>
                  <a:cubicBezTo>
                    <a:pt x="5664" y="2115"/>
                    <a:pt x="5586" y="2147"/>
                    <a:pt x="5567" y="2305"/>
                  </a:cubicBezTo>
                  <a:cubicBezTo>
                    <a:pt x="5548" y="2463"/>
                    <a:pt x="5538" y="2693"/>
                    <a:pt x="5654" y="2835"/>
                  </a:cubicBezTo>
                  <a:cubicBezTo>
                    <a:pt x="5732" y="2930"/>
                    <a:pt x="5838" y="3009"/>
                    <a:pt x="5954" y="3097"/>
                  </a:cubicBezTo>
                  <a:cubicBezTo>
                    <a:pt x="6158" y="3247"/>
                    <a:pt x="6361" y="3413"/>
                    <a:pt x="6438" y="3666"/>
                  </a:cubicBezTo>
                  <a:cubicBezTo>
                    <a:pt x="6545" y="4023"/>
                    <a:pt x="6409" y="4379"/>
                    <a:pt x="6041" y="4680"/>
                  </a:cubicBezTo>
                  <a:lnTo>
                    <a:pt x="5993" y="4719"/>
                  </a:lnTo>
                  <a:cubicBezTo>
                    <a:pt x="5935" y="4774"/>
                    <a:pt x="5867" y="4822"/>
                    <a:pt x="5790" y="4862"/>
                  </a:cubicBezTo>
                  <a:cubicBezTo>
                    <a:pt x="5732" y="4885"/>
                    <a:pt x="5683" y="4901"/>
                    <a:pt x="5644" y="4909"/>
                  </a:cubicBezTo>
                  <a:cubicBezTo>
                    <a:pt x="5577" y="4925"/>
                    <a:pt x="5548" y="4933"/>
                    <a:pt x="5509" y="4980"/>
                  </a:cubicBezTo>
                  <a:cubicBezTo>
                    <a:pt x="5412" y="5091"/>
                    <a:pt x="5480" y="5234"/>
                    <a:pt x="5548" y="5384"/>
                  </a:cubicBezTo>
                  <a:cubicBezTo>
                    <a:pt x="5567" y="5424"/>
                    <a:pt x="5586" y="5463"/>
                    <a:pt x="5596" y="5495"/>
                  </a:cubicBezTo>
                  <a:cubicBezTo>
                    <a:pt x="5683" y="5724"/>
                    <a:pt x="5732" y="5898"/>
                    <a:pt x="5567" y="6144"/>
                  </a:cubicBezTo>
                  <a:cubicBezTo>
                    <a:pt x="5548" y="6168"/>
                    <a:pt x="5528" y="6183"/>
                    <a:pt x="5519" y="6207"/>
                  </a:cubicBezTo>
                  <a:cubicBezTo>
                    <a:pt x="5519" y="6207"/>
                    <a:pt x="5519" y="6207"/>
                    <a:pt x="5519" y="6207"/>
                  </a:cubicBezTo>
                  <a:cubicBezTo>
                    <a:pt x="5683" y="6263"/>
                    <a:pt x="5925" y="6381"/>
                    <a:pt x="6070" y="6460"/>
                  </a:cubicBezTo>
                  <a:lnTo>
                    <a:pt x="6119" y="6492"/>
                  </a:lnTo>
                  <a:lnTo>
                    <a:pt x="6109" y="6540"/>
                  </a:lnTo>
                  <a:cubicBezTo>
                    <a:pt x="6090" y="6611"/>
                    <a:pt x="6022" y="6674"/>
                    <a:pt x="5954" y="6745"/>
                  </a:cubicBezTo>
                  <a:cubicBezTo>
                    <a:pt x="5925" y="6769"/>
                    <a:pt x="5906" y="6793"/>
                    <a:pt x="5887" y="6817"/>
                  </a:cubicBezTo>
                  <a:cubicBezTo>
                    <a:pt x="5828" y="6888"/>
                    <a:pt x="5828" y="6927"/>
                    <a:pt x="5819" y="6991"/>
                  </a:cubicBezTo>
                  <a:cubicBezTo>
                    <a:pt x="5819" y="7038"/>
                    <a:pt x="5809" y="7086"/>
                    <a:pt x="5790" y="7157"/>
                  </a:cubicBezTo>
                  <a:cubicBezTo>
                    <a:pt x="5770" y="7228"/>
                    <a:pt x="5712" y="7276"/>
                    <a:pt x="5674" y="7315"/>
                  </a:cubicBezTo>
                  <a:cubicBezTo>
                    <a:pt x="5625" y="7363"/>
                    <a:pt x="5596" y="7394"/>
                    <a:pt x="5586" y="7434"/>
                  </a:cubicBezTo>
                  <a:cubicBezTo>
                    <a:pt x="5586" y="7458"/>
                    <a:pt x="5635" y="7537"/>
                    <a:pt x="5674" y="7584"/>
                  </a:cubicBezTo>
                  <a:cubicBezTo>
                    <a:pt x="5722" y="7656"/>
                    <a:pt x="5770" y="7727"/>
                    <a:pt x="5780" y="7790"/>
                  </a:cubicBezTo>
                  <a:cubicBezTo>
                    <a:pt x="5819" y="7972"/>
                    <a:pt x="5693" y="8170"/>
                    <a:pt x="5586" y="8336"/>
                  </a:cubicBezTo>
                  <a:cubicBezTo>
                    <a:pt x="5548" y="8400"/>
                    <a:pt x="5509" y="8463"/>
                    <a:pt x="5480" y="8518"/>
                  </a:cubicBezTo>
                  <a:cubicBezTo>
                    <a:pt x="5451" y="8574"/>
                    <a:pt x="5412" y="8637"/>
                    <a:pt x="5383" y="8700"/>
                  </a:cubicBezTo>
                  <a:cubicBezTo>
                    <a:pt x="5335" y="8779"/>
                    <a:pt x="5286" y="8867"/>
                    <a:pt x="5257" y="8938"/>
                  </a:cubicBezTo>
                  <a:cubicBezTo>
                    <a:pt x="5238" y="8993"/>
                    <a:pt x="5228" y="9041"/>
                    <a:pt x="5218" y="9096"/>
                  </a:cubicBezTo>
                  <a:cubicBezTo>
                    <a:pt x="5209" y="9167"/>
                    <a:pt x="5199" y="9246"/>
                    <a:pt x="5141" y="9334"/>
                  </a:cubicBezTo>
                  <a:cubicBezTo>
                    <a:pt x="4976" y="9626"/>
                    <a:pt x="4792" y="9832"/>
                    <a:pt x="4541" y="10006"/>
                  </a:cubicBezTo>
                  <a:cubicBezTo>
                    <a:pt x="4463" y="10062"/>
                    <a:pt x="4386" y="10101"/>
                    <a:pt x="4299" y="10149"/>
                  </a:cubicBezTo>
                  <a:cubicBezTo>
                    <a:pt x="4173" y="10212"/>
                    <a:pt x="4057" y="10275"/>
                    <a:pt x="3970" y="10370"/>
                  </a:cubicBezTo>
                  <a:cubicBezTo>
                    <a:pt x="3940" y="10402"/>
                    <a:pt x="3921" y="10450"/>
                    <a:pt x="3902" y="10489"/>
                  </a:cubicBezTo>
                  <a:cubicBezTo>
                    <a:pt x="3853" y="10584"/>
                    <a:pt x="3795" y="10703"/>
                    <a:pt x="3640" y="10766"/>
                  </a:cubicBezTo>
                  <a:cubicBezTo>
                    <a:pt x="3563" y="10790"/>
                    <a:pt x="3485" y="10790"/>
                    <a:pt x="3427" y="10782"/>
                  </a:cubicBezTo>
                  <a:cubicBezTo>
                    <a:pt x="3379" y="10782"/>
                    <a:pt x="3340" y="10774"/>
                    <a:pt x="3311" y="10782"/>
                  </a:cubicBezTo>
                  <a:cubicBezTo>
                    <a:pt x="3272" y="10790"/>
                    <a:pt x="3253" y="10806"/>
                    <a:pt x="3224" y="10829"/>
                  </a:cubicBezTo>
                  <a:cubicBezTo>
                    <a:pt x="3195" y="10845"/>
                    <a:pt x="3166" y="10869"/>
                    <a:pt x="3118" y="10885"/>
                  </a:cubicBezTo>
                  <a:cubicBezTo>
                    <a:pt x="3021" y="10924"/>
                    <a:pt x="2885" y="10972"/>
                    <a:pt x="2740" y="11004"/>
                  </a:cubicBezTo>
                  <a:cubicBezTo>
                    <a:pt x="2662" y="11019"/>
                    <a:pt x="2575" y="11027"/>
                    <a:pt x="2498" y="11027"/>
                  </a:cubicBezTo>
                  <a:cubicBezTo>
                    <a:pt x="2420" y="11035"/>
                    <a:pt x="2343" y="11035"/>
                    <a:pt x="2275" y="11051"/>
                  </a:cubicBezTo>
                  <a:lnTo>
                    <a:pt x="2236" y="11194"/>
                  </a:lnTo>
                  <a:lnTo>
                    <a:pt x="2188" y="11209"/>
                  </a:lnTo>
                  <a:cubicBezTo>
                    <a:pt x="2111" y="11233"/>
                    <a:pt x="2033" y="11225"/>
                    <a:pt x="1965" y="11225"/>
                  </a:cubicBezTo>
                  <a:cubicBezTo>
                    <a:pt x="1898" y="11225"/>
                    <a:pt x="1849" y="11217"/>
                    <a:pt x="1801" y="11241"/>
                  </a:cubicBezTo>
                  <a:cubicBezTo>
                    <a:pt x="1772" y="11257"/>
                    <a:pt x="1704" y="11312"/>
                    <a:pt x="1665" y="11352"/>
                  </a:cubicBezTo>
                  <a:cubicBezTo>
                    <a:pt x="1636" y="11384"/>
                    <a:pt x="1607" y="11407"/>
                    <a:pt x="1578" y="11431"/>
                  </a:cubicBezTo>
                  <a:cubicBezTo>
                    <a:pt x="1365" y="11605"/>
                    <a:pt x="1278" y="11756"/>
                    <a:pt x="1191" y="11977"/>
                  </a:cubicBezTo>
                  <a:lnTo>
                    <a:pt x="1181" y="12009"/>
                  </a:lnTo>
                  <a:cubicBezTo>
                    <a:pt x="1104" y="12222"/>
                    <a:pt x="1026" y="12428"/>
                    <a:pt x="881" y="12618"/>
                  </a:cubicBezTo>
                  <a:cubicBezTo>
                    <a:pt x="765" y="12792"/>
                    <a:pt x="707" y="12951"/>
                    <a:pt x="649" y="13133"/>
                  </a:cubicBezTo>
                  <a:cubicBezTo>
                    <a:pt x="629" y="13188"/>
                    <a:pt x="610" y="13244"/>
                    <a:pt x="591" y="13299"/>
                  </a:cubicBezTo>
                  <a:cubicBezTo>
                    <a:pt x="581" y="13331"/>
                    <a:pt x="562" y="13362"/>
                    <a:pt x="552" y="13386"/>
                  </a:cubicBezTo>
                  <a:cubicBezTo>
                    <a:pt x="523" y="13441"/>
                    <a:pt x="503" y="13481"/>
                    <a:pt x="503" y="13568"/>
                  </a:cubicBezTo>
                  <a:cubicBezTo>
                    <a:pt x="503" y="13600"/>
                    <a:pt x="503" y="13639"/>
                    <a:pt x="513" y="13679"/>
                  </a:cubicBezTo>
                  <a:cubicBezTo>
                    <a:pt x="523" y="13766"/>
                    <a:pt x="532" y="13869"/>
                    <a:pt x="503" y="13956"/>
                  </a:cubicBezTo>
                  <a:cubicBezTo>
                    <a:pt x="455" y="14130"/>
                    <a:pt x="329" y="14344"/>
                    <a:pt x="223" y="14526"/>
                  </a:cubicBezTo>
                  <a:lnTo>
                    <a:pt x="126" y="14692"/>
                  </a:lnTo>
                  <a:cubicBezTo>
                    <a:pt x="87" y="14755"/>
                    <a:pt x="58" y="14827"/>
                    <a:pt x="0" y="14898"/>
                  </a:cubicBezTo>
                  <a:cubicBezTo>
                    <a:pt x="29" y="14906"/>
                    <a:pt x="68" y="14914"/>
                    <a:pt x="107" y="14929"/>
                  </a:cubicBezTo>
                  <a:cubicBezTo>
                    <a:pt x="203" y="14969"/>
                    <a:pt x="261" y="15009"/>
                    <a:pt x="329" y="15056"/>
                  </a:cubicBezTo>
                  <a:cubicBezTo>
                    <a:pt x="358" y="15080"/>
                    <a:pt x="397" y="15104"/>
                    <a:pt x="436" y="15127"/>
                  </a:cubicBezTo>
                  <a:cubicBezTo>
                    <a:pt x="503" y="15167"/>
                    <a:pt x="513" y="15167"/>
                    <a:pt x="562" y="15175"/>
                  </a:cubicBezTo>
                  <a:cubicBezTo>
                    <a:pt x="591" y="15175"/>
                    <a:pt x="639" y="15183"/>
                    <a:pt x="716" y="15199"/>
                  </a:cubicBezTo>
                  <a:cubicBezTo>
                    <a:pt x="988" y="15270"/>
                    <a:pt x="958" y="15420"/>
                    <a:pt x="939" y="15531"/>
                  </a:cubicBezTo>
                  <a:cubicBezTo>
                    <a:pt x="929" y="15586"/>
                    <a:pt x="920" y="15650"/>
                    <a:pt x="939" y="15705"/>
                  </a:cubicBezTo>
                  <a:cubicBezTo>
                    <a:pt x="988" y="15863"/>
                    <a:pt x="1094" y="15879"/>
                    <a:pt x="1326" y="15903"/>
                  </a:cubicBezTo>
                  <a:cubicBezTo>
                    <a:pt x="1355" y="15903"/>
                    <a:pt x="1384" y="15911"/>
                    <a:pt x="1414" y="15911"/>
                  </a:cubicBezTo>
                  <a:cubicBezTo>
                    <a:pt x="1714" y="15943"/>
                    <a:pt x="1723" y="16061"/>
                    <a:pt x="1704" y="16204"/>
                  </a:cubicBezTo>
                  <a:cubicBezTo>
                    <a:pt x="1694" y="16259"/>
                    <a:pt x="1694" y="16315"/>
                    <a:pt x="1704" y="16386"/>
                  </a:cubicBezTo>
                  <a:cubicBezTo>
                    <a:pt x="1723" y="16473"/>
                    <a:pt x="1781" y="16544"/>
                    <a:pt x="1888" y="16592"/>
                  </a:cubicBezTo>
                  <a:cubicBezTo>
                    <a:pt x="2159" y="16710"/>
                    <a:pt x="2643" y="16647"/>
                    <a:pt x="2895" y="16552"/>
                  </a:cubicBezTo>
                  <a:cubicBezTo>
                    <a:pt x="2953" y="16528"/>
                    <a:pt x="3011" y="16520"/>
                    <a:pt x="3079" y="16504"/>
                  </a:cubicBezTo>
                  <a:cubicBezTo>
                    <a:pt x="3195" y="16473"/>
                    <a:pt x="3331" y="16441"/>
                    <a:pt x="3379" y="16386"/>
                  </a:cubicBezTo>
                  <a:cubicBezTo>
                    <a:pt x="3418" y="16338"/>
                    <a:pt x="3427" y="16299"/>
                    <a:pt x="3427" y="16259"/>
                  </a:cubicBezTo>
                  <a:cubicBezTo>
                    <a:pt x="3437" y="16220"/>
                    <a:pt x="3437" y="16172"/>
                    <a:pt x="3495" y="16132"/>
                  </a:cubicBezTo>
                  <a:cubicBezTo>
                    <a:pt x="3563" y="16093"/>
                    <a:pt x="3650" y="16101"/>
                    <a:pt x="3795" y="16117"/>
                  </a:cubicBezTo>
                  <a:cubicBezTo>
                    <a:pt x="4105" y="16164"/>
                    <a:pt x="4308" y="16338"/>
                    <a:pt x="4512" y="16512"/>
                  </a:cubicBezTo>
                  <a:cubicBezTo>
                    <a:pt x="4589" y="16584"/>
                    <a:pt x="4676" y="16655"/>
                    <a:pt x="4763" y="16718"/>
                  </a:cubicBezTo>
                  <a:cubicBezTo>
                    <a:pt x="4792" y="16734"/>
                    <a:pt x="4822" y="16750"/>
                    <a:pt x="4851" y="16766"/>
                  </a:cubicBezTo>
                  <a:cubicBezTo>
                    <a:pt x="4889" y="16789"/>
                    <a:pt x="4938" y="16813"/>
                    <a:pt x="4957" y="16829"/>
                  </a:cubicBezTo>
                  <a:cubicBezTo>
                    <a:pt x="5005" y="16869"/>
                    <a:pt x="5035" y="16908"/>
                    <a:pt x="5054" y="16940"/>
                  </a:cubicBezTo>
                  <a:cubicBezTo>
                    <a:pt x="5064" y="16964"/>
                    <a:pt x="5073" y="16979"/>
                    <a:pt x="5093" y="16995"/>
                  </a:cubicBezTo>
                  <a:cubicBezTo>
                    <a:pt x="5296" y="17185"/>
                    <a:pt x="5335" y="17320"/>
                    <a:pt x="5412" y="17549"/>
                  </a:cubicBezTo>
                  <a:cubicBezTo>
                    <a:pt x="5461" y="17708"/>
                    <a:pt x="5557" y="17810"/>
                    <a:pt x="5664" y="17929"/>
                  </a:cubicBezTo>
                  <a:lnTo>
                    <a:pt x="5732" y="18000"/>
                  </a:lnTo>
                  <a:cubicBezTo>
                    <a:pt x="5761" y="18032"/>
                    <a:pt x="5799" y="18064"/>
                    <a:pt x="5838" y="18103"/>
                  </a:cubicBezTo>
                  <a:cubicBezTo>
                    <a:pt x="5935" y="18190"/>
                    <a:pt x="6051" y="18293"/>
                    <a:pt x="6080" y="18388"/>
                  </a:cubicBezTo>
                  <a:lnTo>
                    <a:pt x="6100" y="18460"/>
                  </a:lnTo>
                  <a:lnTo>
                    <a:pt x="6022" y="18475"/>
                  </a:lnTo>
                  <a:cubicBezTo>
                    <a:pt x="6041" y="18523"/>
                    <a:pt x="6061" y="18562"/>
                    <a:pt x="6080" y="18610"/>
                  </a:cubicBezTo>
                  <a:cubicBezTo>
                    <a:pt x="6100" y="18649"/>
                    <a:pt x="6109" y="18689"/>
                    <a:pt x="6129" y="18729"/>
                  </a:cubicBezTo>
                  <a:cubicBezTo>
                    <a:pt x="6148" y="18776"/>
                    <a:pt x="6177" y="18816"/>
                    <a:pt x="6196" y="18847"/>
                  </a:cubicBezTo>
                  <a:cubicBezTo>
                    <a:pt x="6245" y="18919"/>
                    <a:pt x="6283" y="18990"/>
                    <a:pt x="6303" y="19101"/>
                  </a:cubicBezTo>
                  <a:cubicBezTo>
                    <a:pt x="6313" y="19180"/>
                    <a:pt x="6303" y="19251"/>
                    <a:pt x="6293" y="19330"/>
                  </a:cubicBezTo>
                  <a:cubicBezTo>
                    <a:pt x="6283" y="19409"/>
                    <a:pt x="6274" y="19481"/>
                    <a:pt x="6293" y="19544"/>
                  </a:cubicBezTo>
                  <a:cubicBezTo>
                    <a:pt x="6332" y="19663"/>
                    <a:pt x="6400" y="19678"/>
                    <a:pt x="6535" y="19710"/>
                  </a:cubicBezTo>
                  <a:cubicBezTo>
                    <a:pt x="6584" y="19718"/>
                    <a:pt x="6632" y="19734"/>
                    <a:pt x="6680" y="19750"/>
                  </a:cubicBezTo>
                  <a:cubicBezTo>
                    <a:pt x="6739" y="19765"/>
                    <a:pt x="6797" y="19797"/>
                    <a:pt x="6855" y="19821"/>
                  </a:cubicBezTo>
                  <a:cubicBezTo>
                    <a:pt x="6942" y="19860"/>
                    <a:pt x="7019" y="19892"/>
                    <a:pt x="7106" y="19908"/>
                  </a:cubicBezTo>
                  <a:cubicBezTo>
                    <a:pt x="7155" y="19916"/>
                    <a:pt x="7203" y="19924"/>
                    <a:pt x="7252" y="19924"/>
                  </a:cubicBezTo>
                  <a:cubicBezTo>
                    <a:pt x="7397" y="19932"/>
                    <a:pt x="7571" y="19940"/>
                    <a:pt x="7629" y="20169"/>
                  </a:cubicBezTo>
                  <a:cubicBezTo>
                    <a:pt x="7649" y="20240"/>
                    <a:pt x="7649" y="20296"/>
                    <a:pt x="7649" y="20343"/>
                  </a:cubicBezTo>
                  <a:cubicBezTo>
                    <a:pt x="7649" y="20415"/>
                    <a:pt x="7649" y="20462"/>
                    <a:pt x="7687" y="20525"/>
                  </a:cubicBezTo>
                  <a:cubicBezTo>
                    <a:pt x="7736" y="20612"/>
                    <a:pt x="7813" y="20692"/>
                    <a:pt x="7891" y="20771"/>
                  </a:cubicBezTo>
                  <a:cubicBezTo>
                    <a:pt x="7949" y="20826"/>
                    <a:pt x="7997" y="20881"/>
                    <a:pt x="8046" y="20945"/>
                  </a:cubicBezTo>
                  <a:cubicBezTo>
                    <a:pt x="8171" y="21111"/>
                    <a:pt x="8162" y="21174"/>
                    <a:pt x="8113" y="21285"/>
                  </a:cubicBezTo>
                  <a:cubicBezTo>
                    <a:pt x="8084" y="21341"/>
                    <a:pt x="8075" y="21372"/>
                    <a:pt x="8065" y="2141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E00232BF-61FC-4ACB-BE0F-9F602BB140C9}"/>
                </a:ext>
              </a:extLst>
            </p:cNvPr>
            <p:cNvSpPr/>
            <p:nvPr/>
          </p:nvSpPr>
          <p:spPr>
            <a:xfrm>
              <a:off x="4970765" y="1673726"/>
              <a:ext cx="1310205" cy="961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489" y="4992"/>
                  </a:moveTo>
                  <a:cubicBezTo>
                    <a:pt x="726" y="5133"/>
                    <a:pt x="631" y="5424"/>
                    <a:pt x="647" y="5727"/>
                  </a:cubicBezTo>
                  <a:cubicBezTo>
                    <a:pt x="655" y="5835"/>
                    <a:pt x="742" y="5997"/>
                    <a:pt x="718" y="6094"/>
                  </a:cubicBezTo>
                  <a:cubicBezTo>
                    <a:pt x="710" y="6116"/>
                    <a:pt x="655" y="6116"/>
                    <a:pt x="639" y="6137"/>
                  </a:cubicBezTo>
                  <a:cubicBezTo>
                    <a:pt x="576" y="6224"/>
                    <a:pt x="331" y="6624"/>
                    <a:pt x="536" y="6667"/>
                  </a:cubicBezTo>
                  <a:cubicBezTo>
                    <a:pt x="505" y="6807"/>
                    <a:pt x="639" y="7434"/>
                    <a:pt x="734" y="7456"/>
                  </a:cubicBezTo>
                  <a:cubicBezTo>
                    <a:pt x="742" y="7456"/>
                    <a:pt x="742" y="7456"/>
                    <a:pt x="742" y="7445"/>
                  </a:cubicBezTo>
                  <a:cubicBezTo>
                    <a:pt x="734" y="7531"/>
                    <a:pt x="734" y="7834"/>
                    <a:pt x="742" y="7866"/>
                  </a:cubicBezTo>
                  <a:cubicBezTo>
                    <a:pt x="773" y="7996"/>
                    <a:pt x="829" y="8126"/>
                    <a:pt x="900" y="8223"/>
                  </a:cubicBezTo>
                  <a:cubicBezTo>
                    <a:pt x="1034" y="8407"/>
                    <a:pt x="1168" y="8579"/>
                    <a:pt x="1263" y="8796"/>
                  </a:cubicBezTo>
                  <a:cubicBezTo>
                    <a:pt x="1303" y="8882"/>
                    <a:pt x="1342" y="9141"/>
                    <a:pt x="1445" y="8979"/>
                  </a:cubicBezTo>
                  <a:cubicBezTo>
                    <a:pt x="1461" y="9087"/>
                    <a:pt x="1469" y="9195"/>
                    <a:pt x="1485" y="9293"/>
                  </a:cubicBezTo>
                  <a:cubicBezTo>
                    <a:pt x="1500" y="9401"/>
                    <a:pt x="1595" y="9476"/>
                    <a:pt x="1643" y="9574"/>
                  </a:cubicBezTo>
                  <a:cubicBezTo>
                    <a:pt x="1706" y="9714"/>
                    <a:pt x="1722" y="9876"/>
                    <a:pt x="1777" y="10017"/>
                  </a:cubicBezTo>
                  <a:cubicBezTo>
                    <a:pt x="1816" y="10135"/>
                    <a:pt x="1840" y="10092"/>
                    <a:pt x="1895" y="10157"/>
                  </a:cubicBezTo>
                  <a:cubicBezTo>
                    <a:pt x="1959" y="10233"/>
                    <a:pt x="1998" y="10103"/>
                    <a:pt x="2045" y="10071"/>
                  </a:cubicBezTo>
                  <a:cubicBezTo>
                    <a:pt x="2172" y="10006"/>
                    <a:pt x="2061" y="10254"/>
                    <a:pt x="2045" y="10298"/>
                  </a:cubicBezTo>
                  <a:cubicBezTo>
                    <a:pt x="2030" y="10319"/>
                    <a:pt x="1848" y="10535"/>
                    <a:pt x="1919" y="10546"/>
                  </a:cubicBezTo>
                  <a:cubicBezTo>
                    <a:pt x="1943" y="10557"/>
                    <a:pt x="1974" y="10687"/>
                    <a:pt x="1990" y="10719"/>
                  </a:cubicBezTo>
                  <a:cubicBezTo>
                    <a:pt x="2053" y="10903"/>
                    <a:pt x="2077" y="11108"/>
                    <a:pt x="2148" y="11292"/>
                  </a:cubicBezTo>
                  <a:cubicBezTo>
                    <a:pt x="2196" y="11411"/>
                    <a:pt x="2251" y="11486"/>
                    <a:pt x="2132" y="11508"/>
                  </a:cubicBezTo>
                  <a:cubicBezTo>
                    <a:pt x="2085" y="11519"/>
                    <a:pt x="1974" y="11594"/>
                    <a:pt x="1959" y="11670"/>
                  </a:cubicBezTo>
                  <a:cubicBezTo>
                    <a:pt x="1943" y="11767"/>
                    <a:pt x="1959" y="11886"/>
                    <a:pt x="1990" y="11983"/>
                  </a:cubicBezTo>
                  <a:cubicBezTo>
                    <a:pt x="2030" y="12124"/>
                    <a:pt x="2006" y="12264"/>
                    <a:pt x="2038" y="12405"/>
                  </a:cubicBezTo>
                  <a:cubicBezTo>
                    <a:pt x="2045" y="12448"/>
                    <a:pt x="2148" y="13021"/>
                    <a:pt x="2172" y="12988"/>
                  </a:cubicBezTo>
                  <a:cubicBezTo>
                    <a:pt x="2172" y="12988"/>
                    <a:pt x="2298" y="12502"/>
                    <a:pt x="2361" y="12610"/>
                  </a:cubicBezTo>
                  <a:cubicBezTo>
                    <a:pt x="2377" y="12642"/>
                    <a:pt x="2338" y="12761"/>
                    <a:pt x="2330" y="12804"/>
                  </a:cubicBezTo>
                  <a:cubicBezTo>
                    <a:pt x="2306" y="12988"/>
                    <a:pt x="2314" y="13107"/>
                    <a:pt x="2346" y="13291"/>
                  </a:cubicBezTo>
                  <a:cubicBezTo>
                    <a:pt x="2361" y="13399"/>
                    <a:pt x="2314" y="13431"/>
                    <a:pt x="2282" y="13518"/>
                  </a:cubicBezTo>
                  <a:cubicBezTo>
                    <a:pt x="2235" y="13658"/>
                    <a:pt x="2251" y="13820"/>
                    <a:pt x="2227" y="13961"/>
                  </a:cubicBezTo>
                  <a:cubicBezTo>
                    <a:pt x="2188" y="14306"/>
                    <a:pt x="1990" y="14652"/>
                    <a:pt x="1982" y="15020"/>
                  </a:cubicBezTo>
                  <a:cubicBezTo>
                    <a:pt x="1982" y="15138"/>
                    <a:pt x="2346" y="15344"/>
                    <a:pt x="2298" y="15430"/>
                  </a:cubicBezTo>
                  <a:cubicBezTo>
                    <a:pt x="2259" y="15506"/>
                    <a:pt x="2259" y="15463"/>
                    <a:pt x="2235" y="15581"/>
                  </a:cubicBezTo>
                  <a:cubicBezTo>
                    <a:pt x="2219" y="15668"/>
                    <a:pt x="2172" y="15733"/>
                    <a:pt x="2148" y="15808"/>
                  </a:cubicBezTo>
                  <a:cubicBezTo>
                    <a:pt x="2109" y="15927"/>
                    <a:pt x="2164" y="15938"/>
                    <a:pt x="2211" y="16024"/>
                  </a:cubicBezTo>
                  <a:cubicBezTo>
                    <a:pt x="2267" y="16143"/>
                    <a:pt x="2330" y="16068"/>
                    <a:pt x="2401" y="16132"/>
                  </a:cubicBezTo>
                  <a:cubicBezTo>
                    <a:pt x="2433" y="16154"/>
                    <a:pt x="2393" y="16338"/>
                    <a:pt x="2417" y="16392"/>
                  </a:cubicBezTo>
                  <a:cubicBezTo>
                    <a:pt x="2456" y="16489"/>
                    <a:pt x="2535" y="16489"/>
                    <a:pt x="2575" y="16597"/>
                  </a:cubicBezTo>
                  <a:cubicBezTo>
                    <a:pt x="2598" y="16651"/>
                    <a:pt x="2622" y="16716"/>
                    <a:pt x="2662" y="16759"/>
                  </a:cubicBezTo>
                  <a:cubicBezTo>
                    <a:pt x="2677" y="16781"/>
                    <a:pt x="2796" y="16824"/>
                    <a:pt x="2796" y="16835"/>
                  </a:cubicBezTo>
                  <a:cubicBezTo>
                    <a:pt x="2804" y="16910"/>
                    <a:pt x="2749" y="16964"/>
                    <a:pt x="2804" y="17062"/>
                  </a:cubicBezTo>
                  <a:cubicBezTo>
                    <a:pt x="2835" y="17127"/>
                    <a:pt x="2962" y="17083"/>
                    <a:pt x="3009" y="17073"/>
                  </a:cubicBezTo>
                  <a:cubicBezTo>
                    <a:pt x="3120" y="17040"/>
                    <a:pt x="3183" y="16997"/>
                    <a:pt x="3144" y="17181"/>
                  </a:cubicBezTo>
                  <a:cubicBezTo>
                    <a:pt x="3112" y="17332"/>
                    <a:pt x="3144" y="17299"/>
                    <a:pt x="3065" y="17310"/>
                  </a:cubicBezTo>
                  <a:cubicBezTo>
                    <a:pt x="2962" y="17332"/>
                    <a:pt x="2867" y="17321"/>
                    <a:pt x="2780" y="17408"/>
                  </a:cubicBezTo>
                  <a:cubicBezTo>
                    <a:pt x="2717" y="17462"/>
                    <a:pt x="2504" y="17353"/>
                    <a:pt x="2417" y="17299"/>
                  </a:cubicBezTo>
                  <a:cubicBezTo>
                    <a:pt x="2417" y="17299"/>
                    <a:pt x="2417" y="17299"/>
                    <a:pt x="2417" y="17299"/>
                  </a:cubicBezTo>
                  <a:cubicBezTo>
                    <a:pt x="2433" y="17353"/>
                    <a:pt x="2456" y="17408"/>
                    <a:pt x="2472" y="17451"/>
                  </a:cubicBezTo>
                  <a:cubicBezTo>
                    <a:pt x="2512" y="17548"/>
                    <a:pt x="2543" y="17645"/>
                    <a:pt x="2575" y="17742"/>
                  </a:cubicBezTo>
                  <a:cubicBezTo>
                    <a:pt x="2622" y="17883"/>
                    <a:pt x="2662" y="18023"/>
                    <a:pt x="2717" y="18142"/>
                  </a:cubicBezTo>
                  <a:lnTo>
                    <a:pt x="2749" y="18218"/>
                  </a:lnTo>
                  <a:cubicBezTo>
                    <a:pt x="2788" y="18304"/>
                    <a:pt x="2788" y="18304"/>
                    <a:pt x="2930" y="18304"/>
                  </a:cubicBezTo>
                  <a:cubicBezTo>
                    <a:pt x="2986" y="18304"/>
                    <a:pt x="3041" y="18304"/>
                    <a:pt x="3096" y="18304"/>
                  </a:cubicBezTo>
                  <a:cubicBezTo>
                    <a:pt x="3223" y="18315"/>
                    <a:pt x="3341" y="18315"/>
                    <a:pt x="3444" y="18283"/>
                  </a:cubicBezTo>
                  <a:cubicBezTo>
                    <a:pt x="3499" y="18261"/>
                    <a:pt x="3562" y="18250"/>
                    <a:pt x="3626" y="18240"/>
                  </a:cubicBezTo>
                  <a:cubicBezTo>
                    <a:pt x="3705" y="18218"/>
                    <a:pt x="3791" y="18207"/>
                    <a:pt x="3855" y="18175"/>
                  </a:cubicBezTo>
                  <a:cubicBezTo>
                    <a:pt x="3910" y="18142"/>
                    <a:pt x="3973" y="18099"/>
                    <a:pt x="4036" y="18045"/>
                  </a:cubicBezTo>
                  <a:cubicBezTo>
                    <a:pt x="4265" y="17872"/>
                    <a:pt x="4550" y="17656"/>
                    <a:pt x="4819" y="17861"/>
                  </a:cubicBezTo>
                  <a:cubicBezTo>
                    <a:pt x="4898" y="17915"/>
                    <a:pt x="5000" y="18056"/>
                    <a:pt x="5087" y="18164"/>
                  </a:cubicBezTo>
                  <a:cubicBezTo>
                    <a:pt x="5127" y="18121"/>
                    <a:pt x="5158" y="18088"/>
                    <a:pt x="5198" y="18056"/>
                  </a:cubicBezTo>
                  <a:cubicBezTo>
                    <a:pt x="5387" y="17894"/>
                    <a:pt x="5656" y="17915"/>
                    <a:pt x="5893" y="17937"/>
                  </a:cubicBezTo>
                  <a:cubicBezTo>
                    <a:pt x="6011" y="17948"/>
                    <a:pt x="6114" y="17948"/>
                    <a:pt x="6225" y="17948"/>
                  </a:cubicBezTo>
                  <a:cubicBezTo>
                    <a:pt x="6320" y="17937"/>
                    <a:pt x="6414" y="17937"/>
                    <a:pt x="6509" y="17948"/>
                  </a:cubicBezTo>
                  <a:cubicBezTo>
                    <a:pt x="6659" y="17980"/>
                    <a:pt x="6691" y="18013"/>
                    <a:pt x="6746" y="18110"/>
                  </a:cubicBezTo>
                  <a:cubicBezTo>
                    <a:pt x="6762" y="18142"/>
                    <a:pt x="6786" y="18175"/>
                    <a:pt x="6817" y="18229"/>
                  </a:cubicBezTo>
                  <a:cubicBezTo>
                    <a:pt x="7031" y="18531"/>
                    <a:pt x="7197" y="18607"/>
                    <a:pt x="7441" y="18531"/>
                  </a:cubicBezTo>
                  <a:cubicBezTo>
                    <a:pt x="7465" y="18520"/>
                    <a:pt x="7497" y="18510"/>
                    <a:pt x="7520" y="18499"/>
                  </a:cubicBezTo>
                  <a:cubicBezTo>
                    <a:pt x="7584" y="18466"/>
                    <a:pt x="7655" y="18434"/>
                    <a:pt x="7750" y="18434"/>
                  </a:cubicBezTo>
                  <a:cubicBezTo>
                    <a:pt x="7821" y="18434"/>
                    <a:pt x="7892" y="18434"/>
                    <a:pt x="7963" y="18434"/>
                  </a:cubicBezTo>
                  <a:cubicBezTo>
                    <a:pt x="8026" y="18434"/>
                    <a:pt x="8089" y="18434"/>
                    <a:pt x="8153" y="18434"/>
                  </a:cubicBezTo>
                  <a:lnTo>
                    <a:pt x="8184" y="18434"/>
                  </a:lnTo>
                  <a:cubicBezTo>
                    <a:pt x="8311" y="18434"/>
                    <a:pt x="8358" y="18434"/>
                    <a:pt x="8445" y="18358"/>
                  </a:cubicBezTo>
                  <a:cubicBezTo>
                    <a:pt x="8484" y="18326"/>
                    <a:pt x="8508" y="18294"/>
                    <a:pt x="8540" y="18250"/>
                  </a:cubicBezTo>
                  <a:cubicBezTo>
                    <a:pt x="8603" y="18175"/>
                    <a:pt x="8674" y="18077"/>
                    <a:pt x="8808" y="18056"/>
                  </a:cubicBezTo>
                  <a:cubicBezTo>
                    <a:pt x="8848" y="18045"/>
                    <a:pt x="8887" y="18056"/>
                    <a:pt x="8919" y="18067"/>
                  </a:cubicBezTo>
                  <a:cubicBezTo>
                    <a:pt x="8943" y="18067"/>
                    <a:pt x="8974" y="18077"/>
                    <a:pt x="8982" y="18077"/>
                  </a:cubicBezTo>
                  <a:cubicBezTo>
                    <a:pt x="8990" y="18077"/>
                    <a:pt x="8998" y="18067"/>
                    <a:pt x="9014" y="18045"/>
                  </a:cubicBezTo>
                  <a:cubicBezTo>
                    <a:pt x="9037" y="18013"/>
                    <a:pt x="9069" y="17969"/>
                    <a:pt x="9124" y="17959"/>
                  </a:cubicBezTo>
                  <a:cubicBezTo>
                    <a:pt x="9259" y="17926"/>
                    <a:pt x="9314" y="17980"/>
                    <a:pt x="9369" y="18023"/>
                  </a:cubicBezTo>
                  <a:cubicBezTo>
                    <a:pt x="9393" y="18045"/>
                    <a:pt x="9417" y="18067"/>
                    <a:pt x="9456" y="18077"/>
                  </a:cubicBezTo>
                  <a:cubicBezTo>
                    <a:pt x="9662" y="18142"/>
                    <a:pt x="9954" y="18045"/>
                    <a:pt x="9993" y="17851"/>
                  </a:cubicBezTo>
                  <a:cubicBezTo>
                    <a:pt x="10001" y="17818"/>
                    <a:pt x="9993" y="17742"/>
                    <a:pt x="9985" y="17678"/>
                  </a:cubicBezTo>
                  <a:cubicBezTo>
                    <a:pt x="9970" y="17537"/>
                    <a:pt x="9954" y="17375"/>
                    <a:pt x="10025" y="17267"/>
                  </a:cubicBezTo>
                  <a:cubicBezTo>
                    <a:pt x="10112" y="17137"/>
                    <a:pt x="10380" y="17191"/>
                    <a:pt x="10452" y="17256"/>
                  </a:cubicBezTo>
                  <a:cubicBezTo>
                    <a:pt x="10546" y="17343"/>
                    <a:pt x="10578" y="17472"/>
                    <a:pt x="10594" y="17570"/>
                  </a:cubicBezTo>
                  <a:cubicBezTo>
                    <a:pt x="10602" y="17613"/>
                    <a:pt x="10610" y="17667"/>
                    <a:pt x="10625" y="17699"/>
                  </a:cubicBezTo>
                  <a:cubicBezTo>
                    <a:pt x="10673" y="17829"/>
                    <a:pt x="10736" y="17915"/>
                    <a:pt x="10815" y="18013"/>
                  </a:cubicBezTo>
                  <a:cubicBezTo>
                    <a:pt x="10847" y="18056"/>
                    <a:pt x="10878" y="18088"/>
                    <a:pt x="10910" y="18131"/>
                  </a:cubicBezTo>
                  <a:cubicBezTo>
                    <a:pt x="11013" y="18272"/>
                    <a:pt x="11044" y="18434"/>
                    <a:pt x="11076" y="18585"/>
                  </a:cubicBezTo>
                  <a:cubicBezTo>
                    <a:pt x="11099" y="18704"/>
                    <a:pt x="11123" y="18812"/>
                    <a:pt x="11171" y="18909"/>
                  </a:cubicBezTo>
                  <a:cubicBezTo>
                    <a:pt x="11257" y="19082"/>
                    <a:pt x="11455" y="19363"/>
                    <a:pt x="11739" y="19201"/>
                  </a:cubicBezTo>
                  <a:cubicBezTo>
                    <a:pt x="11834" y="19147"/>
                    <a:pt x="11905" y="19082"/>
                    <a:pt x="11976" y="18996"/>
                  </a:cubicBezTo>
                  <a:cubicBezTo>
                    <a:pt x="12055" y="18920"/>
                    <a:pt x="12142" y="18834"/>
                    <a:pt x="12245" y="18769"/>
                  </a:cubicBezTo>
                  <a:cubicBezTo>
                    <a:pt x="12316" y="18726"/>
                    <a:pt x="12387" y="18693"/>
                    <a:pt x="12466" y="18661"/>
                  </a:cubicBezTo>
                  <a:cubicBezTo>
                    <a:pt x="12608" y="18596"/>
                    <a:pt x="12751" y="18531"/>
                    <a:pt x="12877" y="18412"/>
                  </a:cubicBezTo>
                  <a:cubicBezTo>
                    <a:pt x="12909" y="18380"/>
                    <a:pt x="12940" y="18348"/>
                    <a:pt x="12964" y="18315"/>
                  </a:cubicBezTo>
                  <a:cubicBezTo>
                    <a:pt x="13090" y="18175"/>
                    <a:pt x="13177" y="18110"/>
                    <a:pt x="13359" y="18315"/>
                  </a:cubicBezTo>
                  <a:cubicBezTo>
                    <a:pt x="13501" y="18488"/>
                    <a:pt x="13525" y="18661"/>
                    <a:pt x="13541" y="18888"/>
                  </a:cubicBezTo>
                  <a:lnTo>
                    <a:pt x="13541" y="18931"/>
                  </a:lnTo>
                  <a:cubicBezTo>
                    <a:pt x="13549" y="19072"/>
                    <a:pt x="13564" y="19277"/>
                    <a:pt x="13620" y="19374"/>
                  </a:cubicBezTo>
                  <a:cubicBezTo>
                    <a:pt x="13659" y="19439"/>
                    <a:pt x="13722" y="19493"/>
                    <a:pt x="13786" y="19547"/>
                  </a:cubicBezTo>
                  <a:cubicBezTo>
                    <a:pt x="13849" y="19601"/>
                    <a:pt x="13912" y="19655"/>
                    <a:pt x="13967" y="19720"/>
                  </a:cubicBezTo>
                  <a:cubicBezTo>
                    <a:pt x="14015" y="19785"/>
                    <a:pt x="14070" y="19860"/>
                    <a:pt x="14117" y="19925"/>
                  </a:cubicBezTo>
                  <a:cubicBezTo>
                    <a:pt x="14252" y="20120"/>
                    <a:pt x="14378" y="20303"/>
                    <a:pt x="14552" y="20411"/>
                  </a:cubicBezTo>
                  <a:cubicBezTo>
                    <a:pt x="14781" y="20563"/>
                    <a:pt x="14994" y="20746"/>
                    <a:pt x="15231" y="20973"/>
                  </a:cubicBezTo>
                  <a:cubicBezTo>
                    <a:pt x="15231" y="20973"/>
                    <a:pt x="15247" y="20973"/>
                    <a:pt x="15263" y="20984"/>
                  </a:cubicBezTo>
                  <a:cubicBezTo>
                    <a:pt x="15295" y="20984"/>
                    <a:pt x="15334" y="20995"/>
                    <a:pt x="15366" y="21027"/>
                  </a:cubicBezTo>
                  <a:cubicBezTo>
                    <a:pt x="15405" y="21071"/>
                    <a:pt x="15437" y="21114"/>
                    <a:pt x="15468" y="21157"/>
                  </a:cubicBezTo>
                  <a:cubicBezTo>
                    <a:pt x="15500" y="21200"/>
                    <a:pt x="15532" y="21243"/>
                    <a:pt x="15563" y="21276"/>
                  </a:cubicBezTo>
                  <a:cubicBezTo>
                    <a:pt x="15674" y="21373"/>
                    <a:pt x="15777" y="21438"/>
                    <a:pt x="15887" y="21514"/>
                  </a:cubicBezTo>
                  <a:cubicBezTo>
                    <a:pt x="15942" y="21546"/>
                    <a:pt x="16006" y="21568"/>
                    <a:pt x="16069" y="21589"/>
                  </a:cubicBezTo>
                  <a:cubicBezTo>
                    <a:pt x="16085" y="21589"/>
                    <a:pt x="16093" y="21600"/>
                    <a:pt x="16108" y="21600"/>
                  </a:cubicBezTo>
                  <a:cubicBezTo>
                    <a:pt x="16132" y="21557"/>
                    <a:pt x="16156" y="21524"/>
                    <a:pt x="16172" y="21470"/>
                  </a:cubicBezTo>
                  <a:cubicBezTo>
                    <a:pt x="16274" y="21222"/>
                    <a:pt x="16258" y="21071"/>
                    <a:pt x="16187" y="20768"/>
                  </a:cubicBezTo>
                  <a:cubicBezTo>
                    <a:pt x="16179" y="20725"/>
                    <a:pt x="16164" y="20671"/>
                    <a:pt x="16148" y="20628"/>
                  </a:cubicBezTo>
                  <a:cubicBezTo>
                    <a:pt x="16085" y="20401"/>
                    <a:pt x="16006" y="20120"/>
                    <a:pt x="16132" y="19871"/>
                  </a:cubicBezTo>
                  <a:cubicBezTo>
                    <a:pt x="16195" y="19741"/>
                    <a:pt x="16274" y="19709"/>
                    <a:pt x="16330" y="19687"/>
                  </a:cubicBezTo>
                  <a:cubicBezTo>
                    <a:pt x="16361" y="19677"/>
                    <a:pt x="16385" y="19666"/>
                    <a:pt x="16416" y="19644"/>
                  </a:cubicBezTo>
                  <a:cubicBezTo>
                    <a:pt x="16464" y="19612"/>
                    <a:pt x="16503" y="19547"/>
                    <a:pt x="16543" y="19493"/>
                  </a:cubicBezTo>
                  <a:lnTo>
                    <a:pt x="16582" y="19439"/>
                  </a:lnTo>
                  <a:cubicBezTo>
                    <a:pt x="16764" y="19190"/>
                    <a:pt x="16962" y="18780"/>
                    <a:pt x="16867" y="18261"/>
                  </a:cubicBezTo>
                  <a:cubicBezTo>
                    <a:pt x="16819" y="17980"/>
                    <a:pt x="16669" y="17797"/>
                    <a:pt x="16519" y="17591"/>
                  </a:cubicBezTo>
                  <a:cubicBezTo>
                    <a:pt x="16424" y="17472"/>
                    <a:pt x="16330" y="17343"/>
                    <a:pt x="16258" y="17202"/>
                  </a:cubicBezTo>
                  <a:cubicBezTo>
                    <a:pt x="16132" y="16954"/>
                    <a:pt x="16140" y="16597"/>
                    <a:pt x="16156" y="16327"/>
                  </a:cubicBezTo>
                  <a:cubicBezTo>
                    <a:pt x="16179" y="16003"/>
                    <a:pt x="16298" y="15906"/>
                    <a:pt x="16464" y="15787"/>
                  </a:cubicBezTo>
                  <a:lnTo>
                    <a:pt x="16503" y="15754"/>
                  </a:lnTo>
                  <a:cubicBezTo>
                    <a:pt x="16535" y="15733"/>
                    <a:pt x="16559" y="15711"/>
                    <a:pt x="16582" y="15689"/>
                  </a:cubicBezTo>
                  <a:cubicBezTo>
                    <a:pt x="16685" y="15603"/>
                    <a:pt x="16788" y="15517"/>
                    <a:pt x="16938" y="15495"/>
                  </a:cubicBezTo>
                  <a:cubicBezTo>
                    <a:pt x="17009" y="15484"/>
                    <a:pt x="17072" y="15484"/>
                    <a:pt x="17143" y="15495"/>
                  </a:cubicBezTo>
                  <a:cubicBezTo>
                    <a:pt x="17286" y="15506"/>
                    <a:pt x="17404" y="15517"/>
                    <a:pt x="17499" y="15387"/>
                  </a:cubicBezTo>
                  <a:cubicBezTo>
                    <a:pt x="17546" y="15311"/>
                    <a:pt x="17570" y="15214"/>
                    <a:pt x="17586" y="15095"/>
                  </a:cubicBezTo>
                  <a:cubicBezTo>
                    <a:pt x="17609" y="14965"/>
                    <a:pt x="17633" y="14814"/>
                    <a:pt x="17712" y="14706"/>
                  </a:cubicBezTo>
                  <a:cubicBezTo>
                    <a:pt x="17910" y="14436"/>
                    <a:pt x="18068" y="14609"/>
                    <a:pt x="18170" y="14728"/>
                  </a:cubicBezTo>
                  <a:cubicBezTo>
                    <a:pt x="18202" y="14760"/>
                    <a:pt x="18226" y="14793"/>
                    <a:pt x="18257" y="14814"/>
                  </a:cubicBezTo>
                  <a:cubicBezTo>
                    <a:pt x="18486" y="15020"/>
                    <a:pt x="19166" y="15203"/>
                    <a:pt x="19324" y="14944"/>
                  </a:cubicBezTo>
                  <a:cubicBezTo>
                    <a:pt x="19363" y="14879"/>
                    <a:pt x="19363" y="14803"/>
                    <a:pt x="19363" y="14706"/>
                  </a:cubicBezTo>
                  <a:cubicBezTo>
                    <a:pt x="19363" y="14631"/>
                    <a:pt x="19371" y="14555"/>
                    <a:pt x="19387" y="14479"/>
                  </a:cubicBezTo>
                  <a:cubicBezTo>
                    <a:pt x="19411" y="14382"/>
                    <a:pt x="19450" y="14306"/>
                    <a:pt x="19490" y="14242"/>
                  </a:cubicBezTo>
                  <a:cubicBezTo>
                    <a:pt x="19506" y="14209"/>
                    <a:pt x="19529" y="14177"/>
                    <a:pt x="19545" y="14144"/>
                  </a:cubicBezTo>
                  <a:cubicBezTo>
                    <a:pt x="19592" y="14025"/>
                    <a:pt x="19600" y="13917"/>
                    <a:pt x="19608" y="13788"/>
                  </a:cubicBezTo>
                  <a:cubicBezTo>
                    <a:pt x="19616" y="13669"/>
                    <a:pt x="19616" y="13539"/>
                    <a:pt x="19664" y="13410"/>
                  </a:cubicBezTo>
                  <a:cubicBezTo>
                    <a:pt x="19790" y="13021"/>
                    <a:pt x="19980" y="12966"/>
                    <a:pt x="20177" y="12999"/>
                  </a:cubicBezTo>
                  <a:cubicBezTo>
                    <a:pt x="20177" y="12696"/>
                    <a:pt x="20161" y="12599"/>
                    <a:pt x="19901" y="12534"/>
                  </a:cubicBezTo>
                  <a:lnTo>
                    <a:pt x="19845" y="12523"/>
                  </a:lnTo>
                  <a:lnTo>
                    <a:pt x="19837" y="12448"/>
                  </a:lnTo>
                  <a:cubicBezTo>
                    <a:pt x="19829" y="12372"/>
                    <a:pt x="19806" y="12307"/>
                    <a:pt x="19790" y="12243"/>
                  </a:cubicBezTo>
                  <a:cubicBezTo>
                    <a:pt x="19750" y="12102"/>
                    <a:pt x="19695" y="11918"/>
                    <a:pt x="19837" y="11735"/>
                  </a:cubicBezTo>
                  <a:cubicBezTo>
                    <a:pt x="19916" y="11627"/>
                    <a:pt x="20153" y="11443"/>
                    <a:pt x="20256" y="11400"/>
                  </a:cubicBezTo>
                  <a:cubicBezTo>
                    <a:pt x="20327" y="11367"/>
                    <a:pt x="20398" y="11367"/>
                    <a:pt x="20454" y="11356"/>
                  </a:cubicBezTo>
                  <a:cubicBezTo>
                    <a:pt x="20541" y="11346"/>
                    <a:pt x="20620" y="11346"/>
                    <a:pt x="20706" y="11270"/>
                  </a:cubicBezTo>
                  <a:cubicBezTo>
                    <a:pt x="20793" y="11194"/>
                    <a:pt x="20912" y="11022"/>
                    <a:pt x="20975" y="10903"/>
                  </a:cubicBezTo>
                  <a:cubicBezTo>
                    <a:pt x="21054" y="10762"/>
                    <a:pt x="21086" y="10578"/>
                    <a:pt x="21117" y="10384"/>
                  </a:cubicBezTo>
                  <a:cubicBezTo>
                    <a:pt x="21141" y="10265"/>
                    <a:pt x="21165" y="10146"/>
                    <a:pt x="21196" y="10027"/>
                  </a:cubicBezTo>
                  <a:cubicBezTo>
                    <a:pt x="21180" y="10006"/>
                    <a:pt x="21173" y="9984"/>
                    <a:pt x="21157" y="9952"/>
                  </a:cubicBezTo>
                  <a:cubicBezTo>
                    <a:pt x="21101" y="9801"/>
                    <a:pt x="21101" y="9671"/>
                    <a:pt x="21149" y="9574"/>
                  </a:cubicBezTo>
                  <a:cubicBezTo>
                    <a:pt x="21220" y="9433"/>
                    <a:pt x="21370" y="9412"/>
                    <a:pt x="21512" y="9422"/>
                  </a:cubicBezTo>
                  <a:cubicBezTo>
                    <a:pt x="21504" y="9368"/>
                    <a:pt x="21512" y="9314"/>
                    <a:pt x="21512" y="9271"/>
                  </a:cubicBezTo>
                  <a:cubicBezTo>
                    <a:pt x="21512" y="9239"/>
                    <a:pt x="21520" y="9206"/>
                    <a:pt x="21512" y="9174"/>
                  </a:cubicBezTo>
                  <a:cubicBezTo>
                    <a:pt x="21512" y="9087"/>
                    <a:pt x="21496" y="9033"/>
                    <a:pt x="21473" y="8968"/>
                  </a:cubicBezTo>
                  <a:cubicBezTo>
                    <a:pt x="21465" y="8925"/>
                    <a:pt x="21449" y="8882"/>
                    <a:pt x="21441" y="8828"/>
                  </a:cubicBezTo>
                  <a:cubicBezTo>
                    <a:pt x="21417" y="8720"/>
                    <a:pt x="21425" y="8623"/>
                    <a:pt x="21433" y="8536"/>
                  </a:cubicBezTo>
                  <a:cubicBezTo>
                    <a:pt x="21433" y="8461"/>
                    <a:pt x="21441" y="8396"/>
                    <a:pt x="21425" y="8331"/>
                  </a:cubicBezTo>
                  <a:cubicBezTo>
                    <a:pt x="21417" y="8309"/>
                    <a:pt x="21410" y="8288"/>
                    <a:pt x="21394" y="8266"/>
                  </a:cubicBezTo>
                  <a:cubicBezTo>
                    <a:pt x="21370" y="8234"/>
                    <a:pt x="21338" y="8180"/>
                    <a:pt x="21331" y="8104"/>
                  </a:cubicBezTo>
                  <a:cubicBezTo>
                    <a:pt x="21267" y="7769"/>
                    <a:pt x="21346" y="7499"/>
                    <a:pt x="21417" y="7250"/>
                  </a:cubicBezTo>
                  <a:cubicBezTo>
                    <a:pt x="21481" y="7034"/>
                    <a:pt x="21536" y="6840"/>
                    <a:pt x="21512" y="6602"/>
                  </a:cubicBezTo>
                  <a:cubicBezTo>
                    <a:pt x="21267" y="6559"/>
                    <a:pt x="21228" y="6472"/>
                    <a:pt x="21141" y="6159"/>
                  </a:cubicBezTo>
                  <a:cubicBezTo>
                    <a:pt x="21078" y="5932"/>
                    <a:pt x="21022" y="5640"/>
                    <a:pt x="20999" y="5392"/>
                  </a:cubicBezTo>
                  <a:cubicBezTo>
                    <a:pt x="20967" y="5111"/>
                    <a:pt x="21086" y="5014"/>
                    <a:pt x="21188" y="4938"/>
                  </a:cubicBezTo>
                  <a:cubicBezTo>
                    <a:pt x="21236" y="4906"/>
                    <a:pt x="21275" y="4862"/>
                    <a:pt x="21323" y="4808"/>
                  </a:cubicBezTo>
                  <a:cubicBezTo>
                    <a:pt x="21433" y="4668"/>
                    <a:pt x="21457" y="4581"/>
                    <a:pt x="21433" y="4398"/>
                  </a:cubicBezTo>
                  <a:cubicBezTo>
                    <a:pt x="21370" y="4387"/>
                    <a:pt x="21307" y="4376"/>
                    <a:pt x="21244" y="4365"/>
                  </a:cubicBezTo>
                  <a:lnTo>
                    <a:pt x="21157" y="4344"/>
                  </a:lnTo>
                  <a:lnTo>
                    <a:pt x="21180" y="4225"/>
                  </a:lnTo>
                  <a:cubicBezTo>
                    <a:pt x="21212" y="4095"/>
                    <a:pt x="21283" y="3976"/>
                    <a:pt x="21362" y="3858"/>
                  </a:cubicBezTo>
                  <a:cubicBezTo>
                    <a:pt x="21433" y="3749"/>
                    <a:pt x="21504" y="3631"/>
                    <a:pt x="21520" y="3533"/>
                  </a:cubicBezTo>
                  <a:cubicBezTo>
                    <a:pt x="21528" y="3469"/>
                    <a:pt x="21504" y="3393"/>
                    <a:pt x="21489" y="3306"/>
                  </a:cubicBezTo>
                  <a:cubicBezTo>
                    <a:pt x="21473" y="3231"/>
                    <a:pt x="21449" y="3144"/>
                    <a:pt x="21441" y="3058"/>
                  </a:cubicBezTo>
                  <a:cubicBezTo>
                    <a:pt x="21441" y="2982"/>
                    <a:pt x="21441" y="2907"/>
                    <a:pt x="21449" y="2831"/>
                  </a:cubicBezTo>
                  <a:cubicBezTo>
                    <a:pt x="21457" y="2734"/>
                    <a:pt x="21465" y="2647"/>
                    <a:pt x="21449" y="2582"/>
                  </a:cubicBezTo>
                  <a:cubicBezTo>
                    <a:pt x="21394" y="2269"/>
                    <a:pt x="21188" y="2053"/>
                    <a:pt x="20983" y="1848"/>
                  </a:cubicBezTo>
                  <a:cubicBezTo>
                    <a:pt x="20872" y="1740"/>
                    <a:pt x="20770" y="1632"/>
                    <a:pt x="20683" y="1502"/>
                  </a:cubicBezTo>
                  <a:cubicBezTo>
                    <a:pt x="20620" y="1405"/>
                    <a:pt x="20548" y="1307"/>
                    <a:pt x="20469" y="1210"/>
                  </a:cubicBezTo>
                  <a:cubicBezTo>
                    <a:pt x="20422" y="1145"/>
                    <a:pt x="20367" y="1081"/>
                    <a:pt x="20319" y="1016"/>
                  </a:cubicBezTo>
                  <a:cubicBezTo>
                    <a:pt x="20232" y="897"/>
                    <a:pt x="20138" y="810"/>
                    <a:pt x="20035" y="713"/>
                  </a:cubicBezTo>
                  <a:cubicBezTo>
                    <a:pt x="19948" y="627"/>
                    <a:pt x="19853" y="551"/>
                    <a:pt x="19766" y="443"/>
                  </a:cubicBezTo>
                  <a:cubicBezTo>
                    <a:pt x="19600" y="238"/>
                    <a:pt x="19395" y="140"/>
                    <a:pt x="19174" y="22"/>
                  </a:cubicBezTo>
                  <a:lnTo>
                    <a:pt x="19134" y="0"/>
                  </a:lnTo>
                  <a:cubicBezTo>
                    <a:pt x="19055" y="184"/>
                    <a:pt x="18874" y="335"/>
                    <a:pt x="18763" y="465"/>
                  </a:cubicBezTo>
                  <a:cubicBezTo>
                    <a:pt x="18668" y="583"/>
                    <a:pt x="18526" y="594"/>
                    <a:pt x="18471" y="778"/>
                  </a:cubicBezTo>
                  <a:cubicBezTo>
                    <a:pt x="18463" y="810"/>
                    <a:pt x="18455" y="951"/>
                    <a:pt x="18431" y="972"/>
                  </a:cubicBezTo>
                  <a:cubicBezTo>
                    <a:pt x="18368" y="1037"/>
                    <a:pt x="18313" y="1091"/>
                    <a:pt x="18249" y="1145"/>
                  </a:cubicBezTo>
                  <a:cubicBezTo>
                    <a:pt x="18091" y="1297"/>
                    <a:pt x="17933" y="1448"/>
                    <a:pt x="17760" y="1567"/>
                  </a:cubicBezTo>
                  <a:cubicBezTo>
                    <a:pt x="17665" y="1632"/>
                    <a:pt x="17562" y="1610"/>
                    <a:pt x="17459" y="1610"/>
                  </a:cubicBezTo>
                  <a:cubicBezTo>
                    <a:pt x="17317" y="1599"/>
                    <a:pt x="17175" y="1588"/>
                    <a:pt x="17033" y="1578"/>
                  </a:cubicBezTo>
                  <a:cubicBezTo>
                    <a:pt x="17025" y="1578"/>
                    <a:pt x="16843" y="1567"/>
                    <a:pt x="16859" y="1599"/>
                  </a:cubicBezTo>
                  <a:cubicBezTo>
                    <a:pt x="16914" y="1707"/>
                    <a:pt x="16962" y="1707"/>
                    <a:pt x="16819" y="1761"/>
                  </a:cubicBezTo>
                  <a:cubicBezTo>
                    <a:pt x="16582" y="1859"/>
                    <a:pt x="16330" y="1902"/>
                    <a:pt x="16093" y="2010"/>
                  </a:cubicBezTo>
                  <a:cubicBezTo>
                    <a:pt x="15761" y="2161"/>
                    <a:pt x="15397" y="2193"/>
                    <a:pt x="15058" y="2345"/>
                  </a:cubicBezTo>
                  <a:cubicBezTo>
                    <a:pt x="14813" y="2453"/>
                    <a:pt x="14576" y="2615"/>
                    <a:pt x="14323" y="2723"/>
                  </a:cubicBezTo>
                  <a:cubicBezTo>
                    <a:pt x="14260" y="2745"/>
                    <a:pt x="14204" y="2734"/>
                    <a:pt x="14149" y="2745"/>
                  </a:cubicBezTo>
                  <a:cubicBezTo>
                    <a:pt x="14070" y="2777"/>
                    <a:pt x="13967" y="2831"/>
                    <a:pt x="13904" y="2907"/>
                  </a:cubicBezTo>
                  <a:cubicBezTo>
                    <a:pt x="13857" y="2971"/>
                    <a:pt x="13841" y="3080"/>
                    <a:pt x="13770" y="3144"/>
                  </a:cubicBezTo>
                  <a:cubicBezTo>
                    <a:pt x="13643" y="3274"/>
                    <a:pt x="13549" y="3458"/>
                    <a:pt x="13422" y="3566"/>
                  </a:cubicBezTo>
                  <a:cubicBezTo>
                    <a:pt x="13304" y="3663"/>
                    <a:pt x="13169" y="3771"/>
                    <a:pt x="13043" y="3847"/>
                  </a:cubicBezTo>
                  <a:cubicBezTo>
                    <a:pt x="12798" y="3987"/>
                    <a:pt x="12490" y="4117"/>
                    <a:pt x="12284" y="4355"/>
                  </a:cubicBezTo>
                  <a:cubicBezTo>
                    <a:pt x="12229" y="4419"/>
                    <a:pt x="12229" y="4549"/>
                    <a:pt x="12198" y="4636"/>
                  </a:cubicBezTo>
                  <a:cubicBezTo>
                    <a:pt x="12134" y="4787"/>
                    <a:pt x="12095" y="4906"/>
                    <a:pt x="12047" y="5068"/>
                  </a:cubicBezTo>
                  <a:cubicBezTo>
                    <a:pt x="11945" y="5424"/>
                    <a:pt x="11858" y="5781"/>
                    <a:pt x="11724" y="6116"/>
                  </a:cubicBezTo>
                  <a:cubicBezTo>
                    <a:pt x="11613" y="6397"/>
                    <a:pt x="11613" y="6721"/>
                    <a:pt x="11668" y="7034"/>
                  </a:cubicBezTo>
                  <a:cubicBezTo>
                    <a:pt x="11731" y="7391"/>
                    <a:pt x="11961" y="7499"/>
                    <a:pt x="12205" y="7510"/>
                  </a:cubicBezTo>
                  <a:cubicBezTo>
                    <a:pt x="12419" y="7521"/>
                    <a:pt x="13003" y="7413"/>
                    <a:pt x="13114" y="7737"/>
                  </a:cubicBezTo>
                  <a:cubicBezTo>
                    <a:pt x="12695" y="7888"/>
                    <a:pt x="12182" y="7931"/>
                    <a:pt x="11818" y="8299"/>
                  </a:cubicBezTo>
                  <a:cubicBezTo>
                    <a:pt x="11676" y="8439"/>
                    <a:pt x="11518" y="8601"/>
                    <a:pt x="11408" y="8785"/>
                  </a:cubicBezTo>
                  <a:cubicBezTo>
                    <a:pt x="11289" y="8968"/>
                    <a:pt x="11131" y="8979"/>
                    <a:pt x="11036" y="9174"/>
                  </a:cubicBezTo>
                  <a:cubicBezTo>
                    <a:pt x="10894" y="9466"/>
                    <a:pt x="10649" y="9444"/>
                    <a:pt x="10420" y="9509"/>
                  </a:cubicBezTo>
                  <a:cubicBezTo>
                    <a:pt x="10199" y="9574"/>
                    <a:pt x="10001" y="9563"/>
                    <a:pt x="9780" y="9520"/>
                  </a:cubicBezTo>
                  <a:cubicBezTo>
                    <a:pt x="9551" y="9476"/>
                    <a:pt x="9369" y="9249"/>
                    <a:pt x="9156" y="9131"/>
                  </a:cubicBezTo>
                  <a:cubicBezTo>
                    <a:pt x="8974" y="9033"/>
                    <a:pt x="8721" y="8774"/>
                    <a:pt x="8524" y="8806"/>
                  </a:cubicBezTo>
                  <a:cubicBezTo>
                    <a:pt x="8429" y="8817"/>
                    <a:pt x="8358" y="8882"/>
                    <a:pt x="8263" y="8860"/>
                  </a:cubicBezTo>
                  <a:cubicBezTo>
                    <a:pt x="8129" y="8839"/>
                    <a:pt x="7995" y="8774"/>
                    <a:pt x="7860" y="8763"/>
                  </a:cubicBezTo>
                  <a:cubicBezTo>
                    <a:pt x="7647" y="8742"/>
                    <a:pt x="7426" y="8860"/>
                    <a:pt x="7204" y="8817"/>
                  </a:cubicBezTo>
                  <a:cubicBezTo>
                    <a:pt x="6841" y="8742"/>
                    <a:pt x="6525" y="8461"/>
                    <a:pt x="6177" y="8342"/>
                  </a:cubicBezTo>
                  <a:cubicBezTo>
                    <a:pt x="5774" y="8212"/>
                    <a:pt x="5356" y="8169"/>
                    <a:pt x="4961" y="8331"/>
                  </a:cubicBezTo>
                  <a:cubicBezTo>
                    <a:pt x="4882" y="8363"/>
                    <a:pt x="4842" y="8396"/>
                    <a:pt x="4890" y="8504"/>
                  </a:cubicBezTo>
                  <a:cubicBezTo>
                    <a:pt x="4921" y="8569"/>
                    <a:pt x="4961" y="8763"/>
                    <a:pt x="4866" y="8752"/>
                  </a:cubicBezTo>
                  <a:cubicBezTo>
                    <a:pt x="4834" y="8752"/>
                    <a:pt x="4629" y="8644"/>
                    <a:pt x="4629" y="8666"/>
                  </a:cubicBezTo>
                  <a:cubicBezTo>
                    <a:pt x="4629" y="8742"/>
                    <a:pt x="4471" y="8580"/>
                    <a:pt x="4463" y="8558"/>
                  </a:cubicBezTo>
                  <a:cubicBezTo>
                    <a:pt x="4305" y="8255"/>
                    <a:pt x="4589" y="8299"/>
                    <a:pt x="4574" y="8126"/>
                  </a:cubicBezTo>
                  <a:cubicBezTo>
                    <a:pt x="4558" y="7920"/>
                    <a:pt x="4439" y="7704"/>
                    <a:pt x="4337" y="7564"/>
                  </a:cubicBezTo>
                  <a:cubicBezTo>
                    <a:pt x="4163" y="7337"/>
                    <a:pt x="4013" y="7099"/>
                    <a:pt x="3855" y="6851"/>
                  </a:cubicBezTo>
                  <a:cubicBezTo>
                    <a:pt x="3791" y="6743"/>
                    <a:pt x="3768" y="6440"/>
                    <a:pt x="3752" y="6300"/>
                  </a:cubicBezTo>
                  <a:cubicBezTo>
                    <a:pt x="3705" y="5813"/>
                    <a:pt x="4210" y="5748"/>
                    <a:pt x="4147" y="5284"/>
                  </a:cubicBezTo>
                  <a:cubicBezTo>
                    <a:pt x="4115" y="5046"/>
                    <a:pt x="4171" y="4808"/>
                    <a:pt x="4052" y="4614"/>
                  </a:cubicBezTo>
                  <a:cubicBezTo>
                    <a:pt x="3926" y="4398"/>
                    <a:pt x="3665" y="4365"/>
                    <a:pt x="3468" y="4387"/>
                  </a:cubicBezTo>
                  <a:cubicBezTo>
                    <a:pt x="3262" y="4409"/>
                    <a:pt x="3065" y="4495"/>
                    <a:pt x="2851" y="4517"/>
                  </a:cubicBezTo>
                  <a:cubicBezTo>
                    <a:pt x="2788" y="4527"/>
                    <a:pt x="2709" y="4495"/>
                    <a:pt x="2717" y="4603"/>
                  </a:cubicBezTo>
                  <a:cubicBezTo>
                    <a:pt x="2725" y="4733"/>
                    <a:pt x="2741" y="4862"/>
                    <a:pt x="2622" y="4852"/>
                  </a:cubicBezTo>
                  <a:cubicBezTo>
                    <a:pt x="2448" y="4841"/>
                    <a:pt x="2354" y="4884"/>
                    <a:pt x="2227" y="5035"/>
                  </a:cubicBezTo>
                  <a:cubicBezTo>
                    <a:pt x="2053" y="5219"/>
                    <a:pt x="1935" y="5251"/>
                    <a:pt x="1808" y="4970"/>
                  </a:cubicBezTo>
                  <a:cubicBezTo>
                    <a:pt x="1777" y="4895"/>
                    <a:pt x="1761" y="4895"/>
                    <a:pt x="1698" y="4862"/>
                  </a:cubicBezTo>
                  <a:cubicBezTo>
                    <a:pt x="1571" y="4787"/>
                    <a:pt x="1445" y="4657"/>
                    <a:pt x="1311" y="4625"/>
                  </a:cubicBezTo>
                  <a:cubicBezTo>
                    <a:pt x="1224" y="4603"/>
                    <a:pt x="1137" y="4657"/>
                    <a:pt x="1050" y="4636"/>
                  </a:cubicBezTo>
                  <a:cubicBezTo>
                    <a:pt x="947" y="4603"/>
                    <a:pt x="900" y="4560"/>
                    <a:pt x="829" y="4463"/>
                  </a:cubicBezTo>
                  <a:cubicBezTo>
                    <a:pt x="781" y="4387"/>
                    <a:pt x="671" y="4192"/>
                    <a:pt x="584" y="4290"/>
                  </a:cubicBezTo>
                  <a:cubicBezTo>
                    <a:pt x="552" y="4333"/>
                    <a:pt x="426" y="4268"/>
                    <a:pt x="394" y="4236"/>
                  </a:cubicBezTo>
                  <a:cubicBezTo>
                    <a:pt x="181" y="4074"/>
                    <a:pt x="-64" y="4117"/>
                    <a:pt x="15" y="4538"/>
                  </a:cubicBezTo>
                  <a:cubicBezTo>
                    <a:pt x="86" y="4787"/>
                    <a:pt x="331" y="4895"/>
                    <a:pt x="489" y="499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D6066CED-9274-4334-AFD2-1BA2AE3B8EAE}"/>
                </a:ext>
              </a:extLst>
            </p:cNvPr>
            <p:cNvSpPr/>
            <p:nvPr/>
          </p:nvSpPr>
          <p:spPr>
            <a:xfrm>
              <a:off x="6139509" y="1096569"/>
              <a:ext cx="1019644" cy="1192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56" y="10643"/>
                  </a:moveTo>
                  <a:cubicBezTo>
                    <a:pt x="958" y="10722"/>
                    <a:pt x="1060" y="10783"/>
                    <a:pt x="1182" y="10844"/>
                  </a:cubicBezTo>
                  <a:cubicBezTo>
                    <a:pt x="1314" y="10922"/>
                    <a:pt x="1457" y="11000"/>
                    <a:pt x="1579" y="11114"/>
                  </a:cubicBezTo>
                  <a:cubicBezTo>
                    <a:pt x="1640" y="11166"/>
                    <a:pt x="1702" y="11218"/>
                    <a:pt x="1763" y="11270"/>
                  </a:cubicBezTo>
                  <a:cubicBezTo>
                    <a:pt x="1854" y="11349"/>
                    <a:pt x="1956" y="11427"/>
                    <a:pt x="2038" y="11505"/>
                  </a:cubicBezTo>
                  <a:cubicBezTo>
                    <a:pt x="2129" y="11593"/>
                    <a:pt x="2262" y="11671"/>
                    <a:pt x="2394" y="11758"/>
                  </a:cubicBezTo>
                  <a:cubicBezTo>
                    <a:pt x="2669" y="11932"/>
                    <a:pt x="2995" y="12133"/>
                    <a:pt x="3077" y="12455"/>
                  </a:cubicBezTo>
                  <a:cubicBezTo>
                    <a:pt x="3097" y="12542"/>
                    <a:pt x="3087" y="12629"/>
                    <a:pt x="3077" y="12716"/>
                  </a:cubicBezTo>
                  <a:cubicBezTo>
                    <a:pt x="3067" y="12768"/>
                    <a:pt x="3067" y="12829"/>
                    <a:pt x="3067" y="12873"/>
                  </a:cubicBezTo>
                  <a:cubicBezTo>
                    <a:pt x="3067" y="12916"/>
                    <a:pt x="3087" y="12969"/>
                    <a:pt x="3118" y="13021"/>
                  </a:cubicBezTo>
                  <a:cubicBezTo>
                    <a:pt x="3148" y="13108"/>
                    <a:pt x="3189" y="13195"/>
                    <a:pt x="3169" y="13282"/>
                  </a:cubicBezTo>
                  <a:cubicBezTo>
                    <a:pt x="3148" y="13413"/>
                    <a:pt x="3026" y="13526"/>
                    <a:pt x="2924" y="13631"/>
                  </a:cubicBezTo>
                  <a:cubicBezTo>
                    <a:pt x="2883" y="13674"/>
                    <a:pt x="2832" y="13718"/>
                    <a:pt x="2792" y="13761"/>
                  </a:cubicBezTo>
                  <a:cubicBezTo>
                    <a:pt x="2853" y="13770"/>
                    <a:pt x="2904" y="13770"/>
                    <a:pt x="2965" y="13779"/>
                  </a:cubicBezTo>
                  <a:lnTo>
                    <a:pt x="3036" y="13787"/>
                  </a:lnTo>
                  <a:lnTo>
                    <a:pt x="3057" y="13848"/>
                  </a:lnTo>
                  <a:cubicBezTo>
                    <a:pt x="3128" y="14101"/>
                    <a:pt x="3087" y="14240"/>
                    <a:pt x="2873" y="14415"/>
                  </a:cubicBezTo>
                  <a:cubicBezTo>
                    <a:pt x="2802" y="14475"/>
                    <a:pt x="2720" y="14510"/>
                    <a:pt x="2659" y="14536"/>
                  </a:cubicBezTo>
                  <a:cubicBezTo>
                    <a:pt x="2537" y="14597"/>
                    <a:pt x="2496" y="14615"/>
                    <a:pt x="2517" y="14728"/>
                  </a:cubicBezTo>
                  <a:cubicBezTo>
                    <a:pt x="2547" y="14911"/>
                    <a:pt x="2618" y="15137"/>
                    <a:pt x="2690" y="15303"/>
                  </a:cubicBezTo>
                  <a:cubicBezTo>
                    <a:pt x="2792" y="15529"/>
                    <a:pt x="2792" y="15529"/>
                    <a:pt x="3077" y="15555"/>
                  </a:cubicBezTo>
                  <a:lnTo>
                    <a:pt x="3148" y="15564"/>
                  </a:lnTo>
                  <a:lnTo>
                    <a:pt x="3169" y="15625"/>
                  </a:lnTo>
                  <a:cubicBezTo>
                    <a:pt x="3250" y="15895"/>
                    <a:pt x="3148" y="16104"/>
                    <a:pt x="3057" y="16313"/>
                  </a:cubicBezTo>
                  <a:cubicBezTo>
                    <a:pt x="2975" y="16505"/>
                    <a:pt x="2894" y="16679"/>
                    <a:pt x="2955" y="16897"/>
                  </a:cubicBezTo>
                  <a:cubicBezTo>
                    <a:pt x="2965" y="16914"/>
                    <a:pt x="2975" y="16932"/>
                    <a:pt x="2995" y="16958"/>
                  </a:cubicBezTo>
                  <a:cubicBezTo>
                    <a:pt x="3026" y="16984"/>
                    <a:pt x="3067" y="17027"/>
                    <a:pt x="3077" y="17088"/>
                  </a:cubicBezTo>
                  <a:cubicBezTo>
                    <a:pt x="3097" y="17167"/>
                    <a:pt x="3097" y="17236"/>
                    <a:pt x="3087" y="17306"/>
                  </a:cubicBezTo>
                  <a:cubicBezTo>
                    <a:pt x="3087" y="17367"/>
                    <a:pt x="3077" y="17428"/>
                    <a:pt x="3097" y="17489"/>
                  </a:cubicBezTo>
                  <a:cubicBezTo>
                    <a:pt x="3108" y="17524"/>
                    <a:pt x="3118" y="17559"/>
                    <a:pt x="3138" y="17585"/>
                  </a:cubicBezTo>
                  <a:cubicBezTo>
                    <a:pt x="3169" y="17646"/>
                    <a:pt x="3189" y="17707"/>
                    <a:pt x="3199" y="17803"/>
                  </a:cubicBezTo>
                  <a:cubicBezTo>
                    <a:pt x="3199" y="17837"/>
                    <a:pt x="3199" y="17872"/>
                    <a:pt x="3199" y="17898"/>
                  </a:cubicBezTo>
                  <a:cubicBezTo>
                    <a:pt x="3189" y="17985"/>
                    <a:pt x="3199" y="18012"/>
                    <a:pt x="3230" y="18038"/>
                  </a:cubicBezTo>
                  <a:lnTo>
                    <a:pt x="3495" y="18212"/>
                  </a:lnTo>
                  <a:lnTo>
                    <a:pt x="3505" y="18221"/>
                  </a:lnTo>
                  <a:lnTo>
                    <a:pt x="3362" y="18212"/>
                  </a:lnTo>
                  <a:lnTo>
                    <a:pt x="3128" y="18195"/>
                  </a:lnTo>
                  <a:cubicBezTo>
                    <a:pt x="3016" y="18186"/>
                    <a:pt x="2741" y="18168"/>
                    <a:pt x="2680" y="18238"/>
                  </a:cubicBezTo>
                  <a:cubicBezTo>
                    <a:pt x="2669" y="18255"/>
                    <a:pt x="2669" y="18282"/>
                    <a:pt x="2690" y="18325"/>
                  </a:cubicBezTo>
                  <a:cubicBezTo>
                    <a:pt x="2700" y="18343"/>
                    <a:pt x="2700" y="18351"/>
                    <a:pt x="2710" y="18369"/>
                  </a:cubicBezTo>
                  <a:cubicBezTo>
                    <a:pt x="2741" y="18421"/>
                    <a:pt x="2751" y="18421"/>
                    <a:pt x="2863" y="18412"/>
                  </a:cubicBezTo>
                  <a:cubicBezTo>
                    <a:pt x="2863" y="18412"/>
                    <a:pt x="2863" y="18412"/>
                    <a:pt x="2873" y="18412"/>
                  </a:cubicBezTo>
                  <a:cubicBezTo>
                    <a:pt x="2904" y="18412"/>
                    <a:pt x="2934" y="18412"/>
                    <a:pt x="2965" y="18404"/>
                  </a:cubicBezTo>
                  <a:cubicBezTo>
                    <a:pt x="3169" y="18395"/>
                    <a:pt x="3240" y="18430"/>
                    <a:pt x="3362" y="18491"/>
                  </a:cubicBezTo>
                  <a:cubicBezTo>
                    <a:pt x="3393" y="18508"/>
                    <a:pt x="3423" y="18525"/>
                    <a:pt x="3474" y="18543"/>
                  </a:cubicBezTo>
                  <a:cubicBezTo>
                    <a:pt x="3556" y="18578"/>
                    <a:pt x="3648" y="18604"/>
                    <a:pt x="3739" y="18639"/>
                  </a:cubicBezTo>
                  <a:cubicBezTo>
                    <a:pt x="3811" y="18665"/>
                    <a:pt x="3892" y="18682"/>
                    <a:pt x="3963" y="18717"/>
                  </a:cubicBezTo>
                  <a:lnTo>
                    <a:pt x="4035" y="18743"/>
                  </a:lnTo>
                  <a:cubicBezTo>
                    <a:pt x="4177" y="18804"/>
                    <a:pt x="4300" y="18848"/>
                    <a:pt x="4432" y="18804"/>
                  </a:cubicBezTo>
                  <a:cubicBezTo>
                    <a:pt x="4503" y="18778"/>
                    <a:pt x="4565" y="18726"/>
                    <a:pt x="4626" y="18665"/>
                  </a:cubicBezTo>
                  <a:cubicBezTo>
                    <a:pt x="4697" y="18604"/>
                    <a:pt x="4768" y="18543"/>
                    <a:pt x="4860" y="18499"/>
                  </a:cubicBezTo>
                  <a:cubicBezTo>
                    <a:pt x="5043" y="18412"/>
                    <a:pt x="5186" y="18412"/>
                    <a:pt x="5380" y="18421"/>
                  </a:cubicBezTo>
                  <a:cubicBezTo>
                    <a:pt x="5716" y="18430"/>
                    <a:pt x="5838" y="18508"/>
                    <a:pt x="6001" y="18613"/>
                  </a:cubicBezTo>
                  <a:cubicBezTo>
                    <a:pt x="6052" y="18639"/>
                    <a:pt x="6103" y="18674"/>
                    <a:pt x="6164" y="18708"/>
                  </a:cubicBezTo>
                  <a:cubicBezTo>
                    <a:pt x="6286" y="18778"/>
                    <a:pt x="6449" y="18804"/>
                    <a:pt x="6612" y="18830"/>
                  </a:cubicBezTo>
                  <a:cubicBezTo>
                    <a:pt x="6745" y="18856"/>
                    <a:pt x="6877" y="18874"/>
                    <a:pt x="6989" y="18917"/>
                  </a:cubicBezTo>
                  <a:cubicBezTo>
                    <a:pt x="7193" y="18996"/>
                    <a:pt x="7540" y="19100"/>
                    <a:pt x="7815" y="19109"/>
                  </a:cubicBezTo>
                  <a:cubicBezTo>
                    <a:pt x="7917" y="19118"/>
                    <a:pt x="8008" y="19109"/>
                    <a:pt x="8100" y="19109"/>
                  </a:cubicBezTo>
                  <a:cubicBezTo>
                    <a:pt x="8334" y="19109"/>
                    <a:pt x="8579" y="19100"/>
                    <a:pt x="8834" y="19196"/>
                  </a:cubicBezTo>
                  <a:lnTo>
                    <a:pt x="8885" y="19214"/>
                  </a:lnTo>
                  <a:cubicBezTo>
                    <a:pt x="9394" y="19414"/>
                    <a:pt x="9791" y="19571"/>
                    <a:pt x="10352" y="19588"/>
                  </a:cubicBezTo>
                  <a:cubicBezTo>
                    <a:pt x="10494" y="19597"/>
                    <a:pt x="10617" y="19623"/>
                    <a:pt x="10749" y="19649"/>
                  </a:cubicBezTo>
                  <a:cubicBezTo>
                    <a:pt x="10943" y="19693"/>
                    <a:pt x="11116" y="19727"/>
                    <a:pt x="11309" y="19693"/>
                  </a:cubicBezTo>
                  <a:cubicBezTo>
                    <a:pt x="11605" y="19640"/>
                    <a:pt x="11839" y="19518"/>
                    <a:pt x="12114" y="19379"/>
                  </a:cubicBezTo>
                  <a:lnTo>
                    <a:pt x="12145" y="19362"/>
                  </a:lnTo>
                  <a:cubicBezTo>
                    <a:pt x="12349" y="19257"/>
                    <a:pt x="12685" y="19083"/>
                    <a:pt x="12950" y="19222"/>
                  </a:cubicBezTo>
                  <a:cubicBezTo>
                    <a:pt x="13103" y="19309"/>
                    <a:pt x="13103" y="19423"/>
                    <a:pt x="13103" y="19501"/>
                  </a:cubicBezTo>
                  <a:cubicBezTo>
                    <a:pt x="13103" y="19545"/>
                    <a:pt x="13103" y="19579"/>
                    <a:pt x="13113" y="19614"/>
                  </a:cubicBezTo>
                  <a:cubicBezTo>
                    <a:pt x="13154" y="19684"/>
                    <a:pt x="13255" y="19745"/>
                    <a:pt x="13357" y="19806"/>
                  </a:cubicBezTo>
                  <a:cubicBezTo>
                    <a:pt x="13429" y="19849"/>
                    <a:pt x="13490" y="19884"/>
                    <a:pt x="13541" y="19928"/>
                  </a:cubicBezTo>
                  <a:cubicBezTo>
                    <a:pt x="13673" y="20041"/>
                    <a:pt x="13724" y="20154"/>
                    <a:pt x="13765" y="20259"/>
                  </a:cubicBezTo>
                  <a:cubicBezTo>
                    <a:pt x="13806" y="20346"/>
                    <a:pt x="13836" y="20424"/>
                    <a:pt x="13918" y="20503"/>
                  </a:cubicBezTo>
                  <a:cubicBezTo>
                    <a:pt x="13958" y="20537"/>
                    <a:pt x="13999" y="20590"/>
                    <a:pt x="14050" y="20642"/>
                  </a:cubicBezTo>
                  <a:cubicBezTo>
                    <a:pt x="14183" y="20790"/>
                    <a:pt x="14346" y="20964"/>
                    <a:pt x="14509" y="20982"/>
                  </a:cubicBezTo>
                  <a:cubicBezTo>
                    <a:pt x="14580" y="20990"/>
                    <a:pt x="14611" y="20973"/>
                    <a:pt x="14651" y="20955"/>
                  </a:cubicBezTo>
                  <a:cubicBezTo>
                    <a:pt x="14743" y="20912"/>
                    <a:pt x="14825" y="20903"/>
                    <a:pt x="14967" y="20982"/>
                  </a:cubicBezTo>
                  <a:cubicBezTo>
                    <a:pt x="15089" y="21043"/>
                    <a:pt x="15151" y="21147"/>
                    <a:pt x="15212" y="21234"/>
                  </a:cubicBezTo>
                  <a:cubicBezTo>
                    <a:pt x="15232" y="21260"/>
                    <a:pt x="15242" y="21286"/>
                    <a:pt x="15263" y="21313"/>
                  </a:cubicBezTo>
                  <a:cubicBezTo>
                    <a:pt x="15375" y="21478"/>
                    <a:pt x="15589" y="21600"/>
                    <a:pt x="15813" y="21600"/>
                  </a:cubicBezTo>
                  <a:cubicBezTo>
                    <a:pt x="15884" y="21600"/>
                    <a:pt x="15945" y="21591"/>
                    <a:pt x="16017" y="21565"/>
                  </a:cubicBezTo>
                  <a:cubicBezTo>
                    <a:pt x="16017" y="21565"/>
                    <a:pt x="16017" y="21565"/>
                    <a:pt x="16017" y="21565"/>
                  </a:cubicBezTo>
                  <a:cubicBezTo>
                    <a:pt x="16200" y="21495"/>
                    <a:pt x="16332" y="21286"/>
                    <a:pt x="16434" y="21112"/>
                  </a:cubicBezTo>
                  <a:cubicBezTo>
                    <a:pt x="16455" y="21077"/>
                    <a:pt x="16475" y="21043"/>
                    <a:pt x="16495" y="21016"/>
                  </a:cubicBezTo>
                  <a:cubicBezTo>
                    <a:pt x="16516" y="20990"/>
                    <a:pt x="16536" y="20955"/>
                    <a:pt x="16557" y="20921"/>
                  </a:cubicBezTo>
                  <a:cubicBezTo>
                    <a:pt x="16618" y="20825"/>
                    <a:pt x="16679" y="20712"/>
                    <a:pt x="16771" y="20625"/>
                  </a:cubicBezTo>
                  <a:cubicBezTo>
                    <a:pt x="16893" y="20503"/>
                    <a:pt x="17005" y="20494"/>
                    <a:pt x="17117" y="20476"/>
                  </a:cubicBezTo>
                  <a:cubicBezTo>
                    <a:pt x="17117" y="20476"/>
                    <a:pt x="17127" y="20476"/>
                    <a:pt x="17127" y="20476"/>
                  </a:cubicBezTo>
                  <a:cubicBezTo>
                    <a:pt x="17107" y="20433"/>
                    <a:pt x="17086" y="20381"/>
                    <a:pt x="17076" y="20355"/>
                  </a:cubicBezTo>
                  <a:cubicBezTo>
                    <a:pt x="17035" y="20337"/>
                    <a:pt x="16974" y="20346"/>
                    <a:pt x="16903" y="20346"/>
                  </a:cubicBezTo>
                  <a:cubicBezTo>
                    <a:pt x="16832" y="20355"/>
                    <a:pt x="16760" y="20355"/>
                    <a:pt x="16689" y="20337"/>
                  </a:cubicBezTo>
                  <a:lnTo>
                    <a:pt x="16628" y="20320"/>
                  </a:lnTo>
                  <a:lnTo>
                    <a:pt x="16618" y="20259"/>
                  </a:lnTo>
                  <a:cubicBezTo>
                    <a:pt x="16597" y="20145"/>
                    <a:pt x="16669" y="20076"/>
                    <a:pt x="16730" y="20032"/>
                  </a:cubicBezTo>
                  <a:cubicBezTo>
                    <a:pt x="16750" y="20015"/>
                    <a:pt x="16771" y="19997"/>
                    <a:pt x="16781" y="19980"/>
                  </a:cubicBezTo>
                  <a:cubicBezTo>
                    <a:pt x="16801" y="19945"/>
                    <a:pt x="16811" y="19910"/>
                    <a:pt x="16822" y="19867"/>
                  </a:cubicBezTo>
                  <a:cubicBezTo>
                    <a:pt x="16832" y="19832"/>
                    <a:pt x="16842" y="19797"/>
                    <a:pt x="16852" y="19754"/>
                  </a:cubicBezTo>
                  <a:cubicBezTo>
                    <a:pt x="16872" y="19701"/>
                    <a:pt x="16883" y="19649"/>
                    <a:pt x="16903" y="19588"/>
                  </a:cubicBezTo>
                  <a:cubicBezTo>
                    <a:pt x="16923" y="19510"/>
                    <a:pt x="16944" y="19431"/>
                    <a:pt x="16985" y="19362"/>
                  </a:cubicBezTo>
                  <a:cubicBezTo>
                    <a:pt x="17097" y="19144"/>
                    <a:pt x="17351" y="19126"/>
                    <a:pt x="17535" y="19109"/>
                  </a:cubicBezTo>
                  <a:cubicBezTo>
                    <a:pt x="17728" y="19092"/>
                    <a:pt x="17759" y="19083"/>
                    <a:pt x="17769" y="19022"/>
                  </a:cubicBezTo>
                  <a:cubicBezTo>
                    <a:pt x="17789" y="18865"/>
                    <a:pt x="17677" y="18743"/>
                    <a:pt x="17555" y="18613"/>
                  </a:cubicBezTo>
                  <a:cubicBezTo>
                    <a:pt x="17484" y="18543"/>
                    <a:pt x="17412" y="18465"/>
                    <a:pt x="17372" y="18377"/>
                  </a:cubicBezTo>
                  <a:cubicBezTo>
                    <a:pt x="17188" y="18055"/>
                    <a:pt x="17127" y="17689"/>
                    <a:pt x="17209" y="17393"/>
                  </a:cubicBezTo>
                  <a:lnTo>
                    <a:pt x="17229" y="17332"/>
                  </a:lnTo>
                  <a:lnTo>
                    <a:pt x="17300" y="17324"/>
                  </a:lnTo>
                  <a:cubicBezTo>
                    <a:pt x="17362" y="17315"/>
                    <a:pt x="17433" y="17297"/>
                    <a:pt x="17494" y="17271"/>
                  </a:cubicBezTo>
                  <a:cubicBezTo>
                    <a:pt x="17545" y="17254"/>
                    <a:pt x="17596" y="17236"/>
                    <a:pt x="17647" y="17228"/>
                  </a:cubicBezTo>
                  <a:cubicBezTo>
                    <a:pt x="17708" y="17219"/>
                    <a:pt x="17769" y="17219"/>
                    <a:pt x="17830" y="17219"/>
                  </a:cubicBezTo>
                  <a:cubicBezTo>
                    <a:pt x="17891" y="17219"/>
                    <a:pt x="17963" y="17219"/>
                    <a:pt x="18014" y="17202"/>
                  </a:cubicBezTo>
                  <a:cubicBezTo>
                    <a:pt x="18177" y="17167"/>
                    <a:pt x="18533" y="16923"/>
                    <a:pt x="18605" y="16775"/>
                  </a:cubicBezTo>
                  <a:lnTo>
                    <a:pt x="18635" y="16723"/>
                  </a:lnTo>
                  <a:lnTo>
                    <a:pt x="18706" y="16723"/>
                  </a:lnTo>
                  <a:cubicBezTo>
                    <a:pt x="18706" y="16723"/>
                    <a:pt x="18706" y="16723"/>
                    <a:pt x="18706" y="16723"/>
                  </a:cubicBezTo>
                  <a:cubicBezTo>
                    <a:pt x="18839" y="16723"/>
                    <a:pt x="18910" y="16775"/>
                    <a:pt x="18971" y="16818"/>
                  </a:cubicBezTo>
                  <a:cubicBezTo>
                    <a:pt x="19002" y="16836"/>
                    <a:pt x="19032" y="16862"/>
                    <a:pt x="19063" y="16871"/>
                  </a:cubicBezTo>
                  <a:cubicBezTo>
                    <a:pt x="19124" y="16888"/>
                    <a:pt x="19175" y="16897"/>
                    <a:pt x="19246" y="16905"/>
                  </a:cubicBezTo>
                  <a:cubicBezTo>
                    <a:pt x="19297" y="16914"/>
                    <a:pt x="19338" y="16923"/>
                    <a:pt x="19399" y="16932"/>
                  </a:cubicBezTo>
                  <a:cubicBezTo>
                    <a:pt x="19440" y="16940"/>
                    <a:pt x="19471" y="16949"/>
                    <a:pt x="19511" y="16958"/>
                  </a:cubicBezTo>
                  <a:cubicBezTo>
                    <a:pt x="19725" y="17010"/>
                    <a:pt x="19858" y="17036"/>
                    <a:pt x="19960" y="16923"/>
                  </a:cubicBezTo>
                  <a:cubicBezTo>
                    <a:pt x="20011" y="16871"/>
                    <a:pt x="19990" y="16757"/>
                    <a:pt x="19970" y="16644"/>
                  </a:cubicBezTo>
                  <a:cubicBezTo>
                    <a:pt x="19949" y="16522"/>
                    <a:pt x="19939" y="16400"/>
                    <a:pt x="19980" y="16296"/>
                  </a:cubicBezTo>
                  <a:cubicBezTo>
                    <a:pt x="20021" y="16200"/>
                    <a:pt x="20092" y="16130"/>
                    <a:pt x="20153" y="16069"/>
                  </a:cubicBezTo>
                  <a:cubicBezTo>
                    <a:pt x="20235" y="15982"/>
                    <a:pt x="20306" y="15913"/>
                    <a:pt x="20296" y="15765"/>
                  </a:cubicBezTo>
                  <a:cubicBezTo>
                    <a:pt x="20296" y="15677"/>
                    <a:pt x="20265" y="15608"/>
                    <a:pt x="20245" y="15529"/>
                  </a:cubicBezTo>
                  <a:cubicBezTo>
                    <a:pt x="20214" y="15442"/>
                    <a:pt x="20184" y="15346"/>
                    <a:pt x="20184" y="15216"/>
                  </a:cubicBezTo>
                  <a:lnTo>
                    <a:pt x="20184" y="15129"/>
                  </a:lnTo>
                  <a:cubicBezTo>
                    <a:pt x="20184" y="14955"/>
                    <a:pt x="20184" y="14798"/>
                    <a:pt x="20296" y="14615"/>
                  </a:cubicBezTo>
                  <a:cubicBezTo>
                    <a:pt x="20388" y="14467"/>
                    <a:pt x="20561" y="14380"/>
                    <a:pt x="20734" y="14301"/>
                  </a:cubicBezTo>
                  <a:cubicBezTo>
                    <a:pt x="20938" y="14197"/>
                    <a:pt x="21111" y="14118"/>
                    <a:pt x="21131" y="13944"/>
                  </a:cubicBezTo>
                  <a:lnTo>
                    <a:pt x="21142" y="13883"/>
                  </a:lnTo>
                  <a:lnTo>
                    <a:pt x="21335" y="13840"/>
                  </a:lnTo>
                  <a:cubicBezTo>
                    <a:pt x="21366" y="13761"/>
                    <a:pt x="21417" y="13718"/>
                    <a:pt x="21468" y="13683"/>
                  </a:cubicBezTo>
                  <a:cubicBezTo>
                    <a:pt x="21498" y="13657"/>
                    <a:pt x="21518" y="13639"/>
                    <a:pt x="21529" y="13613"/>
                  </a:cubicBezTo>
                  <a:cubicBezTo>
                    <a:pt x="21549" y="13570"/>
                    <a:pt x="21529" y="13509"/>
                    <a:pt x="21498" y="13439"/>
                  </a:cubicBezTo>
                  <a:cubicBezTo>
                    <a:pt x="21478" y="13387"/>
                    <a:pt x="21457" y="13317"/>
                    <a:pt x="21447" y="13256"/>
                  </a:cubicBezTo>
                  <a:cubicBezTo>
                    <a:pt x="21437" y="13091"/>
                    <a:pt x="21468" y="12951"/>
                    <a:pt x="21508" y="12821"/>
                  </a:cubicBezTo>
                  <a:cubicBezTo>
                    <a:pt x="21539" y="12707"/>
                    <a:pt x="21569" y="12594"/>
                    <a:pt x="21569" y="12464"/>
                  </a:cubicBezTo>
                  <a:cubicBezTo>
                    <a:pt x="21569" y="12333"/>
                    <a:pt x="21569" y="12202"/>
                    <a:pt x="21569" y="12072"/>
                  </a:cubicBezTo>
                  <a:cubicBezTo>
                    <a:pt x="21569" y="11924"/>
                    <a:pt x="21569" y="11775"/>
                    <a:pt x="21569" y="11627"/>
                  </a:cubicBezTo>
                  <a:cubicBezTo>
                    <a:pt x="21569" y="11566"/>
                    <a:pt x="21580" y="11471"/>
                    <a:pt x="21600" y="11366"/>
                  </a:cubicBezTo>
                  <a:cubicBezTo>
                    <a:pt x="21529" y="11366"/>
                    <a:pt x="21468" y="11375"/>
                    <a:pt x="21396" y="11392"/>
                  </a:cubicBezTo>
                  <a:cubicBezTo>
                    <a:pt x="21294" y="11410"/>
                    <a:pt x="21152" y="11523"/>
                    <a:pt x="21060" y="11462"/>
                  </a:cubicBezTo>
                  <a:cubicBezTo>
                    <a:pt x="21019" y="11427"/>
                    <a:pt x="20815" y="11209"/>
                    <a:pt x="20765" y="11288"/>
                  </a:cubicBezTo>
                  <a:cubicBezTo>
                    <a:pt x="20744" y="11331"/>
                    <a:pt x="20438" y="11244"/>
                    <a:pt x="20612" y="11087"/>
                  </a:cubicBezTo>
                  <a:cubicBezTo>
                    <a:pt x="20744" y="10974"/>
                    <a:pt x="20296" y="10844"/>
                    <a:pt x="20489" y="10739"/>
                  </a:cubicBezTo>
                  <a:cubicBezTo>
                    <a:pt x="20561" y="10704"/>
                    <a:pt x="20652" y="10695"/>
                    <a:pt x="20683" y="10626"/>
                  </a:cubicBezTo>
                  <a:cubicBezTo>
                    <a:pt x="20714" y="10539"/>
                    <a:pt x="20754" y="10539"/>
                    <a:pt x="20856" y="10495"/>
                  </a:cubicBezTo>
                  <a:cubicBezTo>
                    <a:pt x="21019" y="10425"/>
                    <a:pt x="21070" y="10321"/>
                    <a:pt x="21101" y="10182"/>
                  </a:cubicBezTo>
                  <a:cubicBezTo>
                    <a:pt x="21111" y="10138"/>
                    <a:pt x="21080" y="10086"/>
                    <a:pt x="21040" y="10068"/>
                  </a:cubicBezTo>
                  <a:cubicBezTo>
                    <a:pt x="20938" y="9999"/>
                    <a:pt x="20917" y="9920"/>
                    <a:pt x="20938" y="9807"/>
                  </a:cubicBezTo>
                  <a:cubicBezTo>
                    <a:pt x="20948" y="9694"/>
                    <a:pt x="20622" y="9589"/>
                    <a:pt x="20551" y="9650"/>
                  </a:cubicBezTo>
                  <a:cubicBezTo>
                    <a:pt x="20530" y="9676"/>
                    <a:pt x="20581" y="9711"/>
                    <a:pt x="20530" y="9720"/>
                  </a:cubicBezTo>
                  <a:cubicBezTo>
                    <a:pt x="20449" y="9737"/>
                    <a:pt x="20347" y="9633"/>
                    <a:pt x="20449" y="9598"/>
                  </a:cubicBezTo>
                  <a:cubicBezTo>
                    <a:pt x="20551" y="9563"/>
                    <a:pt x="20571" y="9572"/>
                    <a:pt x="20530" y="9494"/>
                  </a:cubicBezTo>
                  <a:cubicBezTo>
                    <a:pt x="20479" y="9380"/>
                    <a:pt x="20561" y="9406"/>
                    <a:pt x="20591" y="9337"/>
                  </a:cubicBezTo>
                  <a:cubicBezTo>
                    <a:pt x="20632" y="9241"/>
                    <a:pt x="20581" y="9136"/>
                    <a:pt x="20602" y="9041"/>
                  </a:cubicBezTo>
                  <a:cubicBezTo>
                    <a:pt x="20612" y="8997"/>
                    <a:pt x="20632" y="8927"/>
                    <a:pt x="20683" y="8910"/>
                  </a:cubicBezTo>
                  <a:cubicBezTo>
                    <a:pt x="20795" y="8884"/>
                    <a:pt x="20734" y="8832"/>
                    <a:pt x="20795" y="8762"/>
                  </a:cubicBezTo>
                  <a:cubicBezTo>
                    <a:pt x="20846" y="8701"/>
                    <a:pt x="20897" y="8640"/>
                    <a:pt x="20968" y="8596"/>
                  </a:cubicBezTo>
                  <a:cubicBezTo>
                    <a:pt x="21050" y="8527"/>
                    <a:pt x="21203" y="8501"/>
                    <a:pt x="21274" y="8431"/>
                  </a:cubicBezTo>
                  <a:cubicBezTo>
                    <a:pt x="21233" y="8466"/>
                    <a:pt x="20652" y="8083"/>
                    <a:pt x="20571" y="8126"/>
                  </a:cubicBezTo>
                  <a:cubicBezTo>
                    <a:pt x="20530" y="8152"/>
                    <a:pt x="20591" y="8265"/>
                    <a:pt x="20612" y="8292"/>
                  </a:cubicBezTo>
                  <a:cubicBezTo>
                    <a:pt x="20693" y="8387"/>
                    <a:pt x="20663" y="8353"/>
                    <a:pt x="20612" y="8414"/>
                  </a:cubicBezTo>
                  <a:cubicBezTo>
                    <a:pt x="20500" y="8544"/>
                    <a:pt x="20408" y="8231"/>
                    <a:pt x="20408" y="8161"/>
                  </a:cubicBezTo>
                  <a:cubicBezTo>
                    <a:pt x="20408" y="7908"/>
                    <a:pt x="20174" y="8065"/>
                    <a:pt x="20112" y="7891"/>
                  </a:cubicBezTo>
                  <a:cubicBezTo>
                    <a:pt x="20072" y="7760"/>
                    <a:pt x="20123" y="7595"/>
                    <a:pt x="19939" y="7516"/>
                  </a:cubicBezTo>
                  <a:cubicBezTo>
                    <a:pt x="19827" y="7464"/>
                    <a:pt x="19583" y="7386"/>
                    <a:pt x="19552" y="7543"/>
                  </a:cubicBezTo>
                  <a:cubicBezTo>
                    <a:pt x="19542" y="7577"/>
                    <a:pt x="19236" y="7473"/>
                    <a:pt x="19165" y="7516"/>
                  </a:cubicBezTo>
                  <a:cubicBezTo>
                    <a:pt x="19053" y="7577"/>
                    <a:pt x="18992" y="7656"/>
                    <a:pt x="18859" y="7682"/>
                  </a:cubicBezTo>
                  <a:cubicBezTo>
                    <a:pt x="18778" y="7699"/>
                    <a:pt x="18492" y="7743"/>
                    <a:pt x="18523" y="7630"/>
                  </a:cubicBezTo>
                  <a:cubicBezTo>
                    <a:pt x="18329" y="7604"/>
                    <a:pt x="18268" y="7508"/>
                    <a:pt x="18075" y="7525"/>
                  </a:cubicBezTo>
                  <a:cubicBezTo>
                    <a:pt x="18034" y="7525"/>
                    <a:pt x="17504" y="7543"/>
                    <a:pt x="17494" y="7560"/>
                  </a:cubicBezTo>
                  <a:cubicBezTo>
                    <a:pt x="17504" y="7551"/>
                    <a:pt x="17545" y="7656"/>
                    <a:pt x="17494" y="7708"/>
                  </a:cubicBezTo>
                  <a:cubicBezTo>
                    <a:pt x="17443" y="7760"/>
                    <a:pt x="17362" y="7821"/>
                    <a:pt x="17351" y="7874"/>
                  </a:cubicBezTo>
                  <a:cubicBezTo>
                    <a:pt x="17229" y="7865"/>
                    <a:pt x="17117" y="7821"/>
                    <a:pt x="17107" y="7699"/>
                  </a:cubicBezTo>
                  <a:cubicBezTo>
                    <a:pt x="17097" y="7612"/>
                    <a:pt x="17127" y="7595"/>
                    <a:pt x="17025" y="7577"/>
                  </a:cubicBezTo>
                  <a:cubicBezTo>
                    <a:pt x="16944" y="7560"/>
                    <a:pt x="16913" y="7473"/>
                    <a:pt x="16903" y="7421"/>
                  </a:cubicBezTo>
                  <a:cubicBezTo>
                    <a:pt x="16832" y="7177"/>
                    <a:pt x="17392" y="6802"/>
                    <a:pt x="17097" y="6593"/>
                  </a:cubicBezTo>
                  <a:cubicBezTo>
                    <a:pt x="16964" y="6497"/>
                    <a:pt x="16872" y="6436"/>
                    <a:pt x="16821" y="6297"/>
                  </a:cubicBezTo>
                  <a:cubicBezTo>
                    <a:pt x="16750" y="6105"/>
                    <a:pt x="16709" y="6088"/>
                    <a:pt x="16495" y="6053"/>
                  </a:cubicBezTo>
                  <a:cubicBezTo>
                    <a:pt x="16302" y="6018"/>
                    <a:pt x="16302" y="5957"/>
                    <a:pt x="16088" y="6027"/>
                  </a:cubicBezTo>
                  <a:cubicBezTo>
                    <a:pt x="16006" y="6053"/>
                    <a:pt x="15721" y="6149"/>
                    <a:pt x="15640" y="6036"/>
                  </a:cubicBezTo>
                  <a:cubicBezTo>
                    <a:pt x="15629" y="6027"/>
                    <a:pt x="15874" y="5835"/>
                    <a:pt x="15905" y="5818"/>
                  </a:cubicBezTo>
                  <a:cubicBezTo>
                    <a:pt x="15976" y="5766"/>
                    <a:pt x="15528" y="5731"/>
                    <a:pt x="15466" y="5740"/>
                  </a:cubicBezTo>
                  <a:cubicBezTo>
                    <a:pt x="15405" y="5748"/>
                    <a:pt x="15385" y="6027"/>
                    <a:pt x="15324" y="5949"/>
                  </a:cubicBezTo>
                  <a:cubicBezTo>
                    <a:pt x="15201" y="5809"/>
                    <a:pt x="15100" y="6088"/>
                    <a:pt x="15018" y="6123"/>
                  </a:cubicBezTo>
                  <a:cubicBezTo>
                    <a:pt x="14845" y="6193"/>
                    <a:pt x="14488" y="5966"/>
                    <a:pt x="14386" y="5853"/>
                  </a:cubicBezTo>
                  <a:cubicBezTo>
                    <a:pt x="14305" y="5757"/>
                    <a:pt x="14223" y="5696"/>
                    <a:pt x="14111" y="5626"/>
                  </a:cubicBezTo>
                  <a:cubicBezTo>
                    <a:pt x="13969" y="5531"/>
                    <a:pt x="14152" y="5278"/>
                    <a:pt x="14101" y="5147"/>
                  </a:cubicBezTo>
                  <a:cubicBezTo>
                    <a:pt x="14050" y="5008"/>
                    <a:pt x="13928" y="4895"/>
                    <a:pt x="13908" y="4747"/>
                  </a:cubicBezTo>
                  <a:cubicBezTo>
                    <a:pt x="13887" y="4599"/>
                    <a:pt x="13724" y="4485"/>
                    <a:pt x="13745" y="4320"/>
                  </a:cubicBezTo>
                  <a:cubicBezTo>
                    <a:pt x="13755" y="4215"/>
                    <a:pt x="14040" y="4181"/>
                    <a:pt x="13836" y="4094"/>
                  </a:cubicBezTo>
                  <a:cubicBezTo>
                    <a:pt x="13714" y="4041"/>
                    <a:pt x="13663" y="4059"/>
                    <a:pt x="13602" y="3937"/>
                  </a:cubicBezTo>
                  <a:cubicBezTo>
                    <a:pt x="13531" y="3806"/>
                    <a:pt x="13439" y="3832"/>
                    <a:pt x="13510" y="3693"/>
                  </a:cubicBezTo>
                  <a:cubicBezTo>
                    <a:pt x="13581" y="3545"/>
                    <a:pt x="13429" y="3501"/>
                    <a:pt x="13337" y="3397"/>
                  </a:cubicBezTo>
                  <a:cubicBezTo>
                    <a:pt x="13296" y="3345"/>
                    <a:pt x="13337" y="3275"/>
                    <a:pt x="13266" y="3223"/>
                  </a:cubicBezTo>
                  <a:cubicBezTo>
                    <a:pt x="13205" y="3179"/>
                    <a:pt x="13113" y="3153"/>
                    <a:pt x="13031" y="3127"/>
                  </a:cubicBezTo>
                  <a:cubicBezTo>
                    <a:pt x="12919" y="3101"/>
                    <a:pt x="12828" y="3101"/>
                    <a:pt x="12766" y="3179"/>
                  </a:cubicBezTo>
                  <a:cubicBezTo>
                    <a:pt x="12644" y="3196"/>
                    <a:pt x="12532" y="3214"/>
                    <a:pt x="12410" y="3231"/>
                  </a:cubicBezTo>
                  <a:cubicBezTo>
                    <a:pt x="12389" y="3231"/>
                    <a:pt x="12196" y="3266"/>
                    <a:pt x="12206" y="3275"/>
                  </a:cubicBezTo>
                  <a:cubicBezTo>
                    <a:pt x="12237" y="3327"/>
                    <a:pt x="12125" y="3371"/>
                    <a:pt x="12084" y="3379"/>
                  </a:cubicBezTo>
                  <a:cubicBezTo>
                    <a:pt x="11982" y="3414"/>
                    <a:pt x="11849" y="3440"/>
                    <a:pt x="11748" y="3458"/>
                  </a:cubicBezTo>
                  <a:cubicBezTo>
                    <a:pt x="11676" y="3466"/>
                    <a:pt x="11585" y="3466"/>
                    <a:pt x="11585" y="3527"/>
                  </a:cubicBezTo>
                  <a:cubicBezTo>
                    <a:pt x="11585" y="3597"/>
                    <a:pt x="11574" y="3632"/>
                    <a:pt x="11503" y="3632"/>
                  </a:cubicBezTo>
                  <a:cubicBezTo>
                    <a:pt x="11513" y="3702"/>
                    <a:pt x="11534" y="3771"/>
                    <a:pt x="11585" y="3824"/>
                  </a:cubicBezTo>
                  <a:cubicBezTo>
                    <a:pt x="11635" y="3867"/>
                    <a:pt x="11421" y="3902"/>
                    <a:pt x="11411" y="3928"/>
                  </a:cubicBezTo>
                  <a:cubicBezTo>
                    <a:pt x="11391" y="3954"/>
                    <a:pt x="11401" y="4111"/>
                    <a:pt x="11350" y="4094"/>
                  </a:cubicBezTo>
                  <a:cubicBezTo>
                    <a:pt x="11258" y="4076"/>
                    <a:pt x="11187" y="3980"/>
                    <a:pt x="11085" y="3954"/>
                  </a:cubicBezTo>
                  <a:cubicBezTo>
                    <a:pt x="11085" y="3963"/>
                    <a:pt x="11095" y="3972"/>
                    <a:pt x="11095" y="3980"/>
                  </a:cubicBezTo>
                  <a:cubicBezTo>
                    <a:pt x="11085" y="3972"/>
                    <a:pt x="11055" y="3954"/>
                    <a:pt x="11045" y="3954"/>
                  </a:cubicBezTo>
                  <a:cubicBezTo>
                    <a:pt x="11055" y="3954"/>
                    <a:pt x="11075" y="3954"/>
                    <a:pt x="11085" y="3963"/>
                  </a:cubicBezTo>
                  <a:cubicBezTo>
                    <a:pt x="11055" y="3902"/>
                    <a:pt x="11024" y="3832"/>
                    <a:pt x="10973" y="3771"/>
                  </a:cubicBezTo>
                  <a:cubicBezTo>
                    <a:pt x="10922" y="3710"/>
                    <a:pt x="10749" y="3815"/>
                    <a:pt x="10688" y="3806"/>
                  </a:cubicBezTo>
                  <a:cubicBezTo>
                    <a:pt x="10586" y="3789"/>
                    <a:pt x="10362" y="3719"/>
                    <a:pt x="10403" y="3597"/>
                  </a:cubicBezTo>
                  <a:cubicBezTo>
                    <a:pt x="10423" y="3527"/>
                    <a:pt x="10352" y="3501"/>
                    <a:pt x="10321" y="3458"/>
                  </a:cubicBezTo>
                  <a:cubicBezTo>
                    <a:pt x="10291" y="3414"/>
                    <a:pt x="10178" y="3440"/>
                    <a:pt x="10168" y="3405"/>
                  </a:cubicBezTo>
                  <a:cubicBezTo>
                    <a:pt x="10158" y="3362"/>
                    <a:pt x="10331" y="3318"/>
                    <a:pt x="10291" y="3223"/>
                  </a:cubicBezTo>
                  <a:cubicBezTo>
                    <a:pt x="10270" y="3162"/>
                    <a:pt x="10240" y="3144"/>
                    <a:pt x="10178" y="3118"/>
                  </a:cubicBezTo>
                  <a:cubicBezTo>
                    <a:pt x="10077" y="3066"/>
                    <a:pt x="9954" y="2752"/>
                    <a:pt x="9822" y="2787"/>
                  </a:cubicBezTo>
                  <a:cubicBezTo>
                    <a:pt x="9700" y="2822"/>
                    <a:pt x="9710" y="2822"/>
                    <a:pt x="9588" y="2770"/>
                  </a:cubicBezTo>
                  <a:cubicBezTo>
                    <a:pt x="9526" y="2744"/>
                    <a:pt x="9404" y="2778"/>
                    <a:pt x="9363" y="2744"/>
                  </a:cubicBezTo>
                  <a:cubicBezTo>
                    <a:pt x="9282" y="2691"/>
                    <a:pt x="9129" y="2386"/>
                    <a:pt x="9048" y="2500"/>
                  </a:cubicBezTo>
                  <a:cubicBezTo>
                    <a:pt x="9037" y="2430"/>
                    <a:pt x="9048" y="2395"/>
                    <a:pt x="9098" y="2334"/>
                  </a:cubicBezTo>
                  <a:cubicBezTo>
                    <a:pt x="9170" y="2247"/>
                    <a:pt x="9119" y="2221"/>
                    <a:pt x="9109" y="2134"/>
                  </a:cubicBezTo>
                  <a:cubicBezTo>
                    <a:pt x="9098" y="2099"/>
                    <a:pt x="9088" y="1812"/>
                    <a:pt x="9098" y="1803"/>
                  </a:cubicBezTo>
                  <a:cubicBezTo>
                    <a:pt x="9109" y="1803"/>
                    <a:pt x="8946" y="1707"/>
                    <a:pt x="8966" y="1698"/>
                  </a:cubicBezTo>
                  <a:cubicBezTo>
                    <a:pt x="9078" y="1655"/>
                    <a:pt x="9119" y="1716"/>
                    <a:pt x="9180" y="1594"/>
                  </a:cubicBezTo>
                  <a:cubicBezTo>
                    <a:pt x="9231" y="1498"/>
                    <a:pt x="9312" y="1463"/>
                    <a:pt x="9241" y="1350"/>
                  </a:cubicBezTo>
                  <a:cubicBezTo>
                    <a:pt x="9180" y="1254"/>
                    <a:pt x="9098" y="1167"/>
                    <a:pt x="9058" y="1063"/>
                  </a:cubicBezTo>
                  <a:cubicBezTo>
                    <a:pt x="8997" y="906"/>
                    <a:pt x="9017" y="923"/>
                    <a:pt x="8844" y="880"/>
                  </a:cubicBezTo>
                  <a:cubicBezTo>
                    <a:pt x="8752" y="854"/>
                    <a:pt x="8813" y="409"/>
                    <a:pt x="8772" y="314"/>
                  </a:cubicBezTo>
                  <a:cubicBezTo>
                    <a:pt x="8732" y="192"/>
                    <a:pt x="8671" y="105"/>
                    <a:pt x="8599" y="0"/>
                  </a:cubicBezTo>
                  <a:cubicBezTo>
                    <a:pt x="8324" y="157"/>
                    <a:pt x="8039" y="218"/>
                    <a:pt x="7754" y="348"/>
                  </a:cubicBezTo>
                  <a:cubicBezTo>
                    <a:pt x="7570" y="435"/>
                    <a:pt x="6898" y="296"/>
                    <a:pt x="6837" y="392"/>
                  </a:cubicBezTo>
                  <a:cubicBezTo>
                    <a:pt x="6806" y="435"/>
                    <a:pt x="7081" y="462"/>
                    <a:pt x="6826" y="531"/>
                  </a:cubicBezTo>
                  <a:cubicBezTo>
                    <a:pt x="6582" y="592"/>
                    <a:pt x="6317" y="549"/>
                    <a:pt x="6072" y="610"/>
                  </a:cubicBezTo>
                  <a:cubicBezTo>
                    <a:pt x="5848" y="671"/>
                    <a:pt x="5594" y="671"/>
                    <a:pt x="5380" y="740"/>
                  </a:cubicBezTo>
                  <a:cubicBezTo>
                    <a:pt x="5288" y="766"/>
                    <a:pt x="5227" y="810"/>
                    <a:pt x="5125" y="836"/>
                  </a:cubicBezTo>
                  <a:cubicBezTo>
                    <a:pt x="4931" y="871"/>
                    <a:pt x="4738" y="871"/>
                    <a:pt x="4544" y="915"/>
                  </a:cubicBezTo>
                  <a:cubicBezTo>
                    <a:pt x="4351" y="958"/>
                    <a:pt x="4137" y="984"/>
                    <a:pt x="3943" y="1045"/>
                  </a:cubicBezTo>
                  <a:cubicBezTo>
                    <a:pt x="3709" y="1124"/>
                    <a:pt x="3464" y="1124"/>
                    <a:pt x="3220" y="1176"/>
                  </a:cubicBezTo>
                  <a:cubicBezTo>
                    <a:pt x="3016" y="1219"/>
                    <a:pt x="2822" y="1367"/>
                    <a:pt x="2659" y="1463"/>
                  </a:cubicBezTo>
                  <a:cubicBezTo>
                    <a:pt x="2506" y="1550"/>
                    <a:pt x="2354" y="1672"/>
                    <a:pt x="2272" y="1812"/>
                  </a:cubicBezTo>
                  <a:cubicBezTo>
                    <a:pt x="2201" y="1942"/>
                    <a:pt x="2038" y="2090"/>
                    <a:pt x="1875" y="2134"/>
                  </a:cubicBezTo>
                  <a:cubicBezTo>
                    <a:pt x="1783" y="2160"/>
                    <a:pt x="1691" y="2186"/>
                    <a:pt x="1610" y="2212"/>
                  </a:cubicBezTo>
                  <a:cubicBezTo>
                    <a:pt x="1498" y="2247"/>
                    <a:pt x="1549" y="2325"/>
                    <a:pt x="1559" y="2421"/>
                  </a:cubicBezTo>
                  <a:cubicBezTo>
                    <a:pt x="1589" y="2648"/>
                    <a:pt x="1610" y="2874"/>
                    <a:pt x="1640" y="3092"/>
                  </a:cubicBezTo>
                  <a:cubicBezTo>
                    <a:pt x="1640" y="3127"/>
                    <a:pt x="1569" y="3214"/>
                    <a:pt x="1549" y="3257"/>
                  </a:cubicBezTo>
                  <a:cubicBezTo>
                    <a:pt x="1508" y="3371"/>
                    <a:pt x="1457" y="3493"/>
                    <a:pt x="1437" y="3615"/>
                  </a:cubicBezTo>
                  <a:cubicBezTo>
                    <a:pt x="1386" y="3850"/>
                    <a:pt x="1579" y="4059"/>
                    <a:pt x="1569" y="4294"/>
                  </a:cubicBezTo>
                  <a:cubicBezTo>
                    <a:pt x="1559" y="4503"/>
                    <a:pt x="1508" y="4729"/>
                    <a:pt x="1559" y="4938"/>
                  </a:cubicBezTo>
                  <a:cubicBezTo>
                    <a:pt x="1661" y="5365"/>
                    <a:pt x="1477" y="5827"/>
                    <a:pt x="1457" y="6262"/>
                  </a:cubicBezTo>
                  <a:cubicBezTo>
                    <a:pt x="1447" y="6489"/>
                    <a:pt x="1416" y="6715"/>
                    <a:pt x="1396" y="6942"/>
                  </a:cubicBezTo>
                  <a:cubicBezTo>
                    <a:pt x="1365" y="7229"/>
                    <a:pt x="1233" y="7499"/>
                    <a:pt x="1223" y="7795"/>
                  </a:cubicBezTo>
                  <a:cubicBezTo>
                    <a:pt x="1212" y="7961"/>
                    <a:pt x="1090" y="8170"/>
                    <a:pt x="1151" y="8326"/>
                  </a:cubicBezTo>
                  <a:cubicBezTo>
                    <a:pt x="1162" y="8353"/>
                    <a:pt x="1253" y="8361"/>
                    <a:pt x="1304" y="8396"/>
                  </a:cubicBezTo>
                  <a:cubicBezTo>
                    <a:pt x="1447" y="8509"/>
                    <a:pt x="1538" y="8631"/>
                    <a:pt x="1630" y="8779"/>
                  </a:cubicBezTo>
                  <a:cubicBezTo>
                    <a:pt x="1640" y="8805"/>
                    <a:pt x="1793" y="9154"/>
                    <a:pt x="1752" y="9136"/>
                  </a:cubicBezTo>
                  <a:cubicBezTo>
                    <a:pt x="1681" y="9119"/>
                    <a:pt x="1549" y="9041"/>
                    <a:pt x="1488" y="9006"/>
                  </a:cubicBezTo>
                  <a:cubicBezTo>
                    <a:pt x="1386" y="8945"/>
                    <a:pt x="1253" y="8997"/>
                    <a:pt x="1151" y="9015"/>
                  </a:cubicBezTo>
                  <a:cubicBezTo>
                    <a:pt x="825" y="9093"/>
                    <a:pt x="723" y="9215"/>
                    <a:pt x="601" y="9485"/>
                  </a:cubicBezTo>
                  <a:cubicBezTo>
                    <a:pt x="520" y="9676"/>
                    <a:pt x="346" y="9825"/>
                    <a:pt x="245" y="10016"/>
                  </a:cubicBezTo>
                  <a:cubicBezTo>
                    <a:pt x="224" y="10060"/>
                    <a:pt x="132" y="10095"/>
                    <a:pt x="92" y="10129"/>
                  </a:cubicBezTo>
                  <a:cubicBezTo>
                    <a:pt x="51" y="10155"/>
                    <a:pt x="20" y="10208"/>
                    <a:pt x="0" y="10251"/>
                  </a:cubicBezTo>
                  <a:lnTo>
                    <a:pt x="41" y="10269"/>
                  </a:lnTo>
                  <a:cubicBezTo>
                    <a:pt x="316" y="10365"/>
                    <a:pt x="611" y="10460"/>
                    <a:pt x="856" y="1064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4101CF53-5C45-41B1-BD80-8E90CFB9104E}"/>
                </a:ext>
              </a:extLst>
            </p:cNvPr>
            <p:cNvSpPr/>
            <p:nvPr/>
          </p:nvSpPr>
          <p:spPr>
            <a:xfrm>
              <a:off x="6187605" y="2121023"/>
              <a:ext cx="731070" cy="55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46" extrusionOk="0">
                  <a:moveTo>
                    <a:pt x="20083" y="8059"/>
                  </a:moveTo>
                  <a:cubicBezTo>
                    <a:pt x="20111" y="8003"/>
                    <a:pt x="20154" y="7966"/>
                    <a:pt x="20168" y="7892"/>
                  </a:cubicBezTo>
                  <a:cubicBezTo>
                    <a:pt x="20182" y="7855"/>
                    <a:pt x="20182" y="7800"/>
                    <a:pt x="20196" y="7744"/>
                  </a:cubicBezTo>
                  <a:cubicBezTo>
                    <a:pt x="20210" y="7651"/>
                    <a:pt x="20224" y="7540"/>
                    <a:pt x="20267" y="7448"/>
                  </a:cubicBezTo>
                  <a:cubicBezTo>
                    <a:pt x="20324" y="7299"/>
                    <a:pt x="20409" y="7207"/>
                    <a:pt x="20465" y="7133"/>
                  </a:cubicBezTo>
                  <a:cubicBezTo>
                    <a:pt x="20550" y="7021"/>
                    <a:pt x="20621" y="6947"/>
                    <a:pt x="20635" y="6781"/>
                  </a:cubicBezTo>
                  <a:cubicBezTo>
                    <a:pt x="20635" y="6781"/>
                    <a:pt x="20635" y="6762"/>
                    <a:pt x="20635" y="6762"/>
                  </a:cubicBezTo>
                  <a:cubicBezTo>
                    <a:pt x="20224" y="6744"/>
                    <a:pt x="19856" y="6410"/>
                    <a:pt x="19644" y="5966"/>
                  </a:cubicBezTo>
                  <a:cubicBezTo>
                    <a:pt x="19615" y="5910"/>
                    <a:pt x="19587" y="5854"/>
                    <a:pt x="19573" y="5780"/>
                  </a:cubicBezTo>
                  <a:cubicBezTo>
                    <a:pt x="19502" y="5614"/>
                    <a:pt x="19445" y="5465"/>
                    <a:pt x="19346" y="5391"/>
                  </a:cubicBezTo>
                  <a:cubicBezTo>
                    <a:pt x="19247" y="5317"/>
                    <a:pt x="19233" y="5317"/>
                    <a:pt x="19190" y="5354"/>
                  </a:cubicBezTo>
                  <a:cubicBezTo>
                    <a:pt x="19120" y="5391"/>
                    <a:pt x="19021" y="5465"/>
                    <a:pt x="18836" y="5447"/>
                  </a:cubicBezTo>
                  <a:cubicBezTo>
                    <a:pt x="18482" y="5410"/>
                    <a:pt x="18213" y="4947"/>
                    <a:pt x="18001" y="4576"/>
                  </a:cubicBezTo>
                  <a:cubicBezTo>
                    <a:pt x="17944" y="4484"/>
                    <a:pt x="17887" y="4372"/>
                    <a:pt x="17831" y="4317"/>
                  </a:cubicBezTo>
                  <a:cubicBezTo>
                    <a:pt x="17675" y="4113"/>
                    <a:pt x="17618" y="3891"/>
                    <a:pt x="17562" y="3687"/>
                  </a:cubicBezTo>
                  <a:cubicBezTo>
                    <a:pt x="17505" y="3483"/>
                    <a:pt x="17448" y="3298"/>
                    <a:pt x="17321" y="3113"/>
                  </a:cubicBezTo>
                  <a:cubicBezTo>
                    <a:pt x="17264" y="3039"/>
                    <a:pt x="17193" y="2965"/>
                    <a:pt x="17108" y="2890"/>
                  </a:cubicBezTo>
                  <a:cubicBezTo>
                    <a:pt x="16953" y="2742"/>
                    <a:pt x="16768" y="2557"/>
                    <a:pt x="16683" y="2335"/>
                  </a:cubicBezTo>
                  <a:cubicBezTo>
                    <a:pt x="16627" y="2186"/>
                    <a:pt x="16627" y="2038"/>
                    <a:pt x="16641" y="1927"/>
                  </a:cubicBezTo>
                  <a:cubicBezTo>
                    <a:pt x="16641" y="1779"/>
                    <a:pt x="16641" y="1723"/>
                    <a:pt x="16570" y="1668"/>
                  </a:cubicBezTo>
                  <a:cubicBezTo>
                    <a:pt x="16344" y="1483"/>
                    <a:pt x="15975" y="1779"/>
                    <a:pt x="15763" y="1964"/>
                  </a:cubicBezTo>
                  <a:lnTo>
                    <a:pt x="15720" y="2001"/>
                  </a:lnTo>
                  <a:cubicBezTo>
                    <a:pt x="15324" y="2316"/>
                    <a:pt x="14984" y="2594"/>
                    <a:pt x="14516" y="2724"/>
                  </a:cubicBezTo>
                  <a:cubicBezTo>
                    <a:pt x="14191" y="2816"/>
                    <a:pt x="13893" y="2724"/>
                    <a:pt x="13610" y="2631"/>
                  </a:cubicBezTo>
                  <a:cubicBezTo>
                    <a:pt x="13440" y="2575"/>
                    <a:pt x="13284" y="2520"/>
                    <a:pt x="13114" y="2520"/>
                  </a:cubicBezTo>
                  <a:cubicBezTo>
                    <a:pt x="12278" y="2464"/>
                    <a:pt x="11698" y="2112"/>
                    <a:pt x="10975" y="1686"/>
                  </a:cubicBezTo>
                  <a:lnTo>
                    <a:pt x="10905" y="1649"/>
                  </a:lnTo>
                  <a:cubicBezTo>
                    <a:pt x="10607" y="1483"/>
                    <a:pt x="10338" y="1483"/>
                    <a:pt x="10012" y="1483"/>
                  </a:cubicBezTo>
                  <a:cubicBezTo>
                    <a:pt x="9871" y="1483"/>
                    <a:pt x="9743" y="1483"/>
                    <a:pt x="9587" y="1483"/>
                  </a:cubicBezTo>
                  <a:cubicBezTo>
                    <a:pt x="9162" y="1445"/>
                    <a:pt x="8667" y="1242"/>
                    <a:pt x="8341" y="1038"/>
                  </a:cubicBezTo>
                  <a:cubicBezTo>
                    <a:pt x="8213" y="964"/>
                    <a:pt x="8043" y="927"/>
                    <a:pt x="7873" y="871"/>
                  </a:cubicBezTo>
                  <a:cubicBezTo>
                    <a:pt x="7619" y="816"/>
                    <a:pt x="7364" y="742"/>
                    <a:pt x="7151" y="556"/>
                  </a:cubicBezTo>
                  <a:cubicBezTo>
                    <a:pt x="7052" y="482"/>
                    <a:pt x="6981" y="408"/>
                    <a:pt x="6910" y="334"/>
                  </a:cubicBezTo>
                  <a:cubicBezTo>
                    <a:pt x="6698" y="130"/>
                    <a:pt x="6585" y="19"/>
                    <a:pt x="6230" y="1"/>
                  </a:cubicBezTo>
                  <a:cubicBezTo>
                    <a:pt x="5947" y="1"/>
                    <a:pt x="5820" y="-18"/>
                    <a:pt x="5621" y="130"/>
                  </a:cubicBezTo>
                  <a:cubicBezTo>
                    <a:pt x="5536" y="186"/>
                    <a:pt x="5451" y="297"/>
                    <a:pt x="5366" y="427"/>
                  </a:cubicBezTo>
                  <a:cubicBezTo>
                    <a:pt x="5267" y="575"/>
                    <a:pt x="5154" y="723"/>
                    <a:pt x="5012" y="797"/>
                  </a:cubicBezTo>
                  <a:cubicBezTo>
                    <a:pt x="4715" y="982"/>
                    <a:pt x="4432" y="816"/>
                    <a:pt x="4219" y="667"/>
                  </a:cubicBezTo>
                  <a:lnTo>
                    <a:pt x="4134" y="612"/>
                  </a:lnTo>
                  <a:cubicBezTo>
                    <a:pt x="4035" y="556"/>
                    <a:pt x="3936" y="501"/>
                    <a:pt x="3837" y="464"/>
                  </a:cubicBezTo>
                  <a:cubicBezTo>
                    <a:pt x="3709" y="408"/>
                    <a:pt x="3568" y="334"/>
                    <a:pt x="3440" y="241"/>
                  </a:cubicBezTo>
                  <a:cubicBezTo>
                    <a:pt x="3369" y="204"/>
                    <a:pt x="3313" y="149"/>
                    <a:pt x="3270" y="130"/>
                  </a:cubicBezTo>
                  <a:cubicBezTo>
                    <a:pt x="3143" y="38"/>
                    <a:pt x="3086" y="1"/>
                    <a:pt x="2874" y="1"/>
                  </a:cubicBezTo>
                  <a:cubicBezTo>
                    <a:pt x="2831" y="1"/>
                    <a:pt x="2789" y="1"/>
                    <a:pt x="2760" y="1"/>
                  </a:cubicBezTo>
                  <a:cubicBezTo>
                    <a:pt x="2704" y="1"/>
                    <a:pt x="2633" y="19"/>
                    <a:pt x="2576" y="1"/>
                  </a:cubicBezTo>
                  <a:cubicBezTo>
                    <a:pt x="2534" y="167"/>
                    <a:pt x="2491" y="334"/>
                    <a:pt x="2463" y="519"/>
                  </a:cubicBezTo>
                  <a:cubicBezTo>
                    <a:pt x="2392" y="871"/>
                    <a:pt x="2335" y="1223"/>
                    <a:pt x="2151" y="1538"/>
                  </a:cubicBezTo>
                  <a:cubicBezTo>
                    <a:pt x="2024" y="1760"/>
                    <a:pt x="1797" y="2094"/>
                    <a:pt x="1599" y="2261"/>
                  </a:cubicBezTo>
                  <a:cubicBezTo>
                    <a:pt x="1386" y="2446"/>
                    <a:pt x="1188" y="2464"/>
                    <a:pt x="1004" y="2483"/>
                  </a:cubicBezTo>
                  <a:cubicBezTo>
                    <a:pt x="905" y="2483"/>
                    <a:pt x="806" y="2501"/>
                    <a:pt x="707" y="2538"/>
                  </a:cubicBezTo>
                  <a:cubicBezTo>
                    <a:pt x="565" y="2594"/>
                    <a:pt x="197" y="2872"/>
                    <a:pt x="83" y="3020"/>
                  </a:cubicBezTo>
                  <a:cubicBezTo>
                    <a:pt x="-30" y="3168"/>
                    <a:pt x="-16" y="3242"/>
                    <a:pt x="55" y="3483"/>
                  </a:cubicBezTo>
                  <a:cubicBezTo>
                    <a:pt x="83" y="3576"/>
                    <a:pt x="112" y="3668"/>
                    <a:pt x="140" y="3780"/>
                  </a:cubicBezTo>
                  <a:cubicBezTo>
                    <a:pt x="763" y="3965"/>
                    <a:pt x="777" y="4428"/>
                    <a:pt x="777" y="5002"/>
                  </a:cubicBezTo>
                  <a:cubicBezTo>
                    <a:pt x="777" y="5021"/>
                    <a:pt x="777" y="5058"/>
                    <a:pt x="777" y="5076"/>
                  </a:cubicBezTo>
                  <a:cubicBezTo>
                    <a:pt x="777" y="5150"/>
                    <a:pt x="777" y="5243"/>
                    <a:pt x="777" y="5336"/>
                  </a:cubicBezTo>
                  <a:cubicBezTo>
                    <a:pt x="777" y="5354"/>
                    <a:pt x="777" y="5373"/>
                    <a:pt x="777" y="5391"/>
                  </a:cubicBezTo>
                  <a:cubicBezTo>
                    <a:pt x="777" y="5484"/>
                    <a:pt x="777" y="5577"/>
                    <a:pt x="763" y="5669"/>
                  </a:cubicBezTo>
                  <a:cubicBezTo>
                    <a:pt x="749" y="5873"/>
                    <a:pt x="735" y="6095"/>
                    <a:pt x="763" y="6243"/>
                  </a:cubicBezTo>
                  <a:cubicBezTo>
                    <a:pt x="792" y="6373"/>
                    <a:pt x="862" y="6503"/>
                    <a:pt x="947" y="6632"/>
                  </a:cubicBezTo>
                  <a:cubicBezTo>
                    <a:pt x="990" y="6707"/>
                    <a:pt x="1032" y="6781"/>
                    <a:pt x="1075" y="6855"/>
                  </a:cubicBezTo>
                  <a:cubicBezTo>
                    <a:pt x="1231" y="7188"/>
                    <a:pt x="1231" y="7373"/>
                    <a:pt x="1245" y="7596"/>
                  </a:cubicBezTo>
                  <a:cubicBezTo>
                    <a:pt x="1245" y="7688"/>
                    <a:pt x="1245" y="7800"/>
                    <a:pt x="1259" y="7929"/>
                  </a:cubicBezTo>
                  <a:cubicBezTo>
                    <a:pt x="1273" y="8114"/>
                    <a:pt x="1287" y="8133"/>
                    <a:pt x="1344" y="8207"/>
                  </a:cubicBezTo>
                  <a:cubicBezTo>
                    <a:pt x="1386" y="8263"/>
                    <a:pt x="1429" y="8337"/>
                    <a:pt x="1500" y="8466"/>
                  </a:cubicBezTo>
                  <a:cubicBezTo>
                    <a:pt x="1641" y="8800"/>
                    <a:pt x="1556" y="9115"/>
                    <a:pt x="1486" y="9411"/>
                  </a:cubicBezTo>
                  <a:cubicBezTo>
                    <a:pt x="1401" y="9726"/>
                    <a:pt x="1358" y="9911"/>
                    <a:pt x="1500" y="10115"/>
                  </a:cubicBezTo>
                  <a:cubicBezTo>
                    <a:pt x="1528" y="10152"/>
                    <a:pt x="1670" y="10226"/>
                    <a:pt x="1755" y="10282"/>
                  </a:cubicBezTo>
                  <a:cubicBezTo>
                    <a:pt x="1868" y="10337"/>
                    <a:pt x="1967" y="10393"/>
                    <a:pt x="2038" y="10467"/>
                  </a:cubicBezTo>
                  <a:cubicBezTo>
                    <a:pt x="2038" y="10467"/>
                    <a:pt x="2449" y="10856"/>
                    <a:pt x="2548" y="11134"/>
                  </a:cubicBezTo>
                  <a:cubicBezTo>
                    <a:pt x="2590" y="11245"/>
                    <a:pt x="2590" y="11356"/>
                    <a:pt x="2590" y="11449"/>
                  </a:cubicBezTo>
                  <a:cubicBezTo>
                    <a:pt x="2590" y="11504"/>
                    <a:pt x="2590" y="11560"/>
                    <a:pt x="2604" y="11597"/>
                  </a:cubicBezTo>
                  <a:cubicBezTo>
                    <a:pt x="2604" y="11597"/>
                    <a:pt x="2604" y="11597"/>
                    <a:pt x="2604" y="11597"/>
                  </a:cubicBezTo>
                  <a:cubicBezTo>
                    <a:pt x="2604" y="11597"/>
                    <a:pt x="2647" y="11634"/>
                    <a:pt x="2661" y="11653"/>
                  </a:cubicBezTo>
                  <a:cubicBezTo>
                    <a:pt x="2704" y="11708"/>
                    <a:pt x="2746" y="11764"/>
                    <a:pt x="2774" y="11819"/>
                  </a:cubicBezTo>
                  <a:cubicBezTo>
                    <a:pt x="2831" y="11986"/>
                    <a:pt x="2888" y="12134"/>
                    <a:pt x="2930" y="12283"/>
                  </a:cubicBezTo>
                  <a:cubicBezTo>
                    <a:pt x="2987" y="12486"/>
                    <a:pt x="3044" y="12672"/>
                    <a:pt x="3129" y="12857"/>
                  </a:cubicBezTo>
                  <a:cubicBezTo>
                    <a:pt x="3199" y="13005"/>
                    <a:pt x="3270" y="13190"/>
                    <a:pt x="3327" y="13357"/>
                  </a:cubicBezTo>
                  <a:cubicBezTo>
                    <a:pt x="3468" y="13746"/>
                    <a:pt x="3596" y="14116"/>
                    <a:pt x="3865" y="14246"/>
                  </a:cubicBezTo>
                  <a:cubicBezTo>
                    <a:pt x="3893" y="14265"/>
                    <a:pt x="3936" y="14265"/>
                    <a:pt x="3978" y="14246"/>
                  </a:cubicBezTo>
                  <a:cubicBezTo>
                    <a:pt x="4049" y="14246"/>
                    <a:pt x="4134" y="14228"/>
                    <a:pt x="4233" y="14283"/>
                  </a:cubicBezTo>
                  <a:cubicBezTo>
                    <a:pt x="4304" y="14320"/>
                    <a:pt x="4347" y="14413"/>
                    <a:pt x="4375" y="14468"/>
                  </a:cubicBezTo>
                  <a:cubicBezTo>
                    <a:pt x="4389" y="14487"/>
                    <a:pt x="4389" y="14506"/>
                    <a:pt x="4403" y="14524"/>
                  </a:cubicBezTo>
                  <a:cubicBezTo>
                    <a:pt x="4672" y="14746"/>
                    <a:pt x="4828" y="14895"/>
                    <a:pt x="4984" y="15284"/>
                  </a:cubicBezTo>
                  <a:cubicBezTo>
                    <a:pt x="5041" y="15450"/>
                    <a:pt x="5097" y="15598"/>
                    <a:pt x="5154" y="15765"/>
                  </a:cubicBezTo>
                  <a:cubicBezTo>
                    <a:pt x="5196" y="15913"/>
                    <a:pt x="5253" y="16062"/>
                    <a:pt x="5310" y="16210"/>
                  </a:cubicBezTo>
                  <a:cubicBezTo>
                    <a:pt x="5324" y="16247"/>
                    <a:pt x="5366" y="16321"/>
                    <a:pt x="5395" y="16395"/>
                  </a:cubicBezTo>
                  <a:cubicBezTo>
                    <a:pt x="5551" y="16710"/>
                    <a:pt x="5650" y="16951"/>
                    <a:pt x="5664" y="17099"/>
                  </a:cubicBezTo>
                  <a:cubicBezTo>
                    <a:pt x="5664" y="17284"/>
                    <a:pt x="5607" y="17432"/>
                    <a:pt x="5536" y="17562"/>
                  </a:cubicBezTo>
                  <a:cubicBezTo>
                    <a:pt x="5466" y="17710"/>
                    <a:pt x="5437" y="17803"/>
                    <a:pt x="5451" y="17896"/>
                  </a:cubicBezTo>
                  <a:cubicBezTo>
                    <a:pt x="5466" y="17951"/>
                    <a:pt x="5494" y="17970"/>
                    <a:pt x="5508" y="17988"/>
                  </a:cubicBezTo>
                  <a:cubicBezTo>
                    <a:pt x="5636" y="18062"/>
                    <a:pt x="5905" y="17914"/>
                    <a:pt x="6004" y="17877"/>
                  </a:cubicBezTo>
                  <a:cubicBezTo>
                    <a:pt x="6103" y="17821"/>
                    <a:pt x="6202" y="17747"/>
                    <a:pt x="6315" y="17673"/>
                  </a:cubicBezTo>
                  <a:cubicBezTo>
                    <a:pt x="6443" y="17581"/>
                    <a:pt x="6585" y="17488"/>
                    <a:pt x="6726" y="17414"/>
                  </a:cubicBezTo>
                  <a:cubicBezTo>
                    <a:pt x="6868" y="17358"/>
                    <a:pt x="6910" y="17284"/>
                    <a:pt x="6995" y="17210"/>
                  </a:cubicBezTo>
                  <a:cubicBezTo>
                    <a:pt x="7052" y="17155"/>
                    <a:pt x="7109" y="17080"/>
                    <a:pt x="7222" y="17006"/>
                  </a:cubicBezTo>
                  <a:cubicBezTo>
                    <a:pt x="7392" y="16877"/>
                    <a:pt x="7604" y="16877"/>
                    <a:pt x="7902" y="16988"/>
                  </a:cubicBezTo>
                  <a:lnTo>
                    <a:pt x="8001" y="17025"/>
                  </a:lnTo>
                  <a:cubicBezTo>
                    <a:pt x="8213" y="17118"/>
                    <a:pt x="8341" y="17155"/>
                    <a:pt x="8610" y="17099"/>
                  </a:cubicBezTo>
                  <a:cubicBezTo>
                    <a:pt x="8638" y="17025"/>
                    <a:pt x="8709" y="16895"/>
                    <a:pt x="8865" y="16895"/>
                  </a:cubicBezTo>
                  <a:cubicBezTo>
                    <a:pt x="8865" y="16895"/>
                    <a:pt x="8865" y="16895"/>
                    <a:pt x="8865" y="16895"/>
                  </a:cubicBezTo>
                  <a:cubicBezTo>
                    <a:pt x="9035" y="16895"/>
                    <a:pt x="9092" y="17025"/>
                    <a:pt x="9120" y="17099"/>
                  </a:cubicBezTo>
                  <a:cubicBezTo>
                    <a:pt x="9177" y="17118"/>
                    <a:pt x="9233" y="17118"/>
                    <a:pt x="9290" y="17118"/>
                  </a:cubicBezTo>
                  <a:cubicBezTo>
                    <a:pt x="9446" y="17136"/>
                    <a:pt x="9616" y="17155"/>
                    <a:pt x="9786" y="17321"/>
                  </a:cubicBezTo>
                  <a:cubicBezTo>
                    <a:pt x="10069" y="17581"/>
                    <a:pt x="10380" y="18044"/>
                    <a:pt x="10621" y="18414"/>
                  </a:cubicBezTo>
                  <a:lnTo>
                    <a:pt x="10678" y="18507"/>
                  </a:lnTo>
                  <a:cubicBezTo>
                    <a:pt x="10919" y="18859"/>
                    <a:pt x="11103" y="19878"/>
                    <a:pt x="10862" y="20378"/>
                  </a:cubicBezTo>
                  <a:cubicBezTo>
                    <a:pt x="10735" y="20637"/>
                    <a:pt x="10536" y="20637"/>
                    <a:pt x="10395" y="20637"/>
                  </a:cubicBezTo>
                  <a:cubicBezTo>
                    <a:pt x="10324" y="20637"/>
                    <a:pt x="10296" y="20637"/>
                    <a:pt x="10267" y="20656"/>
                  </a:cubicBezTo>
                  <a:cubicBezTo>
                    <a:pt x="10310" y="20822"/>
                    <a:pt x="10508" y="21267"/>
                    <a:pt x="10565" y="21360"/>
                  </a:cubicBezTo>
                  <a:cubicBezTo>
                    <a:pt x="10791" y="21582"/>
                    <a:pt x="11301" y="21323"/>
                    <a:pt x="11669" y="21137"/>
                  </a:cubicBezTo>
                  <a:cubicBezTo>
                    <a:pt x="11825" y="21063"/>
                    <a:pt x="11967" y="20989"/>
                    <a:pt x="12080" y="20952"/>
                  </a:cubicBezTo>
                  <a:cubicBezTo>
                    <a:pt x="12151" y="20934"/>
                    <a:pt x="12236" y="20915"/>
                    <a:pt x="12307" y="20897"/>
                  </a:cubicBezTo>
                  <a:cubicBezTo>
                    <a:pt x="12505" y="20860"/>
                    <a:pt x="12647" y="20841"/>
                    <a:pt x="12774" y="20637"/>
                  </a:cubicBezTo>
                  <a:cubicBezTo>
                    <a:pt x="12803" y="20582"/>
                    <a:pt x="12831" y="20489"/>
                    <a:pt x="12859" y="20396"/>
                  </a:cubicBezTo>
                  <a:cubicBezTo>
                    <a:pt x="12916" y="20174"/>
                    <a:pt x="13015" y="19822"/>
                    <a:pt x="13341" y="19859"/>
                  </a:cubicBezTo>
                  <a:cubicBezTo>
                    <a:pt x="13610" y="19896"/>
                    <a:pt x="13780" y="20174"/>
                    <a:pt x="13921" y="20433"/>
                  </a:cubicBezTo>
                  <a:cubicBezTo>
                    <a:pt x="14120" y="20785"/>
                    <a:pt x="14219" y="20915"/>
                    <a:pt x="14431" y="20804"/>
                  </a:cubicBezTo>
                  <a:cubicBezTo>
                    <a:pt x="14417" y="20804"/>
                    <a:pt x="14431" y="20785"/>
                    <a:pt x="14446" y="20767"/>
                  </a:cubicBezTo>
                  <a:cubicBezTo>
                    <a:pt x="14474" y="20711"/>
                    <a:pt x="14516" y="20637"/>
                    <a:pt x="14573" y="20582"/>
                  </a:cubicBezTo>
                  <a:cubicBezTo>
                    <a:pt x="14700" y="20489"/>
                    <a:pt x="14828" y="20489"/>
                    <a:pt x="14941" y="20508"/>
                  </a:cubicBezTo>
                  <a:cubicBezTo>
                    <a:pt x="14913" y="20359"/>
                    <a:pt x="14927" y="20211"/>
                    <a:pt x="14984" y="20026"/>
                  </a:cubicBezTo>
                  <a:cubicBezTo>
                    <a:pt x="15125" y="19674"/>
                    <a:pt x="15380" y="19433"/>
                    <a:pt x="15621" y="19211"/>
                  </a:cubicBezTo>
                  <a:cubicBezTo>
                    <a:pt x="15890" y="18970"/>
                    <a:pt x="16145" y="18729"/>
                    <a:pt x="16230" y="18359"/>
                  </a:cubicBezTo>
                  <a:cubicBezTo>
                    <a:pt x="16273" y="18155"/>
                    <a:pt x="16244" y="17933"/>
                    <a:pt x="16216" y="17673"/>
                  </a:cubicBezTo>
                  <a:cubicBezTo>
                    <a:pt x="16188" y="17414"/>
                    <a:pt x="16159" y="17136"/>
                    <a:pt x="16202" y="16877"/>
                  </a:cubicBezTo>
                  <a:cubicBezTo>
                    <a:pt x="16315" y="16210"/>
                    <a:pt x="16740" y="16173"/>
                    <a:pt x="17080" y="16136"/>
                  </a:cubicBezTo>
                  <a:lnTo>
                    <a:pt x="17137" y="16136"/>
                  </a:lnTo>
                  <a:cubicBezTo>
                    <a:pt x="17321" y="16117"/>
                    <a:pt x="17491" y="16080"/>
                    <a:pt x="17647" y="16025"/>
                  </a:cubicBezTo>
                  <a:cubicBezTo>
                    <a:pt x="17887" y="15969"/>
                    <a:pt x="18142" y="15913"/>
                    <a:pt x="18440" y="15913"/>
                  </a:cubicBezTo>
                  <a:cubicBezTo>
                    <a:pt x="18440" y="15913"/>
                    <a:pt x="18440" y="15913"/>
                    <a:pt x="18440" y="15913"/>
                  </a:cubicBezTo>
                  <a:cubicBezTo>
                    <a:pt x="18525" y="15913"/>
                    <a:pt x="18638" y="15932"/>
                    <a:pt x="18751" y="15932"/>
                  </a:cubicBezTo>
                  <a:cubicBezTo>
                    <a:pt x="19006" y="15950"/>
                    <a:pt x="19304" y="15987"/>
                    <a:pt x="19474" y="15895"/>
                  </a:cubicBezTo>
                  <a:cubicBezTo>
                    <a:pt x="19545" y="15858"/>
                    <a:pt x="19615" y="15710"/>
                    <a:pt x="19686" y="15580"/>
                  </a:cubicBezTo>
                  <a:cubicBezTo>
                    <a:pt x="19771" y="15413"/>
                    <a:pt x="19870" y="15246"/>
                    <a:pt x="19998" y="15154"/>
                  </a:cubicBezTo>
                  <a:cubicBezTo>
                    <a:pt x="19984" y="15024"/>
                    <a:pt x="19955" y="14895"/>
                    <a:pt x="19941" y="14783"/>
                  </a:cubicBezTo>
                  <a:cubicBezTo>
                    <a:pt x="19828" y="14154"/>
                    <a:pt x="20054" y="13876"/>
                    <a:pt x="20267" y="13598"/>
                  </a:cubicBezTo>
                  <a:cubicBezTo>
                    <a:pt x="20352" y="13505"/>
                    <a:pt x="20437" y="13394"/>
                    <a:pt x="20508" y="13264"/>
                  </a:cubicBezTo>
                  <a:cubicBezTo>
                    <a:pt x="20550" y="13190"/>
                    <a:pt x="20579" y="13116"/>
                    <a:pt x="20607" y="13023"/>
                  </a:cubicBezTo>
                  <a:cubicBezTo>
                    <a:pt x="20664" y="12857"/>
                    <a:pt x="20734" y="12690"/>
                    <a:pt x="20890" y="12542"/>
                  </a:cubicBezTo>
                  <a:cubicBezTo>
                    <a:pt x="20961" y="12468"/>
                    <a:pt x="21032" y="12431"/>
                    <a:pt x="21103" y="12375"/>
                  </a:cubicBezTo>
                  <a:cubicBezTo>
                    <a:pt x="21202" y="12301"/>
                    <a:pt x="21287" y="12245"/>
                    <a:pt x="21358" y="12153"/>
                  </a:cubicBezTo>
                  <a:cubicBezTo>
                    <a:pt x="21513" y="11949"/>
                    <a:pt x="21570" y="11653"/>
                    <a:pt x="21499" y="11393"/>
                  </a:cubicBezTo>
                  <a:cubicBezTo>
                    <a:pt x="21471" y="11282"/>
                    <a:pt x="21386" y="11078"/>
                    <a:pt x="21159" y="11060"/>
                  </a:cubicBezTo>
                  <a:cubicBezTo>
                    <a:pt x="21074" y="11041"/>
                    <a:pt x="21003" y="11060"/>
                    <a:pt x="20947" y="11060"/>
                  </a:cubicBezTo>
                  <a:cubicBezTo>
                    <a:pt x="20649" y="11060"/>
                    <a:pt x="20564" y="10949"/>
                    <a:pt x="20536" y="10486"/>
                  </a:cubicBezTo>
                  <a:lnTo>
                    <a:pt x="20536" y="10430"/>
                  </a:lnTo>
                  <a:cubicBezTo>
                    <a:pt x="20508" y="9985"/>
                    <a:pt x="20494" y="9911"/>
                    <a:pt x="20295" y="9541"/>
                  </a:cubicBezTo>
                  <a:lnTo>
                    <a:pt x="20210" y="9393"/>
                  </a:lnTo>
                  <a:cubicBezTo>
                    <a:pt x="20040" y="9096"/>
                    <a:pt x="19856" y="8763"/>
                    <a:pt x="20026" y="8281"/>
                  </a:cubicBezTo>
                  <a:cubicBezTo>
                    <a:pt x="19984" y="8207"/>
                    <a:pt x="20040" y="8133"/>
                    <a:pt x="20083" y="805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A7ACF27E-0F69-4163-87B9-5FC3EEC3FDC9}"/>
                </a:ext>
              </a:extLst>
            </p:cNvPr>
            <p:cNvSpPr/>
            <p:nvPr/>
          </p:nvSpPr>
          <p:spPr>
            <a:xfrm>
              <a:off x="3975169" y="2308599"/>
              <a:ext cx="1332871" cy="74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477" extrusionOk="0">
                  <a:moveTo>
                    <a:pt x="13227" y="21101"/>
                  </a:moveTo>
                  <a:cubicBezTo>
                    <a:pt x="13344" y="20893"/>
                    <a:pt x="13445" y="20602"/>
                    <a:pt x="13492" y="20394"/>
                  </a:cubicBezTo>
                  <a:cubicBezTo>
                    <a:pt x="13508" y="20339"/>
                    <a:pt x="13515" y="20283"/>
                    <a:pt x="13523" y="20228"/>
                  </a:cubicBezTo>
                  <a:cubicBezTo>
                    <a:pt x="13562" y="20034"/>
                    <a:pt x="13601" y="19826"/>
                    <a:pt x="13741" y="19701"/>
                  </a:cubicBezTo>
                  <a:cubicBezTo>
                    <a:pt x="13866" y="19590"/>
                    <a:pt x="13998" y="19604"/>
                    <a:pt x="14115" y="19604"/>
                  </a:cubicBezTo>
                  <a:cubicBezTo>
                    <a:pt x="14162" y="19604"/>
                    <a:pt x="14216" y="19618"/>
                    <a:pt x="14263" y="19604"/>
                  </a:cubicBezTo>
                  <a:cubicBezTo>
                    <a:pt x="14396" y="19590"/>
                    <a:pt x="14567" y="19521"/>
                    <a:pt x="14645" y="19438"/>
                  </a:cubicBezTo>
                  <a:cubicBezTo>
                    <a:pt x="14676" y="19396"/>
                    <a:pt x="14707" y="19341"/>
                    <a:pt x="14738" y="19285"/>
                  </a:cubicBezTo>
                  <a:cubicBezTo>
                    <a:pt x="14808" y="19146"/>
                    <a:pt x="14894" y="18966"/>
                    <a:pt x="15058" y="18994"/>
                  </a:cubicBezTo>
                  <a:lnTo>
                    <a:pt x="15112" y="19008"/>
                  </a:lnTo>
                  <a:lnTo>
                    <a:pt x="15128" y="19105"/>
                  </a:lnTo>
                  <a:cubicBezTo>
                    <a:pt x="15159" y="19382"/>
                    <a:pt x="15198" y="19410"/>
                    <a:pt x="15198" y="19410"/>
                  </a:cubicBezTo>
                  <a:cubicBezTo>
                    <a:pt x="15213" y="19424"/>
                    <a:pt x="15291" y="19313"/>
                    <a:pt x="15330" y="19257"/>
                  </a:cubicBezTo>
                  <a:cubicBezTo>
                    <a:pt x="15408" y="19146"/>
                    <a:pt x="15502" y="19008"/>
                    <a:pt x="15603" y="18966"/>
                  </a:cubicBezTo>
                  <a:cubicBezTo>
                    <a:pt x="15619" y="18758"/>
                    <a:pt x="15611" y="18550"/>
                    <a:pt x="15595" y="18315"/>
                  </a:cubicBezTo>
                  <a:cubicBezTo>
                    <a:pt x="15580" y="18051"/>
                    <a:pt x="15564" y="17774"/>
                    <a:pt x="15595" y="17524"/>
                  </a:cubicBezTo>
                  <a:cubicBezTo>
                    <a:pt x="15642" y="17136"/>
                    <a:pt x="15938" y="16984"/>
                    <a:pt x="16187" y="16845"/>
                  </a:cubicBezTo>
                  <a:cubicBezTo>
                    <a:pt x="16288" y="16790"/>
                    <a:pt x="16374" y="16748"/>
                    <a:pt x="16436" y="16693"/>
                  </a:cubicBezTo>
                  <a:cubicBezTo>
                    <a:pt x="16491" y="16651"/>
                    <a:pt x="16545" y="16595"/>
                    <a:pt x="16600" y="16540"/>
                  </a:cubicBezTo>
                  <a:cubicBezTo>
                    <a:pt x="16779" y="16360"/>
                    <a:pt x="16958" y="16180"/>
                    <a:pt x="17169" y="16166"/>
                  </a:cubicBezTo>
                  <a:cubicBezTo>
                    <a:pt x="17247" y="16166"/>
                    <a:pt x="17317" y="16166"/>
                    <a:pt x="17387" y="16166"/>
                  </a:cubicBezTo>
                  <a:cubicBezTo>
                    <a:pt x="17589" y="16166"/>
                    <a:pt x="17761" y="16180"/>
                    <a:pt x="17924" y="15999"/>
                  </a:cubicBezTo>
                  <a:cubicBezTo>
                    <a:pt x="18041" y="15875"/>
                    <a:pt x="18127" y="15722"/>
                    <a:pt x="18228" y="15542"/>
                  </a:cubicBezTo>
                  <a:cubicBezTo>
                    <a:pt x="18314" y="15389"/>
                    <a:pt x="18399" y="15237"/>
                    <a:pt x="18508" y="15112"/>
                  </a:cubicBezTo>
                  <a:cubicBezTo>
                    <a:pt x="18571" y="15043"/>
                    <a:pt x="18633" y="15001"/>
                    <a:pt x="18695" y="14973"/>
                  </a:cubicBezTo>
                  <a:cubicBezTo>
                    <a:pt x="18734" y="14946"/>
                    <a:pt x="18781" y="14932"/>
                    <a:pt x="18812" y="14904"/>
                  </a:cubicBezTo>
                  <a:cubicBezTo>
                    <a:pt x="18859" y="14862"/>
                    <a:pt x="18898" y="14821"/>
                    <a:pt x="18929" y="14793"/>
                  </a:cubicBezTo>
                  <a:cubicBezTo>
                    <a:pt x="19023" y="14696"/>
                    <a:pt x="19100" y="14613"/>
                    <a:pt x="19287" y="14613"/>
                  </a:cubicBezTo>
                  <a:lnTo>
                    <a:pt x="19326" y="14613"/>
                  </a:lnTo>
                  <a:cubicBezTo>
                    <a:pt x="19443" y="14613"/>
                    <a:pt x="19552" y="14627"/>
                    <a:pt x="19677" y="14738"/>
                  </a:cubicBezTo>
                  <a:cubicBezTo>
                    <a:pt x="19724" y="14779"/>
                    <a:pt x="19762" y="14835"/>
                    <a:pt x="19801" y="14890"/>
                  </a:cubicBezTo>
                  <a:cubicBezTo>
                    <a:pt x="19848" y="14960"/>
                    <a:pt x="19903" y="15029"/>
                    <a:pt x="19942" y="15043"/>
                  </a:cubicBezTo>
                  <a:cubicBezTo>
                    <a:pt x="20074" y="15098"/>
                    <a:pt x="20168" y="15070"/>
                    <a:pt x="20277" y="14904"/>
                  </a:cubicBezTo>
                  <a:cubicBezTo>
                    <a:pt x="20284" y="14890"/>
                    <a:pt x="20292" y="14876"/>
                    <a:pt x="20300" y="14849"/>
                  </a:cubicBezTo>
                  <a:cubicBezTo>
                    <a:pt x="20316" y="14807"/>
                    <a:pt x="20339" y="14765"/>
                    <a:pt x="20362" y="14738"/>
                  </a:cubicBezTo>
                  <a:cubicBezTo>
                    <a:pt x="20386" y="14710"/>
                    <a:pt x="20417" y="14696"/>
                    <a:pt x="20464" y="14655"/>
                  </a:cubicBezTo>
                  <a:cubicBezTo>
                    <a:pt x="20487" y="14641"/>
                    <a:pt x="20526" y="14613"/>
                    <a:pt x="20541" y="14599"/>
                  </a:cubicBezTo>
                  <a:cubicBezTo>
                    <a:pt x="20565" y="14557"/>
                    <a:pt x="20612" y="14266"/>
                    <a:pt x="20619" y="14100"/>
                  </a:cubicBezTo>
                  <a:cubicBezTo>
                    <a:pt x="20619" y="14072"/>
                    <a:pt x="20619" y="14031"/>
                    <a:pt x="20612" y="13989"/>
                  </a:cubicBezTo>
                  <a:cubicBezTo>
                    <a:pt x="20604" y="13920"/>
                    <a:pt x="20604" y="13837"/>
                    <a:pt x="20612" y="13753"/>
                  </a:cubicBezTo>
                  <a:cubicBezTo>
                    <a:pt x="20627" y="13642"/>
                    <a:pt x="20658" y="13587"/>
                    <a:pt x="20674" y="13559"/>
                  </a:cubicBezTo>
                  <a:cubicBezTo>
                    <a:pt x="20689" y="13532"/>
                    <a:pt x="20689" y="13532"/>
                    <a:pt x="20689" y="13518"/>
                  </a:cubicBezTo>
                  <a:cubicBezTo>
                    <a:pt x="20760" y="13032"/>
                    <a:pt x="20900" y="12700"/>
                    <a:pt x="21133" y="12492"/>
                  </a:cubicBezTo>
                  <a:cubicBezTo>
                    <a:pt x="21180" y="12450"/>
                    <a:pt x="21219" y="12422"/>
                    <a:pt x="21258" y="12395"/>
                  </a:cubicBezTo>
                  <a:cubicBezTo>
                    <a:pt x="21336" y="12339"/>
                    <a:pt x="21375" y="12312"/>
                    <a:pt x="21445" y="12173"/>
                  </a:cubicBezTo>
                  <a:cubicBezTo>
                    <a:pt x="21468" y="12131"/>
                    <a:pt x="21492" y="12090"/>
                    <a:pt x="21507" y="12062"/>
                  </a:cubicBezTo>
                  <a:cubicBezTo>
                    <a:pt x="21570" y="11965"/>
                    <a:pt x="21593" y="11923"/>
                    <a:pt x="21585" y="11785"/>
                  </a:cubicBezTo>
                  <a:cubicBezTo>
                    <a:pt x="21577" y="11715"/>
                    <a:pt x="21554" y="11618"/>
                    <a:pt x="21538" y="11521"/>
                  </a:cubicBezTo>
                  <a:cubicBezTo>
                    <a:pt x="21515" y="11438"/>
                    <a:pt x="21500" y="11341"/>
                    <a:pt x="21484" y="11258"/>
                  </a:cubicBezTo>
                  <a:lnTo>
                    <a:pt x="21468" y="11133"/>
                  </a:lnTo>
                  <a:cubicBezTo>
                    <a:pt x="21429" y="10870"/>
                    <a:pt x="21398" y="10662"/>
                    <a:pt x="21406" y="10357"/>
                  </a:cubicBezTo>
                  <a:cubicBezTo>
                    <a:pt x="21406" y="10190"/>
                    <a:pt x="21383" y="10066"/>
                    <a:pt x="21359" y="9913"/>
                  </a:cubicBezTo>
                  <a:cubicBezTo>
                    <a:pt x="21344" y="9816"/>
                    <a:pt x="21328" y="9719"/>
                    <a:pt x="21313" y="9594"/>
                  </a:cubicBezTo>
                  <a:cubicBezTo>
                    <a:pt x="21297" y="9456"/>
                    <a:pt x="21305" y="9303"/>
                    <a:pt x="21313" y="9151"/>
                  </a:cubicBezTo>
                  <a:cubicBezTo>
                    <a:pt x="21313" y="9081"/>
                    <a:pt x="21320" y="9012"/>
                    <a:pt x="21320" y="8943"/>
                  </a:cubicBezTo>
                  <a:cubicBezTo>
                    <a:pt x="21320" y="8762"/>
                    <a:pt x="21328" y="8568"/>
                    <a:pt x="21328" y="8374"/>
                  </a:cubicBezTo>
                  <a:cubicBezTo>
                    <a:pt x="21336" y="8014"/>
                    <a:pt x="21352" y="7639"/>
                    <a:pt x="21320" y="7307"/>
                  </a:cubicBezTo>
                  <a:cubicBezTo>
                    <a:pt x="21313" y="7210"/>
                    <a:pt x="21297" y="7113"/>
                    <a:pt x="21281" y="7015"/>
                  </a:cubicBezTo>
                  <a:cubicBezTo>
                    <a:pt x="21258" y="6891"/>
                    <a:pt x="21235" y="6752"/>
                    <a:pt x="21227" y="6586"/>
                  </a:cubicBezTo>
                  <a:cubicBezTo>
                    <a:pt x="21219" y="6378"/>
                    <a:pt x="21227" y="6156"/>
                    <a:pt x="21227" y="5948"/>
                  </a:cubicBezTo>
                  <a:lnTo>
                    <a:pt x="21227" y="5782"/>
                  </a:lnTo>
                  <a:cubicBezTo>
                    <a:pt x="21227" y="5504"/>
                    <a:pt x="21227" y="5490"/>
                    <a:pt x="21141" y="5352"/>
                  </a:cubicBezTo>
                  <a:cubicBezTo>
                    <a:pt x="21133" y="5338"/>
                    <a:pt x="21126" y="5338"/>
                    <a:pt x="21126" y="5324"/>
                  </a:cubicBezTo>
                  <a:cubicBezTo>
                    <a:pt x="21102" y="5296"/>
                    <a:pt x="21079" y="5241"/>
                    <a:pt x="21048" y="5185"/>
                  </a:cubicBezTo>
                  <a:cubicBezTo>
                    <a:pt x="21040" y="5172"/>
                    <a:pt x="21040" y="5172"/>
                    <a:pt x="21032" y="5158"/>
                  </a:cubicBezTo>
                  <a:cubicBezTo>
                    <a:pt x="20962" y="5033"/>
                    <a:pt x="20869" y="4894"/>
                    <a:pt x="20814" y="4839"/>
                  </a:cubicBezTo>
                  <a:cubicBezTo>
                    <a:pt x="20627" y="4659"/>
                    <a:pt x="20393" y="4880"/>
                    <a:pt x="20199" y="5075"/>
                  </a:cubicBezTo>
                  <a:cubicBezTo>
                    <a:pt x="20129" y="5144"/>
                    <a:pt x="20066" y="5213"/>
                    <a:pt x="20004" y="5255"/>
                  </a:cubicBezTo>
                  <a:cubicBezTo>
                    <a:pt x="19926" y="5310"/>
                    <a:pt x="19833" y="5338"/>
                    <a:pt x="19739" y="5366"/>
                  </a:cubicBezTo>
                  <a:cubicBezTo>
                    <a:pt x="19685" y="5380"/>
                    <a:pt x="19622" y="5393"/>
                    <a:pt x="19576" y="5421"/>
                  </a:cubicBezTo>
                  <a:cubicBezTo>
                    <a:pt x="19451" y="5477"/>
                    <a:pt x="19318" y="5477"/>
                    <a:pt x="19186" y="5463"/>
                  </a:cubicBezTo>
                  <a:cubicBezTo>
                    <a:pt x="19132" y="5463"/>
                    <a:pt x="19077" y="5463"/>
                    <a:pt x="19030" y="5463"/>
                  </a:cubicBezTo>
                  <a:cubicBezTo>
                    <a:pt x="18828" y="5463"/>
                    <a:pt x="18789" y="5463"/>
                    <a:pt x="18711" y="5213"/>
                  </a:cubicBezTo>
                  <a:lnTo>
                    <a:pt x="18680" y="5116"/>
                  </a:lnTo>
                  <a:cubicBezTo>
                    <a:pt x="18617" y="4936"/>
                    <a:pt x="18571" y="4742"/>
                    <a:pt x="18524" y="4562"/>
                  </a:cubicBezTo>
                  <a:cubicBezTo>
                    <a:pt x="18493" y="4437"/>
                    <a:pt x="18462" y="4312"/>
                    <a:pt x="18431" y="4201"/>
                  </a:cubicBezTo>
                  <a:cubicBezTo>
                    <a:pt x="18415" y="4132"/>
                    <a:pt x="18392" y="4062"/>
                    <a:pt x="18376" y="3993"/>
                  </a:cubicBezTo>
                  <a:cubicBezTo>
                    <a:pt x="18376" y="3979"/>
                    <a:pt x="18368" y="3965"/>
                    <a:pt x="18368" y="3952"/>
                  </a:cubicBezTo>
                  <a:cubicBezTo>
                    <a:pt x="18283" y="3938"/>
                    <a:pt x="18189" y="3896"/>
                    <a:pt x="18103" y="3952"/>
                  </a:cubicBezTo>
                  <a:cubicBezTo>
                    <a:pt x="17994" y="4007"/>
                    <a:pt x="17909" y="4381"/>
                    <a:pt x="17792" y="4340"/>
                  </a:cubicBezTo>
                  <a:cubicBezTo>
                    <a:pt x="17613" y="4270"/>
                    <a:pt x="17410" y="4409"/>
                    <a:pt x="17231" y="4395"/>
                  </a:cubicBezTo>
                  <a:cubicBezTo>
                    <a:pt x="17052" y="4395"/>
                    <a:pt x="16896" y="4243"/>
                    <a:pt x="16732" y="4146"/>
                  </a:cubicBezTo>
                  <a:cubicBezTo>
                    <a:pt x="16647" y="4090"/>
                    <a:pt x="16577" y="3563"/>
                    <a:pt x="16647" y="3536"/>
                  </a:cubicBezTo>
                  <a:cubicBezTo>
                    <a:pt x="16686" y="3522"/>
                    <a:pt x="16771" y="3300"/>
                    <a:pt x="16787" y="3231"/>
                  </a:cubicBezTo>
                  <a:cubicBezTo>
                    <a:pt x="16826" y="3078"/>
                    <a:pt x="16655" y="2995"/>
                    <a:pt x="16592" y="2995"/>
                  </a:cubicBezTo>
                  <a:cubicBezTo>
                    <a:pt x="16561" y="2995"/>
                    <a:pt x="16335" y="2953"/>
                    <a:pt x="16335" y="3023"/>
                  </a:cubicBezTo>
                  <a:cubicBezTo>
                    <a:pt x="16343" y="3147"/>
                    <a:pt x="16265" y="3147"/>
                    <a:pt x="16203" y="3161"/>
                  </a:cubicBezTo>
                  <a:cubicBezTo>
                    <a:pt x="16070" y="3217"/>
                    <a:pt x="15611" y="3383"/>
                    <a:pt x="15642" y="3744"/>
                  </a:cubicBezTo>
                  <a:cubicBezTo>
                    <a:pt x="15665" y="4035"/>
                    <a:pt x="15759" y="4395"/>
                    <a:pt x="15876" y="4603"/>
                  </a:cubicBezTo>
                  <a:cubicBezTo>
                    <a:pt x="15922" y="4686"/>
                    <a:pt x="16031" y="4867"/>
                    <a:pt x="16024" y="4977"/>
                  </a:cubicBezTo>
                  <a:cubicBezTo>
                    <a:pt x="16024" y="5047"/>
                    <a:pt x="15969" y="5282"/>
                    <a:pt x="15930" y="5282"/>
                  </a:cubicBezTo>
                  <a:cubicBezTo>
                    <a:pt x="15696" y="5282"/>
                    <a:pt x="15821" y="4797"/>
                    <a:pt x="15696" y="4548"/>
                  </a:cubicBezTo>
                  <a:cubicBezTo>
                    <a:pt x="15619" y="4409"/>
                    <a:pt x="15447" y="4090"/>
                    <a:pt x="15346" y="3993"/>
                  </a:cubicBezTo>
                  <a:cubicBezTo>
                    <a:pt x="15159" y="3827"/>
                    <a:pt x="15097" y="3938"/>
                    <a:pt x="14941" y="4132"/>
                  </a:cubicBezTo>
                  <a:cubicBezTo>
                    <a:pt x="14777" y="4340"/>
                    <a:pt x="14886" y="4284"/>
                    <a:pt x="14886" y="4534"/>
                  </a:cubicBezTo>
                  <a:cubicBezTo>
                    <a:pt x="14886" y="4742"/>
                    <a:pt x="14769" y="4714"/>
                    <a:pt x="14699" y="4645"/>
                  </a:cubicBezTo>
                  <a:cubicBezTo>
                    <a:pt x="14660" y="4603"/>
                    <a:pt x="14621" y="4437"/>
                    <a:pt x="14575" y="4367"/>
                  </a:cubicBezTo>
                  <a:cubicBezTo>
                    <a:pt x="14544" y="4326"/>
                    <a:pt x="14403" y="4132"/>
                    <a:pt x="14427" y="4049"/>
                  </a:cubicBezTo>
                  <a:cubicBezTo>
                    <a:pt x="14544" y="3688"/>
                    <a:pt x="14380" y="3674"/>
                    <a:pt x="14310" y="3993"/>
                  </a:cubicBezTo>
                  <a:cubicBezTo>
                    <a:pt x="14248" y="4270"/>
                    <a:pt x="13998" y="4354"/>
                    <a:pt x="14076" y="3965"/>
                  </a:cubicBezTo>
                  <a:cubicBezTo>
                    <a:pt x="14092" y="3868"/>
                    <a:pt x="14201" y="3799"/>
                    <a:pt x="14232" y="3688"/>
                  </a:cubicBezTo>
                  <a:cubicBezTo>
                    <a:pt x="14255" y="3619"/>
                    <a:pt x="14139" y="3425"/>
                    <a:pt x="14131" y="3328"/>
                  </a:cubicBezTo>
                  <a:cubicBezTo>
                    <a:pt x="14123" y="3272"/>
                    <a:pt x="14053" y="2870"/>
                    <a:pt x="13991" y="3050"/>
                  </a:cubicBezTo>
                  <a:cubicBezTo>
                    <a:pt x="13936" y="3203"/>
                    <a:pt x="13874" y="3342"/>
                    <a:pt x="13827" y="3494"/>
                  </a:cubicBezTo>
                  <a:cubicBezTo>
                    <a:pt x="13733" y="3799"/>
                    <a:pt x="13500" y="3647"/>
                    <a:pt x="13352" y="3771"/>
                  </a:cubicBezTo>
                  <a:cubicBezTo>
                    <a:pt x="13243" y="3855"/>
                    <a:pt x="13227" y="3841"/>
                    <a:pt x="13266" y="4035"/>
                  </a:cubicBezTo>
                  <a:cubicBezTo>
                    <a:pt x="13282" y="4104"/>
                    <a:pt x="13134" y="4270"/>
                    <a:pt x="13110" y="4298"/>
                  </a:cubicBezTo>
                  <a:cubicBezTo>
                    <a:pt x="13064" y="4367"/>
                    <a:pt x="13048" y="4451"/>
                    <a:pt x="12993" y="4506"/>
                  </a:cubicBezTo>
                  <a:cubicBezTo>
                    <a:pt x="12916" y="4575"/>
                    <a:pt x="12768" y="4548"/>
                    <a:pt x="12713" y="4645"/>
                  </a:cubicBezTo>
                  <a:cubicBezTo>
                    <a:pt x="12674" y="4714"/>
                    <a:pt x="12627" y="4714"/>
                    <a:pt x="12643" y="4825"/>
                  </a:cubicBezTo>
                  <a:cubicBezTo>
                    <a:pt x="12659" y="4950"/>
                    <a:pt x="12448" y="5158"/>
                    <a:pt x="12402" y="5241"/>
                  </a:cubicBezTo>
                  <a:cubicBezTo>
                    <a:pt x="12277" y="5449"/>
                    <a:pt x="12215" y="5504"/>
                    <a:pt x="12043" y="5560"/>
                  </a:cubicBezTo>
                  <a:cubicBezTo>
                    <a:pt x="12051" y="5629"/>
                    <a:pt x="12082" y="6308"/>
                    <a:pt x="11965" y="6128"/>
                  </a:cubicBezTo>
                  <a:cubicBezTo>
                    <a:pt x="11919" y="6059"/>
                    <a:pt x="11872" y="6003"/>
                    <a:pt x="11864" y="5892"/>
                  </a:cubicBezTo>
                  <a:cubicBezTo>
                    <a:pt x="11864" y="5865"/>
                    <a:pt x="11848" y="5560"/>
                    <a:pt x="11825" y="5601"/>
                  </a:cubicBezTo>
                  <a:cubicBezTo>
                    <a:pt x="11817" y="5615"/>
                    <a:pt x="11669" y="5296"/>
                    <a:pt x="11646" y="5255"/>
                  </a:cubicBezTo>
                  <a:cubicBezTo>
                    <a:pt x="11615" y="5185"/>
                    <a:pt x="11599" y="5130"/>
                    <a:pt x="11599" y="5033"/>
                  </a:cubicBezTo>
                  <a:cubicBezTo>
                    <a:pt x="11591" y="4811"/>
                    <a:pt x="11560" y="4908"/>
                    <a:pt x="11506" y="4770"/>
                  </a:cubicBezTo>
                  <a:cubicBezTo>
                    <a:pt x="11467" y="4659"/>
                    <a:pt x="11404" y="4686"/>
                    <a:pt x="11412" y="4520"/>
                  </a:cubicBezTo>
                  <a:cubicBezTo>
                    <a:pt x="11420" y="4437"/>
                    <a:pt x="11428" y="4367"/>
                    <a:pt x="11381" y="4312"/>
                  </a:cubicBezTo>
                  <a:cubicBezTo>
                    <a:pt x="11303" y="4215"/>
                    <a:pt x="11116" y="4187"/>
                    <a:pt x="11070" y="4035"/>
                  </a:cubicBezTo>
                  <a:cubicBezTo>
                    <a:pt x="10992" y="3799"/>
                    <a:pt x="11046" y="3563"/>
                    <a:pt x="10883" y="3411"/>
                  </a:cubicBezTo>
                  <a:cubicBezTo>
                    <a:pt x="10828" y="3369"/>
                    <a:pt x="10859" y="3342"/>
                    <a:pt x="10851" y="3244"/>
                  </a:cubicBezTo>
                  <a:cubicBezTo>
                    <a:pt x="10844" y="3120"/>
                    <a:pt x="10774" y="3134"/>
                    <a:pt x="10750" y="3050"/>
                  </a:cubicBezTo>
                  <a:cubicBezTo>
                    <a:pt x="10703" y="2898"/>
                    <a:pt x="10610" y="2870"/>
                    <a:pt x="10540" y="2745"/>
                  </a:cubicBezTo>
                  <a:cubicBezTo>
                    <a:pt x="10493" y="2662"/>
                    <a:pt x="10602" y="2676"/>
                    <a:pt x="10563" y="2579"/>
                  </a:cubicBezTo>
                  <a:cubicBezTo>
                    <a:pt x="10524" y="2468"/>
                    <a:pt x="10400" y="2371"/>
                    <a:pt x="10470" y="2205"/>
                  </a:cubicBezTo>
                  <a:cubicBezTo>
                    <a:pt x="10579" y="1927"/>
                    <a:pt x="10407" y="1914"/>
                    <a:pt x="10291" y="1955"/>
                  </a:cubicBezTo>
                  <a:cubicBezTo>
                    <a:pt x="10228" y="1983"/>
                    <a:pt x="10026" y="1609"/>
                    <a:pt x="10072" y="1511"/>
                  </a:cubicBezTo>
                  <a:cubicBezTo>
                    <a:pt x="10111" y="1414"/>
                    <a:pt x="10205" y="1137"/>
                    <a:pt x="10158" y="1054"/>
                  </a:cubicBezTo>
                  <a:cubicBezTo>
                    <a:pt x="10111" y="957"/>
                    <a:pt x="10104" y="943"/>
                    <a:pt x="10026" y="985"/>
                  </a:cubicBezTo>
                  <a:cubicBezTo>
                    <a:pt x="9979" y="1012"/>
                    <a:pt x="9808" y="1040"/>
                    <a:pt x="9831" y="1193"/>
                  </a:cubicBezTo>
                  <a:cubicBezTo>
                    <a:pt x="9854" y="1359"/>
                    <a:pt x="9831" y="1387"/>
                    <a:pt x="9761" y="1539"/>
                  </a:cubicBezTo>
                  <a:cubicBezTo>
                    <a:pt x="9675" y="1733"/>
                    <a:pt x="9652" y="1761"/>
                    <a:pt x="9519" y="1789"/>
                  </a:cubicBezTo>
                  <a:cubicBezTo>
                    <a:pt x="9566" y="1692"/>
                    <a:pt x="9792" y="1317"/>
                    <a:pt x="9644" y="1290"/>
                  </a:cubicBezTo>
                  <a:cubicBezTo>
                    <a:pt x="9699" y="1165"/>
                    <a:pt x="9784" y="1026"/>
                    <a:pt x="9753" y="860"/>
                  </a:cubicBezTo>
                  <a:cubicBezTo>
                    <a:pt x="9714" y="652"/>
                    <a:pt x="9667" y="652"/>
                    <a:pt x="9699" y="444"/>
                  </a:cubicBezTo>
                  <a:cubicBezTo>
                    <a:pt x="9714" y="333"/>
                    <a:pt x="9823" y="84"/>
                    <a:pt x="9706" y="56"/>
                  </a:cubicBezTo>
                  <a:cubicBezTo>
                    <a:pt x="9613" y="28"/>
                    <a:pt x="9574" y="-69"/>
                    <a:pt x="9519" y="84"/>
                  </a:cubicBezTo>
                  <a:cubicBezTo>
                    <a:pt x="9488" y="167"/>
                    <a:pt x="9418" y="208"/>
                    <a:pt x="9364" y="236"/>
                  </a:cubicBezTo>
                  <a:cubicBezTo>
                    <a:pt x="9294" y="250"/>
                    <a:pt x="9294" y="583"/>
                    <a:pt x="9247" y="680"/>
                  </a:cubicBezTo>
                  <a:cubicBezTo>
                    <a:pt x="9177" y="818"/>
                    <a:pt x="9153" y="1012"/>
                    <a:pt x="9114" y="1193"/>
                  </a:cubicBezTo>
                  <a:cubicBezTo>
                    <a:pt x="9052" y="1026"/>
                    <a:pt x="9052" y="985"/>
                    <a:pt x="9052" y="791"/>
                  </a:cubicBezTo>
                  <a:cubicBezTo>
                    <a:pt x="9052" y="638"/>
                    <a:pt x="9029" y="125"/>
                    <a:pt x="8896" y="402"/>
                  </a:cubicBezTo>
                  <a:cubicBezTo>
                    <a:pt x="8865" y="472"/>
                    <a:pt x="8881" y="624"/>
                    <a:pt x="8834" y="707"/>
                  </a:cubicBezTo>
                  <a:cubicBezTo>
                    <a:pt x="8811" y="763"/>
                    <a:pt x="8733" y="735"/>
                    <a:pt x="8702" y="735"/>
                  </a:cubicBezTo>
                  <a:cubicBezTo>
                    <a:pt x="8647" y="735"/>
                    <a:pt x="8421" y="680"/>
                    <a:pt x="8515" y="846"/>
                  </a:cubicBezTo>
                  <a:cubicBezTo>
                    <a:pt x="8398" y="929"/>
                    <a:pt x="8273" y="1026"/>
                    <a:pt x="8156" y="1096"/>
                  </a:cubicBezTo>
                  <a:cubicBezTo>
                    <a:pt x="8078" y="1151"/>
                    <a:pt x="8024" y="1206"/>
                    <a:pt x="7954" y="1276"/>
                  </a:cubicBezTo>
                  <a:cubicBezTo>
                    <a:pt x="7884" y="1359"/>
                    <a:pt x="7884" y="1179"/>
                    <a:pt x="7837" y="1262"/>
                  </a:cubicBezTo>
                  <a:cubicBezTo>
                    <a:pt x="7790" y="1345"/>
                    <a:pt x="7588" y="957"/>
                    <a:pt x="7533" y="888"/>
                  </a:cubicBezTo>
                  <a:cubicBezTo>
                    <a:pt x="7370" y="694"/>
                    <a:pt x="7299" y="846"/>
                    <a:pt x="7175" y="1054"/>
                  </a:cubicBezTo>
                  <a:cubicBezTo>
                    <a:pt x="7058" y="1248"/>
                    <a:pt x="6996" y="1442"/>
                    <a:pt x="6832" y="1442"/>
                  </a:cubicBezTo>
                  <a:cubicBezTo>
                    <a:pt x="6785" y="1442"/>
                    <a:pt x="6746" y="1609"/>
                    <a:pt x="6754" y="1692"/>
                  </a:cubicBezTo>
                  <a:cubicBezTo>
                    <a:pt x="6770" y="1858"/>
                    <a:pt x="6848" y="1914"/>
                    <a:pt x="6926" y="1955"/>
                  </a:cubicBezTo>
                  <a:cubicBezTo>
                    <a:pt x="7035" y="2011"/>
                    <a:pt x="7066" y="2024"/>
                    <a:pt x="6988" y="2163"/>
                  </a:cubicBezTo>
                  <a:cubicBezTo>
                    <a:pt x="6910" y="2288"/>
                    <a:pt x="6887" y="2468"/>
                    <a:pt x="6918" y="2634"/>
                  </a:cubicBezTo>
                  <a:cubicBezTo>
                    <a:pt x="6941" y="2745"/>
                    <a:pt x="6785" y="2662"/>
                    <a:pt x="6824" y="2842"/>
                  </a:cubicBezTo>
                  <a:cubicBezTo>
                    <a:pt x="6863" y="3009"/>
                    <a:pt x="6957" y="3050"/>
                    <a:pt x="6855" y="3217"/>
                  </a:cubicBezTo>
                  <a:cubicBezTo>
                    <a:pt x="6762" y="3369"/>
                    <a:pt x="6614" y="3397"/>
                    <a:pt x="6497" y="3300"/>
                  </a:cubicBezTo>
                  <a:cubicBezTo>
                    <a:pt x="6482" y="3286"/>
                    <a:pt x="6521" y="3134"/>
                    <a:pt x="6489" y="3064"/>
                  </a:cubicBezTo>
                  <a:cubicBezTo>
                    <a:pt x="6474" y="3037"/>
                    <a:pt x="6318" y="3037"/>
                    <a:pt x="6302" y="3050"/>
                  </a:cubicBezTo>
                  <a:cubicBezTo>
                    <a:pt x="6240" y="3175"/>
                    <a:pt x="6053" y="2801"/>
                    <a:pt x="6030" y="2759"/>
                  </a:cubicBezTo>
                  <a:cubicBezTo>
                    <a:pt x="5921" y="2607"/>
                    <a:pt x="5897" y="2537"/>
                    <a:pt x="5765" y="2634"/>
                  </a:cubicBezTo>
                  <a:cubicBezTo>
                    <a:pt x="5594" y="2759"/>
                    <a:pt x="5150" y="2842"/>
                    <a:pt x="5298" y="3383"/>
                  </a:cubicBezTo>
                  <a:cubicBezTo>
                    <a:pt x="5337" y="3536"/>
                    <a:pt x="5391" y="3674"/>
                    <a:pt x="5329" y="3841"/>
                  </a:cubicBezTo>
                  <a:cubicBezTo>
                    <a:pt x="5290" y="3952"/>
                    <a:pt x="5181" y="3910"/>
                    <a:pt x="5150" y="3813"/>
                  </a:cubicBezTo>
                  <a:cubicBezTo>
                    <a:pt x="5103" y="3674"/>
                    <a:pt x="5079" y="3231"/>
                    <a:pt x="4924" y="3314"/>
                  </a:cubicBezTo>
                  <a:cubicBezTo>
                    <a:pt x="4924" y="3314"/>
                    <a:pt x="5002" y="3577"/>
                    <a:pt x="4916" y="3605"/>
                  </a:cubicBezTo>
                  <a:cubicBezTo>
                    <a:pt x="4815" y="3647"/>
                    <a:pt x="4776" y="3563"/>
                    <a:pt x="4776" y="3383"/>
                  </a:cubicBezTo>
                  <a:cubicBezTo>
                    <a:pt x="4776" y="3272"/>
                    <a:pt x="4713" y="3189"/>
                    <a:pt x="4729" y="3078"/>
                  </a:cubicBezTo>
                  <a:cubicBezTo>
                    <a:pt x="4745" y="2884"/>
                    <a:pt x="4760" y="2801"/>
                    <a:pt x="4745" y="2593"/>
                  </a:cubicBezTo>
                  <a:cubicBezTo>
                    <a:pt x="4737" y="2357"/>
                    <a:pt x="4511" y="2537"/>
                    <a:pt x="4425" y="2579"/>
                  </a:cubicBezTo>
                  <a:cubicBezTo>
                    <a:pt x="4355" y="2607"/>
                    <a:pt x="4075" y="3134"/>
                    <a:pt x="4067" y="3120"/>
                  </a:cubicBezTo>
                  <a:cubicBezTo>
                    <a:pt x="4012" y="3064"/>
                    <a:pt x="4059" y="2773"/>
                    <a:pt x="3966" y="2870"/>
                  </a:cubicBezTo>
                  <a:cubicBezTo>
                    <a:pt x="3864" y="2981"/>
                    <a:pt x="3747" y="3092"/>
                    <a:pt x="3631" y="3147"/>
                  </a:cubicBezTo>
                  <a:cubicBezTo>
                    <a:pt x="3451" y="3217"/>
                    <a:pt x="3163" y="3064"/>
                    <a:pt x="3381" y="3591"/>
                  </a:cubicBezTo>
                  <a:cubicBezTo>
                    <a:pt x="3265" y="3633"/>
                    <a:pt x="3155" y="3702"/>
                    <a:pt x="3039" y="3757"/>
                  </a:cubicBezTo>
                  <a:cubicBezTo>
                    <a:pt x="2875" y="3841"/>
                    <a:pt x="2930" y="4159"/>
                    <a:pt x="2719" y="3896"/>
                  </a:cubicBezTo>
                  <a:cubicBezTo>
                    <a:pt x="2774" y="3965"/>
                    <a:pt x="2750" y="3466"/>
                    <a:pt x="2743" y="3425"/>
                  </a:cubicBezTo>
                  <a:cubicBezTo>
                    <a:pt x="2680" y="3203"/>
                    <a:pt x="2618" y="3244"/>
                    <a:pt x="2501" y="3258"/>
                  </a:cubicBezTo>
                  <a:cubicBezTo>
                    <a:pt x="2416" y="3258"/>
                    <a:pt x="2369" y="3231"/>
                    <a:pt x="2322" y="3369"/>
                  </a:cubicBezTo>
                  <a:cubicBezTo>
                    <a:pt x="2291" y="3452"/>
                    <a:pt x="2197" y="3730"/>
                    <a:pt x="2135" y="3674"/>
                  </a:cubicBezTo>
                  <a:cubicBezTo>
                    <a:pt x="2096" y="3647"/>
                    <a:pt x="2057" y="3591"/>
                    <a:pt x="2010" y="3605"/>
                  </a:cubicBezTo>
                  <a:cubicBezTo>
                    <a:pt x="1917" y="3619"/>
                    <a:pt x="1995" y="3716"/>
                    <a:pt x="1979" y="3771"/>
                  </a:cubicBezTo>
                  <a:cubicBezTo>
                    <a:pt x="1948" y="3882"/>
                    <a:pt x="1917" y="3924"/>
                    <a:pt x="1855" y="4007"/>
                  </a:cubicBezTo>
                  <a:cubicBezTo>
                    <a:pt x="1722" y="4187"/>
                    <a:pt x="1590" y="3744"/>
                    <a:pt x="1473" y="3702"/>
                  </a:cubicBezTo>
                  <a:cubicBezTo>
                    <a:pt x="1489" y="3702"/>
                    <a:pt x="1512" y="3827"/>
                    <a:pt x="1481" y="3827"/>
                  </a:cubicBezTo>
                  <a:cubicBezTo>
                    <a:pt x="1426" y="3841"/>
                    <a:pt x="1247" y="3910"/>
                    <a:pt x="1255" y="4035"/>
                  </a:cubicBezTo>
                  <a:cubicBezTo>
                    <a:pt x="1255" y="4159"/>
                    <a:pt x="1348" y="4340"/>
                    <a:pt x="1224" y="4340"/>
                  </a:cubicBezTo>
                  <a:cubicBezTo>
                    <a:pt x="1091" y="4340"/>
                    <a:pt x="1045" y="4354"/>
                    <a:pt x="1068" y="4617"/>
                  </a:cubicBezTo>
                  <a:cubicBezTo>
                    <a:pt x="1076" y="4728"/>
                    <a:pt x="1045" y="4811"/>
                    <a:pt x="982" y="4853"/>
                  </a:cubicBezTo>
                  <a:cubicBezTo>
                    <a:pt x="842" y="4936"/>
                    <a:pt x="904" y="4880"/>
                    <a:pt x="850" y="5047"/>
                  </a:cubicBezTo>
                  <a:cubicBezTo>
                    <a:pt x="826" y="5130"/>
                    <a:pt x="663" y="5005"/>
                    <a:pt x="632" y="4991"/>
                  </a:cubicBezTo>
                  <a:cubicBezTo>
                    <a:pt x="507" y="4936"/>
                    <a:pt x="484" y="4991"/>
                    <a:pt x="390" y="5130"/>
                  </a:cubicBezTo>
                  <a:cubicBezTo>
                    <a:pt x="336" y="5213"/>
                    <a:pt x="320" y="5380"/>
                    <a:pt x="258" y="5477"/>
                  </a:cubicBezTo>
                  <a:cubicBezTo>
                    <a:pt x="211" y="5546"/>
                    <a:pt x="180" y="5698"/>
                    <a:pt x="196" y="5809"/>
                  </a:cubicBezTo>
                  <a:cubicBezTo>
                    <a:pt x="219" y="5976"/>
                    <a:pt x="320" y="6156"/>
                    <a:pt x="336" y="6308"/>
                  </a:cubicBezTo>
                  <a:cubicBezTo>
                    <a:pt x="344" y="6419"/>
                    <a:pt x="172" y="6336"/>
                    <a:pt x="141" y="6530"/>
                  </a:cubicBezTo>
                  <a:cubicBezTo>
                    <a:pt x="110" y="6683"/>
                    <a:pt x="118" y="6849"/>
                    <a:pt x="118" y="7015"/>
                  </a:cubicBezTo>
                  <a:cubicBezTo>
                    <a:pt x="118" y="7237"/>
                    <a:pt x="16" y="7168"/>
                    <a:pt x="1" y="7320"/>
                  </a:cubicBezTo>
                  <a:cubicBezTo>
                    <a:pt x="-7" y="7404"/>
                    <a:pt x="86" y="7598"/>
                    <a:pt x="118" y="7653"/>
                  </a:cubicBezTo>
                  <a:cubicBezTo>
                    <a:pt x="180" y="7764"/>
                    <a:pt x="79" y="8014"/>
                    <a:pt x="71" y="8138"/>
                  </a:cubicBezTo>
                  <a:cubicBezTo>
                    <a:pt x="63" y="8235"/>
                    <a:pt x="118" y="8541"/>
                    <a:pt x="164" y="8596"/>
                  </a:cubicBezTo>
                  <a:cubicBezTo>
                    <a:pt x="203" y="8624"/>
                    <a:pt x="382" y="8568"/>
                    <a:pt x="421" y="8568"/>
                  </a:cubicBezTo>
                  <a:cubicBezTo>
                    <a:pt x="499" y="8554"/>
                    <a:pt x="476" y="8499"/>
                    <a:pt x="476" y="8388"/>
                  </a:cubicBezTo>
                  <a:cubicBezTo>
                    <a:pt x="499" y="8055"/>
                    <a:pt x="593" y="8249"/>
                    <a:pt x="686" y="8319"/>
                  </a:cubicBezTo>
                  <a:cubicBezTo>
                    <a:pt x="741" y="8360"/>
                    <a:pt x="897" y="8596"/>
                    <a:pt x="951" y="8554"/>
                  </a:cubicBezTo>
                  <a:cubicBezTo>
                    <a:pt x="1045" y="8499"/>
                    <a:pt x="1115" y="8388"/>
                    <a:pt x="1200" y="8319"/>
                  </a:cubicBezTo>
                  <a:cubicBezTo>
                    <a:pt x="1232" y="8291"/>
                    <a:pt x="1528" y="8028"/>
                    <a:pt x="1512" y="7944"/>
                  </a:cubicBezTo>
                  <a:cubicBezTo>
                    <a:pt x="1520" y="8000"/>
                    <a:pt x="1808" y="7612"/>
                    <a:pt x="1831" y="7556"/>
                  </a:cubicBezTo>
                  <a:cubicBezTo>
                    <a:pt x="1901" y="7390"/>
                    <a:pt x="2010" y="7542"/>
                    <a:pt x="2104" y="7542"/>
                  </a:cubicBezTo>
                  <a:cubicBezTo>
                    <a:pt x="2190" y="7542"/>
                    <a:pt x="2260" y="7418"/>
                    <a:pt x="2345" y="7404"/>
                  </a:cubicBezTo>
                  <a:cubicBezTo>
                    <a:pt x="2493" y="7390"/>
                    <a:pt x="2268" y="8000"/>
                    <a:pt x="2205" y="8041"/>
                  </a:cubicBezTo>
                  <a:cubicBezTo>
                    <a:pt x="2127" y="8111"/>
                    <a:pt x="1831" y="8513"/>
                    <a:pt x="1940" y="8582"/>
                  </a:cubicBezTo>
                  <a:cubicBezTo>
                    <a:pt x="2065" y="8665"/>
                    <a:pt x="2049" y="8735"/>
                    <a:pt x="2190" y="8693"/>
                  </a:cubicBezTo>
                  <a:cubicBezTo>
                    <a:pt x="2314" y="8665"/>
                    <a:pt x="2400" y="8527"/>
                    <a:pt x="2509" y="8430"/>
                  </a:cubicBezTo>
                  <a:cubicBezTo>
                    <a:pt x="2556" y="8388"/>
                    <a:pt x="2789" y="8277"/>
                    <a:pt x="2766" y="8471"/>
                  </a:cubicBezTo>
                  <a:cubicBezTo>
                    <a:pt x="2750" y="8638"/>
                    <a:pt x="2587" y="8679"/>
                    <a:pt x="2602" y="8818"/>
                  </a:cubicBezTo>
                  <a:cubicBezTo>
                    <a:pt x="2618" y="8929"/>
                    <a:pt x="3054" y="9053"/>
                    <a:pt x="3140" y="9109"/>
                  </a:cubicBezTo>
                  <a:cubicBezTo>
                    <a:pt x="3257" y="9192"/>
                    <a:pt x="3218" y="9497"/>
                    <a:pt x="3109" y="9372"/>
                  </a:cubicBezTo>
                  <a:cubicBezTo>
                    <a:pt x="3000" y="9234"/>
                    <a:pt x="2852" y="9289"/>
                    <a:pt x="2727" y="9331"/>
                  </a:cubicBezTo>
                  <a:cubicBezTo>
                    <a:pt x="2673" y="9345"/>
                    <a:pt x="2626" y="9372"/>
                    <a:pt x="2571" y="9386"/>
                  </a:cubicBezTo>
                  <a:cubicBezTo>
                    <a:pt x="2486" y="9400"/>
                    <a:pt x="2392" y="9650"/>
                    <a:pt x="2330" y="9608"/>
                  </a:cubicBezTo>
                  <a:cubicBezTo>
                    <a:pt x="2213" y="9525"/>
                    <a:pt x="2104" y="9580"/>
                    <a:pt x="1979" y="9553"/>
                  </a:cubicBezTo>
                  <a:cubicBezTo>
                    <a:pt x="1862" y="9525"/>
                    <a:pt x="1808" y="9317"/>
                    <a:pt x="1683" y="9289"/>
                  </a:cubicBezTo>
                  <a:cubicBezTo>
                    <a:pt x="1590" y="9275"/>
                    <a:pt x="1528" y="9234"/>
                    <a:pt x="1489" y="9081"/>
                  </a:cubicBezTo>
                  <a:cubicBezTo>
                    <a:pt x="1465" y="8984"/>
                    <a:pt x="1442" y="8901"/>
                    <a:pt x="1411" y="8818"/>
                  </a:cubicBezTo>
                  <a:cubicBezTo>
                    <a:pt x="1356" y="8679"/>
                    <a:pt x="1348" y="8790"/>
                    <a:pt x="1286" y="8818"/>
                  </a:cubicBezTo>
                  <a:cubicBezTo>
                    <a:pt x="1255" y="8832"/>
                    <a:pt x="1216" y="9081"/>
                    <a:pt x="1154" y="9137"/>
                  </a:cubicBezTo>
                  <a:cubicBezTo>
                    <a:pt x="1091" y="9206"/>
                    <a:pt x="936" y="9275"/>
                    <a:pt x="912" y="9442"/>
                  </a:cubicBezTo>
                  <a:cubicBezTo>
                    <a:pt x="897" y="9580"/>
                    <a:pt x="1496" y="9580"/>
                    <a:pt x="1551" y="9802"/>
                  </a:cubicBezTo>
                  <a:cubicBezTo>
                    <a:pt x="1551" y="9802"/>
                    <a:pt x="1309" y="10038"/>
                    <a:pt x="1294" y="10066"/>
                  </a:cubicBezTo>
                  <a:cubicBezTo>
                    <a:pt x="1263" y="10107"/>
                    <a:pt x="1309" y="10176"/>
                    <a:pt x="1333" y="10246"/>
                  </a:cubicBezTo>
                  <a:cubicBezTo>
                    <a:pt x="1387" y="10412"/>
                    <a:pt x="1294" y="10578"/>
                    <a:pt x="1224" y="10676"/>
                  </a:cubicBezTo>
                  <a:cubicBezTo>
                    <a:pt x="1107" y="10828"/>
                    <a:pt x="1216" y="11091"/>
                    <a:pt x="1341" y="11008"/>
                  </a:cubicBezTo>
                  <a:cubicBezTo>
                    <a:pt x="1434" y="10939"/>
                    <a:pt x="1520" y="10897"/>
                    <a:pt x="1528" y="10717"/>
                  </a:cubicBezTo>
                  <a:cubicBezTo>
                    <a:pt x="1535" y="10578"/>
                    <a:pt x="1574" y="10412"/>
                    <a:pt x="1621" y="10301"/>
                  </a:cubicBezTo>
                  <a:cubicBezTo>
                    <a:pt x="1668" y="10176"/>
                    <a:pt x="1730" y="10010"/>
                    <a:pt x="1808" y="9941"/>
                  </a:cubicBezTo>
                  <a:cubicBezTo>
                    <a:pt x="1878" y="9871"/>
                    <a:pt x="1948" y="10066"/>
                    <a:pt x="2003" y="10135"/>
                  </a:cubicBezTo>
                  <a:cubicBezTo>
                    <a:pt x="2151" y="10329"/>
                    <a:pt x="2314" y="10260"/>
                    <a:pt x="2462" y="10412"/>
                  </a:cubicBezTo>
                  <a:cubicBezTo>
                    <a:pt x="2517" y="10468"/>
                    <a:pt x="2859" y="10800"/>
                    <a:pt x="2844" y="10814"/>
                  </a:cubicBezTo>
                  <a:cubicBezTo>
                    <a:pt x="2821" y="10842"/>
                    <a:pt x="2906" y="10884"/>
                    <a:pt x="2867" y="10967"/>
                  </a:cubicBezTo>
                  <a:cubicBezTo>
                    <a:pt x="2789" y="11147"/>
                    <a:pt x="2836" y="11244"/>
                    <a:pt x="2930" y="11396"/>
                  </a:cubicBezTo>
                  <a:cubicBezTo>
                    <a:pt x="3015" y="11535"/>
                    <a:pt x="3039" y="11577"/>
                    <a:pt x="3039" y="11757"/>
                  </a:cubicBezTo>
                  <a:cubicBezTo>
                    <a:pt x="3039" y="11896"/>
                    <a:pt x="3023" y="12242"/>
                    <a:pt x="2922" y="12270"/>
                  </a:cubicBezTo>
                  <a:cubicBezTo>
                    <a:pt x="2782" y="12311"/>
                    <a:pt x="2634" y="12242"/>
                    <a:pt x="2493" y="12256"/>
                  </a:cubicBezTo>
                  <a:cubicBezTo>
                    <a:pt x="2408" y="12270"/>
                    <a:pt x="2322" y="12256"/>
                    <a:pt x="2229" y="12256"/>
                  </a:cubicBezTo>
                  <a:cubicBezTo>
                    <a:pt x="2120" y="12256"/>
                    <a:pt x="2049" y="12409"/>
                    <a:pt x="1956" y="12464"/>
                  </a:cubicBezTo>
                  <a:cubicBezTo>
                    <a:pt x="1816" y="12561"/>
                    <a:pt x="1621" y="12450"/>
                    <a:pt x="1465" y="12492"/>
                  </a:cubicBezTo>
                  <a:cubicBezTo>
                    <a:pt x="1387" y="12506"/>
                    <a:pt x="1325" y="12589"/>
                    <a:pt x="1263" y="12658"/>
                  </a:cubicBezTo>
                  <a:cubicBezTo>
                    <a:pt x="1122" y="12783"/>
                    <a:pt x="959" y="12755"/>
                    <a:pt x="811" y="12755"/>
                  </a:cubicBezTo>
                  <a:cubicBezTo>
                    <a:pt x="678" y="12755"/>
                    <a:pt x="367" y="12700"/>
                    <a:pt x="273" y="12866"/>
                  </a:cubicBezTo>
                  <a:cubicBezTo>
                    <a:pt x="242" y="12922"/>
                    <a:pt x="390" y="13116"/>
                    <a:pt x="421" y="13129"/>
                  </a:cubicBezTo>
                  <a:cubicBezTo>
                    <a:pt x="546" y="13171"/>
                    <a:pt x="671" y="13116"/>
                    <a:pt x="795" y="13213"/>
                  </a:cubicBezTo>
                  <a:cubicBezTo>
                    <a:pt x="928" y="13324"/>
                    <a:pt x="1052" y="13490"/>
                    <a:pt x="1200" y="13532"/>
                  </a:cubicBezTo>
                  <a:cubicBezTo>
                    <a:pt x="1239" y="13545"/>
                    <a:pt x="1403" y="13629"/>
                    <a:pt x="1348" y="13462"/>
                  </a:cubicBezTo>
                  <a:cubicBezTo>
                    <a:pt x="1294" y="13310"/>
                    <a:pt x="1348" y="13240"/>
                    <a:pt x="1426" y="13351"/>
                  </a:cubicBezTo>
                  <a:cubicBezTo>
                    <a:pt x="1629" y="13629"/>
                    <a:pt x="1878" y="13878"/>
                    <a:pt x="2010" y="14280"/>
                  </a:cubicBezTo>
                  <a:cubicBezTo>
                    <a:pt x="2104" y="14571"/>
                    <a:pt x="2182" y="14890"/>
                    <a:pt x="2291" y="15181"/>
                  </a:cubicBezTo>
                  <a:cubicBezTo>
                    <a:pt x="2400" y="15472"/>
                    <a:pt x="2493" y="15791"/>
                    <a:pt x="2509" y="16138"/>
                  </a:cubicBezTo>
                  <a:cubicBezTo>
                    <a:pt x="2525" y="16387"/>
                    <a:pt x="2299" y="16443"/>
                    <a:pt x="2322" y="16637"/>
                  </a:cubicBezTo>
                  <a:cubicBezTo>
                    <a:pt x="2361" y="16956"/>
                    <a:pt x="2532" y="16693"/>
                    <a:pt x="2610" y="16748"/>
                  </a:cubicBezTo>
                  <a:cubicBezTo>
                    <a:pt x="2711" y="16817"/>
                    <a:pt x="2813" y="16887"/>
                    <a:pt x="2906" y="16970"/>
                  </a:cubicBezTo>
                  <a:cubicBezTo>
                    <a:pt x="2976" y="17025"/>
                    <a:pt x="3210" y="16762"/>
                    <a:pt x="3210" y="16776"/>
                  </a:cubicBezTo>
                  <a:cubicBezTo>
                    <a:pt x="3296" y="16928"/>
                    <a:pt x="3522" y="16582"/>
                    <a:pt x="3599" y="16471"/>
                  </a:cubicBezTo>
                  <a:cubicBezTo>
                    <a:pt x="3662" y="16374"/>
                    <a:pt x="3514" y="16041"/>
                    <a:pt x="3498" y="16069"/>
                  </a:cubicBezTo>
                  <a:cubicBezTo>
                    <a:pt x="3451" y="16138"/>
                    <a:pt x="3342" y="15639"/>
                    <a:pt x="3436" y="15556"/>
                  </a:cubicBezTo>
                  <a:cubicBezTo>
                    <a:pt x="3428" y="15556"/>
                    <a:pt x="3475" y="15805"/>
                    <a:pt x="3498" y="15833"/>
                  </a:cubicBezTo>
                  <a:cubicBezTo>
                    <a:pt x="3561" y="15902"/>
                    <a:pt x="3654" y="15833"/>
                    <a:pt x="3716" y="15791"/>
                  </a:cubicBezTo>
                  <a:cubicBezTo>
                    <a:pt x="3779" y="15750"/>
                    <a:pt x="3833" y="15653"/>
                    <a:pt x="3903" y="15653"/>
                  </a:cubicBezTo>
                  <a:cubicBezTo>
                    <a:pt x="4020" y="15667"/>
                    <a:pt x="4137" y="15764"/>
                    <a:pt x="4262" y="15791"/>
                  </a:cubicBezTo>
                  <a:cubicBezTo>
                    <a:pt x="4316" y="15805"/>
                    <a:pt x="4604" y="16055"/>
                    <a:pt x="4643" y="15972"/>
                  </a:cubicBezTo>
                  <a:cubicBezTo>
                    <a:pt x="4799" y="15653"/>
                    <a:pt x="4620" y="15847"/>
                    <a:pt x="4597" y="15528"/>
                  </a:cubicBezTo>
                  <a:cubicBezTo>
                    <a:pt x="4581" y="15237"/>
                    <a:pt x="4846" y="15472"/>
                    <a:pt x="4916" y="15542"/>
                  </a:cubicBezTo>
                  <a:cubicBezTo>
                    <a:pt x="5048" y="15680"/>
                    <a:pt x="5111" y="15722"/>
                    <a:pt x="5118" y="16013"/>
                  </a:cubicBezTo>
                  <a:cubicBezTo>
                    <a:pt x="5126" y="16263"/>
                    <a:pt x="5274" y="16526"/>
                    <a:pt x="5383" y="16679"/>
                  </a:cubicBezTo>
                  <a:cubicBezTo>
                    <a:pt x="5562" y="16928"/>
                    <a:pt x="5687" y="16914"/>
                    <a:pt x="5897" y="16859"/>
                  </a:cubicBezTo>
                  <a:cubicBezTo>
                    <a:pt x="5967" y="16845"/>
                    <a:pt x="5967" y="16692"/>
                    <a:pt x="6006" y="16637"/>
                  </a:cubicBezTo>
                  <a:cubicBezTo>
                    <a:pt x="6045" y="16595"/>
                    <a:pt x="6154" y="16803"/>
                    <a:pt x="6170" y="16845"/>
                  </a:cubicBezTo>
                  <a:cubicBezTo>
                    <a:pt x="6318" y="17095"/>
                    <a:pt x="6404" y="17219"/>
                    <a:pt x="6614" y="17178"/>
                  </a:cubicBezTo>
                  <a:cubicBezTo>
                    <a:pt x="6739" y="17150"/>
                    <a:pt x="6863" y="17150"/>
                    <a:pt x="6988" y="17150"/>
                  </a:cubicBezTo>
                  <a:cubicBezTo>
                    <a:pt x="7058" y="17150"/>
                    <a:pt x="7190" y="17108"/>
                    <a:pt x="7245" y="17178"/>
                  </a:cubicBezTo>
                  <a:cubicBezTo>
                    <a:pt x="7261" y="17192"/>
                    <a:pt x="7190" y="17261"/>
                    <a:pt x="7190" y="17261"/>
                  </a:cubicBezTo>
                  <a:cubicBezTo>
                    <a:pt x="7151" y="17316"/>
                    <a:pt x="7323" y="17968"/>
                    <a:pt x="7354" y="18037"/>
                  </a:cubicBezTo>
                  <a:cubicBezTo>
                    <a:pt x="7471" y="18259"/>
                    <a:pt x="7634" y="18287"/>
                    <a:pt x="7806" y="18273"/>
                  </a:cubicBezTo>
                  <a:cubicBezTo>
                    <a:pt x="7938" y="18259"/>
                    <a:pt x="8055" y="18190"/>
                    <a:pt x="8180" y="18148"/>
                  </a:cubicBezTo>
                  <a:cubicBezTo>
                    <a:pt x="8234" y="18134"/>
                    <a:pt x="8522" y="18037"/>
                    <a:pt x="8367" y="18273"/>
                  </a:cubicBezTo>
                  <a:cubicBezTo>
                    <a:pt x="8546" y="18509"/>
                    <a:pt x="8717" y="18744"/>
                    <a:pt x="8857" y="19049"/>
                  </a:cubicBezTo>
                  <a:cubicBezTo>
                    <a:pt x="8943" y="19230"/>
                    <a:pt x="9029" y="19340"/>
                    <a:pt x="9122" y="19521"/>
                  </a:cubicBezTo>
                  <a:cubicBezTo>
                    <a:pt x="9177" y="19618"/>
                    <a:pt x="9223" y="19729"/>
                    <a:pt x="9301" y="19756"/>
                  </a:cubicBezTo>
                  <a:cubicBezTo>
                    <a:pt x="9364" y="19784"/>
                    <a:pt x="9418" y="19756"/>
                    <a:pt x="9449" y="19881"/>
                  </a:cubicBezTo>
                  <a:cubicBezTo>
                    <a:pt x="9512" y="20131"/>
                    <a:pt x="9512" y="20353"/>
                    <a:pt x="9667" y="20256"/>
                  </a:cubicBezTo>
                  <a:cubicBezTo>
                    <a:pt x="9769" y="20200"/>
                    <a:pt x="9870" y="20339"/>
                    <a:pt x="9940" y="20297"/>
                  </a:cubicBezTo>
                  <a:cubicBezTo>
                    <a:pt x="9987" y="20269"/>
                    <a:pt x="10182" y="19992"/>
                    <a:pt x="10189" y="20186"/>
                  </a:cubicBezTo>
                  <a:cubicBezTo>
                    <a:pt x="10197" y="20311"/>
                    <a:pt x="10353" y="20588"/>
                    <a:pt x="10423" y="20505"/>
                  </a:cubicBezTo>
                  <a:cubicBezTo>
                    <a:pt x="10446" y="20477"/>
                    <a:pt x="10392" y="20380"/>
                    <a:pt x="10384" y="20353"/>
                  </a:cubicBezTo>
                  <a:cubicBezTo>
                    <a:pt x="10423" y="20339"/>
                    <a:pt x="10485" y="20297"/>
                    <a:pt x="10509" y="20242"/>
                  </a:cubicBezTo>
                  <a:cubicBezTo>
                    <a:pt x="10548" y="20145"/>
                    <a:pt x="10454" y="20075"/>
                    <a:pt x="10478" y="19978"/>
                  </a:cubicBezTo>
                  <a:cubicBezTo>
                    <a:pt x="10516" y="19784"/>
                    <a:pt x="10688" y="19964"/>
                    <a:pt x="10742" y="19964"/>
                  </a:cubicBezTo>
                  <a:cubicBezTo>
                    <a:pt x="10945" y="19964"/>
                    <a:pt x="10797" y="19687"/>
                    <a:pt x="10906" y="19673"/>
                  </a:cubicBezTo>
                  <a:cubicBezTo>
                    <a:pt x="10999" y="19659"/>
                    <a:pt x="11085" y="19687"/>
                    <a:pt x="11179" y="19659"/>
                  </a:cubicBezTo>
                  <a:cubicBezTo>
                    <a:pt x="11272" y="19632"/>
                    <a:pt x="11739" y="19424"/>
                    <a:pt x="11669" y="19840"/>
                  </a:cubicBezTo>
                  <a:cubicBezTo>
                    <a:pt x="11630" y="20075"/>
                    <a:pt x="11654" y="20117"/>
                    <a:pt x="11677" y="20366"/>
                  </a:cubicBezTo>
                  <a:cubicBezTo>
                    <a:pt x="11693" y="20533"/>
                    <a:pt x="11662" y="20769"/>
                    <a:pt x="11560" y="20588"/>
                  </a:cubicBezTo>
                  <a:cubicBezTo>
                    <a:pt x="11498" y="20477"/>
                    <a:pt x="11334" y="20588"/>
                    <a:pt x="11249" y="20588"/>
                  </a:cubicBezTo>
                  <a:cubicBezTo>
                    <a:pt x="11132" y="20588"/>
                    <a:pt x="11054" y="20533"/>
                    <a:pt x="10937" y="20463"/>
                  </a:cubicBezTo>
                  <a:cubicBezTo>
                    <a:pt x="10859" y="20422"/>
                    <a:pt x="10781" y="20297"/>
                    <a:pt x="10696" y="20353"/>
                  </a:cubicBezTo>
                  <a:cubicBezTo>
                    <a:pt x="10657" y="20380"/>
                    <a:pt x="10555" y="20491"/>
                    <a:pt x="10548" y="20574"/>
                  </a:cubicBezTo>
                  <a:cubicBezTo>
                    <a:pt x="10548" y="20713"/>
                    <a:pt x="10836" y="20741"/>
                    <a:pt x="10890" y="20796"/>
                  </a:cubicBezTo>
                  <a:cubicBezTo>
                    <a:pt x="10976" y="20907"/>
                    <a:pt x="10999" y="21129"/>
                    <a:pt x="11062" y="21281"/>
                  </a:cubicBezTo>
                  <a:cubicBezTo>
                    <a:pt x="11171" y="21531"/>
                    <a:pt x="11311" y="21503"/>
                    <a:pt x="11459" y="21406"/>
                  </a:cubicBezTo>
                  <a:cubicBezTo>
                    <a:pt x="11568" y="21337"/>
                    <a:pt x="11607" y="21087"/>
                    <a:pt x="11708" y="21295"/>
                  </a:cubicBezTo>
                  <a:cubicBezTo>
                    <a:pt x="11778" y="21448"/>
                    <a:pt x="12012" y="21392"/>
                    <a:pt x="11996" y="21143"/>
                  </a:cubicBezTo>
                  <a:cubicBezTo>
                    <a:pt x="12121" y="21143"/>
                    <a:pt x="12168" y="21018"/>
                    <a:pt x="12269" y="20963"/>
                  </a:cubicBezTo>
                  <a:cubicBezTo>
                    <a:pt x="12425" y="20866"/>
                    <a:pt x="12472" y="21295"/>
                    <a:pt x="12627" y="21101"/>
                  </a:cubicBezTo>
                  <a:cubicBezTo>
                    <a:pt x="12744" y="20963"/>
                    <a:pt x="12814" y="20949"/>
                    <a:pt x="12955" y="20963"/>
                  </a:cubicBezTo>
                  <a:cubicBezTo>
                    <a:pt x="13040" y="21004"/>
                    <a:pt x="13149" y="21018"/>
                    <a:pt x="13227" y="2110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052724B5-1FC1-4998-9BBF-E843DB679DC2}"/>
                </a:ext>
              </a:extLst>
            </p:cNvPr>
            <p:cNvSpPr/>
            <p:nvPr/>
          </p:nvSpPr>
          <p:spPr>
            <a:xfrm>
              <a:off x="6673379" y="2525033"/>
              <a:ext cx="1546299" cy="1140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68" extrusionOk="0">
                  <a:moveTo>
                    <a:pt x="3734" y="1813"/>
                  </a:moveTo>
                  <a:lnTo>
                    <a:pt x="3734" y="1594"/>
                  </a:lnTo>
                  <a:cubicBezTo>
                    <a:pt x="3734" y="1431"/>
                    <a:pt x="3734" y="1258"/>
                    <a:pt x="3734" y="1094"/>
                  </a:cubicBezTo>
                  <a:cubicBezTo>
                    <a:pt x="3728" y="903"/>
                    <a:pt x="3660" y="666"/>
                    <a:pt x="3486" y="612"/>
                  </a:cubicBezTo>
                  <a:cubicBezTo>
                    <a:pt x="3466" y="603"/>
                    <a:pt x="3439" y="612"/>
                    <a:pt x="3412" y="612"/>
                  </a:cubicBezTo>
                  <a:cubicBezTo>
                    <a:pt x="3358" y="621"/>
                    <a:pt x="3298" y="639"/>
                    <a:pt x="3231" y="584"/>
                  </a:cubicBezTo>
                  <a:cubicBezTo>
                    <a:pt x="3190" y="548"/>
                    <a:pt x="3150" y="493"/>
                    <a:pt x="3116" y="439"/>
                  </a:cubicBezTo>
                  <a:cubicBezTo>
                    <a:pt x="3090" y="402"/>
                    <a:pt x="3063" y="357"/>
                    <a:pt x="3043" y="339"/>
                  </a:cubicBezTo>
                  <a:cubicBezTo>
                    <a:pt x="2982" y="284"/>
                    <a:pt x="2935" y="230"/>
                    <a:pt x="2895" y="175"/>
                  </a:cubicBezTo>
                  <a:cubicBezTo>
                    <a:pt x="2868" y="139"/>
                    <a:pt x="2841" y="111"/>
                    <a:pt x="2814" y="75"/>
                  </a:cubicBezTo>
                  <a:cubicBezTo>
                    <a:pt x="2807" y="66"/>
                    <a:pt x="2801" y="66"/>
                    <a:pt x="2801" y="57"/>
                  </a:cubicBezTo>
                  <a:cubicBezTo>
                    <a:pt x="2794" y="48"/>
                    <a:pt x="2787" y="48"/>
                    <a:pt x="2787" y="38"/>
                  </a:cubicBezTo>
                  <a:cubicBezTo>
                    <a:pt x="2747" y="-7"/>
                    <a:pt x="2747" y="-7"/>
                    <a:pt x="2713" y="11"/>
                  </a:cubicBezTo>
                  <a:cubicBezTo>
                    <a:pt x="2700" y="20"/>
                    <a:pt x="2680" y="38"/>
                    <a:pt x="2666" y="66"/>
                  </a:cubicBezTo>
                  <a:cubicBezTo>
                    <a:pt x="2646" y="93"/>
                    <a:pt x="2626" y="139"/>
                    <a:pt x="2606" y="166"/>
                  </a:cubicBezTo>
                  <a:cubicBezTo>
                    <a:pt x="2566" y="248"/>
                    <a:pt x="2519" y="339"/>
                    <a:pt x="2458" y="375"/>
                  </a:cubicBezTo>
                  <a:cubicBezTo>
                    <a:pt x="2351" y="448"/>
                    <a:pt x="2190" y="430"/>
                    <a:pt x="2049" y="421"/>
                  </a:cubicBezTo>
                  <a:cubicBezTo>
                    <a:pt x="2002" y="412"/>
                    <a:pt x="1954" y="412"/>
                    <a:pt x="1914" y="412"/>
                  </a:cubicBezTo>
                  <a:cubicBezTo>
                    <a:pt x="1914" y="412"/>
                    <a:pt x="1914" y="412"/>
                    <a:pt x="1914" y="412"/>
                  </a:cubicBezTo>
                  <a:cubicBezTo>
                    <a:pt x="1787" y="412"/>
                    <a:pt x="1679" y="439"/>
                    <a:pt x="1565" y="466"/>
                  </a:cubicBezTo>
                  <a:cubicBezTo>
                    <a:pt x="1484" y="484"/>
                    <a:pt x="1397" y="512"/>
                    <a:pt x="1310" y="521"/>
                  </a:cubicBezTo>
                  <a:lnTo>
                    <a:pt x="1283" y="521"/>
                  </a:lnTo>
                  <a:cubicBezTo>
                    <a:pt x="1115" y="539"/>
                    <a:pt x="1021" y="557"/>
                    <a:pt x="987" y="748"/>
                  </a:cubicBezTo>
                  <a:cubicBezTo>
                    <a:pt x="974" y="839"/>
                    <a:pt x="981" y="957"/>
                    <a:pt x="994" y="1076"/>
                  </a:cubicBezTo>
                  <a:cubicBezTo>
                    <a:pt x="1007" y="1212"/>
                    <a:pt x="1021" y="1349"/>
                    <a:pt x="994" y="1485"/>
                  </a:cubicBezTo>
                  <a:cubicBezTo>
                    <a:pt x="947" y="1731"/>
                    <a:pt x="799" y="1867"/>
                    <a:pt x="658" y="2004"/>
                  </a:cubicBezTo>
                  <a:cubicBezTo>
                    <a:pt x="551" y="2104"/>
                    <a:pt x="443" y="2204"/>
                    <a:pt x="396" y="2340"/>
                  </a:cubicBezTo>
                  <a:cubicBezTo>
                    <a:pt x="376" y="2395"/>
                    <a:pt x="376" y="2441"/>
                    <a:pt x="396" y="2495"/>
                  </a:cubicBezTo>
                  <a:cubicBezTo>
                    <a:pt x="416" y="2550"/>
                    <a:pt x="457" y="2604"/>
                    <a:pt x="504" y="2659"/>
                  </a:cubicBezTo>
                  <a:cubicBezTo>
                    <a:pt x="591" y="2750"/>
                    <a:pt x="719" y="2850"/>
                    <a:pt x="853" y="2941"/>
                  </a:cubicBezTo>
                  <a:cubicBezTo>
                    <a:pt x="940" y="3005"/>
                    <a:pt x="1021" y="3059"/>
                    <a:pt x="1068" y="3105"/>
                  </a:cubicBezTo>
                  <a:cubicBezTo>
                    <a:pt x="1209" y="3250"/>
                    <a:pt x="1384" y="3432"/>
                    <a:pt x="1377" y="3778"/>
                  </a:cubicBezTo>
                  <a:cubicBezTo>
                    <a:pt x="1370" y="4051"/>
                    <a:pt x="1269" y="4215"/>
                    <a:pt x="1149" y="4406"/>
                  </a:cubicBezTo>
                  <a:lnTo>
                    <a:pt x="1128" y="4442"/>
                  </a:lnTo>
                  <a:cubicBezTo>
                    <a:pt x="954" y="4724"/>
                    <a:pt x="806" y="4988"/>
                    <a:pt x="672" y="5343"/>
                  </a:cubicBezTo>
                  <a:cubicBezTo>
                    <a:pt x="665" y="5370"/>
                    <a:pt x="651" y="5398"/>
                    <a:pt x="645" y="5416"/>
                  </a:cubicBezTo>
                  <a:cubicBezTo>
                    <a:pt x="618" y="5489"/>
                    <a:pt x="591" y="5561"/>
                    <a:pt x="571" y="5643"/>
                  </a:cubicBezTo>
                  <a:cubicBezTo>
                    <a:pt x="564" y="5671"/>
                    <a:pt x="564" y="5716"/>
                    <a:pt x="557" y="5761"/>
                  </a:cubicBezTo>
                  <a:cubicBezTo>
                    <a:pt x="551" y="5862"/>
                    <a:pt x="544" y="5962"/>
                    <a:pt x="510" y="6016"/>
                  </a:cubicBezTo>
                  <a:cubicBezTo>
                    <a:pt x="457" y="6116"/>
                    <a:pt x="349" y="6189"/>
                    <a:pt x="242" y="6253"/>
                  </a:cubicBezTo>
                  <a:cubicBezTo>
                    <a:pt x="181" y="6289"/>
                    <a:pt x="128" y="6326"/>
                    <a:pt x="94" y="6362"/>
                  </a:cubicBezTo>
                  <a:cubicBezTo>
                    <a:pt x="34" y="6426"/>
                    <a:pt x="7" y="6480"/>
                    <a:pt x="0" y="6535"/>
                  </a:cubicBezTo>
                  <a:cubicBezTo>
                    <a:pt x="0" y="6644"/>
                    <a:pt x="114" y="6781"/>
                    <a:pt x="215" y="6899"/>
                  </a:cubicBezTo>
                  <a:cubicBezTo>
                    <a:pt x="322" y="7026"/>
                    <a:pt x="423" y="7144"/>
                    <a:pt x="457" y="7281"/>
                  </a:cubicBezTo>
                  <a:cubicBezTo>
                    <a:pt x="504" y="7472"/>
                    <a:pt x="477" y="7845"/>
                    <a:pt x="457" y="8045"/>
                  </a:cubicBezTo>
                  <a:cubicBezTo>
                    <a:pt x="437" y="8236"/>
                    <a:pt x="349" y="8364"/>
                    <a:pt x="201" y="8427"/>
                  </a:cubicBezTo>
                  <a:cubicBezTo>
                    <a:pt x="222" y="8500"/>
                    <a:pt x="249" y="8573"/>
                    <a:pt x="275" y="8646"/>
                  </a:cubicBezTo>
                  <a:cubicBezTo>
                    <a:pt x="356" y="8864"/>
                    <a:pt x="437" y="9092"/>
                    <a:pt x="383" y="9401"/>
                  </a:cubicBezTo>
                  <a:cubicBezTo>
                    <a:pt x="363" y="9510"/>
                    <a:pt x="329" y="9619"/>
                    <a:pt x="296" y="9710"/>
                  </a:cubicBezTo>
                  <a:cubicBezTo>
                    <a:pt x="235" y="9901"/>
                    <a:pt x="181" y="10065"/>
                    <a:pt x="222" y="10283"/>
                  </a:cubicBezTo>
                  <a:cubicBezTo>
                    <a:pt x="235" y="10374"/>
                    <a:pt x="322" y="10629"/>
                    <a:pt x="363" y="10702"/>
                  </a:cubicBezTo>
                  <a:cubicBezTo>
                    <a:pt x="383" y="10738"/>
                    <a:pt x="403" y="10757"/>
                    <a:pt x="423" y="10775"/>
                  </a:cubicBezTo>
                  <a:cubicBezTo>
                    <a:pt x="463" y="10811"/>
                    <a:pt x="510" y="10866"/>
                    <a:pt x="537" y="10993"/>
                  </a:cubicBezTo>
                  <a:cubicBezTo>
                    <a:pt x="544" y="11039"/>
                    <a:pt x="544" y="11102"/>
                    <a:pt x="537" y="11175"/>
                  </a:cubicBezTo>
                  <a:cubicBezTo>
                    <a:pt x="537" y="11193"/>
                    <a:pt x="537" y="11212"/>
                    <a:pt x="537" y="11221"/>
                  </a:cubicBezTo>
                  <a:cubicBezTo>
                    <a:pt x="531" y="11394"/>
                    <a:pt x="584" y="11557"/>
                    <a:pt x="645" y="11730"/>
                  </a:cubicBezTo>
                  <a:cubicBezTo>
                    <a:pt x="699" y="11885"/>
                    <a:pt x="752" y="12049"/>
                    <a:pt x="766" y="12240"/>
                  </a:cubicBezTo>
                  <a:cubicBezTo>
                    <a:pt x="786" y="12494"/>
                    <a:pt x="866" y="12831"/>
                    <a:pt x="967" y="13059"/>
                  </a:cubicBezTo>
                  <a:cubicBezTo>
                    <a:pt x="981" y="13095"/>
                    <a:pt x="994" y="13122"/>
                    <a:pt x="1007" y="13140"/>
                  </a:cubicBezTo>
                  <a:cubicBezTo>
                    <a:pt x="1048" y="13213"/>
                    <a:pt x="1068" y="13259"/>
                    <a:pt x="1075" y="13432"/>
                  </a:cubicBezTo>
                  <a:cubicBezTo>
                    <a:pt x="1081" y="13541"/>
                    <a:pt x="1075" y="13650"/>
                    <a:pt x="1075" y="13768"/>
                  </a:cubicBezTo>
                  <a:lnTo>
                    <a:pt x="1075" y="13905"/>
                  </a:lnTo>
                  <a:cubicBezTo>
                    <a:pt x="1075" y="14059"/>
                    <a:pt x="1095" y="14196"/>
                    <a:pt x="1115" y="14351"/>
                  </a:cubicBezTo>
                  <a:cubicBezTo>
                    <a:pt x="1142" y="14533"/>
                    <a:pt x="1169" y="14733"/>
                    <a:pt x="1155" y="14942"/>
                  </a:cubicBezTo>
                  <a:cubicBezTo>
                    <a:pt x="1142" y="15097"/>
                    <a:pt x="1088" y="15224"/>
                    <a:pt x="1034" y="15342"/>
                  </a:cubicBezTo>
                  <a:cubicBezTo>
                    <a:pt x="1001" y="15415"/>
                    <a:pt x="974" y="15488"/>
                    <a:pt x="954" y="15561"/>
                  </a:cubicBezTo>
                  <a:cubicBezTo>
                    <a:pt x="940" y="15606"/>
                    <a:pt x="927" y="15661"/>
                    <a:pt x="927" y="15715"/>
                  </a:cubicBezTo>
                  <a:cubicBezTo>
                    <a:pt x="920" y="15761"/>
                    <a:pt x="927" y="15797"/>
                    <a:pt x="927" y="15834"/>
                  </a:cubicBezTo>
                  <a:cubicBezTo>
                    <a:pt x="934" y="15934"/>
                    <a:pt x="974" y="15988"/>
                    <a:pt x="1041" y="16070"/>
                  </a:cubicBezTo>
                  <a:lnTo>
                    <a:pt x="1061" y="16097"/>
                  </a:lnTo>
                  <a:cubicBezTo>
                    <a:pt x="1101" y="16134"/>
                    <a:pt x="1128" y="16170"/>
                    <a:pt x="1148" y="16198"/>
                  </a:cubicBezTo>
                  <a:cubicBezTo>
                    <a:pt x="1202" y="16243"/>
                    <a:pt x="1222" y="16243"/>
                    <a:pt x="1256" y="16261"/>
                  </a:cubicBezTo>
                  <a:cubicBezTo>
                    <a:pt x="1276" y="16270"/>
                    <a:pt x="1303" y="16270"/>
                    <a:pt x="1337" y="16289"/>
                  </a:cubicBezTo>
                  <a:cubicBezTo>
                    <a:pt x="1424" y="16325"/>
                    <a:pt x="1511" y="16380"/>
                    <a:pt x="1592" y="16443"/>
                  </a:cubicBezTo>
                  <a:cubicBezTo>
                    <a:pt x="1666" y="16498"/>
                    <a:pt x="1740" y="16552"/>
                    <a:pt x="1807" y="16580"/>
                  </a:cubicBezTo>
                  <a:cubicBezTo>
                    <a:pt x="2042" y="16662"/>
                    <a:pt x="2324" y="16598"/>
                    <a:pt x="2572" y="16525"/>
                  </a:cubicBezTo>
                  <a:lnTo>
                    <a:pt x="2586" y="16516"/>
                  </a:lnTo>
                  <a:cubicBezTo>
                    <a:pt x="2680" y="16480"/>
                    <a:pt x="2747" y="16471"/>
                    <a:pt x="2787" y="16498"/>
                  </a:cubicBezTo>
                  <a:cubicBezTo>
                    <a:pt x="2861" y="16543"/>
                    <a:pt x="2901" y="16589"/>
                    <a:pt x="2888" y="16698"/>
                  </a:cubicBezTo>
                  <a:cubicBezTo>
                    <a:pt x="2888" y="16716"/>
                    <a:pt x="2881" y="16734"/>
                    <a:pt x="2888" y="16762"/>
                  </a:cubicBezTo>
                  <a:cubicBezTo>
                    <a:pt x="2895" y="16789"/>
                    <a:pt x="2901" y="16816"/>
                    <a:pt x="2908" y="16853"/>
                  </a:cubicBezTo>
                  <a:cubicBezTo>
                    <a:pt x="2928" y="16953"/>
                    <a:pt x="2942" y="17007"/>
                    <a:pt x="2996" y="17026"/>
                  </a:cubicBezTo>
                  <a:cubicBezTo>
                    <a:pt x="3170" y="17107"/>
                    <a:pt x="3237" y="16998"/>
                    <a:pt x="3345" y="16780"/>
                  </a:cubicBezTo>
                  <a:cubicBezTo>
                    <a:pt x="3372" y="16716"/>
                    <a:pt x="3405" y="16662"/>
                    <a:pt x="3439" y="16607"/>
                  </a:cubicBezTo>
                  <a:cubicBezTo>
                    <a:pt x="3526" y="16471"/>
                    <a:pt x="3620" y="16334"/>
                    <a:pt x="3734" y="16352"/>
                  </a:cubicBezTo>
                  <a:cubicBezTo>
                    <a:pt x="3828" y="16361"/>
                    <a:pt x="3909" y="16461"/>
                    <a:pt x="4003" y="16671"/>
                  </a:cubicBezTo>
                  <a:cubicBezTo>
                    <a:pt x="4070" y="16825"/>
                    <a:pt x="4151" y="16944"/>
                    <a:pt x="4238" y="17071"/>
                  </a:cubicBezTo>
                  <a:cubicBezTo>
                    <a:pt x="4272" y="17117"/>
                    <a:pt x="4305" y="17171"/>
                    <a:pt x="4339" y="17217"/>
                  </a:cubicBezTo>
                  <a:cubicBezTo>
                    <a:pt x="4446" y="17380"/>
                    <a:pt x="4460" y="17553"/>
                    <a:pt x="4473" y="17699"/>
                  </a:cubicBezTo>
                  <a:cubicBezTo>
                    <a:pt x="4480" y="17808"/>
                    <a:pt x="4493" y="17908"/>
                    <a:pt x="4534" y="18008"/>
                  </a:cubicBezTo>
                  <a:cubicBezTo>
                    <a:pt x="4614" y="18190"/>
                    <a:pt x="4775" y="18308"/>
                    <a:pt x="4937" y="18427"/>
                  </a:cubicBezTo>
                  <a:cubicBezTo>
                    <a:pt x="4990" y="18463"/>
                    <a:pt x="5037" y="18509"/>
                    <a:pt x="5084" y="18545"/>
                  </a:cubicBezTo>
                  <a:cubicBezTo>
                    <a:pt x="5111" y="18572"/>
                    <a:pt x="5138" y="18590"/>
                    <a:pt x="5165" y="18609"/>
                  </a:cubicBezTo>
                  <a:cubicBezTo>
                    <a:pt x="5346" y="18754"/>
                    <a:pt x="5487" y="18873"/>
                    <a:pt x="5481" y="19264"/>
                  </a:cubicBezTo>
                  <a:cubicBezTo>
                    <a:pt x="5481" y="19309"/>
                    <a:pt x="5481" y="19346"/>
                    <a:pt x="5481" y="19391"/>
                  </a:cubicBezTo>
                  <a:cubicBezTo>
                    <a:pt x="5474" y="19555"/>
                    <a:pt x="5474" y="19719"/>
                    <a:pt x="5501" y="19855"/>
                  </a:cubicBezTo>
                  <a:cubicBezTo>
                    <a:pt x="5507" y="19892"/>
                    <a:pt x="5521" y="19937"/>
                    <a:pt x="5528" y="19973"/>
                  </a:cubicBezTo>
                  <a:cubicBezTo>
                    <a:pt x="5554" y="20092"/>
                    <a:pt x="5588" y="20210"/>
                    <a:pt x="5568" y="20365"/>
                  </a:cubicBezTo>
                  <a:cubicBezTo>
                    <a:pt x="5534" y="20601"/>
                    <a:pt x="5494" y="20647"/>
                    <a:pt x="5387" y="20665"/>
                  </a:cubicBezTo>
                  <a:cubicBezTo>
                    <a:pt x="5360" y="20665"/>
                    <a:pt x="5333" y="20674"/>
                    <a:pt x="5293" y="20692"/>
                  </a:cubicBezTo>
                  <a:cubicBezTo>
                    <a:pt x="5246" y="20710"/>
                    <a:pt x="5212" y="20765"/>
                    <a:pt x="5172" y="20820"/>
                  </a:cubicBezTo>
                  <a:cubicBezTo>
                    <a:pt x="5158" y="20838"/>
                    <a:pt x="5151" y="20847"/>
                    <a:pt x="5138" y="20865"/>
                  </a:cubicBezTo>
                  <a:cubicBezTo>
                    <a:pt x="5192" y="21011"/>
                    <a:pt x="5266" y="21156"/>
                    <a:pt x="5333" y="21302"/>
                  </a:cubicBezTo>
                  <a:lnTo>
                    <a:pt x="5387" y="21411"/>
                  </a:lnTo>
                  <a:cubicBezTo>
                    <a:pt x="5474" y="21593"/>
                    <a:pt x="5675" y="21575"/>
                    <a:pt x="5877" y="21557"/>
                  </a:cubicBezTo>
                  <a:cubicBezTo>
                    <a:pt x="5931" y="21548"/>
                    <a:pt x="5991" y="21548"/>
                    <a:pt x="6038" y="21548"/>
                  </a:cubicBezTo>
                  <a:lnTo>
                    <a:pt x="6300" y="21548"/>
                  </a:lnTo>
                  <a:cubicBezTo>
                    <a:pt x="6468" y="21548"/>
                    <a:pt x="6636" y="21548"/>
                    <a:pt x="6804" y="21548"/>
                  </a:cubicBezTo>
                  <a:cubicBezTo>
                    <a:pt x="6878" y="21548"/>
                    <a:pt x="6918" y="21529"/>
                    <a:pt x="6972" y="21493"/>
                  </a:cubicBezTo>
                  <a:cubicBezTo>
                    <a:pt x="7005" y="21475"/>
                    <a:pt x="7039" y="21457"/>
                    <a:pt x="7093" y="21438"/>
                  </a:cubicBezTo>
                  <a:cubicBezTo>
                    <a:pt x="7153" y="21420"/>
                    <a:pt x="7193" y="21420"/>
                    <a:pt x="7227" y="21420"/>
                  </a:cubicBezTo>
                  <a:cubicBezTo>
                    <a:pt x="7274" y="21420"/>
                    <a:pt x="7294" y="21420"/>
                    <a:pt x="7354" y="21338"/>
                  </a:cubicBezTo>
                  <a:cubicBezTo>
                    <a:pt x="7415" y="21265"/>
                    <a:pt x="7455" y="21174"/>
                    <a:pt x="7509" y="21083"/>
                  </a:cubicBezTo>
                  <a:cubicBezTo>
                    <a:pt x="7563" y="20974"/>
                    <a:pt x="7623" y="20865"/>
                    <a:pt x="7704" y="20774"/>
                  </a:cubicBezTo>
                  <a:cubicBezTo>
                    <a:pt x="7845" y="20601"/>
                    <a:pt x="7999" y="20610"/>
                    <a:pt x="8154" y="20619"/>
                  </a:cubicBezTo>
                  <a:cubicBezTo>
                    <a:pt x="8187" y="20619"/>
                    <a:pt x="8221" y="20619"/>
                    <a:pt x="8261" y="20619"/>
                  </a:cubicBezTo>
                  <a:cubicBezTo>
                    <a:pt x="8308" y="20610"/>
                    <a:pt x="8349" y="20619"/>
                    <a:pt x="8396" y="20629"/>
                  </a:cubicBezTo>
                  <a:cubicBezTo>
                    <a:pt x="8476" y="20638"/>
                    <a:pt x="8563" y="20638"/>
                    <a:pt x="8637" y="20629"/>
                  </a:cubicBezTo>
                  <a:cubicBezTo>
                    <a:pt x="8657" y="20629"/>
                    <a:pt x="8698" y="20601"/>
                    <a:pt x="8731" y="20574"/>
                  </a:cubicBezTo>
                  <a:cubicBezTo>
                    <a:pt x="8785" y="20538"/>
                    <a:pt x="8832" y="20510"/>
                    <a:pt x="8872" y="20510"/>
                  </a:cubicBezTo>
                  <a:cubicBezTo>
                    <a:pt x="9067" y="20528"/>
                    <a:pt x="9107" y="20838"/>
                    <a:pt x="9134" y="21074"/>
                  </a:cubicBezTo>
                  <a:cubicBezTo>
                    <a:pt x="9148" y="21165"/>
                    <a:pt x="9154" y="21256"/>
                    <a:pt x="9175" y="21293"/>
                  </a:cubicBezTo>
                  <a:cubicBezTo>
                    <a:pt x="9222" y="21420"/>
                    <a:pt x="9329" y="21484"/>
                    <a:pt x="9430" y="21457"/>
                  </a:cubicBezTo>
                  <a:cubicBezTo>
                    <a:pt x="9490" y="21438"/>
                    <a:pt x="9504" y="21411"/>
                    <a:pt x="9544" y="21293"/>
                  </a:cubicBezTo>
                  <a:lnTo>
                    <a:pt x="9551" y="21275"/>
                  </a:lnTo>
                  <a:cubicBezTo>
                    <a:pt x="9584" y="21174"/>
                    <a:pt x="9604" y="21074"/>
                    <a:pt x="9625" y="20965"/>
                  </a:cubicBezTo>
                  <a:cubicBezTo>
                    <a:pt x="9645" y="20838"/>
                    <a:pt x="9672" y="20701"/>
                    <a:pt x="9725" y="20574"/>
                  </a:cubicBezTo>
                  <a:cubicBezTo>
                    <a:pt x="9752" y="20510"/>
                    <a:pt x="9779" y="20465"/>
                    <a:pt x="9806" y="20419"/>
                  </a:cubicBezTo>
                  <a:cubicBezTo>
                    <a:pt x="9833" y="20374"/>
                    <a:pt x="9860" y="20328"/>
                    <a:pt x="9880" y="20283"/>
                  </a:cubicBezTo>
                  <a:cubicBezTo>
                    <a:pt x="9873" y="20292"/>
                    <a:pt x="9880" y="20265"/>
                    <a:pt x="9880" y="20256"/>
                  </a:cubicBezTo>
                  <a:cubicBezTo>
                    <a:pt x="9880" y="20210"/>
                    <a:pt x="9880" y="20155"/>
                    <a:pt x="9893" y="20110"/>
                  </a:cubicBezTo>
                  <a:cubicBezTo>
                    <a:pt x="9907" y="20064"/>
                    <a:pt x="9934" y="20028"/>
                    <a:pt x="9954" y="20001"/>
                  </a:cubicBezTo>
                  <a:cubicBezTo>
                    <a:pt x="9967" y="19973"/>
                    <a:pt x="9987" y="19955"/>
                    <a:pt x="9994" y="19937"/>
                  </a:cubicBezTo>
                  <a:cubicBezTo>
                    <a:pt x="10021" y="19864"/>
                    <a:pt x="10021" y="19801"/>
                    <a:pt x="10021" y="19719"/>
                  </a:cubicBezTo>
                  <a:cubicBezTo>
                    <a:pt x="10021" y="19664"/>
                    <a:pt x="10021" y="19610"/>
                    <a:pt x="10028" y="19546"/>
                  </a:cubicBezTo>
                  <a:cubicBezTo>
                    <a:pt x="10061" y="19273"/>
                    <a:pt x="10088" y="19127"/>
                    <a:pt x="10122" y="19073"/>
                  </a:cubicBezTo>
                  <a:cubicBezTo>
                    <a:pt x="10142" y="19027"/>
                    <a:pt x="10175" y="19000"/>
                    <a:pt x="10209" y="18964"/>
                  </a:cubicBezTo>
                  <a:cubicBezTo>
                    <a:pt x="10229" y="18936"/>
                    <a:pt x="10256" y="18918"/>
                    <a:pt x="10269" y="18891"/>
                  </a:cubicBezTo>
                  <a:cubicBezTo>
                    <a:pt x="10276" y="18873"/>
                    <a:pt x="10283" y="18845"/>
                    <a:pt x="10290" y="18809"/>
                  </a:cubicBezTo>
                  <a:cubicBezTo>
                    <a:pt x="10303" y="18745"/>
                    <a:pt x="10323" y="18672"/>
                    <a:pt x="10370" y="18627"/>
                  </a:cubicBezTo>
                  <a:cubicBezTo>
                    <a:pt x="10417" y="18581"/>
                    <a:pt x="10464" y="18590"/>
                    <a:pt x="10498" y="18600"/>
                  </a:cubicBezTo>
                  <a:cubicBezTo>
                    <a:pt x="10504" y="18600"/>
                    <a:pt x="10518" y="18609"/>
                    <a:pt x="10525" y="18600"/>
                  </a:cubicBezTo>
                  <a:cubicBezTo>
                    <a:pt x="10525" y="18600"/>
                    <a:pt x="10578" y="18545"/>
                    <a:pt x="10592" y="18536"/>
                  </a:cubicBezTo>
                  <a:lnTo>
                    <a:pt x="10632" y="18609"/>
                  </a:lnTo>
                  <a:lnTo>
                    <a:pt x="10639" y="18609"/>
                  </a:lnTo>
                  <a:lnTo>
                    <a:pt x="10625" y="18518"/>
                  </a:lnTo>
                  <a:lnTo>
                    <a:pt x="10686" y="18499"/>
                  </a:lnTo>
                  <a:lnTo>
                    <a:pt x="10686" y="18499"/>
                  </a:lnTo>
                  <a:cubicBezTo>
                    <a:pt x="10854" y="18463"/>
                    <a:pt x="11075" y="18454"/>
                    <a:pt x="11243" y="18518"/>
                  </a:cubicBezTo>
                  <a:cubicBezTo>
                    <a:pt x="11458" y="18590"/>
                    <a:pt x="11767" y="18718"/>
                    <a:pt x="11982" y="18873"/>
                  </a:cubicBezTo>
                  <a:cubicBezTo>
                    <a:pt x="12090" y="18945"/>
                    <a:pt x="12224" y="19082"/>
                    <a:pt x="12304" y="19173"/>
                  </a:cubicBezTo>
                  <a:cubicBezTo>
                    <a:pt x="12405" y="19291"/>
                    <a:pt x="12419" y="19355"/>
                    <a:pt x="12425" y="19455"/>
                  </a:cubicBezTo>
                  <a:cubicBezTo>
                    <a:pt x="12432" y="19491"/>
                    <a:pt x="12432" y="19537"/>
                    <a:pt x="12446" y="19591"/>
                  </a:cubicBezTo>
                  <a:cubicBezTo>
                    <a:pt x="12459" y="19646"/>
                    <a:pt x="12560" y="19910"/>
                    <a:pt x="12580" y="19946"/>
                  </a:cubicBezTo>
                  <a:cubicBezTo>
                    <a:pt x="12587" y="19955"/>
                    <a:pt x="12607" y="19964"/>
                    <a:pt x="12634" y="19973"/>
                  </a:cubicBezTo>
                  <a:cubicBezTo>
                    <a:pt x="12681" y="19992"/>
                    <a:pt x="12741" y="20010"/>
                    <a:pt x="12781" y="20101"/>
                  </a:cubicBezTo>
                  <a:cubicBezTo>
                    <a:pt x="12815" y="20165"/>
                    <a:pt x="12815" y="20237"/>
                    <a:pt x="12822" y="20292"/>
                  </a:cubicBezTo>
                  <a:cubicBezTo>
                    <a:pt x="12822" y="20346"/>
                    <a:pt x="12828" y="20374"/>
                    <a:pt x="12849" y="20410"/>
                  </a:cubicBezTo>
                  <a:cubicBezTo>
                    <a:pt x="12869" y="20437"/>
                    <a:pt x="12909" y="20465"/>
                    <a:pt x="12949" y="20483"/>
                  </a:cubicBezTo>
                  <a:cubicBezTo>
                    <a:pt x="12976" y="20501"/>
                    <a:pt x="13010" y="20519"/>
                    <a:pt x="13030" y="20538"/>
                  </a:cubicBezTo>
                  <a:cubicBezTo>
                    <a:pt x="13057" y="20556"/>
                    <a:pt x="13077" y="20583"/>
                    <a:pt x="13104" y="20610"/>
                  </a:cubicBezTo>
                  <a:cubicBezTo>
                    <a:pt x="13164" y="20674"/>
                    <a:pt x="13184" y="20701"/>
                    <a:pt x="13265" y="20665"/>
                  </a:cubicBezTo>
                  <a:cubicBezTo>
                    <a:pt x="13319" y="20647"/>
                    <a:pt x="13366" y="20574"/>
                    <a:pt x="13413" y="20510"/>
                  </a:cubicBezTo>
                  <a:lnTo>
                    <a:pt x="13433" y="20483"/>
                  </a:lnTo>
                  <a:cubicBezTo>
                    <a:pt x="13614" y="20237"/>
                    <a:pt x="13782" y="20174"/>
                    <a:pt x="14044" y="20265"/>
                  </a:cubicBezTo>
                  <a:lnTo>
                    <a:pt x="14098" y="20283"/>
                  </a:lnTo>
                  <a:lnTo>
                    <a:pt x="14098" y="20356"/>
                  </a:lnTo>
                  <a:cubicBezTo>
                    <a:pt x="14091" y="20583"/>
                    <a:pt x="14299" y="20647"/>
                    <a:pt x="14568" y="20701"/>
                  </a:cubicBezTo>
                  <a:cubicBezTo>
                    <a:pt x="14635" y="20710"/>
                    <a:pt x="14696" y="20729"/>
                    <a:pt x="14743" y="20747"/>
                  </a:cubicBezTo>
                  <a:cubicBezTo>
                    <a:pt x="14884" y="20801"/>
                    <a:pt x="14984" y="20765"/>
                    <a:pt x="15099" y="20701"/>
                  </a:cubicBezTo>
                  <a:cubicBezTo>
                    <a:pt x="15159" y="20665"/>
                    <a:pt x="15219" y="20647"/>
                    <a:pt x="15280" y="20619"/>
                  </a:cubicBezTo>
                  <a:cubicBezTo>
                    <a:pt x="15340" y="20601"/>
                    <a:pt x="15394" y="20583"/>
                    <a:pt x="15441" y="20547"/>
                  </a:cubicBezTo>
                  <a:cubicBezTo>
                    <a:pt x="15508" y="20501"/>
                    <a:pt x="15562" y="20428"/>
                    <a:pt x="15609" y="20337"/>
                  </a:cubicBezTo>
                  <a:cubicBezTo>
                    <a:pt x="15589" y="20310"/>
                    <a:pt x="15569" y="20283"/>
                    <a:pt x="15562" y="20237"/>
                  </a:cubicBezTo>
                  <a:cubicBezTo>
                    <a:pt x="15535" y="20037"/>
                    <a:pt x="15690" y="19901"/>
                    <a:pt x="15763" y="19755"/>
                  </a:cubicBezTo>
                  <a:cubicBezTo>
                    <a:pt x="15857" y="19573"/>
                    <a:pt x="16032" y="19455"/>
                    <a:pt x="15891" y="19227"/>
                  </a:cubicBezTo>
                  <a:cubicBezTo>
                    <a:pt x="15716" y="18945"/>
                    <a:pt x="15965" y="18973"/>
                    <a:pt x="15999" y="18736"/>
                  </a:cubicBezTo>
                  <a:cubicBezTo>
                    <a:pt x="16025" y="18572"/>
                    <a:pt x="16166" y="18399"/>
                    <a:pt x="16247" y="18290"/>
                  </a:cubicBezTo>
                  <a:cubicBezTo>
                    <a:pt x="16381" y="18126"/>
                    <a:pt x="16529" y="17990"/>
                    <a:pt x="16670" y="17844"/>
                  </a:cubicBezTo>
                  <a:cubicBezTo>
                    <a:pt x="16798" y="17708"/>
                    <a:pt x="17483" y="17262"/>
                    <a:pt x="17396" y="16989"/>
                  </a:cubicBezTo>
                  <a:cubicBezTo>
                    <a:pt x="17382" y="16944"/>
                    <a:pt x="17362" y="16907"/>
                    <a:pt x="17349" y="16862"/>
                  </a:cubicBezTo>
                  <a:cubicBezTo>
                    <a:pt x="17315" y="16725"/>
                    <a:pt x="17301" y="16734"/>
                    <a:pt x="17355" y="16671"/>
                  </a:cubicBezTo>
                  <a:cubicBezTo>
                    <a:pt x="17396" y="16625"/>
                    <a:pt x="17402" y="16361"/>
                    <a:pt x="17402" y="16289"/>
                  </a:cubicBezTo>
                  <a:cubicBezTo>
                    <a:pt x="17409" y="16179"/>
                    <a:pt x="17443" y="16052"/>
                    <a:pt x="17443" y="15943"/>
                  </a:cubicBezTo>
                  <a:cubicBezTo>
                    <a:pt x="17436" y="15779"/>
                    <a:pt x="17362" y="15752"/>
                    <a:pt x="17396" y="15579"/>
                  </a:cubicBezTo>
                  <a:cubicBezTo>
                    <a:pt x="17409" y="15488"/>
                    <a:pt x="17503" y="15215"/>
                    <a:pt x="17604" y="15215"/>
                  </a:cubicBezTo>
                  <a:cubicBezTo>
                    <a:pt x="17604" y="15215"/>
                    <a:pt x="17604" y="15269"/>
                    <a:pt x="17631" y="15269"/>
                  </a:cubicBezTo>
                  <a:cubicBezTo>
                    <a:pt x="17678" y="15279"/>
                    <a:pt x="17725" y="15233"/>
                    <a:pt x="17758" y="15206"/>
                  </a:cubicBezTo>
                  <a:cubicBezTo>
                    <a:pt x="17819" y="15151"/>
                    <a:pt x="17893" y="15078"/>
                    <a:pt x="17960" y="15042"/>
                  </a:cubicBezTo>
                  <a:cubicBezTo>
                    <a:pt x="18081" y="14978"/>
                    <a:pt x="18269" y="14960"/>
                    <a:pt x="18336" y="14787"/>
                  </a:cubicBezTo>
                  <a:cubicBezTo>
                    <a:pt x="18376" y="14687"/>
                    <a:pt x="18793" y="14560"/>
                    <a:pt x="18746" y="14432"/>
                  </a:cubicBezTo>
                  <a:cubicBezTo>
                    <a:pt x="18732" y="14396"/>
                    <a:pt x="18578" y="14187"/>
                    <a:pt x="18631" y="14159"/>
                  </a:cubicBezTo>
                  <a:cubicBezTo>
                    <a:pt x="18678" y="14132"/>
                    <a:pt x="18739" y="14114"/>
                    <a:pt x="18766" y="14032"/>
                  </a:cubicBezTo>
                  <a:cubicBezTo>
                    <a:pt x="18786" y="13977"/>
                    <a:pt x="18766" y="13814"/>
                    <a:pt x="18833" y="13796"/>
                  </a:cubicBezTo>
                  <a:cubicBezTo>
                    <a:pt x="18927" y="13777"/>
                    <a:pt x="19001" y="13750"/>
                    <a:pt x="19081" y="13677"/>
                  </a:cubicBezTo>
                  <a:cubicBezTo>
                    <a:pt x="19115" y="13641"/>
                    <a:pt x="19390" y="13313"/>
                    <a:pt x="19377" y="13304"/>
                  </a:cubicBezTo>
                  <a:cubicBezTo>
                    <a:pt x="19283" y="13186"/>
                    <a:pt x="19491" y="13022"/>
                    <a:pt x="19525" y="12986"/>
                  </a:cubicBezTo>
                  <a:cubicBezTo>
                    <a:pt x="19572" y="12922"/>
                    <a:pt x="19612" y="12840"/>
                    <a:pt x="19646" y="12767"/>
                  </a:cubicBezTo>
                  <a:cubicBezTo>
                    <a:pt x="19693" y="12676"/>
                    <a:pt x="19820" y="12685"/>
                    <a:pt x="19854" y="12594"/>
                  </a:cubicBezTo>
                  <a:cubicBezTo>
                    <a:pt x="19860" y="12576"/>
                    <a:pt x="19847" y="12585"/>
                    <a:pt x="19840" y="12576"/>
                  </a:cubicBezTo>
                  <a:cubicBezTo>
                    <a:pt x="19847" y="12567"/>
                    <a:pt x="19867" y="12522"/>
                    <a:pt x="19867" y="12522"/>
                  </a:cubicBezTo>
                  <a:cubicBezTo>
                    <a:pt x="19874" y="12449"/>
                    <a:pt x="19867" y="12367"/>
                    <a:pt x="19854" y="12294"/>
                  </a:cubicBezTo>
                  <a:cubicBezTo>
                    <a:pt x="19834" y="12194"/>
                    <a:pt x="19740" y="12149"/>
                    <a:pt x="19840" y="12076"/>
                  </a:cubicBezTo>
                  <a:cubicBezTo>
                    <a:pt x="19881" y="12049"/>
                    <a:pt x="19928" y="12030"/>
                    <a:pt x="19975" y="12030"/>
                  </a:cubicBezTo>
                  <a:cubicBezTo>
                    <a:pt x="20042" y="12030"/>
                    <a:pt x="20082" y="11958"/>
                    <a:pt x="20136" y="11921"/>
                  </a:cubicBezTo>
                  <a:cubicBezTo>
                    <a:pt x="20196" y="11876"/>
                    <a:pt x="20216" y="11739"/>
                    <a:pt x="20136" y="11703"/>
                  </a:cubicBezTo>
                  <a:cubicBezTo>
                    <a:pt x="20156" y="11676"/>
                    <a:pt x="20492" y="11585"/>
                    <a:pt x="20451" y="11503"/>
                  </a:cubicBezTo>
                  <a:cubicBezTo>
                    <a:pt x="20378" y="11339"/>
                    <a:pt x="20190" y="11212"/>
                    <a:pt x="20069" y="11275"/>
                  </a:cubicBezTo>
                  <a:cubicBezTo>
                    <a:pt x="19995" y="11312"/>
                    <a:pt x="19914" y="11284"/>
                    <a:pt x="19840" y="11339"/>
                  </a:cubicBezTo>
                  <a:cubicBezTo>
                    <a:pt x="19793" y="11366"/>
                    <a:pt x="19672" y="11348"/>
                    <a:pt x="19646" y="11412"/>
                  </a:cubicBezTo>
                  <a:cubicBezTo>
                    <a:pt x="19619" y="11475"/>
                    <a:pt x="19531" y="11475"/>
                    <a:pt x="19504" y="11412"/>
                  </a:cubicBezTo>
                  <a:cubicBezTo>
                    <a:pt x="19451" y="11284"/>
                    <a:pt x="19672" y="11321"/>
                    <a:pt x="19672" y="11202"/>
                  </a:cubicBezTo>
                  <a:cubicBezTo>
                    <a:pt x="19672" y="11084"/>
                    <a:pt x="19619" y="11057"/>
                    <a:pt x="19713" y="10966"/>
                  </a:cubicBezTo>
                  <a:cubicBezTo>
                    <a:pt x="19760" y="10920"/>
                    <a:pt x="19719" y="10811"/>
                    <a:pt x="19787" y="10747"/>
                  </a:cubicBezTo>
                  <a:cubicBezTo>
                    <a:pt x="19840" y="10693"/>
                    <a:pt x="19847" y="10629"/>
                    <a:pt x="19894" y="10575"/>
                  </a:cubicBezTo>
                  <a:cubicBezTo>
                    <a:pt x="19954" y="10511"/>
                    <a:pt x="20069" y="10447"/>
                    <a:pt x="20136" y="10411"/>
                  </a:cubicBezTo>
                  <a:cubicBezTo>
                    <a:pt x="20237" y="10356"/>
                    <a:pt x="20049" y="10138"/>
                    <a:pt x="20035" y="10010"/>
                  </a:cubicBezTo>
                  <a:cubicBezTo>
                    <a:pt x="20015" y="9829"/>
                    <a:pt x="20371" y="10010"/>
                    <a:pt x="20418" y="10020"/>
                  </a:cubicBezTo>
                  <a:cubicBezTo>
                    <a:pt x="20472" y="10038"/>
                    <a:pt x="20532" y="10056"/>
                    <a:pt x="20586" y="10029"/>
                  </a:cubicBezTo>
                  <a:cubicBezTo>
                    <a:pt x="20687" y="9965"/>
                    <a:pt x="20673" y="9956"/>
                    <a:pt x="20781" y="9974"/>
                  </a:cubicBezTo>
                  <a:cubicBezTo>
                    <a:pt x="20848" y="9983"/>
                    <a:pt x="20868" y="10038"/>
                    <a:pt x="20928" y="10056"/>
                  </a:cubicBezTo>
                  <a:cubicBezTo>
                    <a:pt x="21069" y="10101"/>
                    <a:pt x="21009" y="10174"/>
                    <a:pt x="20969" y="10338"/>
                  </a:cubicBezTo>
                  <a:cubicBezTo>
                    <a:pt x="20955" y="10411"/>
                    <a:pt x="20935" y="10638"/>
                    <a:pt x="21029" y="10611"/>
                  </a:cubicBezTo>
                  <a:cubicBezTo>
                    <a:pt x="21063" y="10602"/>
                    <a:pt x="21184" y="10538"/>
                    <a:pt x="21217" y="10556"/>
                  </a:cubicBezTo>
                  <a:cubicBezTo>
                    <a:pt x="21264" y="10584"/>
                    <a:pt x="21217" y="10738"/>
                    <a:pt x="21318" y="10738"/>
                  </a:cubicBezTo>
                  <a:cubicBezTo>
                    <a:pt x="21392" y="10738"/>
                    <a:pt x="21486" y="10647"/>
                    <a:pt x="21573" y="10638"/>
                  </a:cubicBezTo>
                  <a:cubicBezTo>
                    <a:pt x="21580" y="10638"/>
                    <a:pt x="21587" y="10638"/>
                    <a:pt x="21587" y="10638"/>
                  </a:cubicBezTo>
                  <a:cubicBezTo>
                    <a:pt x="21587" y="10629"/>
                    <a:pt x="21587" y="10629"/>
                    <a:pt x="21587" y="10620"/>
                  </a:cubicBezTo>
                  <a:cubicBezTo>
                    <a:pt x="21593" y="10538"/>
                    <a:pt x="21600" y="10447"/>
                    <a:pt x="21580" y="10393"/>
                  </a:cubicBezTo>
                  <a:cubicBezTo>
                    <a:pt x="21553" y="10302"/>
                    <a:pt x="21499" y="10211"/>
                    <a:pt x="21446" y="10120"/>
                  </a:cubicBezTo>
                  <a:cubicBezTo>
                    <a:pt x="21385" y="10020"/>
                    <a:pt x="21318" y="9910"/>
                    <a:pt x="21284" y="9783"/>
                  </a:cubicBezTo>
                  <a:cubicBezTo>
                    <a:pt x="21257" y="9692"/>
                    <a:pt x="21257" y="9610"/>
                    <a:pt x="21257" y="9528"/>
                  </a:cubicBezTo>
                  <a:cubicBezTo>
                    <a:pt x="21257" y="9474"/>
                    <a:pt x="21257" y="9428"/>
                    <a:pt x="21251" y="9383"/>
                  </a:cubicBezTo>
                  <a:cubicBezTo>
                    <a:pt x="21244" y="9346"/>
                    <a:pt x="21231" y="9292"/>
                    <a:pt x="21217" y="9237"/>
                  </a:cubicBezTo>
                  <a:cubicBezTo>
                    <a:pt x="21204" y="9173"/>
                    <a:pt x="21184" y="9110"/>
                    <a:pt x="21177" y="9055"/>
                  </a:cubicBezTo>
                  <a:cubicBezTo>
                    <a:pt x="21137" y="8828"/>
                    <a:pt x="21076" y="8773"/>
                    <a:pt x="20955" y="8664"/>
                  </a:cubicBezTo>
                  <a:cubicBezTo>
                    <a:pt x="20922" y="8637"/>
                    <a:pt x="20888" y="8609"/>
                    <a:pt x="20854" y="8573"/>
                  </a:cubicBezTo>
                  <a:cubicBezTo>
                    <a:pt x="20613" y="8327"/>
                    <a:pt x="20640" y="7936"/>
                    <a:pt x="20660" y="7590"/>
                  </a:cubicBezTo>
                  <a:cubicBezTo>
                    <a:pt x="20673" y="7372"/>
                    <a:pt x="20687" y="7172"/>
                    <a:pt x="20646" y="7008"/>
                  </a:cubicBezTo>
                  <a:cubicBezTo>
                    <a:pt x="20619" y="6890"/>
                    <a:pt x="20559" y="6835"/>
                    <a:pt x="20465" y="6753"/>
                  </a:cubicBezTo>
                  <a:cubicBezTo>
                    <a:pt x="20371" y="6671"/>
                    <a:pt x="20324" y="6599"/>
                    <a:pt x="20270" y="6517"/>
                  </a:cubicBezTo>
                  <a:cubicBezTo>
                    <a:pt x="20250" y="6489"/>
                    <a:pt x="20230" y="6462"/>
                    <a:pt x="20210" y="6426"/>
                  </a:cubicBezTo>
                  <a:cubicBezTo>
                    <a:pt x="20075" y="6244"/>
                    <a:pt x="19934" y="6125"/>
                    <a:pt x="19766" y="5998"/>
                  </a:cubicBezTo>
                  <a:lnTo>
                    <a:pt x="19746" y="5980"/>
                  </a:lnTo>
                  <a:cubicBezTo>
                    <a:pt x="19504" y="5789"/>
                    <a:pt x="19296" y="5607"/>
                    <a:pt x="19095" y="5407"/>
                  </a:cubicBezTo>
                  <a:cubicBezTo>
                    <a:pt x="19068" y="5379"/>
                    <a:pt x="19034" y="5334"/>
                    <a:pt x="18987" y="5279"/>
                  </a:cubicBezTo>
                  <a:cubicBezTo>
                    <a:pt x="18947" y="5225"/>
                    <a:pt x="18880" y="5143"/>
                    <a:pt x="18860" y="5125"/>
                  </a:cubicBezTo>
                  <a:cubicBezTo>
                    <a:pt x="18813" y="5097"/>
                    <a:pt x="18746" y="5106"/>
                    <a:pt x="18678" y="5106"/>
                  </a:cubicBezTo>
                  <a:cubicBezTo>
                    <a:pt x="18651" y="5106"/>
                    <a:pt x="18625" y="5115"/>
                    <a:pt x="18598" y="5115"/>
                  </a:cubicBezTo>
                  <a:cubicBezTo>
                    <a:pt x="18564" y="5115"/>
                    <a:pt x="18531" y="5115"/>
                    <a:pt x="18497" y="5115"/>
                  </a:cubicBezTo>
                  <a:cubicBezTo>
                    <a:pt x="18430" y="5115"/>
                    <a:pt x="18356" y="5125"/>
                    <a:pt x="18289" y="5115"/>
                  </a:cubicBezTo>
                  <a:cubicBezTo>
                    <a:pt x="18161" y="5097"/>
                    <a:pt x="18107" y="5024"/>
                    <a:pt x="18060" y="4961"/>
                  </a:cubicBezTo>
                  <a:cubicBezTo>
                    <a:pt x="18034" y="4924"/>
                    <a:pt x="18013" y="4888"/>
                    <a:pt x="17973" y="4861"/>
                  </a:cubicBezTo>
                  <a:cubicBezTo>
                    <a:pt x="17832" y="4742"/>
                    <a:pt x="17678" y="4797"/>
                    <a:pt x="17503" y="4861"/>
                  </a:cubicBezTo>
                  <a:cubicBezTo>
                    <a:pt x="17443" y="4879"/>
                    <a:pt x="17375" y="4906"/>
                    <a:pt x="17315" y="4915"/>
                  </a:cubicBezTo>
                  <a:cubicBezTo>
                    <a:pt x="17194" y="4943"/>
                    <a:pt x="17093" y="4897"/>
                    <a:pt x="17013" y="4852"/>
                  </a:cubicBezTo>
                  <a:cubicBezTo>
                    <a:pt x="16932" y="4815"/>
                    <a:pt x="16865" y="4779"/>
                    <a:pt x="16791" y="4806"/>
                  </a:cubicBezTo>
                  <a:cubicBezTo>
                    <a:pt x="16757" y="4815"/>
                    <a:pt x="16724" y="4833"/>
                    <a:pt x="16697" y="4852"/>
                  </a:cubicBezTo>
                  <a:cubicBezTo>
                    <a:pt x="16630" y="4897"/>
                    <a:pt x="16549" y="4943"/>
                    <a:pt x="16422" y="4806"/>
                  </a:cubicBezTo>
                  <a:cubicBezTo>
                    <a:pt x="16361" y="4733"/>
                    <a:pt x="16301" y="4579"/>
                    <a:pt x="16247" y="4451"/>
                  </a:cubicBezTo>
                  <a:cubicBezTo>
                    <a:pt x="16227" y="4406"/>
                    <a:pt x="16213" y="4360"/>
                    <a:pt x="16200" y="4333"/>
                  </a:cubicBezTo>
                  <a:cubicBezTo>
                    <a:pt x="16093" y="4087"/>
                    <a:pt x="16079" y="4060"/>
                    <a:pt x="15871" y="4096"/>
                  </a:cubicBezTo>
                  <a:cubicBezTo>
                    <a:pt x="15743" y="4115"/>
                    <a:pt x="15716" y="4187"/>
                    <a:pt x="15663" y="4324"/>
                  </a:cubicBezTo>
                  <a:cubicBezTo>
                    <a:pt x="15636" y="4388"/>
                    <a:pt x="15602" y="4469"/>
                    <a:pt x="15555" y="4551"/>
                  </a:cubicBezTo>
                  <a:lnTo>
                    <a:pt x="15515" y="4615"/>
                  </a:lnTo>
                  <a:lnTo>
                    <a:pt x="15461" y="4570"/>
                  </a:lnTo>
                  <a:cubicBezTo>
                    <a:pt x="15428" y="4542"/>
                    <a:pt x="15401" y="4506"/>
                    <a:pt x="15374" y="4479"/>
                  </a:cubicBezTo>
                  <a:cubicBezTo>
                    <a:pt x="15354" y="4460"/>
                    <a:pt x="15327" y="4424"/>
                    <a:pt x="15313" y="4424"/>
                  </a:cubicBezTo>
                  <a:cubicBezTo>
                    <a:pt x="15320" y="4424"/>
                    <a:pt x="15300" y="4442"/>
                    <a:pt x="15253" y="4570"/>
                  </a:cubicBezTo>
                  <a:cubicBezTo>
                    <a:pt x="15233" y="4624"/>
                    <a:pt x="15219" y="4670"/>
                    <a:pt x="15206" y="4724"/>
                  </a:cubicBezTo>
                  <a:cubicBezTo>
                    <a:pt x="15179" y="4824"/>
                    <a:pt x="15152" y="4924"/>
                    <a:pt x="15099" y="5024"/>
                  </a:cubicBezTo>
                  <a:cubicBezTo>
                    <a:pt x="14978" y="5243"/>
                    <a:pt x="14783" y="5388"/>
                    <a:pt x="14615" y="5516"/>
                  </a:cubicBezTo>
                  <a:cubicBezTo>
                    <a:pt x="14554" y="5561"/>
                    <a:pt x="14501" y="5598"/>
                    <a:pt x="14447" y="5643"/>
                  </a:cubicBezTo>
                  <a:cubicBezTo>
                    <a:pt x="14185" y="5862"/>
                    <a:pt x="14098" y="5953"/>
                    <a:pt x="14104" y="6380"/>
                  </a:cubicBezTo>
                  <a:cubicBezTo>
                    <a:pt x="14104" y="6644"/>
                    <a:pt x="14091" y="6762"/>
                    <a:pt x="14010" y="6981"/>
                  </a:cubicBezTo>
                  <a:lnTo>
                    <a:pt x="13984" y="7063"/>
                  </a:lnTo>
                  <a:cubicBezTo>
                    <a:pt x="13903" y="7308"/>
                    <a:pt x="13863" y="7390"/>
                    <a:pt x="13621" y="7399"/>
                  </a:cubicBezTo>
                  <a:cubicBezTo>
                    <a:pt x="13587" y="7399"/>
                    <a:pt x="13547" y="7399"/>
                    <a:pt x="13507" y="7408"/>
                  </a:cubicBezTo>
                  <a:cubicBezTo>
                    <a:pt x="13372" y="7417"/>
                    <a:pt x="13238" y="7427"/>
                    <a:pt x="13117" y="7399"/>
                  </a:cubicBezTo>
                  <a:cubicBezTo>
                    <a:pt x="13050" y="7390"/>
                    <a:pt x="12996" y="7363"/>
                    <a:pt x="12949" y="7345"/>
                  </a:cubicBezTo>
                  <a:cubicBezTo>
                    <a:pt x="12889" y="7317"/>
                    <a:pt x="12835" y="7299"/>
                    <a:pt x="12748" y="7299"/>
                  </a:cubicBezTo>
                  <a:cubicBezTo>
                    <a:pt x="12748" y="7299"/>
                    <a:pt x="12748" y="7299"/>
                    <a:pt x="12748" y="7299"/>
                  </a:cubicBezTo>
                  <a:cubicBezTo>
                    <a:pt x="12553" y="7299"/>
                    <a:pt x="12533" y="7390"/>
                    <a:pt x="12499" y="7581"/>
                  </a:cubicBezTo>
                  <a:cubicBezTo>
                    <a:pt x="12472" y="7709"/>
                    <a:pt x="12446" y="7872"/>
                    <a:pt x="12338" y="8000"/>
                  </a:cubicBezTo>
                  <a:cubicBezTo>
                    <a:pt x="12237" y="8118"/>
                    <a:pt x="12043" y="8182"/>
                    <a:pt x="11895" y="8127"/>
                  </a:cubicBezTo>
                  <a:cubicBezTo>
                    <a:pt x="11707" y="8063"/>
                    <a:pt x="11606" y="7790"/>
                    <a:pt x="11539" y="7608"/>
                  </a:cubicBezTo>
                  <a:cubicBezTo>
                    <a:pt x="11525" y="7572"/>
                    <a:pt x="11512" y="7536"/>
                    <a:pt x="11492" y="7499"/>
                  </a:cubicBezTo>
                  <a:cubicBezTo>
                    <a:pt x="11465" y="7445"/>
                    <a:pt x="11445" y="7390"/>
                    <a:pt x="11425" y="7345"/>
                  </a:cubicBezTo>
                  <a:cubicBezTo>
                    <a:pt x="11411" y="7290"/>
                    <a:pt x="11404" y="7235"/>
                    <a:pt x="11404" y="7190"/>
                  </a:cubicBezTo>
                  <a:cubicBezTo>
                    <a:pt x="11404" y="7154"/>
                    <a:pt x="11398" y="7108"/>
                    <a:pt x="11391" y="7090"/>
                  </a:cubicBezTo>
                  <a:cubicBezTo>
                    <a:pt x="11364" y="7008"/>
                    <a:pt x="11290" y="6962"/>
                    <a:pt x="11243" y="6981"/>
                  </a:cubicBezTo>
                  <a:cubicBezTo>
                    <a:pt x="11237" y="6981"/>
                    <a:pt x="11203" y="6990"/>
                    <a:pt x="11210" y="7090"/>
                  </a:cubicBezTo>
                  <a:lnTo>
                    <a:pt x="11210" y="7163"/>
                  </a:lnTo>
                  <a:lnTo>
                    <a:pt x="11156" y="7181"/>
                  </a:lnTo>
                  <a:cubicBezTo>
                    <a:pt x="11062" y="7217"/>
                    <a:pt x="10975" y="7208"/>
                    <a:pt x="10881" y="7208"/>
                  </a:cubicBezTo>
                  <a:cubicBezTo>
                    <a:pt x="10847" y="7208"/>
                    <a:pt x="10807" y="7208"/>
                    <a:pt x="10773" y="7208"/>
                  </a:cubicBezTo>
                  <a:lnTo>
                    <a:pt x="10760" y="7208"/>
                  </a:lnTo>
                  <a:cubicBezTo>
                    <a:pt x="10598" y="7208"/>
                    <a:pt x="10558" y="7208"/>
                    <a:pt x="10444" y="7026"/>
                  </a:cubicBezTo>
                  <a:cubicBezTo>
                    <a:pt x="10330" y="6844"/>
                    <a:pt x="10290" y="6608"/>
                    <a:pt x="10337" y="6444"/>
                  </a:cubicBezTo>
                  <a:cubicBezTo>
                    <a:pt x="10370" y="6335"/>
                    <a:pt x="10431" y="6253"/>
                    <a:pt x="10518" y="6216"/>
                  </a:cubicBezTo>
                  <a:cubicBezTo>
                    <a:pt x="10498" y="6180"/>
                    <a:pt x="10464" y="6135"/>
                    <a:pt x="10431" y="6098"/>
                  </a:cubicBezTo>
                  <a:cubicBezTo>
                    <a:pt x="10410" y="6071"/>
                    <a:pt x="10384" y="6044"/>
                    <a:pt x="10363" y="6016"/>
                  </a:cubicBezTo>
                  <a:cubicBezTo>
                    <a:pt x="10263" y="5871"/>
                    <a:pt x="10249" y="5843"/>
                    <a:pt x="10243" y="5634"/>
                  </a:cubicBezTo>
                  <a:lnTo>
                    <a:pt x="10243" y="5598"/>
                  </a:lnTo>
                  <a:cubicBezTo>
                    <a:pt x="10236" y="5443"/>
                    <a:pt x="10236" y="5443"/>
                    <a:pt x="10155" y="5325"/>
                  </a:cubicBezTo>
                  <a:cubicBezTo>
                    <a:pt x="10135" y="5297"/>
                    <a:pt x="10122" y="5279"/>
                    <a:pt x="10108" y="5261"/>
                  </a:cubicBezTo>
                  <a:cubicBezTo>
                    <a:pt x="10061" y="5206"/>
                    <a:pt x="10034" y="5170"/>
                    <a:pt x="10014" y="5034"/>
                  </a:cubicBezTo>
                  <a:cubicBezTo>
                    <a:pt x="10001" y="4970"/>
                    <a:pt x="10001" y="4924"/>
                    <a:pt x="9994" y="4888"/>
                  </a:cubicBezTo>
                  <a:cubicBezTo>
                    <a:pt x="9987" y="4824"/>
                    <a:pt x="9987" y="4824"/>
                    <a:pt x="9866" y="4733"/>
                  </a:cubicBezTo>
                  <a:lnTo>
                    <a:pt x="9853" y="4724"/>
                  </a:lnTo>
                  <a:cubicBezTo>
                    <a:pt x="9752" y="4651"/>
                    <a:pt x="9658" y="4579"/>
                    <a:pt x="9631" y="4360"/>
                  </a:cubicBezTo>
                  <a:cubicBezTo>
                    <a:pt x="9625" y="4287"/>
                    <a:pt x="9625" y="4233"/>
                    <a:pt x="9631" y="4187"/>
                  </a:cubicBezTo>
                  <a:cubicBezTo>
                    <a:pt x="9631" y="4169"/>
                    <a:pt x="9638" y="4151"/>
                    <a:pt x="9631" y="4142"/>
                  </a:cubicBezTo>
                  <a:cubicBezTo>
                    <a:pt x="9631" y="4142"/>
                    <a:pt x="9625" y="4133"/>
                    <a:pt x="9598" y="4115"/>
                  </a:cubicBezTo>
                  <a:cubicBezTo>
                    <a:pt x="9571" y="4096"/>
                    <a:pt x="9403" y="4042"/>
                    <a:pt x="9309" y="4024"/>
                  </a:cubicBezTo>
                  <a:cubicBezTo>
                    <a:pt x="9168" y="3987"/>
                    <a:pt x="8846" y="3978"/>
                    <a:pt x="8731" y="4024"/>
                  </a:cubicBezTo>
                  <a:cubicBezTo>
                    <a:pt x="8664" y="4051"/>
                    <a:pt x="8631" y="4115"/>
                    <a:pt x="8584" y="4224"/>
                  </a:cubicBezTo>
                  <a:cubicBezTo>
                    <a:pt x="8537" y="4333"/>
                    <a:pt x="8476" y="4460"/>
                    <a:pt x="8355" y="4515"/>
                  </a:cubicBezTo>
                  <a:cubicBezTo>
                    <a:pt x="8288" y="4542"/>
                    <a:pt x="8221" y="4542"/>
                    <a:pt x="8160" y="4533"/>
                  </a:cubicBezTo>
                  <a:cubicBezTo>
                    <a:pt x="8120" y="4533"/>
                    <a:pt x="8080" y="4524"/>
                    <a:pt x="8040" y="4533"/>
                  </a:cubicBezTo>
                  <a:cubicBezTo>
                    <a:pt x="7993" y="4542"/>
                    <a:pt x="7959" y="4579"/>
                    <a:pt x="7919" y="4624"/>
                  </a:cubicBezTo>
                  <a:cubicBezTo>
                    <a:pt x="7885" y="4661"/>
                    <a:pt x="7851" y="4697"/>
                    <a:pt x="7811" y="4724"/>
                  </a:cubicBezTo>
                  <a:cubicBezTo>
                    <a:pt x="7583" y="4861"/>
                    <a:pt x="7354" y="4697"/>
                    <a:pt x="7166" y="4570"/>
                  </a:cubicBezTo>
                  <a:cubicBezTo>
                    <a:pt x="6978" y="4433"/>
                    <a:pt x="6951" y="4424"/>
                    <a:pt x="6851" y="4606"/>
                  </a:cubicBezTo>
                  <a:lnTo>
                    <a:pt x="6804" y="4688"/>
                  </a:lnTo>
                  <a:cubicBezTo>
                    <a:pt x="6669" y="4933"/>
                    <a:pt x="6609" y="5015"/>
                    <a:pt x="6327" y="4843"/>
                  </a:cubicBezTo>
                  <a:cubicBezTo>
                    <a:pt x="6199" y="4761"/>
                    <a:pt x="6058" y="4679"/>
                    <a:pt x="5931" y="4642"/>
                  </a:cubicBezTo>
                  <a:cubicBezTo>
                    <a:pt x="5877" y="4624"/>
                    <a:pt x="5810" y="4642"/>
                    <a:pt x="5743" y="4651"/>
                  </a:cubicBezTo>
                  <a:cubicBezTo>
                    <a:pt x="5628" y="4670"/>
                    <a:pt x="5507" y="4697"/>
                    <a:pt x="5413" y="4615"/>
                  </a:cubicBezTo>
                  <a:cubicBezTo>
                    <a:pt x="5373" y="4579"/>
                    <a:pt x="5346" y="4533"/>
                    <a:pt x="5333" y="4497"/>
                  </a:cubicBezTo>
                  <a:cubicBezTo>
                    <a:pt x="5319" y="4469"/>
                    <a:pt x="5313" y="4451"/>
                    <a:pt x="5299" y="4442"/>
                  </a:cubicBezTo>
                  <a:cubicBezTo>
                    <a:pt x="5299" y="4442"/>
                    <a:pt x="5286" y="4442"/>
                    <a:pt x="5272" y="4442"/>
                  </a:cubicBezTo>
                  <a:cubicBezTo>
                    <a:pt x="5252" y="4442"/>
                    <a:pt x="5219" y="4433"/>
                    <a:pt x="5192" y="4415"/>
                  </a:cubicBezTo>
                  <a:lnTo>
                    <a:pt x="5158" y="4388"/>
                  </a:lnTo>
                  <a:cubicBezTo>
                    <a:pt x="5098" y="4342"/>
                    <a:pt x="5017" y="4297"/>
                    <a:pt x="4977" y="4197"/>
                  </a:cubicBezTo>
                  <a:cubicBezTo>
                    <a:pt x="4916" y="4069"/>
                    <a:pt x="4930" y="3933"/>
                    <a:pt x="4937" y="3814"/>
                  </a:cubicBezTo>
                  <a:cubicBezTo>
                    <a:pt x="4943" y="3723"/>
                    <a:pt x="4950" y="3632"/>
                    <a:pt x="4923" y="3560"/>
                  </a:cubicBezTo>
                  <a:cubicBezTo>
                    <a:pt x="4910" y="3523"/>
                    <a:pt x="4849" y="3450"/>
                    <a:pt x="4809" y="3396"/>
                  </a:cubicBezTo>
                  <a:cubicBezTo>
                    <a:pt x="4775" y="3350"/>
                    <a:pt x="4742" y="3305"/>
                    <a:pt x="4722" y="3278"/>
                  </a:cubicBezTo>
                  <a:cubicBezTo>
                    <a:pt x="4648" y="3159"/>
                    <a:pt x="4547" y="3023"/>
                    <a:pt x="4460" y="2923"/>
                  </a:cubicBezTo>
                  <a:cubicBezTo>
                    <a:pt x="4325" y="2768"/>
                    <a:pt x="4110" y="2641"/>
                    <a:pt x="4023" y="2595"/>
                  </a:cubicBezTo>
                  <a:cubicBezTo>
                    <a:pt x="3996" y="2577"/>
                    <a:pt x="3976" y="2568"/>
                    <a:pt x="3956" y="2568"/>
                  </a:cubicBezTo>
                  <a:cubicBezTo>
                    <a:pt x="3855" y="2522"/>
                    <a:pt x="3808" y="2477"/>
                    <a:pt x="3788" y="2259"/>
                  </a:cubicBezTo>
                  <a:cubicBezTo>
                    <a:pt x="3781" y="2186"/>
                    <a:pt x="3781" y="2113"/>
                    <a:pt x="3788" y="2040"/>
                  </a:cubicBezTo>
                  <a:cubicBezTo>
                    <a:pt x="3734" y="1886"/>
                    <a:pt x="3734" y="1849"/>
                    <a:pt x="3734" y="181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BF179CEA-3B5A-4382-9935-7E9E8623EF0A}"/>
                </a:ext>
              </a:extLst>
            </p:cNvPr>
            <p:cNvSpPr/>
            <p:nvPr/>
          </p:nvSpPr>
          <p:spPr>
            <a:xfrm>
              <a:off x="4768760" y="2443269"/>
              <a:ext cx="1215992" cy="123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485" extrusionOk="0">
                  <a:moveTo>
                    <a:pt x="8412" y="20896"/>
                  </a:moveTo>
                  <a:cubicBezTo>
                    <a:pt x="8471" y="20803"/>
                    <a:pt x="8523" y="20720"/>
                    <a:pt x="8565" y="20669"/>
                  </a:cubicBezTo>
                  <a:cubicBezTo>
                    <a:pt x="8668" y="20552"/>
                    <a:pt x="8770" y="20493"/>
                    <a:pt x="8881" y="20434"/>
                  </a:cubicBezTo>
                  <a:lnTo>
                    <a:pt x="8924" y="20409"/>
                  </a:lnTo>
                  <a:cubicBezTo>
                    <a:pt x="8967" y="20384"/>
                    <a:pt x="9001" y="20376"/>
                    <a:pt x="9026" y="20376"/>
                  </a:cubicBezTo>
                  <a:cubicBezTo>
                    <a:pt x="9035" y="20376"/>
                    <a:pt x="9043" y="20376"/>
                    <a:pt x="9043" y="20367"/>
                  </a:cubicBezTo>
                  <a:lnTo>
                    <a:pt x="9043" y="20367"/>
                  </a:lnTo>
                  <a:cubicBezTo>
                    <a:pt x="9043" y="20367"/>
                    <a:pt x="9052" y="20359"/>
                    <a:pt x="9060" y="20334"/>
                  </a:cubicBezTo>
                  <a:cubicBezTo>
                    <a:pt x="9060" y="20325"/>
                    <a:pt x="9052" y="20292"/>
                    <a:pt x="9052" y="20275"/>
                  </a:cubicBezTo>
                  <a:cubicBezTo>
                    <a:pt x="9043" y="20233"/>
                    <a:pt x="9035" y="20183"/>
                    <a:pt x="9043" y="20149"/>
                  </a:cubicBezTo>
                  <a:cubicBezTo>
                    <a:pt x="9095" y="19965"/>
                    <a:pt x="9240" y="19797"/>
                    <a:pt x="9428" y="19713"/>
                  </a:cubicBezTo>
                  <a:cubicBezTo>
                    <a:pt x="9607" y="19638"/>
                    <a:pt x="9786" y="19646"/>
                    <a:pt x="9948" y="19738"/>
                  </a:cubicBezTo>
                  <a:cubicBezTo>
                    <a:pt x="10017" y="19780"/>
                    <a:pt x="10059" y="19839"/>
                    <a:pt x="10093" y="19898"/>
                  </a:cubicBezTo>
                  <a:cubicBezTo>
                    <a:pt x="10136" y="19965"/>
                    <a:pt x="10162" y="19998"/>
                    <a:pt x="10196" y="20007"/>
                  </a:cubicBezTo>
                  <a:cubicBezTo>
                    <a:pt x="10222" y="20007"/>
                    <a:pt x="10273" y="19981"/>
                    <a:pt x="10315" y="19965"/>
                  </a:cubicBezTo>
                  <a:cubicBezTo>
                    <a:pt x="10367" y="19939"/>
                    <a:pt x="10409" y="19914"/>
                    <a:pt x="10469" y="19906"/>
                  </a:cubicBezTo>
                  <a:cubicBezTo>
                    <a:pt x="10580" y="19889"/>
                    <a:pt x="10700" y="19906"/>
                    <a:pt x="10794" y="19931"/>
                  </a:cubicBezTo>
                  <a:cubicBezTo>
                    <a:pt x="10862" y="19948"/>
                    <a:pt x="10922" y="19973"/>
                    <a:pt x="10990" y="20007"/>
                  </a:cubicBezTo>
                  <a:cubicBezTo>
                    <a:pt x="11084" y="20049"/>
                    <a:pt x="11169" y="20090"/>
                    <a:pt x="11255" y="20082"/>
                  </a:cubicBezTo>
                  <a:cubicBezTo>
                    <a:pt x="11306" y="20082"/>
                    <a:pt x="11391" y="20040"/>
                    <a:pt x="11468" y="20007"/>
                  </a:cubicBezTo>
                  <a:cubicBezTo>
                    <a:pt x="11536" y="19973"/>
                    <a:pt x="11596" y="19948"/>
                    <a:pt x="11656" y="19931"/>
                  </a:cubicBezTo>
                  <a:cubicBezTo>
                    <a:pt x="11741" y="19914"/>
                    <a:pt x="11852" y="19914"/>
                    <a:pt x="11963" y="19923"/>
                  </a:cubicBezTo>
                  <a:cubicBezTo>
                    <a:pt x="12194" y="19931"/>
                    <a:pt x="12450" y="19931"/>
                    <a:pt x="12527" y="19772"/>
                  </a:cubicBezTo>
                  <a:cubicBezTo>
                    <a:pt x="12578" y="19663"/>
                    <a:pt x="12544" y="19638"/>
                    <a:pt x="12441" y="19562"/>
                  </a:cubicBezTo>
                  <a:cubicBezTo>
                    <a:pt x="12416" y="19537"/>
                    <a:pt x="12382" y="19520"/>
                    <a:pt x="12356" y="19487"/>
                  </a:cubicBezTo>
                  <a:cubicBezTo>
                    <a:pt x="12236" y="19369"/>
                    <a:pt x="12185" y="19252"/>
                    <a:pt x="12142" y="19126"/>
                  </a:cubicBezTo>
                  <a:lnTo>
                    <a:pt x="12125" y="19075"/>
                  </a:lnTo>
                  <a:cubicBezTo>
                    <a:pt x="12057" y="18899"/>
                    <a:pt x="12023" y="18715"/>
                    <a:pt x="11997" y="18530"/>
                  </a:cubicBezTo>
                  <a:cubicBezTo>
                    <a:pt x="11980" y="18421"/>
                    <a:pt x="11963" y="18312"/>
                    <a:pt x="11938" y="18203"/>
                  </a:cubicBezTo>
                  <a:cubicBezTo>
                    <a:pt x="11903" y="18077"/>
                    <a:pt x="11878" y="17951"/>
                    <a:pt x="11861" y="17826"/>
                  </a:cubicBezTo>
                  <a:cubicBezTo>
                    <a:pt x="11827" y="17666"/>
                    <a:pt x="11801" y="17507"/>
                    <a:pt x="11750" y="17347"/>
                  </a:cubicBezTo>
                  <a:cubicBezTo>
                    <a:pt x="11733" y="17280"/>
                    <a:pt x="11699" y="17230"/>
                    <a:pt x="11673" y="17171"/>
                  </a:cubicBezTo>
                  <a:cubicBezTo>
                    <a:pt x="11622" y="17087"/>
                    <a:pt x="11579" y="16995"/>
                    <a:pt x="11570" y="16853"/>
                  </a:cubicBezTo>
                  <a:cubicBezTo>
                    <a:pt x="11562" y="16760"/>
                    <a:pt x="11570" y="16668"/>
                    <a:pt x="11570" y="16576"/>
                  </a:cubicBezTo>
                  <a:cubicBezTo>
                    <a:pt x="11570" y="16525"/>
                    <a:pt x="11570" y="16475"/>
                    <a:pt x="11570" y="16425"/>
                  </a:cubicBezTo>
                  <a:cubicBezTo>
                    <a:pt x="11570" y="16366"/>
                    <a:pt x="11570" y="16307"/>
                    <a:pt x="11579" y="16240"/>
                  </a:cubicBezTo>
                  <a:cubicBezTo>
                    <a:pt x="11588" y="16014"/>
                    <a:pt x="11596" y="15796"/>
                    <a:pt x="11485" y="15628"/>
                  </a:cubicBezTo>
                  <a:cubicBezTo>
                    <a:pt x="11442" y="15561"/>
                    <a:pt x="11383" y="15527"/>
                    <a:pt x="11314" y="15494"/>
                  </a:cubicBezTo>
                  <a:cubicBezTo>
                    <a:pt x="11255" y="15460"/>
                    <a:pt x="11195" y="15427"/>
                    <a:pt x="11135" y="15368"/>
                  </a:cubicBezTo>
                  <a:cubicBezTo>
                    <a:pt x="11050" y="15284"/>
                    <a:pt x="11033" y="15175"/>
                    <a:pt x="11016" y="15083"/>
                  </a:cubicBezTo>
                  <a:cubicBezTo>
                    <a:pt x="10998" y="15007"/>
                    <a:pt x="10990" y="14948"/>
                    <a:pt x="10956" y="14898"/>
                  </a:cubicBezTo>
                  <a:cubicBezTo>
                    <a:pt x="10913" y="14848"/>
                    <a:pt x="10811" y="14814"/>
                    <a:pt x="10708" y="14772"/>
                  </a:cubicBezTo>
                  <a:cubicBezTo>
                    <a:pt x="10520" y="14705"/>
                    <a:pt x="10281" y="14621"/>
                    <a:pt x="10230" y="14395"/>
                  </a:cubicBezTo>
                  <a:cubicBezTo>
                    <a:pt x="10162" y="14126"/>
                    <a:pt x="10426" y="13917"/>
                    <a:pt x="10674" y="13816"/>
                  </a:cubicBezTo>
                  <a:cubicBezTo>
                    <a:pt x="10998" y="13682"/>
                    <a:pt x="11272" y="13623"/>
                    <a:pt x="11485" y="13623"/>
                  </a:cubicBezTo>
                  <a:cubicBezTo>
                    <a:pt x="11570" y="13623"/>
                    <a:pt x="11647" y="13623"/>
                    <a:pt x="11733" y="13631"/>
                  </a:cubicBezTo>
                  <a:cubicBezTo>
                    <a:pt x="11938" y="13640"/>
                    <a:pt x="12151" y="13648"/>
                    <a:pt x="12339" y="13623"/>
                  </a:cubicBezTo>
                  <a:cubicBezTo>
                    <a:pt x="12458" y="13606"/>
                    <a:pt x="12544" y="13539"/>
                    <a:pt x="12638" y="13447"/>
                  </a:cubicBezTo>
                  <a:cubicBezTo>
                    <a:pt x="12732" y="13363"/>
                    <a:pt x="12843" y="13262"/>
                    <a:pt x="13005" y="13237"/>
                  </a:cubicBezTo>
                  <a:cubicBezTo>
                    <a:pt x="13107" y="13220"/>
                    <a:pt x="13201" y="13229"/>
                    <a:pt x="13304" y="13237"/>
                  </a:cubicBezTo>
                  <a:cubicBezTo>
                    <a:pt x="13372" y="13237"/>
                    <a:pt x="13440" y="13246"/>
                    <a:pt x="13500" y="13246"/>
                  </a:cubicBezTo>
                  <a:cubicBezTo>
                    <a:pt x="13602" y="13237"/>
                    <a:pt x="13645" y="13212"/>
                    <a:pt x="13722" y="13170"/>
                  </a:cubicBezTo>
                  <a:cubicBezTo>
                    <a:pt x="13765" y="13145"/>
                    <a:pt x="13799" y="13128"/>
                    <a:pt x="13859" y="13103"/>
                  </a:cubicBezTo>
                  <a:cubicBezTo>
                    <a:pt x="14063" y="13019"/>
                    <a:pt x="14328" y="13027"/>
                    <a:pt x="14567" y="13044"/>
                  </a:cubicBezTo>
                  <a:cubicBezTo>
                    <a:pt x="14653" y="13053"/>
                    <a:pt x="14729" y="13053"/>
                    <a:pt x="14806" y="13053"/>
                  </a:cubicBezTo>
                  <a:cubicBezTo>
                    <a:pt x="14832" y="13053"/>
                    <a:pt x="14866" y="13053"/>
                    <a:pt x="14900" y="13044"/>
                  </a:cubicBezTo>
                  <a:cubicBezTo>
                    <a:pt x="15020" y="13036"/>
                    <a:pt x="15165" y="13019"/>
                    <a:pt x="15267" y="13086"/>
                  </a:cubicBezTo>
                  <a:cubicBezTo>
                    <a:pt x="15318" y="13120"/>
                    <a:pt x="15353" y="13170"/>
                    <a:pt x="15378" y="13212"/>
                  </a:cubicBezTo>
                  <a:cubicBezTo>
                    <a:pt x="15472" y="12977"/>
                    <a:pt x="15651" y="12759"/>
                    <a:pt x="15856" y="12658"/>
                  </a:cubicBezTo>
                  <a:cubicBezTo>
                    <a:pt x="15925" y="12625"/>
                    <a:pt x="15984" y="12616"/>
                    <a:pt x="16044" y="12608"/>
                  </a:cubicBezTo>
                  <a:cubicBezTo>
                    <a:pt x="16044" y="12608"/>
                    <a:pt x="16044" y="12608"/>
                    <a:pt x="16053" y="12608"/>
                  </a:cubicBezTo>
                  <a:cubicBezTo>
                    <a:pt x="16095" y="12600"/>
                    <a:pt x="16138" y="12591"/>
                    <a:pt x="16181" y="12575"/>
                  </a:cubicBezTo>
                  <a:cubicBezTo>
                    <a:pt x="16215" y="12558"/>
                    <a:pt x="16240" y="12533"/>
                    <a:pt x="16266" y="12499"/>
                  </a:cubicBezTo>
                  <a:cubicBezTo>
                    <a:pt x="16317" y="12432"/>
                    <a:pt x="16360" y="12348"/>
                    <a:pt x="16386" y="12273"/>
                  </a:cubicBezTo>
                  <a:cubicBezTo>
                    <a:pt x="16394" y="12247"/>
                    <a:pt x="16403" y="12222"/>
                    <a:pt x="16420" y="12205"/>
                  </a:cubicBezTo>
                  <a:lnTo>
                    <a:pt x="16471" y="12088"/>
                  </a:lnTo>
                  <a:cubicBezTo>
                    <a:pt x="16556" y="11903"/>
                    <a:pt x="16667" y="11677"/>
                    <a:pt x="16702" y="11518"/>
                  </a:cubicBezTo>
                  <a:cubicBezTo>
                    <a:pt x="16719" y="11459"/>
                    <a:pt x="16710" y="11358"/>
                    <a:pt x="16702" y="11274"/>
                  </a:cubicBezTo>
                  <a:cubicBezTo>
                    <a:pt x="16702" y="11232"/>
                    <a:pt x="16693" y="11190"/>
                    <a:pt x="16693" y="11148"/>
                  </a:cubicBezTo>
                  <a:cubicBezTo>
                    <a:pt x="16693" y="11031"/>
                    <a:pt x="16719" y="10964"/>
                    <a:pt x="16744" y="10897"/>
                  </a:cubicBezTo>
                  <a:cubicBezTo>
                    <a:pt x="16753" y="10872"/>
                    <a:pt x="16761" y="10847"/>
                    <a:pt x="16770" y="10821"/>
                  </a:cubicBezTo>
                  <a:cubicBezTo>
                    <a:pt x="16787" y="10763"/>
                    <a:pt x="16804" y="10704"/>
                    <a:pt x="16821" y="10645"/>
                  </a:cubicBezTo>
                  <a:cubicBezTo>
                    <a:pt x="16872" y="10452"/>
                    <a:pt x="16932" y="10259"/>
                    <a:pt x="17043" y="10066"/>
                  </a:cubicBezTo>
                  <a:cubicBezTo>
                    <a:pt x="17154" y="9873"/>
                    <a:pt x="17222" y="9672"/>
                    <a:pt x="17291" y="9454"/>
                  </a:cubicBezTo>
                  <a:lnTo>
                    <a:pt x="17299" y="9420"/>
                  </a:lnTo>
                  <a:cubicBezTo>
                    <a:pt x="17385" y="9169"/>
                    <a:pt x="17470" y="8976"/>
                    <a:pt x="17683" y="8766"/>
                  </a:cubicBezTo>
                  <a:cubicBezTo>
                    <a:pt x="17700" y="8749"/>
                    <a:pt x="17726" y="8724"/>
                    <a:pt x="17743" y="8699"/>
                  </a:cubicBezTo>
                  <a:cubicBezTo>
                    <a:pt x="17794" y="8632"/>
                    <a:pt x="17854" y="8565"/>
                    <a:pt x="17914" y="8531"/>
                  </a:cubicBezTo>
                  <a:cubicBezTo>
                    <a:pt x="17991" y="8489"/>
                    <a:pt x="18076" y="8498"/>
                    <a:pt x="18144" y="8498"/>
                  </a:cubicBezTo>
                  <a:cubicBezTo>
                    <a:pt x="18179" y="8498"/>
                    <a:pt x="18204" y="8498"/>
                    <a:pt x="18230" y="8498"/>
                  </a:cubicBezTo>
                  <a:lnTo>
                    <a:pt x="18264" y="8347"/>
                  </a:lnTo>
                  <a:lnTo>
                    <a:pt x="18307" y="8330"/>
                  </a:lnTo>
                  <a:cubicBezTo>
                    <a:pt x="18392" y="8296"/>
                    <a:pt x="18494" y="8288"/>
                    <a:pt x="18597" y="8288"/>
                  </a:cubicBezTo>
                  <a:cubicBezTo>
                    <a:pt x="18665" y="8280"/>
                    <a:pt x="18733" y="8280"/>
                    <a:pt x="18785" y="8263"/>
                  </a:cubicBezTo>
                  <a:cubicBezTo>
                    <a:pt x="18870" y="8238"/>
                    <a:pt x="18973" y="8204"/>
                    <a:pt x="19084" y="8154"/>
                  </a:cubicBezTo>
                  <a:cubicBezTo>
                    <a:pt x="19101" y="8145"/>
                    <a:pt x="19118" y="8129"/>
                    <a:pt x="19135" y="8112"/>
                  </a:cubicBezTo>
                  <a:cubicBezTo>
                    <a:pt x="19169" y="8087"/>
                    <a:pt x="19203" y="8053"/>
                    <a:pt x="19263" y="8036"/>
                  </a:cubicBezTo>
                  <a:cubicBezTo>
                    <a:pt x="19323" y="8020"/>
                    <a:pt x="19382" y="8020"/>
                    <a:pt x="19434" y="8028"/>
                  </a:cubicBezTo>
                  <a:cubicBezTo>
                    <a:pt x="19476" y="8028"/>
                    <a:pt x="19519" y="8036"/>
                    <a:pt x="19545" y="8020"/>
                  </a:cubicBezTo>
                  <a:cubicBezTo>
                    <a:pt x="19621" y="7986"/>
                    <a:pt x="19647" y="7927"/>
                    <a:pt x="19681" y="7827"/>
                  </a:cubicBezTo>
                  <a:cubicBezTo>
                    <a:pt x="19707" y="7768"/>
                    <a:pt x="19724" y="7709"/>
                    <a:pt x="19767" y="7659"/>
                  </a:cubicBezTo>
                  <a:cubicBezTo>
                    <a:pt x="19860" y="7525"/>
                    <a:pt x="19980" y="7449"/>
                    <a:pt x="20099" y="7374"/>
                  </a:cubicBezTo>
                  <a:cubicBezTo>
                    <a:pt x="20168" y="7332"/>
                    <a:pt x="20228" y="7290"/>
                    <a:pt x="20287" y="7240"/>
                  </a:cubicBezTo>
                  <a:cubicBezTo>
                    <a:pt x="20492" y="7063"/>
                    <a:pt x="20629" y="6870"/>
                    <a:pt x="20774" y="6577"/>
                  </a:cubicBezTo>
                  <a:cubicBezTo>
                    <a:pt x="20808" y="6510"/>
                    <a:pt x="20817" y="6451"/>
                    <a:pt x="20825" y="6376"/>
                  </a:cubicBezTo>
                  <a:cubicBezTo>
                    <a:pt x="20834" y="6317"/>
                    <a:pt x="20842" y="6258"/>
                    <a:pt x="20859" y="6183"/>
                  </a:cubicBezTo>
                  <a:cubicBezTo>
                    <a:pt x="20885" y="6090"/>
                    <a:pt x="20936" y="5998"/>
                    <a:pt x="20979" y="5906"/>
                  </a:cubicBezTo>
                  <a:cubicBezTo>
                    <a:pt x="21004" y="5847"/>
                    <a:pt x="21039" y="5780"/>
                    <a:pt x="21064" y="5721"/>
                  </a:cubicBezTo>
                  <a:cubicBezTo>
                    <a:pt x="21090" y="5654"/>
                    <a:pt x="21124" y="5587"/>
                    <a:pt x="21167" y="5512"/>
                  </a:cubicBezTo>
                  <a:cubicBezTo>
                    <a:pt x="21252" y="5352"/>
                    <a:pt x="21346" y="5168"/>
                    <a:pt x="21320" y="5033"/>
                  </a:cubicBezTo>
                  <a:cubicBezTo>
                    <a:pt x="21312" y="4991"/>
                    <a:pt x="21278" y="4924"/>
                    <a:pt x="21244" y="4866"/>
                  </a:cubicBezTo>
                  <a:cubicBezTo>
                    <a:pt x="21192" y="4782"/>
                    <a:pt x="21150" y="4698"/>
                    <a:pt x="21150" y="4622"/>
                  </a:cubicBezTo>
                  <a:cubicBezTo>
                    <a:pt x="21150" y="4513"/>
                    <a:pt x="21218" y="4446"/>
                    <a:pt x="21269" y="4387"/>
                  </a:cubicBezTo>
                  <a:cubicBezTo>
                    <a:pt x="21303" y="4354"/>
                    <a:pt x="21329" y="4320"/>
                    <a:pt x="21337" y="4287"/>
                  </a:cubicBezTo>
                  <a:cubicBezTo>
                    <a:pt x="21354" y="4236"/>
                    <a:pt x="21354" y="4195"/>
                    <a:pt x="21354" y="4144"/>
                  </a:cubicBezTo>
                  <a:cubicBezTo>
                    <a:pt x="21363" y="4069"/>
                    <a:pt x="21363" y="3985"/>
                    <a:pt x="21440" y="3876"/>
                  </a:cubicBezTo>
                  <a:cubicBezTo>
                    <a:pt x="21457" y="3851"/>
                    <a:pt x="21483" y="3817"/>
                    <a:pt x="21517" y="3784"/>
                  </a:cubicBezTo>
                  <a:cubicBezTo>
                    <a:pt x="21542" y="3758"/>
                    <a:pt x="21568" y="3725"/>
                    <a:pt x="21585" y="3691"/>
                  </a:cubicBezTo>
                  <a:cubicBezTo>
                    <a:pt x="21465" y="3616"/>
                    <a:pt x="21303" y="3523"/>
                    <a:pt x="21184" y="3473"/>
                  </a:cubicBezTo>
                  <a:cubicBezTo>
                    <a:pt x="21175" y="3465"/>
                    <a:pt x="21158" y="3465"/>
                    <a:pt x="21150" y="3465"/>
                  </a:cubicBezTo>
                  <a:cubicBezTo>
                    <a:pt x="21098" y="3448"/>
                    <a:pt x="21056" y="3440"/>
                    <a:pt x="21004" y="3423"/>
                  </a:cubicBezTo>
                  <a:cubicBezTo>
                    <a:pt x="20996" y="3423"/>
                    <a:pt x="20987" y="3423"/>
                    <a:pt x="20979" y="3414"/>
                  </a:cubicBezTo>
                  <a:cubicBezTo>
                    <a:pt x="20911" y="3398"/>
                    <a:pt x="20842" y="3389"/>
                    <a:pt x="20774" y="3356"/>
                  </a:cubicBezTo>
                  <a:cubicBezTo>
                    <a:pt x="20646" y="3297"/>
                    <a:pt x="20526" y="3238"/>
                    <a:pt x="20398" y="3163"/>
                  </a:cubicBezTo>
                  <a:cubicBezTo>
                    <a:pt x="20339" y="3129"/>
                    <a:pt x="20296" y="3079"/>
                    <a:pt x="20262" y="3037"/>
                  </a:cubicBezTo>
                  <a:cubicBezTo>
                    <a:pt x="20236" y="3003"/>
                    <a:pt x="20210" y="2978"/>
                    <a:pt x="20176" y="2961"/>
                  </a:cubicBezTo>
                  <a:cubicBezTo>
                    <a:pt x="20176" y="2961"/>
                    <a:pt x="20151" y="2961"/>
                    <a:pt x="20142" y="2953"/>
                  </a:cubicBezTo>
                  <a:cubicBezTo>
                    <a:pt x="20108" y="2953"/>
                    <a:pt x="20065" y="2945"/>
                    <a:pt x="20031" y="2920"/>
                  </a:cubicBezTo>
                  <a:cubicBezTo>
                    <a:pt x="19784" y="2743"/>
                    <a:pt x="19562" y="2609"/>
                    <a:pt x="19323" y="2500"/>
                  </a:cubicBezTo>
                  <a:cubicBezTo>
                    <a:pt x="19109" y="2399"/>
                    <a:pt x="18964" y="2248"/>
                    <a:pt x="18802" y="2081"/>
                  </a:cubicBezTo>
                  <a:cubicBezTo>
                    <a:pt x="18751" y="2030"/>
                    <a:pt x="18699" y="1980"/>
                    <a:pt x="18648" y="1930"/>
                  </a:cubicBezTo>
                  <a:cubicBezTo>
                    <a:pt x="18605" y="1888"/>
                    <a:pt x="18546" y="1854"/>
                    <a:pt x="18486" y="1812"/>
                  </a:cubicBezTo>
                  <a:cubicBezTo>
                    <a:pt x="18400" y="1762"/>
                    <a:pt x="18315" y="1712"/>
                    <a:pt x="18255" y="1636"/>
                  </a:cubicBezTo>
                  <a:cubicBezTo>
                    <a:pt x="18170" y="1527"/>
                    <a:pt x="18153" y="1343"/>
                    <a:pt x="18136" y="1208"/>
                  </a:cubicBezTo>
                  <a:lnTo>
                    <a:pt x="18136" y="1175"/>
                  </a:lnTo>
                  <a:cubicBezTo>
                    <a:pt x="18119" y="1024"/>
                    <a:pt x="18110" y="940"/>
                    <a:pt x="17999" y="848"/>
                  </a:cubicBezTo>
                  <a:cubicBezTo>
                    <a:pt x="17905" y="772"/>
                    <a:pt x="17905" y="772"/>
                    <a:pt x="17794" y="856"/>
                  </a:cubicBezTo>
                  <a:cubicBezTo>
                    <a:pt x="17769" y="881"/>
                    <a:pt x="17735" y="906"/>
                    <a:pt x="17692" y="931"/>
                  </a:cubicBezTo>
                  <a:cubicBezTo>
                    <a:pt x="17538" y="1041"/>
                    <a:pt x="17367" y="1091"/>
                    <a:pt x="17205" y="1150"/>
                  </a:cubicBezTo>
                  <a:cubicBezTo>
                    <a:pt x="17128" y="1175"/>
                    <a:pt x="17052" y="1200"/>
                    <a:pt x="16983" y="1225"/>
                  </a:cubicBezTo>
                  <a:cubicBezTo>
                    <a:pt x="16889" y="1267"/>
                    <a:pt x="16813" y="1317"/>
                    <a:pt x="16727" y="1376"/>
                  </a:cubicBezTo>
                  <a:cubicBezTo>
                    <a:pt x="16642" y="1443"/>
                    <a:pt x="16548" y="1502"/>
                    <a:pt x="16428" y="1552"/>
                  </a:cubicBezTo>
                  <a:cubicBezTo>
                    <a:pt x="16121" y="1678"/>
                    <a:pt x="15822" y="1569"/>
                    <a:pt x="15600" y="1267"/>
                  </a:cubicBezTo>
                  <a:cubicBezTo>
                    <a:pt x="15532" y="1166"/>
                    <a:pt x="15498" y="1057"/>
                    <a:pt x="15472" y="965"/>
                  </a:cubicBezTo>
                  <a:cubicBezTo>
                    <a:pt x="15438" y="856"/>
                    <a:pt x="15412" y="764"/>
                    <a:pt x="15336" y="688"/>
                  </a:cubicBezTo>
                  <a:cubicBezTo>
                    <a:pt x="15301" y="655"/>
                    <a:pt x="15276" y="630"/>
                    <a:pt x="15242" y="596"/>
                  </a:cubicBezTo>
                  <a:cubicBezTo>
                    <a:pt x="15156" y="512"/>
                    <a:pt x="15062" y="437"/>
                    <a:pt x="15003" y="311"/>
                  </a:cubicBezTo>
                  <a:cubicBezTo>
                    <a:pt x="14977" y="260"/>
                    <a:pt x="14968" y="218"/>
                    <a:pt x="14951" y="177"/>
                  </a:cubicBezTo>
                  <a:cubicBezTo>
                    <a:pt x="14934" y="101"/>
                    <a:pt x="14917" y="59"/>
                    <a:pt x="14866" y="26"/>
                  </a:cubicBezTo>
                  <a:cubicBezTo>
                    <a:pt x="14832" y="0"/>
                    <a:pt x="14661" y="-8"/>
                    <a:pt x="14618" y="9"/>
                  </a:cubicBezTo>
                  <a:cubicBezTo>
                    <a:pt x="14601" y="26"/>
                    <a:pt x="14618" y="126"/>
                    <a:pt x="14627" y="185"/>
                  </a:cubicBezTo>
                  <a:cubicBezTo>
                    <a:pt x="14635" y="260"/>
                    <a:pt x="14653" y="328"/>
                    <a:pt x="14635" y="386"/>
                  </a:cubicBezTo>
                  <a:cubicBezTo>
                    <a:pt x="14559" y="663"/>
                    <a:pt x="14123" y="747"/>
                    <a:pt x="13850" y="688"/>
                  </a:cubicBezTo>
                  <a:cubicBezTo>
                    <a:pt x="13782" y="671"/>
                    <a:pt x="13739" y="646"/>
                    <a:pt x="13705" y="621"/>
                  </a:cubicBezTo>
                  <a:cubicBezTo>
                    <a:pt x="13662" y="596"/>
                    <a:pt x="13637" y="579"/>
                    <a:pt x="13560" y="596"/>
                  </a:cubicBezTo>
                  <a:cubicBezTo>
                    <a:pt x="13551" y="596"/>
                    <a:pt x="13551" y="596"/>
                    <a:pt x="13534" y="613"/>
                  </a:cubicBezTo>
                  <a:cubicBezTo>
                    <a:pt x="13508" y="638"/>
                    <a:pt x="13474" y="671"/>
                    <a:pt x="13415" y="688"/>
                  </a:cubicBezTo>
                  <a:cubicBezTo>
                    <a:pt x="13363" y="697"/>
                    <a:pt x="13321" y="688"/>
                    <a:pt x="13278" y="688"/>
                  </a:cubicBezTo>
                  <a:cubicBezTo>
                    <a:pt x="13252" y="688"/>
                    <a:pt x="13227" y="680"/>
                    <a:pt x="13210" y="680"/>
                  </a:cubicBezTo>
                  <a:cubicBezTo>
                    <a:pt x="13124" y="697"/>
                    <a:pt x="13073" y="739"/>
                    <a:pt x="13013" y="789"/>
                  </a:cubicBezTo>
                  <a:cubicBezTo>
                    <a:pt x="12979" y="822"/>
                    <a:pt x="12936" y="856"/>
                    <a:pt x="12885" y="890"/>
                  </a:cubicBezTo>
                  <a:cubicBezTo>
                    <a:pt x="12740" y="973"/>
                    <a:pt x="12655" y="973"/>
                    <a:pt x="12510" y="973"/>
                  </a:cubicBezTo>
                  <a:lnTo>
                    <a:pt x="12475" y="973"/>
                  </a:lnTo>
                  <a:cubicBezTo>
                    <a:pt x="12407" y="973"/>
                    <a:pt x="12339" y="973"/>
                    <a:pt x="12271" y="973"/>
                  </a:cubicBezTo>
                  <a:cubicBezTo>
                    <a:pt x="12194" y="973"/>
                    <a:pt x="12117" y="973"/>
                    <a:pt x="12040" y="973"/>
                  </a:cubicBezTo>
                  <a:cubicBezTo>
                    <a:pt x="11972" y="973"/>
                    <a:pt x="11912" y="990"/>
                    <a:pt x="11852" y="1015"/>
                  </a:cubicBezTo>
                  <a:cubicBezTo>
                    <a:pt x="11818" y="1024"/>
                    <a:pt x="11784" y="1041"/>
                    <a:pt x="11750" y="1049"/>
                  </a:cubicBezTo>
                  <a:cubicBezTo>
                    <a:pt x="11348" y="1141"/>
                    <a:pt x="11109" y="965"/>
                    <a:pt x="10913" y="764"/>
                  </a:cubicBezTo>
                  <a:cubicBezTo>
                    <a:pt x="10870" y="722"/>
                    <a:pt x="10845" y="688"/>
                    <a:pt x="10819" y="655"/>
                  </a:cubicBezTo>
                  <a:cubicBezTo>
                    <a:pt x="10785" y="604"/>
                    <a:pt x="10785" y="604"/>
                    <a:pt x="10674" y="588"/>
                  </a:cubicBezTo>
                  <a:cubicBezTo>
                    <a:pt x="10589" y="579"/>
                    <a:pt x="10495" y="579"/>
                    <a:pt x="10401" y="588"/>
                  </a:cubicBezTo>
                  <a:cubicBezTo>
                    <a:pt x="10273" y="596"/>
                    <a:pt x="10162" y="588"/>
                    <a:pt x="10025" y="579"/>
                  </a:cubicBezTo>
                  <a:cubicBezTo>
                    <a:pt x="9795" y="562"/>
                    <a:pt x="9530" y="546"/>
                    <a:pt x="9376" y="646"/>
                  </a:cubicBezTo>
                  <a:cubicBezTo>
                    <a:pt x="9351" y="663"/>
                    <a:pt x="9317" y="680"/>
                    <a:pt x="9291" y="705"/>
                  </a:cubicBezTo>
                  <a:cubicBezTo>
                    <a:pt x="9419" y="822"/>
                    <a:pt x="9419" y="881"/>
                    <a:pt x="9419" y="1074"/>
                  </a:cubicBezTo>
                  <a:lnTo>
                    <a:pt x="9419" y="1175"/>
                  </a:lnTo>
                  <a:cubicBezTo>
                    <a:pt x="9419" y="1301"/>
                    <a:pt x="9410" y="1426"/>
                    <a:pt x="9419" y="1544"/>
                  </a:cubicBezTo>
                  <a:cubicBezTo>
                    <a:pt x="9419" y="1619"/>
                    <a:pt x="9445" y="1686"/>
                    <a:pt x="9470" y="1762"/>
                  </a:cubicBezTo>
                  <a:cubicBezTo>
                    <a:pt x="9487" y="1829"/>
                    <a:pt x="9513" y="1888"/>
                    <a:pt x="9521" y="1963"/>
                  </a:cubicBezTo>
                  <a:cubicBezTo>
                    <a:pt x="9556" y="2181"/>
                    <a:pt x="9539" y="2416"/>
                    <a:pt x="9530" y="2643"/>
                  </a:cubicBezTo>
                  <a:cubicBezTo>
                    <a:pt x="9521" y="2760"/>
                    <a:pt x="9521" y="2869"/>
                    <a:pt x="9521" y="2978"/>
                  </a:cubicBezTo>
                  <a:cubicBezTo>
                    <a:pt x="9521" y="3020"/>
                    <a:pt x="9521" y="3071"/>
                    <a:pt x="9513" y="3121"/>
                  </a:cubicBezTo>
                  <a:cubicBezTo>
                    <a:pt x="9504" y="3196"/>
                    <a:pt x="9504" y="3280"/>
                    <a:pt x="9513" y="3347"/>
                  </a:cubicBezTo>
                  <a:cubicBezTo>
                    <a:pt x="9521" y="3414"/>
                    <a:pt x="9539" y="3465"/>
                    <a:pt x="9556" y="3523"/>
                  </a:cubicBezTo>
                  <a:cubicBezTo>
                    <a:pt x="9581" y="3616"/>
                    <a:pt x="9615" y="3708"/>
                    <a:pt x="9615" y="3842"/>
                  </a:cubicBezTo>
                  <a:cubicBezTo>
                    <a:pt x="9615" y="4010"/>
                    <a:pt x="9641" y="4119"/>
                    <a:pt x="9684" y="4270"/>
                  </a:cubicBezTo>
                  <a:lnTo>
                    <a:pt x="9701" y="4346"/>
                  </a:lnTo>
                  <a:cubicBezTo>
                    <a:pt x="9709" y="4387"/>
                    <a:pt x="9735" y="4438"/>
                    <a:pt x="9752" y="4480"/>
                  </a:cubicBezTo>
                  <a:cubicBezTo>
                    <a:pt x="9778" y="4547"/>
                    <a:pt x="9812" y="4622"/>
                    <a:pt x="9820" y="4681"/>
                  </a:cubicBezTo>
                  <a:cubicBezTo>
                    <a:pt x="9846" y="4857"/>
                    <a:pt x="9760" y="4933"/>
                    <a:pt x="9684" y="5000"/>
                  </a:cubicBezTo>
                  <a:cubicBezTo>
                    <a:pt x="9667" y="5017"/>
                    <a:pt x="9641" y="5033"/>
                    <a:pt x="9624" y="5059"/>
                  </a:cubicBezTo>
                  <a:cubicBezTo>
                    <a:pt x="9521" y="5168"/>
                    <a:pt x="9445" y="5201"/>
                    <a:pt x="9351" y="5235"/>
                  </a:cubicBezTo>
                  <a:cubicBezTo>
                    <a:pt x="9317" y="5251"/>
                    <a:pt x="9274" y="5268"/>
                    <a:pt x="9231" y="5285"/>
                  </a:cubicBezTo>
                  <a:cubicBezTo>
                    <a:pt x="9026" y="5386"/>
                    <a:pt x="8898" y="5553"/>
                    <a:pt x="8838" y="5788"/>
                  </a:cubicBezTo>
                  <a:cubicBezTo>
                    <a:pt x="8821" y="5847"/>
                    <a:pt x="8796" y="5872"/>
                    <a:pt x="8770" y="5897"/>
                  </a:cubicBezTo>
                  <a:cubicBezTo>
                    <a:pt x="8753" y="5914"/>
                    <a:pt x="8745" y="5923"/>
                    <a:pt x="8745" y="5939"/>
                  </a:cubicBezTo>
                  <a:cubicBezTo>
                    <a:pt x="8736" y="5956"/>
                    <a:pt x="8745" y="5990"/>
                    <a:pt x="8745" y="6015"/>
                  </a:cubicBezTo>
                  <a:cubicBezTo>
                    <a:pt x="8753" y="6048"/>
                    <a:pt x="8753" y="6082"/>
                    <a:pt x="8753" y="6124"/>
                  </a:cubicBezTo>
                  <a:cubicBezTo>
                    <a:pt x="8753" y="6124"/>
                    <a:pt x="8719" y="6434"/>
                    <a:pt x="8608" y="6535"/>
                  </a:cubicBezTo>
                  <a:cubicBezTo>
                    <a:pt x="8582" y="6560"/>
                    <a:pt x="8540" y="6577"/>
                    <a:pt x="8471" y="6602"/>
                  </a:cubicBezTo>
                  <a:cubicBezTo>
                    <a:pt x="8437" y="6610"/>
                    <a:pt x="8412" y="6627"/>
                    <a:pt x="8394" y="6636"/>
                  </a:cubicBezTo>
                  <a:cubicBezTo>
                    <a:pt x="8386" y="6636"/>
                    <a:pt x="8377" y="6652"/>
                    <a:pt x="8369" y="6669"/>
                  </a:cubicBezTo>
                  <a:cubicBezTo>
                    <a:pt x="8352" y="6686"/>
                    <a:pt x="8335" y="6711"/>
                    <a:pt x="8309" y="6728"/>
                  </a:cubicBezTo>
                  <a:cubicBezTo>
                    <a:pt x="8147" y="6854"/>
                    <a:pt x="7985" y="6896"/>
                    <a:pt x="7788" y="6837"/>
                  </a:cubicBezTo>
                  <a:cubicBezTo>
                    <a:pt x="7711" y="6820"/>
                    <a:pt x="7643" y="6761"/>
                    <a:pt x="7575" y="6711"/>
                  </a:cubicBezTo>
                  <a:cubicBezTo>
                    <a:pt x="7532" y="6678"/>
                    <a:pt x="7498" y="6652"/>
                    <a:pt x="7464" y="6636"/>
                  </a:cubicBezTo>
                  <a:cubicBezTo>
                    <a:pt x="7361" y="6585"/>
                    <a:pt x="7276" y="6577"/>
                    <a:pt x="7148" y="6577"/>
                  </a:cubicBezTo>
                  <a:lnTo>
                    <a:pt x="7105" y="6577"/>
                  </a:lnTo>
                  <a:cubicBezTo>
                    <a:pt x="6952" y="6568"/>
                    <a:pt x="6900" y="6602"/>
                    <a:pt x="6807" y="6661"/>
                  </a:cubicBezTo>
                  <a:cubicBezTo>
                    <a:pt x="6764" y="6686"/>
                    <a:pt x="6721" y="6711"/>
                    <a:pt x="6670" y="6736"/>
                  </a:cubicBezTo>
                  <a:cubicBezTo>
                    <a:pt x="6619" y="6761"/>
                    <a:pt x="6567" y="6778"/>
                    <a:pt x="6516" y="6795"/>
                  </a:cubicBezTo>
                  <a:cubicBezTo>
                    <a:pt x="6456" y="6812"/>
                    <a:pt x="6397" y="6829"/>
                    <a:pt x="6354" y="6862"/>
                  </a:cubicBezTo>
                  <a:cubicBezTo>
                    <a:pt x="6252" y="6929"/>
                    <a:pt x="6166" y="7013"/>
                    <a:pt x="6072" y="7105"/>
                  </a:cubicBezTo>
                  <a:cubicBezTo>
                    <a:pt x="5961" y="7214"/>
                    <a:pt x="5850" y="7323"/>
                    <a:pt x="5705" y="7407"/>
                  </a:cubicBezTo>
                  <a:cubicBezTo>
                    <a:pt x="5483" y="7533"/>
                    <a:pt x="5253" y="7533"/>
                    <a:pt x="5031" y="7525"/>
                  </a:cubicBezTo>
                  <a:cubicBezTo>
                    <a:pt x="4954" y="7525"/>
                    <a:pt x="4877" y="7525"/>
                    <a:pt x="4800" y="7525"/>
                  </a:cubicBezTo>
                  <a:cubicBezTo>
                    <a:pt x="4604" y="7533"/>
                    <a:pt x="4425" y="7634"/>
                    <a:pt x="4254" y="7734"/>
                  </a:cubicBezTo>
                  <a:cubicBezTo>
                    <a:pt x="4194" y="7768"/>
                    <a:pt x="4134" y="7802"/>
                    <a:pt x="4066" y="7835"/>
                  </a:cubicBezTo>
                  <a:cubicBezTo>
                    <a:pt x="3989" y="7877"/>
                    <a:pt x="3878" y="7902"/>
                    <a:pt x="3767" y="7936"/>
                  </a:cubicBezTo>
                  <a:cubicBezTo>
                    <a:pt x="3545" y="8003"/>
                    <a:pt x="3263" y="8078"/>
                    <a:pt x="3238" y="8221"/>
                  </a:cubicBezTo>
                  <a:cubicBezTo>
                    <a:pt x="3212" y="8355"/>
                    <a:pt x="3221" y="8498"/>
                    <a:pt x="3238" y="8649"/>
                  </a:cubicBezTo>
                  <a:cubicBezTo>
                    <a:pt x="3255" y="8817"/>
                    <a:pt x="3272" y="8993"/>
                    <a:pt x="3229" y="9160"/>
                  </a:cubicBezTo>
                  <a:lnTo>
                    <a:pt x="3212" y="9228"/>
                  </a:lnTo>
                  <a:lnTo>
                    <a:pt x="3144" y="9228"/>
                  </a:lnTo>
                  <a:lnTo>
                    <a:pt x="3144" y="9228"/>
                  </a:lnTo>
                  <a:cubicBezTo>
                    <a:pt x="3059" y="9228"/>
                    <a:pt x="2965" y="9303"/>
                    <a:pt x="2879" y="9370"/>
                  </a:cubicBezTo>
                  <a:cubicBezTo>
                    <a:pt x="2777" y="9446"/>
                    <a:pt x="2683" y="9530"/>
                    <a:pt x="2572" y="9496"/>
                  </a:cubicBezTo>
                  <a:cubicBezTo>
                    <a:pt x="2495" y="9471"/>
                    <a:pt x="2444" y="9395"/>
                    <a:pt x="2401" y="9253"/>
                  </a:cubicBezTo>
                  <a:cubicBezTo>
                    <a:pt x="2350" y="9261"/>
                    <a:pt x="2316" y="9303"/>
                    <a:pt x="2265" y="9362"/>
                  </a:cubicBezTo>
                  <a:cubicBezTo>
                    <a:pt x="2222" y="9404"/>
                    <a:pt x="2188" y="9454"/>
                    <a:pt x="2128" y="9488"/>
                  </a:cubicBezTo>
                  <a:cubicBezTo>
                    <a:pt x="1991" y="9580"/>
                    <a:pt x="1744" y="9613"/>
                    <a:pt x="1624" y="9622"/>
                  </a:cubicBezTo>
                  <a:cubicBezTo>
                    <a:pt x="1564" y="9622"/>
                    <a:pt x="1505" y="9622"/>
                    <a:pt x="1445" y="9622"/>
                  </a:cubicBezTo>
                  <a:cubicBezTo>
                    <a:pt x="1325" y="9613"/>
                    <a:pt x="1214" y="9605"/>
                    <a:pt x="1129" y="9655"/>
                  </a:cubicBezTo>
                  <a:cubicBezTo>
                    <a:pt x="1035" y="9706"/>
                    <a:pt x="1010" y="9781"/>
                    <a:pt x="975" y="9882"/>
                  </a:cubicBezTo>
                  <a:cubicBezTo>
                    <a:pt x="967" y="9915"/>
                    <a:pt x="950" y="9949"/>
                    <a:pt x="933" y="9991"/>
                  </a:cubicBezTo>
                  <a:cubicBezTo>
                    <a:pt x="873" y="10134"/>
                    <a:pt x="736" y="10343"/>
                    <a:pt x="583" y="10494"/>
                  </a:cubicBezTo>
                  <a:cubicBezTo>
                    <a:pt x="583" y="10494"/>
                    <a:pt x="583" y="10494"/>
                    <a:pt x="583" y="10494"/>
                  </a:cubicBezTo>
                  <a:cubicBezTo>
                    <a:pt x="583" y="10494"/>
                    <a:pt x="583" y="10494"/>
                    <a:pt x="583" y="10494"/>
                  </a:cubicBezTo>
                  <a:cubicBezTo>
                    <a:pt x="523" y="10553"/>
                    <a:pt x="455" y="10603"/>
                    <a:pt x="395" y="10637"/>
                  </a:cubicBezTo>
                  <a:cubicBezTo>
                    <a:pt x="327" y="10670"/>
                    <a:pt x="267" y="10670"/>
                    <a:pt x="216" y="10662"/>
                  </a:cubicBezTo>
                  <a:cubicBezTo>
                    <a:pt x="241" y="10763"/>
                    <a:pt x="207" y="10905"/>
                    <a:pt x="309" y="10956"/>
                  </a:cubicBezTo>
                  <a:cubicBezTo>
                    <a:pt x="378" y="10989"/>
                    <a:pt x="497" y="10888"/>
                    <a:pt x="574" y="10947"/>
                  </a:cubicBezTo>
                  <a:cubicBezTo>
                    <a:pt x="566" y="10939"/>
                    <a:pt x="523" y="11056"/>
                    <a:pt x="531" y="11081"/>
                  </a:cubicBezTo>
                  <a:cubicBezTo>
                    <a:pt x="540" y="11123"/>
                    <a:pt x="694" y="11148"/>
                    <a:pt x="728" y="11174"/>
                  </a:cubicBezTo>
                  <a:cubicBezTo>
                    <a:pt x="762" y="11190"/>
                    <a:pt x="907" y="11308"/>
                    <a:pt x="822" y="11333"/>
                  </a:cubicBezTo>
                  <a:cubicBezTo>
                    <a:pt x="779" y="11350"/>
                    <a:pt x="659" y="11425"/>
                    <a:pt x="617" y="11409"/>
                  </a:cubicBezTo>
                  <a:cubicBezTo>
                    <a:pt x="548" y="11383"/>
                    <a:pt x="455" y="11375"/>
                    <a:pt x="480" y="11291"/>
                  </a:cubicBezTo>
                  <a:cubicBezTo>
                    <a:pt x="489" y="11249"/>
                    <a:pt x="472" y="11098"/>
                    <a:pt x="395" y="11165"/>
                  </a:cubicBezTo>
                  <a:cubicBezTo>
                    <a:pt x="301" y="11241"/>
                    <a:pt x="19" y="11442"/>
                    <a:pt x="2" y="11568"/>
                  </a:cubicBezTo>
                  <a:cubicBezTo>
                    <a:pt x="-15" y="11719"/>
                    <a:pt x="79" y="11853"/>
                    <a:pt x="181" y="11954"/>
                  </a:cubicBezTo>
                  <a:cubicBezTo>
                    <a:pt x="233" y="12004"/>
                    <a:pt x="181" y="12281"/>
                    <a:pt x="292" y="12247"/>
                  </a:cubicBezTo>
                  <a:cubicBezTo>
                    <a:pt x="455" y="12205"/>
                    <a:pt x="386" y="12323"/>
                    <a:pt x="463" y="12432"/>
                  </a:cubicBezTo>
                  <a:cubicBezTo>
                    <a:pt x="540" y="12541"/>
                    <a:pt x="719" y="12558"/>
                    <a:pt x="788" y="12658"/>
                  </a:cubicBezTo>
                  <a:cubicBezTo>
                    <a:pt x="659" y="12474"/>
                    <a:pt x="984" y="12390"/>
                    <a:pt x="1103" y="12482"/>
                  </a:cubicBezTo>
                  <a:cubicBezTo>
                    <a:pt x="1189" y="12541"/>
                    <a:pt x="1564" y="13027"/>
                    <a:pt x="1650" y="12952"/>
                  </a:cubicBezTo>
                  <a:cubicBezTo>
                    <a:pt x="1658" y="12944"/>
                    <a:pt x="1641" y="12885"/>
                    <a:pt x="1633" y="12868"/>
                  </a:cubicBezTo>
                  <a:cubicBezTo>
                    <a:pt x="1633" y="12809"/>
                    <a:pt x="1778" y="12751"/>
                    <a:pt x="1821" y="12726"/>
                  </a:cubicBezTo>
                  <a:cubicBezTo>
                    <a:pt x="1957" y="12642"/>
                    <a:pt x="1991" y="12474"/>
                    <a:pt x="2179" y="12491"/>
                  </a:cubicBezTo>
                  <a:cubicBezTo>
                    <a:pt x="2256" y="12499"/>
                    <a:pt x="2290" y="12474"/>
                    <a:pt x="2316" y="12398"/>
                  </a:cubicBezTo>
                  <a:cubicBezTo>
                    <a:pt x="2367" y="12273"/>
                    <a:pt x="2410" y="12348"/>
                    <a:pt x="2504" y="12348"/>
                  </a:cubicBezTo>
                  <a:cubicBezTo>
                    <a:pt x="2597" y="12348"/>
                    <a:pt x="2683" y="12390"/>
                    <a:pt x="2777" y="12390"/>
                  </a:cubicBezTo>
                  <a:cubicBezTo>
                    <a:pt x="2888" y="12390"/>
                    <a:pt x="2999" y="12373"/>
                    <a:pt x="3118" y="12382"/>
                  </a:cubicBezTo>
                  <a:cubicBezTo>
                    <a:pt x="3323" y="12390"/>
                    <a:pt x="3323" y="12407"/>
                    <a:pt x="3289" y="12591"/>
                  </a:cubicBezTo>
                  <a:cubicBezTo>
                    <a:pt x="3280" y="12642"/>
                    <a:pt x="2905" y="12566"/>
                    <a:pt x="2862" y="12566"/>
                  </a:cubicBezTo>
                  <a:cubicBezTo>
                    <a:pt x="2649" y="12549"/>
                    <a:pt x="2410" y="12524"/>
                    <a:pt x="2265" y="12700"/>
                  </a:cubicBezTo>
                  <a:cubicBezTo>
                    <a:pt x="2273" y="12700"/>
                    <a:pt x="2316" y="12692"/>
                    <a:pt x="2316" y="12692"/>
                  </a:cubicBezTo>
                  <a:cubicBezTo>
                    <a:pt x="2290" y="12726"/>
                    <a:pt x="2222" y="12734"/>
                    <a:pt x="2290" y="12776"/>
                  </a:cubicBezTo>
                  <a:cubicBezTo>
                    <a:pt x="2324" y="12801"/>
                    <a:pt x="2367" y="12818"/>
                    <a:pt x="2401" y="12826"/>
                  </a:cubicBezTo>
                  <a:cubicBezTo>
                    <a:pt x="2358" y="12851"/>
                    <a:pt x="2171" y="12935"/>
                    <a:pt x="2205" y="12986"/>
                  </a:cubicBezTo>
                  <a:cubicBezTo>
                    <a:pt x="2247" y="13053"/>
                    <a:pt x="2316" y="13103"/>
                    <a:pt x="2350" y="13187"/>
                  </a:cubicBezTo>
                  <a:cubicBezTo>
                    <a:pt x="2469" y="13447"/>
                    <a:pt x="2196" y="13573"/>
                    <a:pt x="1991" y="13640"/>
                  </a:cubicBezTo>
                  <a:cubicBezTo>
                    <a:pt x="1923" y="13665"/>
                    <a:pt x="1838" y="13782"/>
                    <a:pt x="1914" y="13833"/>
                  </a:cubicBezTo>
                  <a:cubicBezTo>
                    <a:pt x="2017" y="13908"/>
                    <a:pt x="2000" y="13925"/>
                    <a:pt x="2136" y="13950"/>
                  </a:cubicBezTo>
                  <a:cubicBezTo>
                    <a:pt x="2247" y="13967"/>
                    <a:pt x="2367" y="14001"/>
                    <a:pt x="2469" y="14026"/>
                  </a:cubicBezTo>
                  <a:cubicBezTo>
                    <a:pt x="2555" y="14051"/>
                    <a:pt x="2572" y="14135"/>
                    <a:pt x="2683" y="14143"/>
                  </a:cubicBezTo>
                  <a:cubicBezTo>
                    <a:pt x="2862" y="14168"/>
                    <a:pt x="2948" y="14303"/>
                    <a:pt x="3118" y="14370"/>
                  </a:cubicBezTo>
                  <a:cubicBezTo>
                    <a:pt x="3349" y="14462"/>
                    <a:pt x="3460" y="14563"/>
                    <a:pt x="3434" y="14806"/>
                  </a:cubicBezTo>
                  <a:cubicBezTo>
                    <a:pt x="3434" y="14823"/>
                    <a:pt x="3306" y="14873"/>
                    <a:pt x="3281" y="14898"/>
                  </a:cubicBezTo>
                  <a:cubicBezTo>
                    <a:pt x="3195" y="14965"/>
                    <a:pt x="3084" y="14974"/>
                    <a:pt x="3067" y="15099"/>
                  </a:cubicBezTo>
                  <a:cubicBezTo>
                    <a:pt x="3059" y="15192"/>
                    <a:pt x="3101" y="15318"/>
                    <a:pt x="3050" y="15393"/>
                  </a:cubicBezTo>
                  <a:cubicBezTo>
                    <a:pt x="2973" y="15510"/>
                    <a:pt x="2819" y="15519"/>
                    <a:pt x="2717" y="15603"/>
                  </a:cubicBezTo>
                  <a:cubicBezTo>
                    <a:pt x="2666" y="15645"/>
                    <a:pt x="2615" y="15770"/>
                    <a:pt x="2606" y="15829"/>
                  </a:cubicBezTo>
                  <a:cubicBezTo>
                    <a:pt x="2597" y="15863"/>
                    <a:pt x="2572" y="16148"/>
                    <a:pt x="2495" y="16047"/>
                  </a:cubicBezTo>
                  <a:cubicBezTo>
                    <a:pt x="2376" y="15896"/>
                    <a:pt x="2487" y="15653"/>
                    <a:pt x="2376" y="15485"/>
                  </a:cubicBezTo>
                  <a:cubicBezTo>
                    <a:pt x="2290" y="15359"/>
                    <a:pt x="2222" y="15410"/>
                    <a:pt x="2102" y="15334"/>
                  </a:cubicBezTo>
                  <a:cubicBezTo>
                    <a:pt x="2051" y="15301"/>
                    <a:pt x="2008" y="15242"/>
                    <a:pt x="1957" y="15208"/>
                  </a:cubicBezTo>
                  <a:cubicBezTo>
                    <a:pt x="1889" y="15150"/>
                    <a:pt x="1846" y="15141"/>
                    <a:pt x="1846" y="15049"/>
                  </a:cubicBezTo>
                  <a:cubicBezTo>
                    <a:pt x="1846" y="14915"/>
                    <a:pt x="2000" y="14831"/>
                    <a:pt x="1872" y="14688"/>
                  </a:cubicBezTo>
                  <a:cubicBezTo>
                    <a:pt x="1684" y="14487"/>
                    <a:pt x="1496" y="14789"/>
                    <a:pt x="1453" y="14940"/>
                  </a:cubicBezTo>
                  <a:cubicBezTo>
                    <a:pt x="1436" y="15024"/>
                    <a:pt x="1582" y="15376"/>
                    <a:pt x="1650" y="15385"/>
                  </a:cubicBezTo>
                  <a:cubicBezTo>
                    <a:pt x="1727" y="15393"/>
                    <a:pt x="1744" y="15435"/>
                    <a:pt x="1778" y="15368"/>
                  </a:cubicBezTo>
                  <a:cubicBezTo>
                    <a:pt x="1838" y="15267"/>
                    <a:pt x="1949" y="15351"/>
                    <a:pt x="2008" y="15393"/>
                  </a:cubicBezTo>
                  <a:cubicBezTo>
                    <a:pt x="2085" y="15443"/>
                    <a:pt x="2230" y="15594"/>
                    <a:pt x="2265" y="15678"/>
                  </a:cubicBezTo>
                  <a:cubicBezTo>
                    <a:pt x="2316" y="15812"/>
                    <a:pt x="2418" y="16005"/>
                    <a:pt x="2401" y="16148"/>
                  </a:cubicBezTo>
                  <a:cubicBezTo>
                    <a:pt x="2384" y="16265"/>
                    <a:pt x="2504" y="16400"/>
                    <a:pt x="2512" y="16517"/>
                  </a:cubicBezTo>
                  <a:cubicBezTo>
                    <a:pt x="2521" y="16609"/>
                    <a:pt x="2529" y="16718"/>
                    <a:pt x="2606" y="16785"/>
                  </a:cubicBezTo>
                  <a:cubicBezTo>
                    <a:pt x="2691" y="16853"/>
                    <a:pt x="2785" y="16920"/>
                    <a:pt x="2888" y="16962"/>
                  </a:cubicBezTo>
                  <a:cubicBezTo>
                    <a:pt x="2965" y="16995"/>
                    <a:pt x="3152" y="17029"/>
                    <a:pt x="3161" y="17121"/>
                  </a:cubicBezTo>
                  <a:cubicBezTo>
                    <a:pt x="3170" y="17180"/>
                    <a:pt x="3281" y="17289"/>
                    <a:pt x="3315" y="17339"/>
                  </a:cubicBezTo>
                  <a:cubicBezTo>
                    <a:pt x="3383" y="17448"/>
                    <a:pt x="3443" y="17557"/>
                    <a:pt x="3494" y="17675"/>
                  </a:cubicBezTo>
                  <a:cubicBezTo>
                    <a:pt x="3562" y="17826"/>
                    <a:pt x="3605" y="17725"/>
                    <a:pt x="3707" y="17784"/>
                  </a:cubicBezTo>
                  <a:cubicBezTo>
                    <a:pt x="3793" y="17834"/>
                    <a:pt x="3801" y="17993"/>
                    <a:pt x="3835" y="18077"/>
                  </a:cubicBezTo>
                  <a:cubicBezTo>
                    <a:pt x="3878" y="18195"/>
                    <a:pt x="3981" y="18354"/>
                    <a:pt x="4083" y="18438"/>
                  </a:cubicBezTo>
                  <a:cubicBezTo>
                    <a:pt x="4185" y="18522"/>
                    <a:pt x="4237" y="18522"/>
                    <a:pt x="4245" y="18673"/>
                  </a:cubicBezTo>
                  <a:cubicBezTo>
                    <a:pt x="4245" y="18790"/>
                    <a:pt x="4237" y="18715"/>
                    <a:pt x="4185" y="18757"/>
                  </a:cubicBezTo>
                  <a:cubicBezTo>
                    <a:pt x="4151" y="18782"/>
                    <a:pt x="4288" y="18992"/>
                    <a:pt x="4296" y="19034"/>
                  </a:cubicBezTo>
                  <a:cubicBezTo>
                    <a:pt x="4356" y="19201"/>
                    <a:pt x="4442" y="19403"/>
                    <a:pt x="4476" y="19554"/>
                  </a:cubicBezTo>
                  <a:cubicBezTo>
                    <a:pt x="4501" y="19663"/>
                    <a:pt x="4783" y="19679"/>
                    <a:pt x="4868" y="19721"/>
                  </a:cubicBezTo>
                  <a:cubicBezTo>
                    <a:pt x="4971" y="19780"/>
                    <a:pt x="5210" y="19898"/>
                    <a:pt x="5253" y="19998"/>
                  </a:cubicBezTo>
                  <a:cubicBezTo>
                    <a:pt x="5321" y="20149"/>
                    <a:pt x="5466" y="20166"/>
                    <a:pt x="5611" y="20208"/>
                  </a:cubicBezTo>
                  <a:cubicBezTo>
                    <a:pt x="5705" y="20233"/>
                    <a:pt x="5825" y="20258"/>
                    <a:pt x="5902" y="20317"/>
                  </a:cubicBezTo>
                  <a:cubicBezTo>
                    <a:pt x="5936" y="20342"/>
                    <a:pt x="5876" y="20342"/>
                    <a:pt x="5884" y="20351"/>
                  </a:cubicBezTo>
                  <a:cubicBezTo>
                    <a:pt x="5919" y="20392"/>
                    <a:pt x="6234" y="20359"/>
                    <a:pt x="6311" y="20392"/>
                  </a:cubicBezTo>
                  <a:cubicBezTo>
                    <a:pt x="6482" y="20468"/>
                    <a:pt x="6474" y="20602"/>
                    <a:pt x="6533" y="20753"/>
                  </a:cubicBezTo>
                  <a:cubicBezTo>
                    <a:pt x="6567" y="20829"/>
                    <a:pt x="6610" y="20971"/>
                    <a:pt x="6704" y="20938"/>
                  </a:cubicBezTo>
                  <a:cubicBezTo>
                    <a:pt x="6738" y="20921"/>
                    <a:pt x="6824" y="20913"/>
                    <a:pt x="6858" y="20938"/>
                  </a:cubicBezTo>
                  <a:cubicBezTo>
                    <a:pt x="6960" y="21013"/>
                    <a:pt x="6892" y="20929"/>
                    <a:pt x="6986" y="20913"/>
                  </a:cubicBezTo>
                  <a:cubicBezTo>
                    <a:pt x="7071" y="20896"/>
                    <a:pt x="7379" y="20887"/>
                    <a:pt x="7413" y="20988"/>
                  </a:cubicBezTo>
                  <a:cubicBezTo>
                    <a:pt x="7455" y="21105"/>
                    <a:pt x="7524" y="21189"/>
                    <a:pt x="7592" y="21290"/>
                  </a:cubicBezTo>
                  <a:cubicBezTo>
                    <a:pt x="7626" y="21340"/>
                    <a:pt x="7754" y="21592"/>
                    <a:pt x="7805" y="21433"/>
                  </a:cubicBezTo>
                  <a:cubicBezTo>
                    <a:pt x="7848" y="21315"/>
                    <a:pt x="7711" y="21215"/>
                    <a:pt x="7737" y="21097"/>
                  </a:cubicBezTo>
                  <a:cubicBezTo>
                    <a:pt x="7805" y="21131"/>
                    <a:pt x="7908" y="21156"/>
                    <a:pt x="7959" y="21215"/>
                  </a:cubicBezTo>
                  <a:cubicBezTo>
                    <a:pt x="7985" y="21240"/>
                    <a:pt x="8002" y="21273"/>
                    <a:pt x="8019" y="21298"/>
                  </a:cubicBezTo>
                  <a:cubicBezTo>
                    <a:pt x="8104" y="21307"/>
                    <a:pt x="8318" y="21038"/>
                    <a:pt x="8412" y="2089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9A4F0BBA-4EEB-4FB3-A1C0-DC92A75DB683}"/>
                </a:ext>
              </a:extLst>
            </p:cNvPr>
            <p:cNvSpPr/>
            <p:nvPr/>
          </p:nvSpPr>
          <p:spPr>
            <a:xfrm>
              <a:off x="5028481" y="3174335"/>
              <a:ext cx="1539099" cy="224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73" extrusionOk="0">
                  <a:moveTo>
                    <a:pt x="21576" y="5261"/>
                  </a:moveTo>
                  <a:cubicBezTo>
                    <a:pt x="21563" y="5183"/>
                    <a:pt x="21502" y="5114"/>
                    <a:pt x="21435" y="5040"/>
                  </a:cubicBezTo>
                  <a:cubicBezTo>
                    <a:pt x="21360" y="4957"/>
                    <a:pt x="21286" y="4873"/>
                    <a:pt x="21266" y="4767"/>
                  </a:cubicBezTo>
                  <a:cubicBezTo>
                    <a:pt x="21253" y="4702"/>
                    <a:pt x="21259" y="4633"/>
                    <a:pt x="21266" y="4569"/>
                  </a:cubicBezTo>
                  <a:cubicBezTo>
                    <a:pt x="21280" y="4407"/>
                    <a:pt x="21280" y="4305"/>
                    <a:pt x="21091" y="4241"/>
                  </a:cubicBezTo>
                  <a:cubicBezTo>
                    <a:pt x="21050" y="4227"/>
                    <a:pt x="21003" y="4217"/>
                    <a:pt x="20949" y="4213"/>
                  </a:cubicBezTo>
                  <a:cubicBezTo>
                    <a:pt x="20882" y="4204"/>
                    <a:pt x="20814" y="4194"/>
                    <a:pt x="20740" y="4162"/>
                  </a:cubicBezTo>
                  <a:cubicBezTo>
                    <a:pt x="20686" y="4139"/>
                    <a:pt x="20646" y="4107"/>
                    <a:pt x="20605" y="4074"/>
                  </a:cubicBezTo>
                  <a:cubicBezTo>
                    <a:pt x="20578" y="4051"/>
                    <a:pt x="20551" y="4033"/>
                    <a:pt x="20524" y="4014"/>
                  </a:cubicBezTo>
                  <a:cubicBezTo>
                    <a:pt x="20437" y="3963"/>
                    <a:pt x="20369" y="3913"/>
                    <a:pt x="20308" y="3857"/>
                  </a:cubicBezTo>
                  <a:cubicBezTo>
                    <a:pt x="20281" y="3834"/>
                    <a:pt x="20248" y="3811"/>
                    <a:pt x="20214" y="3783"/>
                  </a:cubicBezTo>
                  <a:cubicBezTo>
                    <a:pt x="20194" y="3769"/>
                    <a:pt x="20174" y="3756"/>
                    <a:pt x="20147" y="3742"/>
                  </a:cubicBezTo>
                  <a:cubicBezTo>
                    <a:pt x="20093" y="3709"/>
                    <a:pt x="20039" y="3672"/>
                    <a:pt x="20005" y="3617"/>
                  </a:cubicBezTo>
                  <a:cubicBezTo>
                    <a:pt x="20005" y="3617"/>
                    <a:pt x="20005" y="3617"/>
                    <a:pt x="20005" y="3617"/>
                  </a:cubicBezTo>
                  <a:cubicBezTo>
                    <a:pt x="19924" y="3654"/>
                    <a:pt x="19796" y="3645"/>
                    <a:pt x="19681" y="3635"/>
                  </a:cubicBezTo>
                  <a:cubicBezTo>
                    <a:pt x="19648" y="3635"/>
                    <a:pt x="19607" y="3631"/>
                    <a:pt x="19587" y="3631"/>
                  </a:cubicBezTo>
                  <a:cubicBezTo>
                    <a:pt x="19587" y="3631"/>
                    <a:pt x="19587" y="3631"/>
                    <a:pt x="19587" y="3631"/>
                  </a:cubicBezTo>
                  <a:cubicBezTo>
                    <a:pt x="19553" y="3631"/>
                    <a:pt x="19519" y="3631"/>
                    <a:pt x="19486" y="3631"/>
                  </a:cubicBezTo>
                  <a:cubicBezTo>
                    <a:pt x="19371" y="3631"/>
                    <a:pt x="19250" y="3635"/>
                    <a:pt x="19135" y="3617"/>
                  </a:cubicBezTo>
                  <a:cubicBezTo>
                    <a:pt x="19108" y="3612"/>
                    <a:pt x="19081" y="3603"/>
                    <a:pt x="19054" y="3598"/>
                  </a:cubicBezTo>
                  <a:cubicBezTo>
                    <a:pt x="19027" y="3589"/>
                    <a:pt x="18993" y="3580"/>
                    <a:pt x="18966" y="3575"/>
                  </a:cubicBezTo>
                  <a:cubicBezTo>
                    <a:pt x="18946" y="3571"/>
                    <a:pt x="18913" y="3575"/>
                    <a:pt x="18879" y="3575"/>
                  </a:cubicBezTo>
                  <a:cubicBezTo>
                    <a:pt x="18859" y="3575"/>
                    <a:pt x="18845" y="3575"/>
                    <a:pt x="18825" y="3575"/>
                  </a:cubicBezTo>
                  <a:cubicBezTo>
                    <a:pt x="18771" y="3575"/>
                    <a:pt x="18717" y="3580"/>
                    <a:pt x="18656" y="3580"/>
                  </a:cubicBezTo>
                  <a:cubicBezTo>
                    <a:pt x="18407" y="3589"/>
                    <a:pt x="18130" y="3603"/>
                    <a:pt x="17955" y="3497"/>
                  </a:cubicBezTo>
                  <a:cubicBezTo>
                    <a:pt x="17928" y="3483"/>
                    <a:pt x="17908" y="3469"/>
                    <a:pt x="17887" y="3455"/>
                  </a:cubicBezTo>
                  <a:cubicBezTo>
                    <a:pt x="17813" y="3404"/>
                    <a:pt x="17746" y="3367"/>
                    <a:pt x="17699" y="3372"/>
                  </a:cubicBezTo>
                  <a:cubicBezTo>
                    <a:pt x="17658" y="3372"/>
                    <a:pt x="17611" y="3400"/>
                    <a:pt x="17557" y="3451"/>
                  </a:cubicBezTo>
                  <a:cubicBezTo>
                    <a:pt x="17537" y="3469"/>
                    <a:pt x="17517" y="3488"/>
                    <a:pt x="17496" y="3511"/>
                  </a:cubicBezTo>
                  <a:cubicBezTo>
                    <a:pt x="17442" y="3566"/>
                    <a:pt x="17382" y="3635"/>
                    <a:pt x="17308" y="3663"/>
                  </a:cubicBezTo>
                  <a:cubicBezTo>
                    <a:pt x="17179" y="3709"/>
                    <a:pt x="17085" y="3682"/>
                    <a:pt x="17018" y="3659"/>
                  </a:cubicBezTo>
                  <a:cubicBezTo>
                    <a:pt x="16997" y="3649"/>
                    <a:pt x="16970" y="3645"/>
                    <a:pt x="16950" y="3640"/>
                  </a:cubicBezTo>
                  <a:cubicBezTo>
                    <a:pt x="16822" y="3617"/>
                    <a:pt x="16579" y="3612"/>
                    <a:pt x="16458" y="3626"/>
                  </a:cubicBezTo>
                  <a:cubicBezTo>
                    <a:pt x="16357" y="3640"/>
                    <a:pt x="16343" y="3645"/>
                    <a:pt x="16269" y="3695"/>
                  </a:cubicBezTo>
                  <a:lnTo>
                    <a:pt x="16249" y="3709"/>
                  </a:lnTo>
                  <a:cubicBezTo>
                    <a:pt x="16229" y="3719"/>
                    <a:pt x="16208" y="3742"/>
                    <a:pt x="16181" y="3760"/>
                  </a:cubicBezTo>
                  <a:cubicBezTo>
                    <a:pt x="16107" y="3820"/>
                    <a:pt x="16053" y="3866"/>
                    <a:pt x="15993" y="3880"/>
                  </a:cubicBezTo>
                  <a:cubicBezTo>
                    <a:pt x="15858" y="3917"/>
                    <a:pt x="15783" y="3857"/>
                    <a:pt x="15736" y="3820"/>
                  </a:cubicBezTo>
                  <a:cubicBezTo>
                    <a:pt x="15716" y="3802"/>
                    <a:pt x="15696" y="3788"/>
                    <a:pt x="15669" y="3779"/>
                  </a:cubicBezTo>
                  <a:cubicBezTo>
                    <a:pt x="15581" y="3742"/>
                    <a:pt x="15561" y="3746"/>
                    <a:pt x="15487" y="3788"/>
                  </a:cubicBezTo>
                  <a:cubicBezTo>
                    <a:pt x="15460" y="3802"/>
                    <a:pt x="15419" y="3820"/>
                    <a:pt x="15372" y="3839"/>
                  </a:cubicBezTo>
                  <a:cubicBezTo>
                    <a:pt x="15264" y="3876"/>
                    <a:pt x="15203" y="3899"/>
                    <a:pt x="15075" y="3899"/>
                  </a:cubicBezTo>
                  <a:cubicBezTo>
                    <a:pt x="15062" y="3899"/>
                    <a:pt x="15042" y="3899"/>
                    <a:pt x="15028" y="3899"/>
                  </a:cubicBezTo>
                  <a:cubicBezTo>
                    <a:pt x="14927" y="3894"/>
                    <a:pt x="14846" y="3894"/>
                    <a:pt x="14806" y="3853"/>
                  </a:cubicBezTo>
                  <a:cubicBezTo>
                    <a:pt x="14765" y="3816"/>
                    <a:pt x="14772" y="3760"/>
                    <a:pt x="14792" y="3695"/>
                  </a:cubicBezTo>
                  <a:cubicBezTo>
                    <a:pt x="14799" y="3668"/>
                    <a:pt x="14812" y="3645"/>
                    <a:pt x="14819" y="3626"/>
                  </a:cubicBezTo>
                  <a:cubicBezTo>
                    <a:pt x="14839" y="3585"/>
                    <a:pt x="14846" y="3575"/>
                    <a:pt x="14785" y="3506"/>
                  </a:cubicBezTo>
                  <a:cubicBezTo>
                    <a:pt x="14752" y="3474"/>
                    <a:pt x="14718" y="3441"/>
                    <a:pt x="14684" y="3414"/>
                  </a:cubicBezTo>
                  <a:cubicBezTo>
                    <a:pt x="14630" y="3367"/>
                    <a:pt x="14570" y="3317"/>
                    <a:pt x="14529" y="3257"/>
                  </a:cubicBezTo>
                  <a:cubicBezTo>
                    <a:pt x="14489" y="3201"/>
                    <a:pt x="14489" y="3155"/>
                    <a:pt x="14489" y="3113"/>
                  </a:cubicBezTo>
                  <a:cubicBezTo>
                    <a:pt x="14489" y="3086"/>
                    <a:pt x="14489" y="3058"/>
                    <a:pt x="14475" y="3026"/>
                  </a:cubicBezTo>
                  <a:cubicBezTo>
                    <a:pt x="14455" y="2961"/>
                    <a:pt x="14428" y="2961"/>
                    <a:pt x="14334" y="2956"/>
                  </a:cubicBezTo>
                  <a:cubicBezTo>
                    <a:pt x="14300" y="2956"/>
                    <a:pt x="14259" y="2952"/>
                    <a:pt x="14212" y="2947"/>
                  </a:cubicBezTo>
                  <a:cubicBezTo>
                    <a:pt x="14131" y="2933"/>
                    <a:pt x="14064" y="2910"/>
                    <a:pt x="14003" y="2887"/>
                  </a:cubicBezTo>
                  <a:cubicBezTo>
                    <a:pt x="13969" y="2873"/>
                    <a:pt x="13936" y="2859"/>
                    <a:pt x="13895" y="2850"/>
                  </a:cubicBezTo>
                  <a:cubicBezTo>
                    <a:pt x="13868" y="2841"/>
                    <a:pt x="13835" y="2836"/>
                    <a:pt x="13808" y="2832"/>
                  </a:cubicBezTo>
                  <a:cubicBezTo>
                    <a:pt x="13700" y="2809"/>
                    <a:pt x="13585" y="2785"/>
                    <a:pt x="13538" y="2665"/>
                  </a:cubicBezTo>
                  <a:cubicBezTo>
                    <a:pt x="13518" y="2615"/>
                    <a:pt x="13531" y="2559"/>
                    <a:pt x="13538" y="2508"/>
                  </a:cubicBezTo>
                  <a:cubicBezTo>
                    <a:pt x="13545" y="2467"/>
                    <a:pt x="13551" y="2430"/>
                    <a:pt x="13545" y="2397"/>
                  </a:cubicBezTo>
                  <a:cubicBezTo>
                    <a:pt x="13538" y="2351"/>
                    <a:pt x="13511" y="2319"/>
                    <a:pt x="13484" y="2282"/>
                  </a:cubicBezTo>
                  <a:cubicBezTo>
                    <a:pt x="13464" y="2259"/>
                    <a:pt x="13450" y="2231"/>
                    <a:pt x="13430" y="2203"/>
                  </a:cubicBezTo>
                  <a:cubicBezTo>
                    <a:pt x="13416" y="2180"/>
                    <a:pt x="13403" y="2153"/>
                    <a:pt x="13389" y="2130"/>
                  </a:cubicBezTo>
                  <a:cubicBezTo>
                    <a:pt x="13369" y="2088"/>
                    <a:pt x="13349" y="2046"/>
                    <a:pt x="13322" y="2009"/>
                  </a:cubicBezTo>
                  <a:lnTo>
                    <a:pt x="13288" y="1959"/>
                  </a:lnTo>
                  <a:lnTo>
                    <a:pt x="13356" y="1945"/>
                  </a:lnTo>
                  <a:cubicBezTo>
                    <a:pt x="13329" y="1917"/>
                    <a:pt x="13288" y="1885"/>
                    <a:pt x="13255" y="1862"/>
                  </a:cubicBezTo>
                  <a:cubicBezTo>
                    <a:pt x="13221" y="1838"/>
                    <a:pt x="13187" y="1815"/>
                    <a:pt x="13167" y="1792"/>
                  </a:cubicBezTo>
                  <a:lnTo>
                    <a:pt x="13126" y="1751"/>
                  </a:lnTo>
                  <a:cubicBezTo>
                    <a:pt x="13046" y="1677"/>
                    <a:pt x="12971" y="1608"/>
                    <a:pt x="12931" y="1501"/>
                  </a:cubicBezTo>
                  <a:cubicBezTo>
                    <a:pt x="12877" y="1363"/>
                    <a:pt x="12850" y="1303"/>
                    <a:pt x="12735" y="1206"/>
                  </a:cubicBezTo>
                  <a:cubicBezTo>
                    <a:pt x="12708" y="1187"/>
                    <a:pt x="12695" y="1169"/>
                    <a:pt x="12688" y="1150"/>
                  </a:cubicBezTo>
                  <a:cubicBezTo>
                    <a:pt x="12675" y="1136"/>
                    <a:pt x="12668" y="1122"/>
                    <a:pt x="12654" y="1113"/>
                  </a:cubicBezTo>
                  <a:cubicBezTo>
                    <a:pt x="12641" y="1104"/>
                    <a:pt x="12621" y="1099"/>
                    <a:pt x="12600" y="1090"/>
                  </a:cubicBezTo>
                  <a:cubicBezTo>
                    <a:pt x="12573" y="1076"/>
                    <a:pt x="12546" y="1067"/>
                    <a:pt x="12520" y="1053"/>
                  </a:cubicBezTo>
                  <a:cubicBezTo>
                    <a:pt x="12452" y="1012"/>
                    <a:pt x="12391" y="970"/>
                    <a:pt x="12331" y="928"/>
                  </a:cubicBezTo>
                  <a:cubicBezTo>
                    <a:pt x="12203" y="836"/>
                    <a:pt x="12074" y="744"/>
                    <a:pt x="11906" y="725"/>
                  </a:cubicBezTo>
                  <a:cubicBezTo>
                    <a:pt x="11852" y="721"/>
                    <a:pt x="11818" y="716"/>
                    <a:pt x="11805" y="716"/>
                  </a:cubicBezTo>
                  <a:cubicBezTo>
                    <a:pt x="11805" y="721"/>
                    <a:pt x="11805" y="721"/>
                    <a:pt x="11805" y="725"/>
                  </a:cubicBezTo>
                  <a:cubicBezTo>
                    <a:pt x="11798" y="753"/>
                    <a:pt x="11791" y="790"/>
                    <a:pt x="11751" y="841"/>
                  </a:cubicBezTo>
                  <a:cubicBezTo>
                    <a:pt x="11690" y="901"/>
                    <a:pt x="11575" y="928"/>
                    <a:pt x="11467" y="947"/>
                  </a:cubicBezTo>
                  <a:cubicBezTo>
                    <a:pt x="11427" y="956"/>
                    <a:pt x="11387" y="961"/>
                    <a:pt x="11360" y="970"/>
                  </a:cubicBezTo>
                  <a:cubicBezTo>
                    <a:pt x="11164" y="1030"/>
                    <a:pt x="10780" y="1076"/>
                    <a:pt x="10544" y="989"/>
                  </a:cubicBezTo>
                  <a:cubicBezTo>
                    <a:pt x="10436" y="947"/>
                    <a:pt x="10368" y="887"/>
                    <a:pt x="10341" y="804"/>
                  </a:cubicBezTo>
                  <a:cubicBezTo>
                    <a:pt x="10328" y="753"/>
                    <a:pt x="10335" y="707"/>
                    <a:pt x="10341" y="674"/>
                  </a:cubicBezTo>
                  <a:cubicBezTo>
                    <a:pt x="10348" y="614"/>
                    <a:pt x="10348" y="614"/>
                    <a:pt x="10254" y="605"/>
                  </a:cubicBezTo>
                  <a:cubicBezTo>
                    <a:pt x="10233" y="605"/>
                    <a:pt x="10213" y="601"/>
                    <a:pt x="10193" y="601"/>
                  </a:cubicBezTo>
                  <a:cubicBezTo>
                    <a:pt x="10045" y="591"/>
                    <a:pt x="9863" y="577"/>
                    <a:pt x="9809" y="416"/>
                  </a:cubicBezTo>
                  <a:cubicBezTo>
                    <a:pt x="9788" y="365"/>
                    <a:pt x="9802" y="314"/>
                    <a:pt x="9809" y="277"/>
                  </a:cubicBezTo>
                  <a:cubicBezTo>
                    <a:pt x="9822" y="212"/>
                    <a:pt x="9822" y="199"/>
                    <a:pt x="9748" y="185"/>
                  </a:cubicBezTo>
                  <a:cubicBezTo>
                    <a:pt x="9707" y="176"/>
                    <a:pt x="9687" y="176"/>
                    <a:pt x="9667" y="176"/>
                  </a:cubicBezTo>
                  <a:cubicBezTo>
                    <a:pt x="9620" y="171"/>
                    <a:pt x="9586" y="166"/>
                    <a:pt x="9519" y="134"/>
                  </a:cubicBezTo>
                  <a:cubicBezTo>
                    <a:pt x="9485" y="120"/>
                    <a:pt x="9465" y="106"/>
                    <a:pt x="9438" y="88"/>
                  </a:cubicBezTo>
                  <a:cubicBezTo>
                    <a:pt x="9397" y="65"/>
                    <a:pt x="9363" y="46"/>
                    <a:pt x="9310" y="28"/>
                  </a:cubicBezTo>
                  <a:cubicBezTo>
                    <a:pt x="9276" y="14"/>
                    <a:pt x="9235" y="9"/>
                    <a:pt x="9202" y="0"/>
                  </a:cubicBezTo>
                  <a:cubicBezTo>
                    <a:pt x="9181" y="9"/>
                    <a:pt x="9168" y="18"/>
                    <a:pt x="9148" y="23"/>
                  </a:cubicBezTo>
                  <a:cubicBezTo>
                    <a:pt x="9100" y="37"/>
                    <a:pt x="9053" y="42"/>
                    <a:pt x="9013" y="46"/>
                  </a:cubicBezTo>
                  <a:cubicBezTo>
                    <a:pt x="8972" y="51"/>
                    <a:pt x="8939" y="55"/>
                    <a:pt x="8905" y="65"/>
                  </a:cubicBezTo>
                  <a:cubicBezTo>
                    <a:pt x="8736" y="125"/>
                    <a:pt x="8588" y="273"/>
                    <a:pt x="8561" y="407"/>
                  </a:cubicBezTo>
                  <a:lnTo>
                    <a:pt x="8547" y="462"/>
                  </a:lnTo>
                  <a:lnTo>
                    <a:pt x="8473" y="448"/>
                  </a:lnTo>
                  <a:cubicBezTo>
                    <a:pt x="8406" y="434"/>
                    <a:pt x="8379" y="393"/>
                    <a:pt x="8359" y="356"/>
                  </a:cubicBezTo>
                  <a:cubicBezTo>
                    <a:pt x="8345" y="333"/>
                    <a:pt x="8332" y="309"/>
                    <a:pt x="8305" y="300"/>
                  </a:cubicBezTo>
                  <a:cubicBezTo>
                    <a:pt x="8264" y="282"/>
                    <a:pt x="8170" y="291"/>
                    <a:pt x="8102" y="296"/>
                  </a:cubicBezTo>
                  <a:cubicBezTo>
                    <a:pt x="8069" y="296"/>
                    <a:pt x="8035" y="300"/>
                    <a:pt x="8008" y="300"/>
                  </a:cubicBezTo>
                  <a:cubicBezTo>
                    <a:pt x="7947" y="300"/>
                    <a:pt x="7887" y="296"/>
                    <a:pt x="7819" y="296"/>
                  </a:cubicBezTo>
                  <a:cubicBezTo>
                    <a:pt x="7644" y="291"/>
                    <a:pt x="7448" y="282"/>
                    <a:pt x="7320" y="319"/>
                  </a:cubicBezTo>
                  <a:cubicBezTo>
                    <a:pt x="7286" y="328"/>
                    <a:pt x="7253" y="342"/>
                    <a:pt x="7226" y="351"/>
                  </a:cubicBezTo>
                  <a:cubicBezTo>
                    <a:pt x="7165" y="374"/>
                    <a:pt x="7104" y="402"/>
                    <a:pt x="6990" y="402"/>
                  </a:cubicBezTo>
                  <a:cubicBezTo>
                    <a:pt x="6936" y="402"/>
                    <a:pt x="6875" y="402"/>
                    <a:pt x="6821" y="397"/>
                  </a:cubicBezTo>
                  <a:cubicBezTo>
                    <a:pt x="6747" y="393"/>
                    <a:pt x="6679" y="393"/>
                    <a:pt x="6612" y="397"/>
                  </a:cubicBezTo>
                  <a:cubicBezTo>
                    <a:pt x="6524" y="407"/>
                    <a:pt x="6464" y="443"/>
                    <a:pt x="6396" y="490"/>
                  </a:cubicBezTo>
                  <a:cubicBezTo>
                    <a:pt x="6315" y="540"/>
                    <a:pt x="6221" y="601"/>
                    <a:pt x="6079" y="610"/>
                  </a:cubicBezTo>
                  <a:cubicBezTo>
                    <a:pt x="5917" y="624"/>
                    <a:pt x="5742" y="619"/>
                    <a:pt x="5580" y="614"/>
                  </a:cubicBezTo>
                  <a:cubicBezTo>
                    <a:pt x="5513" y="614"/>
                    <a:pt x="5445" y="610"/>
                    <a:pt x="5385" y="610"/>
                  </a:cubicBezTo>
                  <a:cubicBezTo>
                    <a:pt x="5236" y="610"/>
                    <a:pt x="5034" y="642"/>
                    <a:pt x="4798" y="707"/>
                  </a:cubicBezTo>
                  <a:cubicBezTo>
                    <a:pt x="4690" y="739"/>
                    <a:pt x="4495" y="822"/>
                    <a:pt x="4528" y="915"/>
                  </a:cubicBezTo>
                  <a:cubicBezTo>
                    <a:pt x="4555" y="989"/>
                    <a:pt x="4690" y="1021"/>
                    <a:pt x="4825" y="1053"/>
                  </a:cubicBezTo>
                  <a:cubicBezTo>
                    <a:pt x="4926" y="1081"/>
                    <a:pt x="5027" y="1104"/>
                    <a:pt x="5081" y="1150"/>
                  </a:cubicBezTo>
                  <a:cubicBezTo>
                    <a:pt x="5135" y="1192"/>
                    <a:pt x="5149" y="1247"/>
                    <a:pt x="5162" y="1289"/>
                  </a:cubicBezTo>
                  <a:cubicBezTo>
                    <a:pt x="5176" y="1335"/>
                    <a:pt x="5182" y="1372"/>
                    <a:pt x="5223" y="1400"/>
                  </a:cubicBezTo>
                  <a:cubicBezTo>
                    <a:pt x="5257" y="1423"/>
                    <a:pt x="5290" y="1437"/>
                    <a:pt x="5331" y="1450"/>
                  </a:cubicBezTo>
                  <a:cubicBezTo>
                    <a:pt x="5391" y="1474"/>
                    <a:pt x="5459" y="1501"/>
                    <a:pt x="5513" y="1557"/>
                  </a:cubicBezTo>
                  <a:cubicBezTo>
                    <a:pt x="5627" y="1677"/>
                    <a:pt x="5621" y="1815"/>
                    <a:pt x="5614" y="1949"/>
                  </a:cubicBezTo>
                  <a:cubicBezTo>
                    <a:pt x="5614" y="1982"/>
                    <a:pt x="5607" y="2014"/>
                    <a:pt x="5607" y="2046"/>
                  </a:cubicBezTo>
                  <a:cubicBezTo>
                    <a:pt x="5607" y="2074"/>
                    <a:pt x="5607" y="2102"/>
                    <a:pt x="5607" y="2134"/>
                  </a:cubicBezTo>
                  <a:cubicBezTo>
                    <a:pt x="5607" y="2185"/>
                    <a:pt x="5607" y="2231"/>
                    <a:pt x="5607" y="2282"/>
                  </a:cubicBezTo>
                  <a:cubicBezTo>
                    <a:pt x="5614" y="2337"/>
                    <a:pt x="5641" y="2374"/>
                    <a:pt x="5675" y="2421"/>
                  </a:cubicBezTo>
                  <a:cubicBezTo>
                    <a:pt x="5702" y="2453"/>
                    <a:pt x="5729" y="2490"/>
                    <a:pt x="5749" y="2536"/>
                  </a:cubicBezTo>
                  <a:cubicBezTo>
                    <a:pt x="5789" y="2628"/>
                    <a:pt x="5816" y="2721"/>
                    <a:pt x="5837" y="2809"/>
                  </a:cubicBezTo>
                  <a:cubicBezTo>
                    <a:pt x="5857" y="2873"/>
                    <a:pt x="5877" y="2943"/>
                    <a:pt x="5897" y="3012"/>
                  </a:cubicBezTo>
                  <a:cubicBezTo>
                    <a:pt x="5917" y="3072"/>
                    <a:pt x="5938" y="3137"/>
                    <a:pt x="5951" y="3197"/>
                  </a:cubicBezTo>
                  <a:cubicBezTo>
                    <a:pt x="5978" y="3294"/>
                    <a:pt x="5998" y="3391"/>
                    <a:pt x="6046" y="3478"/>
                  </a:cubicBezTo>
                  <a:lnTo>
                    <a:pt x="6059" y="3506"/>
                  </a:lnTo>
                  <a:cubicBezTo>
                    <a:pt x="6093" y="3571"/>
                    <a:pt x="6120" y="3622"/>
                    <a:pt x="6194" y="3668"/>
                  </a:cubicBezTo>
                  <a:cubicBezTo>
                    <a:pt x="6214" y="3682"/>
                    <a:pt x="6234" y="3691"/>
                    <a:pt x="6255" y="3700"/>
                  </a:cubicBezTo>
                  <a:cubicBezTo>
                    <a:pt x="6336" y="3742"/>
                    <a:pt x="6443" y="3802"/>
                    <a:pt x="6356" y="3931"/>
                  </a:cubicBezTo>
                  <a:cubicBezTo>
                    <a:pt x="6255" y="4074"/>
                    <a:pt x="5992" y="4070"/>
                    <a:pt x="5783" y="4065"/>
                  </a:cubicBezTo>
                  <a:cubicBezTo>
                    <a:pt x="5702" y="4065"/>
                    <a:pt x="5621" y="4060"/>
                    <a:pt x="5567" y="4070"/>
                  </a:cubicBezTo>
                  <a:cubicBezTo>
                    <a:pt x="5540" y="4074"/>
                    <a:pt x="5499" y="4088"/>
                    <a:pt x="5452" y="4102"/>
                  </a:cubicBezTo>
                  <a:cubicBezTo>
                    <a:pt x="5378" y="4125"/>
                    <a:pt x="5304" y="4153"/>
                    <a:pt x="5236" y="4153"/>
                  </a:cubicBezTo>
                  <a:cubicBezTo>
                    <a:pt x="5135" y="4157"/>
                    <a:pt x="5048" y="4130"/>
                    <a:pt x="4967" y="4102"/>
                  </a:cubicBezTo>
                  <a:cubicBezTo>
                    <a:pt x="4919" y="4088"/>
                    <a:pt x="4879" y="4074"/>
                    <a:pt x="4838" y="4065"/>
                  </a:cubicBezTo>
                  <a:cubicBezTo>
                    <a:pt x="4771" y="4056"/>
                    <a:pt x="4704" y="4042"/>
                    <a:pt x="4636" y="4051"/>
                  </a:cubicBezTo>
                  <a:cubicBezTo>
                    <a:pt x="4616" y="4056"/>
                    <a:pt x="4589" y="4065"/>
                    <a:pt x="4555" y="4074"/>
                  </a:cubicBezTo>
                  <a:cubicBezTo>
                    <a:pt x="4501" y="4093"/>
                    <a:pt x="4447" y="4116"/>
                    <a:pt x="4380" y="4111"/>
                  </a:cubicBezTo>
                  <a:cubicBezTo>
                    <a:pt x="4279" y="4102"/>
                    <a:pt x="4232" y="4047"/>
                    <a:pt x="4198" y="4005"/>
                  </a:cubicBezTo>
                  <a:cubicBezTo>
                    <a:pt x="4178" y="3982"/>
                    <a:pt x="4157" y="3959"/>
                    <a:pt x="4137" y="3950"/>
                  </a:cubicBezTo>
                  <a:cubicBezTo>
                    <a:pt x="4049" y="3917"/>
                    <a:pt x="3948" y="3913"/>
                    <a:pt x="3847" y="3940"/>
                  </a:cubicBezTo>
                  <a:cubicBezTo>
                    <a:pt x="3732" y="3973"/>
                    <a:pt x="3645" y="4042"/>
                    <a:pt x="3618" y="4116"/>
                  </a:cubicBezTo>
                  <a:cubicBezTo>
                    <a:pt x="3618" y="4120"/>
                    <a:pt x="3625" y="4134"/>
                    <a:pt x="3625" y="4144"/>
                  </a:cubicBezTo>
                  <a:cubicBezTo>
                    <a:pt x="3631" y="4176"/>
                    <a:pt x="3638" y="4204"/>
                    <a:pt x="3625" y="4231"/>
                  </a:cubicBezTo>
                  <a:cubicBezTo>
                    <a:pt x="3591" y="4287"/>
                    <a:pt x="3544" y="4296"/>
                    <a:pt x="3496" y="4305"/>
                  </a:cubicBezTo>
                  <a:cubicBezTo>
                    <a:pt x="3483" y="4305"/>
                    <a:pt x="3469" y="4310"/>
                    <a:pt x="3449" y="4314"/>
                  </a:cubicBezTo>
                  <a:lnTo>
                    <a:pt x="3416" y="4328"/>
                  </a:lnTo>
                  <a:cubicBezTo>
                    <a:pt x="3328" y="4361"/>
                    <a:pt x="3267" y="4384"/>
                    <a:pt x="3200" y="4435"/>
                  </a:cubicBezTo>
                  <a:cubicBezTo>
                    <a:pt x="3173" y="4458"/>
                    <a:pt x="3132" y="4499"/>
                    <a:pt x="3092" y="4550"/>
                  </a:cubicBezTo>
                  <a:cubicBezTo>
                    <a:pt x="2950" y="4707"/>
                    <a:pt x="2836" y="4809"/>
                    <a:pt x="2714" y="4823"/>
                  </a:cubicBezTo>
                  <a:lnTo>
                    <a:pt x="2714" y="4823"/>
                  </a:lnTo>
                  <a:cubicBezTo>
                    <a:pt x="2741" y="4855"/>
                    <a:pt x="2768" y="4887"/>
                    <a:pt x="2809" y="4915"/>
                  </a:cubicBezTo>
                  <a:cubicBezTo>
                    <a:pt x="2869" y="4957"/>
                    <a:pt x="2903" y="4860"/>
                    <a:pt x="2910" y="4836"/>
                  </a:cubicBezTo>
                  <a:cubicBezTo>
                    <a:pt x="2910" y="4767"/>
                    <a:pt x="3085" y="4726"/>
                    <a:pt x="3173" y="4744"/>
                  </a:cubicBezTo>
                  <a:cubicBezTo>
                    <a:pt x="3308" y="4767"/>
                    <a:pt x="3355" y="5044"/>
                    <a:pt x="3227" y="5095"/>
                  </a:cubicBezTo>
                  <a:cubicBezTo>
                    <a:pt x="3112" y="5141"/>
                    <a:pt x="2984" y="5137"/>
                    <a:pt x="2869" y="5197"/>
                  </a:cubicBezTo>
                  <a:cubicBezTo>
                    <a:pt x="2795" y="5238"/>
                    <a:pt x="2856" y="5261"/>
                    <a:pt x="2923" y="5252"/>
                  </a:cubicBezTo>
                  <a:cubicBezTo>
                    <a:pt x="2876" y="5294"/>
                    <a:pt x="2829" y="5335"/>
                    <a:pt x="2802" y="5382"/>
                  </a:cubicBezTo>
                  <a:cubicBezTo>
                    <a:pt x="2768" y="5428"/>
                    <a:pt x="2856" y="5534"/>
                    <a:pt x="2930" y="5497"/>
                  </a:cubicBezTo>
                  <a:cubicBezTo>
                    <a:pt x="2964" y="5479"/>
                    <a:pt x="3038" y="5455"/>
                    <a:pt x="3078" y="5469"/>
                  </a:cubicBezTo>
                  <a:cubicBezTo>
                    <a:pt x="3112" y="5479"/>
                    <a:pt x="3105" y="5515"/>
                    <a:pt x="3132" y="5529"/>
                  </a:cubicBezTo>
                  <a:cubicBezTo>
                    <a:pt x="3180" y="5562"/>
                    <a:pt x="3247" y="5571"/>
                    <a:pt x="3281" y="5612"/>
                  </a:cubicBezTo>
                  <a:cubicBezTo>
                    <a:pt x="3314" y="5649"/>
                    <a:pt x="3314" y="5700"/>
                    <a:pt x="3355" y="5733"/>
                  </a:cubicBezTo>
                  <a:cubicBezTo>
                    <a:pt x="3483" y="5843"/>
                    <a:pt x="3834" y="6268"/>
                    <a:pt x="3409" y="6236"/>
                  </a:cubicBezTo>
                  <a:cubicBezTo>
                    <a:pt x="3436" y="6268"/>
                    <a:pt x="3463" y="6310"/>
                    <a:pt x="3463" y="6347"/>
                  </a:cubicBezTo>
                  <a:cubicBezTo>
                    <a:pt x="3463" y="6365"/>
                    <a:pt x="3564" y="6449"/>
                    <a:pt x="3557" y="6449"/>
                  </a:cubicBezTo>
                  <a:cubicBezTo>
                    <a:pt x="3496" y="6458"/>
                    <a:pt x="3490" y="6458"/>
                    <a:pt x="3436" y="6495"/>
                  </a:cubicBezTo>
                  <a:cubicBezTo>
                    <a:pt x="3476" y="6513"/>
                    <a:pt x="3550" y="6536"/>
                    <a:pt x="3564" y="6569"/>
                  </a:cubicBezTo>
                  <a:cubicBezTo>
                    <a:pt x="3577" y="6596"/>
                    <a:pt x="3375" y="6610"/>
                    <a:pt x="3368" y="6633"/>
                  </a:cubicBezTo>
                  <a:cubicBezTo>
                    <a:pt x="3368" y="6666"/>
                    <a:pt x="3402" y="6860"/>
                    <a:pt x="3362" y="6869"/>
                  </a:cubicBezTo>
                  <a:cubicBezTo>
                    <a:pt x="3335" y="6874"/>
                    <a:pt x="3294" y="6897"/>
                    <a:pt x="3260" y="6901"/>
                  </a:cubicBezTo>
                  <a:cubicBezTo>
                    <a:pt x="3186" y="6911"/>
                    <a:pt x="3119" y="6911"/>
                    <a:pt x="3146" y="6975"/>
                  </a:cubicBezTo>
                  <a:cubicBezTo>
                    <a:pt x="3166" y="7021"/>
                    <a:pt x="3159" y="7072"/>
                    <a:pt x="3206" y="7109"/>
                  </a:cubicBezTo>
                  <a:cubicBezTo>
                    <a:pt x="3233" y="7128"/>
                    <a:pt x="3294" y="7197"/>
                    <a:pt x="3213" y="7183"/>
                  </a:cubicBezTo>
                  <a:cubicBezTo>
                    <a:pt x="3159" y="7174"/>
                    <a:pt x="3112" y="7174"/>
                    <a:pt x="3072" y="7206"/>
                  </a:cubicBezTo>
                  <a:cubicBezTo>
                    <a:pt x="2997" y="7262"/>
                    <a:pt x="2970" y="7252"/>
                    <a:pt x="2869" y="7234"/>
                  </a:cubicBezTo>
                  <a:cubicBezTo>
                    <a:pt x="2694" y="7206"/>
                    <a:pt x="2627" y="7257"/>
                    <a:pt x="2654" y="7372"/>
                  </a:cubicBezTo>
                  <a:cubicBezTo>
                    <a:pt x="2680" y="7469"/>
                    <a:pt x="2761" y="7548"/>
                    <a:pt x="2741" y="7654"/>
                  </a:cubicBezTo>
                  <a:cubicBezTo>
                    <a:pt x="2734" y="7691"/>
                    <a:pt x="2721" y="7733"/>
                    <a:pt x="2741" y="7770"/>
                  </a:cubicBezTo>
                  <a:cubicBezTo>
                    <a:pt x="2748" y="7779"/>
                    <a:pt x="2863" y="7862"/>
                    <a:pt x="2863" y="7802"/>
                  </a:cubicBezTo>
                  <a:cubicBezTo>
                    <a:pt x="2863" y="7784"/>
                    <a:pt x="2795" y="7756"/>
                    <a:pt x="2815" y="7719"/>
                  </a:cubicBezTo>
                  <a:cubicBezTo>
                    <a:pt x="2836" y="7682"/>
                    <a:pt x="2930" y="7696"/>
                    <a:pt x="2964" y="7719"/>
                  </a:cubicBezTo>
                  <a:cubicBezTo>
                    <a:pt x="3031" y="7765"/>
                    <a:pt x="3078" y="7797"/>
                    <a:pt x="3139" y="7848"/>
                  </a:cubicBezTo>
                  <a:cubicBezTo>
                    <a:pt x="3213" y="7908"/>
                    <a:pt x="3341" y="7931"/>
                    <a:pt x="3422" y="7987"/>
                  </a:cubicBezTo>
                  <a:cubicBezTo>
                    <a:pt x="3577" y="8088"/>
                    <a:pt x="3706" y="8153"/>
                    <a:pt x="3759" y="8301"/>
                  </a:cubicBezTo>
                  <a:cubicBezTo>
                    <a:pt x="3786" y="8375"/>
                    <a:pt x="4083" y="8319"/>
                    <a:pt x="4178" y="8370"/>
                  </a:cubicBezTo>
                  <a:cubicBezTo>
                    <a:pt x="4285" y="8430"/>
                    <a:pt x="4400" y="8476"/>
                    <a:pt x="4501" y="8541"/>
                  </a:cubicBezTo>
                  <a:cubicBezTo>
                    <a:pt x="4650" y="8629"/>
                    <a:pt x="4785" y="8749"/>
                    <a:pt x="4872" y="8874"/>
                  </a:cubicBezTo>
                  <a:cubicBezTo>
                    <a:pt x="4953" y="8985"/>
                    <a:pt x="5088" y="9077"/>
                    <a:pt x="5162" y="9188"/>
                  </a:cubicBezTo>
                  <a:cubicBezTo>
                    <a:pt x="5189" y="9225"/>
                    <a:pt x="5169" y="9262"/>
                    <a:pt x="5182" y="9299"/>
                  </a:cubicBezTo>
                  <a:cubicBezTo>
                    <a:pt x="5203" y="9391"/>
                    <a:pt x="5277" y="9479"/>
                    <a:pt x="5311" y="9567"/>
                  </a:cubicBezTo>
                  <a:cubicBezTo>
                    <a:pt x="5391" y="9765"/>
                    <a:pt x="5452" y="9982"/>
                    <a:pt x="5493" y="10190"/>
                  </a:cubicBezTo>
                  <a:cubicBezTo>
                    <a:pt x="5513" y="10306"/>
                    <a:pt x="5540" y="10412"/>
                    <a:pt x="5607" y="10518"/>
                  </a:cubicBezTo>
                  <a:cubicBezTo>
                    <a:pt x="5681" y="10634"/>
                    <a:pt x="5654" y="10721"/>
                    <a:pt x="5816" y="10800"/>
                  </a:cubicBezTo>
                  <a:cubicBezTo>
                    <a:pt x="5958" y="10869"/>
                    <a:pt x="6073" y="10939"/>
                    <a:pt x="6234" y="10994"/>
                  </a:cubicBezTo>
                  <a:cubicBezTo>
                    <a:pt x="6288" y="11012"/>
                    <a:pt x="6430" y="11031"/>
                    <a:pt x="6464" y="11073"/>
                  </a:cubicBezTo>
                  <a:cubicBezTo>
                    <a:pt x="6484" y="11096"/>
                    <a:pt x="6518" y="11151"/>
                    <a:pt x="6497" y="11165"/>
                  </a:cubicBezTo>
                  <a:cubicBezTo>
                    <a:pt x="6477" y="11179"/>
                    <a:pt x="6464" y="11230"/>
                    <a:pt x="6430" y="11174"/>
                  </a:cubicBezTo>
                  <a:cubicBezTo>
                    <a:pt x="6389" y="11100"/>
                    <a:pt x="6342" y="11109"/>
                    <a:pt x="6248" y="11073"/>
                  </a:cubicBezTo>
                  <a:cubicBezTo>
                    <a:pt x="6194" y="11049"/>
                    <a:pt x="5863" y="10902"/>
                    <a:pt x="5863" y="10911"/>
                  </a:cubicBezTo>
                  <a:cubicBezTo>
                    <a:pt x="5863" y="10957"/>
                    <a:pt x="5978" y="11054"/>
                    <a:pt x="6019" y="11091"/>
                  </a:cubicBezTo>
                  <a:cubicBezTo>
                    <a:pt x="6066" y="11128"/>
                    <a:pt x="6126" y="11151"/>
                    <a:pt x="6174" y="11197"/>
                  </a:cubicBezTo>
                  <a:cubicBezTo>
                    <a:pt x="6194" y="11216"/>
                    <a:pt x="6180" y="11299"/>
                    <a:pt x="6126" y="11285"/>
                  </a:cubicBezTo>
                  <a:cubicBezTo>
                    <a:pt x="6039" y="11262"/>
                    <a:pt x="6012" y="11160"/>
                    <a:pt x="5938" y="11119"/>
                  </a:cubicBezTo>
                  <a:cubicBezTo>
                    <a:pt x="5890" y="11091"/>
                    <a:pt x="5863" y="11049"/>
                    <a:pt x="5816" y="11017"/>
                  </a:cubicBezTo>
                  <a:cubicBezTo>
                    <a:pt x="5762" y="10976"/>
                    <a:pt x="5681" y="10948"/>
                    <a:pt x="5614" y="10915"/>
                  </a:cubicBezTo>
                  <a:cubicBezTo>
                    <a:pt x="5560" y="10888"/>
                    <a:pt x="5540" y="10823"/>
                    <a:pt x="5520" y="10786"/>
                  </a:cubicBezTo>
                  <a:cubicBezTo>
                    <a:pt x="5398" y="10578"/>
                    <a:pt x="5209" y="10389"/>
                    <a:pt x="5142" y="10163"/>
                  </a:cubicBezTo>
                  <a:cubicBezTo>
                    <a:pt x="5101" y="10024"/>
                    <a:pt x="5061" y="9885"/>
                    <a:pt x="5021" y="9742"/>
                  </a:cubicBezTo>
                  <a:cubicBezTo>
                    <a:pt x="5000" y="9664"/>
                    <a:pt x="4980" y="9571"/>
                    <a:pt x="4906" y="9507"/>
                  </a:cubicBezTo>
                  <a:cubicBezTo>
                    <a:pt x="4845" y="9456"/>
                    <a:pt x="4791" y="9396"/>
                    <a:pt x="4724" y="9354"/>
                  </a:cubicBezTo>
                  <a:cubicBezTo>
                    <a:pt x="4663" y="9317"/>
                    <a:pt x="4575" y="9280"/>
                    <a:pt x="4542" y="9225"/>
                  </a:cubicBezTo>
                  <a:cubicBezTo>
                    <a:pt x="4515" y="9179"/>
                    <a:pt x="4528" y="9156"/>
                    <a:pt x="4447" y="9128"/>
                  </a:cubicBezTo>
                  <a:cubicBezTo>
                    <a:pt x="4333" y="9086"/>
                    <a:pt x="4225" y="9063"/>
                    <a:pt x="4137" y="8989"/>
                  </a:cubicBezTo>
                  <a:cubicBezTo>
                    <a:pt x="4063" y="8929"/>
                    <a:pt x="3989" y="8874"/>
                    <a:pt x="3928" y="8809"/>
                  </a:cubicBezTo>
                  <a:cubicBezTo>
                    <a:pt x="3888" y="8772"/>
                    <a:pt x="3820" y="8689"/>
                    <a:pt x="3753" y="8680"/>
                  </a:cubicBezTo>
                  <a:cubicBezTo>
                    <a:pt x="3490" y="8643"/>
                    <a:pt x="3813" y="8541"/>
                    <a:pt x="3692" y="8463"/>
                  </a:cubicBezTo>
                  <a:cubicBezTo>
                    <a:pt x="3611" y="8412"/>
                    <a:pt x="3699" y="8273"/>
                    <a:pt x="3496" y="8319"/>
                  </a:cubicBezTo>
                  <a:cubicBezTo>
                    <a:pt x="3382" y="8347"/>
                    <a:pt x="3348" y="8555"/>
                    <a:pt x="3281" y="8615"/>
                  </a:cubicBezTo>
                  <a:cubicBezTo>
                    <a:pt x="3240" y="8657"/>
                    <a:pt x="3139" y="8712"/>
                    <a:pt x="3139" y="8763"/>
                  </a:cubicBezTo>
                  <a:cubicBezTo>
                    <a:pt x="3139" y="8804"/>
                    <a:pt x="3227" y="8851"/>
                    <a:pt x="3220" y="8906"/>
                  </a:cubicBezTo>
                  <a:cubicBezTo>
                    <a:pt x="3220" y="8952"/>
                    <a:pt x="3166" y="8998"/>
                    <a:pt x="3159" y="9045"/>
                  </a:cubicBezTo>
                  <a:cubicBezTo>
                    <a:pt x="3146" y="9105"/>
                    <a:pt x="3146" y="9169"/>
                    <a:pt x="3153" y="9225"/>
                  </a:cubicBezTo>
                  <a:cubicBezTo>
                    <a:pt x="3159" y="9354"/>
                    <a:pt x="3132" y="9479"/>
                    <a:pt x="3112" y="9608"/>
                  </a:cubicBezTo>
                  <a:cubicBezTo>
                    <a:pt x="3092" y="9765"/>
                    <a:pt x="3092" y="9913"/>
                    <a:pt x="3051" y="10066"/>
                  </a:cubicBezTo>
                  <a:cubicBezTo>
                    <a:pt x="2977" y="10329"/>
                    <a:pt x="2991" y="10601"/>
                    <a:pt x="2930" y="10869"/>
                  </a:cubicBezTo>
                  <a:cubicBezTo>
                    <a:pt x="2869" y="11133"/>
                    <a:pt x="2849" y="11401"/>
                    <a:pt x="2802" y="11664"/>
                  </a:cubicBezTo>
                  <a:cubicBezTo>
                    <a:pt x="2782" y="11784"/>
                    <a:pt x="2687" y="11992"/>
                    <a:pt x="2768" y="12103"/>
                  </a:cubicBezTo>
                  <a:cubicBezTo>
                    <a:pt x="2849" y="12209"/>
                    <a:pt x="2728" y="12315"/>
                    <a:pt x="2694" y="12421"/>
                  </a:cubicBezTo>
                  <a:cubicBezTo>
                    <a:pt x="2660" y="12546"/>
                    <a:pt x="2627" y="12666"/>
                    <a:pt x="2613" y="12796"/>
                  </a:cubicBezTo>
                  <a:cubicBezTo>
                    <a:pt x="2606" y="12869"/>
                    <a:pt x="2606" y="12860"/>
                    <a:pt x="2694" y="12879"/>
                  </a:cubicBezTo>
                  <a:cubicBezTo>
                    <a:pt x="2734" y="12888"/>
                    <a:pt x="2721" y="12735"/>
                    <a:pt x="2728" y="12712"/>
                  </a:cubicBezTo>
                  <a:cubicBezTo>
                    <a:pt x="2741" y="12666"/>
                    <a:pt x="2761" y="12611"/>
                    <a:pt x="2788" y="12569"/>
                  </a:cubicBezTo>
                  <a:cubicBezTo>
                    <a:pt x="2809" y="12537"/>
                    <a:pt x="2876" y="12514"/>
                    <a:pt x="2910" y="12481"/>
                  </a:cubicBezTo>
                  <a:cubicBezTo>
                    <a:pt x="3018" y="12366"/>
                    <a:pt x="3045" y="12241"/>
                    <a:pt x="3287" y="12301"/>
                  </a:cubicBezTo>
                  <a:cubicBezTo>
                    <a:pt x="3362" y="12320"/>
                    <a:pt x="3449" y="12389"/>
                    <a:pt x="3517" y="12421"/>
                  </a:cubicBezTo>
                  <a:cubicBezTo>
                    <a:pt x="3557" y="12444"/>
                    <a:pt x="3625" y="12463"/>
                    <a:pt x="3652" y="12495"/>
                  </a:cubicBezTo>
                  <a:cubicBezTo>
                    <a:pt x="3672" y="12514"/>
                    <a:pt x="3652" y="12541"/>
                    <a:pt x="3665" y="12565"/>
                  </a:cubicBezTo>
                  <a:cubicBezTo>
                    <a:pt x="3699" y="12620"/>
                    <a:pt x="3786" y="12657"/>
                    <a:pt x="3834" y="12708"/>
                  </a:cubicBezTo>
                  <a:cubicBezTo>
                    <a:pt x="3894" y="12772"/>
                    <a:pt x="3847" y="12768"/>
                    <a:pt x="3766" y="12786"/>
                  </a:cubicBezTo>
                  <a:cubicBezTo>
                    <a:pt x="3658" y="12814"/>
                    <a:pt x="3523" y="12842"/>
                    <a:pt x="3409" y="12823"/>
                  </a:cubicBezTo>
                  <a:cubicBezTo>
                    <a:pt x="3314" y="12809"/>
                    <a:pt x="3240" y="12768"/>
                    <a:pt x="3146" y="12749"/>
                  </a:cubicBezTo>
                  <a:cubicBezTo>
                    <a:pt x="2937" y="12717"/>
                    <a:pt x="2930" y="12925"/>
                    <a:pt x="2876" y="13013"/>
                  </a:cubicBezTo>
                  <a:cubicBezTo>
                    <a:pt x="2829" y="13096"/>
                    <a:pt x="2714" y="13160"/>
                    <a:pt x="2680" y="13248"/>
                  </a:cubicBezTo>
                  <a:cubicBezTo>
                    <a:pt x="2647" y="13341"/>
                    <a:pt x="2660" y="13428"/>
                    <a:pt x="2660" y="13525"/>
                  </a:cubicBezTo>
                  <a:cubicBezTo>
                    <a:pt x="2660" y="13627"/>
                    <a:pt x="2660" y="13729"/>
                    <a:pt x="2660" y="13830"/>
                  </a:cubicBezTo>
                  <a:cubicBezTo>
                    <a:pt x="2660" y="13964"/>
                    <a:pt x="2600" y="14089"/>
                    <a:pt x="2586" y="14218"/>
                  </a:cubicBezTo>
                  <a:cubicBezTo>
                    <a:pt x="2532" y="14657"/>
                    <a:pt x="2478" y="15096"/>
                    <a:pt x="2343" y="15530"/>
                  </a:cubicBezTo>
                  <a:cubicBezTo>
                    <a:pt x="2283" y="15710"/>
                    <a:pt x="2222" y="15890"/>
                    <a:pt x="2168" y="16071"/>
                  </a:cubicBezTo>
                  <a:cubicBezTo>
                    <a:pt x="2141" y="16149"/>
                    <a:pt x="2127" y="16228"/>
                    <a:pt x="2080" y="16297"/>
                  </a:cubicBezTo>
                  <a:cubicBezTo>
                    <a:pt x="2033" y="16371"/>
                    <a:pt x="2053" y="16422"/>
                    <a:pt x="2033" y="16491"/>
                  </a:cubicBezTo>
                  <a:cubicBezTo>
                    <a:pt x="1972" y="16690"/>
                    <a:pt x="1905" y="16888"/>
                    <a:pt x="1831" y="17082"/>
                  </a:cubicBezTo>
                  <a:cubicBezTo>
                    <a:pt x="1797" y="17161"/>
                    <a:pt x="1750" y="17235"/>
                    <a:pt x="1730" y="17313"/>
                  </a:cubicBezTo>
                  <a:cubicBezTo>
                    <a:pt x="1716" y="17359"/>
                    <a:pt x="1608" y="17484"/>
                    <a:pt x="1723" y="17498"/>
                  </a:cubicBezTo>
                  <a:cubicBezTo>
                    <a:pt x="1676" y="17637"/>
                    <a:pt x="1521" y="17743"/>
                    <a:pt x="1453" y="17872"/>
                  </a:cubicBezTo>
                  <a:cubicBezTo>
                    <a:pt x="1413" y="17951"/>
                    <a:pt x="1237" y="18080"/>
                    <a:pt x="1285" y="18159"/>
                  </a:cubicBezTo>
                  <a:cubicBezTo>
                    <a:pt x="1345" y="18256"/>
                    <a:pt x="1129" y="18385"/>
                    <a:pt x="1075" y="18468"/>
                  </a:cubicBezTo>
                  <a:cubicBezTo>
                    <a:pt x="1049" y="18505"/>
                    <a:pt x="1015" y="18533"/>
                    <a:pt x="968" y="18556"/>
                  </a:cubicBezTo>
                  <a:cubicBezTo>
                    <a:pt x="914" y="18579"/>
                    <a:pt x="725" y="18597"/>
                    <a:pt x="705" y="18644"/>
                  </a:cubicBezTo>
                  <a:cubicBezTo>
                    <a:pt x="698" y="18662"/>
                    <a:pt x="752" y="18690"/>
                    <a:pt x="691" y="18690"/>
                  </a:cubicBezTo>
                  <a:cubicBezTo>
                    <a:pt x="657" y="18694"/>
                    <a:pt x="603" y="18690"/>
                    <a:pt x="576" y="18708"/>
                  </a:cubicBezTo>
                  <a:cubicBezTo>
                    <a:pt x="556" y="18722"/>
                    <a:pt x="570" y="18745"/>
                    <a:pt x="536" y="18754"/>
                  </a:cubicBezTo>
                  <a:cubicBezTo>
                    <a:pt x="415" y="18778"/>
                    <a:pt x="253" y="18805"/>
                    <a:pt x="131" y="18773"/>
                  </a:cubicBezTo>
                  <a:cubicBezTo>
                    <a:pt x="71" y="18754"/>
                    <a:pt x="23" y="18815"/>
                    <a:pt x="10" y="18847"/>
                  </a:cubicBezTo>
                  <a:cubicBezTo>
                    <a:pt x="-17" y="18935"/>
                    <a:pt x="10" y="18921"/>
                    <a:pt x="104" y="18962"/>
                  </a:cubicBezTo>
                  <a:cubicBezTo>
                    <a:pt x="233" y="19022"/>
                    <a:pt x="199" y="19143"/>
                    <a:pt x="347" y="19147"/>
                  </a:cubicBezTo>
                  <a:cubicBezTo>
                    <a:pt x="421" y="19152"/>
                    <a:pt x="361" y="19073"/>
                    <a:pt x="442" y="19082"/>
                  </a:cubicBezTo>
                  <a:cubicBezTo>
                    <a:pt x="536" y="19092"/>
                    <a:pt x="603" y="19129"/>
                    <a:pt x="705" y="19115"/>
                  </a:cubicBezTo>
                  <a:cubicBezTo>
                    <a:pt x="947" y="19087"/>
                    <a:pt x="860" y="19175"/>
                    <a:pt x="860" y="19276"/>
                  </a:cubicBezTo>
                  <a:cubicBezTo>
                    <a:pt x="860" y="19332"/>
                    <a:pt x="947" y="19360"/>
                    <a:pt x="1001" y="19392"/>
                  </a:cubicBezTo>
                  <a:cubicBezTo>
                    <a:pt x="1028" y="19406"/>
                    <a:pt x="1129" y="19346"/>
                    <a:pt x="1150" y="19332"/>
                  </a:cubicBezTo>
                  <a:cubicBezTo>
                    <a:pt x="1224" y="19276"/>
                    <a:pt x="1116" y="19263"/>
                    <a:pt x="1177" y="19203"/>
                  </a:cubicBezTo>
                  <a:cubicBezTo>
                    <a:pt x="1237" y="19138"/>
                    <a:pt x="1392" y="19212"/>
                    <a:pt x="1467" y="19235"/>
                  </a:cubicBezTo>
                  <a:cubicBezTo>
                    <a:pt x="1514" y="19253"/>
                    <a:pt x="1575" y="19304"/>
                    <a:pt x="1628" y="19295"/>
                  </a:cubicBezTo>
                  <a:cubicBezTo>
                    <a:pt x="1676" y="19286"/>
                    <a:pt x="1790" y="19267"/>
                    <a:pt x="1838" y="19272"/>
                  </a:cubicBezTo>
                  <a:cubicBezTo>
                    <a:pt x="1885" y="19281"/>
                    <a:pt x="2006" y="19332"/>
                    <a:pt x="2040" y="19355"/>
                  </a:cubicBezTo>
                  <a:cubicBezTo>
                    <a:pt x="2101" y="19406"/>
                    <a:pt x="2047" y="19466"/>
                    <a:pt x="2040" y="19512"/>
                  </a:cubicBezTo>
                  <a:cubicBezTo>
                    <a:pt x="2033" y="19554"/>
                    <a:pt x="2121" y="19600"/>
                    <a:pt x="2080" y="19628"/>
                  </a:cubicBezTo>
                  <a:cubicBezTo>
                    <a:pt x="2053" y="19646"/>
                    <a:pt x="1972" y="19720"/>
                    <a:pt x="2013" y="19748"/>
                  </a:cubicBezTo>
                  <a:cubicBezTo>
                    <a:pt x="2040" y="19766"/>
                    <a:pt x="1918" y="19812"/>
                    <a:pt x="1905" y="19817"/>
                  </a:cubicBezTo>
                  <a:cubicBezTo>
                    <a:pt x="1851" y="19840"/>
                    <a:pt x="1878" y="19914"/>
                    <a:pt x="1851" y="19960"/>
                  </a:cubicBezTo>
                  <a:cubicBezTo>
                    <a:pt x="1811" y="20016"/>
                    <a:pt x="1682" y="20016"/>
                    <a:pt x="1655" y="20076"/>
                  </a:cubicBezTo>
                  <a:cubicBezTo>
                    <a:pt x="1642" y="20113"/>
                    <a:pt x="1575" y="20223"/>
                    <a:pt x="1649" y="20251"/>
                  </a:cubicBezTo>
                  <a:cubicBezTo>
                    <a:pt x="1723" y="20279"/>
                    <a:pt x="1804" y="20302"/>
                    <a:pt x="1878" y="20334"/>
                  </a:cubicBezTo>
                  <a:cubicBezTo>
                    <a:pt x="1918" y="20353"/>
                    <a:pt x="2168" y="20394"/>
                    <a:pt x="2154" y="20357"/>
                  </a:cubicBezTo>
                  <a:cubicBezTo>
                    <a:pt x="2134" y="20311"/>
                    <a:pt x="2161" y="20247"/>
                    <a:pt x="2154" y="20196"/>
                  </a:cubicBezTo>
                  <a:cubicBezTo>
                    <a:pt x="2154" y="20159"/>
                    <a:pt x="2127" y="20117"/>
                    <a:pt x="2161" y="20085"/>
                  </a:cubicBezTo>
                  <a:cubicBezTo>
                    <a:pt x="2195" y="20048"/>
                    <a:pt x="2276" y="20066"/>
                    <a:pt x="2323" y="20039"/>
                  </a:cubicBezTo>
                  <a:cubicBezTo>
                    <a:pt x="2377" y="20006"/>
                    <a:pt x="2532" y="19965"/>
                    <a:pt x="2471" y="20053"/>
                  </a:cubicBezTo>
                  <a:cubicBezTo>
                    <a:pt x="2424" y="20113"/>
                    <a:pt x="2411" y="20177"/>
                    <a:pt x="2390" y="20242"/>
                  </a:cubicBezTo>
                  <a:cubicBezTo>
                    <a:pt x="2478" y="20251"/>
                    <a:pt x="2559" y="20256"/>
                    <a:pt x="2600" y="20311"/>
                  </a:cubicBezTo>
                  <a:cubicBezTo>
                    <a:pt x="2667" y="20404"/>
                    <a:pt x="2829" y="20223"/>
                    <a:pt x="2896" y="20325"/>
                  </a:cubicBezTo>
                  <a:cubicBezTo>
                    <a:pt x="2950" y="20399"/>
                    <a:pt x="3011" y="20344"/>
                    <a:pt x="3092" y="20390"/>
                  </a:cubicBezTo>
                  <a:cubicBezTo>
                    <a:pt x="3173" y="20436"/>
                    <a:pt x="3132" y="20542"/>
                    <a:pt x="3267" y="20482"/>
                  </a:cubicBezTo>
                  <a:cubicBezTo>
                    <a:pt x="3416" y="20413"/>
                    <a:pt x="3375" y="20565"/>
                    <a:pt x="3490" y="20542"/>
                  </a:cubicBezTo>
                  <a:cubicBezTo>
                    <a:pt x="3537" y="20533"/>
                    <a:pt x="3577" y="20561"/>
                    <a:pt x="3625" y="20561"/>
                  </a:cubicBezTo>
                  <a:cubicBezTo>
                    <a:pt x="3706" y="20565"/>
                    <a:pt x="3732" y="20547"/>
                    <a:pt x="3793" y="20579"/>
                  </a:cubicBezTo>
                  <a:cubicBezTo>
                    <a:pt x="3840" y="20598"/>
                    <a:pt x="4285" y="20819"/>
                    <a:pt x="4306" y="20759"/>
                  </a:cubicBezTo>
                  <a:cubicBezTo>
                    <a:pt x="4333" y="20662"/>
                    <a:pt x="4360" y="20750"/>
                    <a:pt x="4461" y="20764"/>
                  </a:cubicBezTo>
                  <a:cubicBezTo>
                    <a:pt x="4596" y="20782"/>
                    <a:pt x="4731" y="20815"/>
                    <a:pt x="4859" y="20755"/>
                  </a:cubicBezTo>
                  <a:cubicBezTo>
                    <a:pt x="4926" y="20727"/>
                    <a:pt x="5081" y="20667"/>
                    <a:pt x="5155" y="20727"/>
                  </a:cubicBezTo>
                  <a:cubicBezTo>
                    <a:pt x="5196" y="20759"/>
                    <a:pt x="5304" y="20861"/>
                    <a:pt x="5263" y="20912"/>
                  </a:cubicBezTo>
                  <a:cubicBezTo>
                    <a:pt x="5243" y="20944"/>
                    <a:pt x="5162" y="21115"/>
                    <a:pt x="5263" y="21120"/>
                  </a:cubicBezTo>
                  <a:cubicBezTo>
                    <a:pt x="5337" y="21124"/>
                    <a:pt x="5533" y="21078"/>
                    <a:pt x="5526" y="21157"/>
                  </a:cubicBezTo>
                  <a:cubicBezTo>
                    <a:pt x="5526" y="21180"/>
                    <a:pt x="5587" y="21180"/>
                    <a:pt x="5607" y="21193"/>
                  </a:cubicBezTo>
                  <a:cubicBezTo>
                    <a:pt x="5668" y="21221"/>
                    <a:pt x="5668" y="21281"/>
                    <a:pt x="5715" y="21318"/>
                  </a:cubicBezTo>
                  <a:cubicBezTo>
                    <a:pt x="5735" y="21332"/>
                    <a:pt x="5789" y="21304"/>
                    <a:pt x="5823" y="21332"/>
                  </a:cubicBezTo>
                  <a:cubicBezTo>
                    <a:pt x="5870" y="21374"/>
                    <a:pt x="5843" y="21420"/>
                    <a:pt x="5884" y="21461"/>
                  </a:cubicBezTo>
                  <a:cubicBezTo>
                    <a:pt x="5877" y="21457"/>
                    <a:pt x="5992" y="21448"/>
                    <a:pt x="6019" y="21494"/>
                  </a:cubicBezTo>
                  <a:cubicBezTo>
                    <a:pt x="6052" y="21563"/>
                    <a:pt x="6025" y="21600"/>
                    <a:pt x="6133" y="21549"/>
                  </a:cubicBezTo>
                  <a:cubicBezTo>
                    <a:pt x="6207" y="21512"/>
                    <a:pt x="6261" y="21485"/>
                    <a:pt x="6268" y="21420"/>
                  </a:cubicBezTo>
                  <a:cubicBezTo>
                    <a:pt x="6268" y="21406"/>
                    <a:pt x="6288" y="21351"/>
                    <a:pt x="6322" y="21364"/>
                  </a:cubicBezTo>
                  <a:cubicBezTo>
                    <a:pt x="6363" y="21378"/>
                    <a:pt x="6457" y="21378"/>
                    <a:pt x="6477" y="21401"/>
                  </a:cubicBezTo>
                  <a:cubicBezTo>
                    <a:pt x="6504" y="21424"/>
                    <a:pt x="6491" y="21494"/>
                    <a:pt x="6558" y="21485"/>
                  </a:cubicBezTo>
                  <a:cubicBezTo>
                    <a:pt x="6632" y="21480"/>
                    <a:pt x="6808" y="21406"/>
                    <a:pt x="6848" y="21461"/>
                  </a:cubicBezTo>
                  <a:cubicBezTo>
                    <a:pt x="6895" y="21521"/>
                    <a:pt x="6976" y="21457"/>
                    <a:pt x="7003" y="21424"/>
                  </a:cubicBezTo>
                  <a:cubicBezTo>
                    <a:pt x="7017" y="21401"/>
                    <a:pt x="7010" y="21355"/>
                    <a:pt x="7030" y="21332"/>
                  </a:cubicBezTo>
                  <a:cubicBezTo>
                    <a:pt x="7071" y="21277"/>
                    <a:pt x="7158" y="21323"/>
                    <a:pt x="7219" y="21314"/>
                  </a:cubicBezTo>
                  <a:cubicBezTo>
                    <a:pt x="7259" y="21309"/>
                    <a:pt x="7293" y="21277"/>
                    <a:pt x="7327" y="21277"/>
                  </a:cubicBezTo>
                  <a:cubicBezTo>
                    <a:pt x="7374" y="21277"/>
                    <a:pt x="7388" y="21337"/>
                    <a:pt x="7442" y="21341"/>
                  </a:cubicBezTo>
                  <a:cubicBezTo>
                    <a:pt x="7448" y="21341"/>
                    <a:pt x="7462" y="21341"/>
                    <a:pt x="7468" y="21341"/>
                  </a:cubicBezTo>
                  <a:cubicBezTo>
                    <a:pt x="7468" y="21337"/>
                    <a:pt x="7468" y="21332"/>
                    <a:pt x="7468" y="21327"/>
                  </a:cubicBezTo>
                  <a:cubicBezTo>
                    <a:pt x="7468" y="21300"/>
                    <a:pt x="7468" y="21272"/>
                    <a:pt x="7475" y="21244"/>
                  </a:cubicBezTo>
                  <a:cubicBezTo>
                    <a:pt x="7482" y="21221"/>
                    <a:pt x="7495" y="21203"/>
                    <a:pt x="7509" y="21189"/>
                  </a:cubicBezTo>
                  <a:cubicBezTo>
                    <a:pt x="7522" y="21170"/>
                    <a:pt x="7536" y="21157"/>
                    <a:pt x="7536" y="21133"/>
                  </a:cubicBezTo>
                  <a:cubicBezTo>
                    <a:pt x="7543" y="21106"/>
                    <a:pt x="7536" y="21069"/>
                    <a:pt x="7536" y="21036"/>
                  </a:cubicBezTo>
                  <a:cubicBezTo>
                    <a:pt x="7536" y="21018"/>
                    <a:pt x="7536" y="20999"/>
                    <a:pt x="7536" y="20981"/>
                  </a:cubicBezTo>
                  <a:cubicBezTo>
                    <a:pt x="7536" y="20930"/>
                    <a:pt x="7529" y="20879"/>
                    <a:pt x="7522" y="20819"/>
                  </a:cubicBezTo>
                  <a:cubicBezTo>
                    <a:pt x="7509" y="20676"/>
                    <a:pt x="7495" y="20514"/>
                    <a:pt x="7549" y="20390"/>
                  </a:cubicBezTo>
                  <a:cubicBezTo>
                    <a:pt x="7597" y="20293"/>
                    <a:pt x="7745" y="20191"/>
                    <a:pt x="7880" y="20163"/>
                  </a:cubicBezTo>
                  <a:cubicBezTo>
                    <a:pt x="7927" y="20154"/>
                    <a:pt x="7988" y="20150"/>
                    <a:pt x="8035" y="20145"/>
                  </a:cubicBezTo>
                  <a:cubicBezTo>
                    <a:pt x="8129" y="20140"/>
                    <a:pt x="8217" y="20136"/>
                    <a:pt x="8264" y="20089"/>
                  </a:cubicBezTo>
                  <a:cubicBezTo>
                    <a:pt x="8298" y="20057"/>
                    <a:pt x="8291" y="20039"/>
                    <a:pt x="8257" y="19988"/>
                  </a:cubicBezTo>
                  <a:cubicBezTo>
                    <a:pt x="8244" y="19960"/>
                    <a:pt x="8224" y="19932"/>
                    <a:pt x="8217" y="19895"/>
                  </a:cubicBezTo>
                  <a:cubicBezTo>
                    <a:pt x="8190" y="19771"/>
                    <a:pt x="8251" y="19725"/>
                    <a:pt x="8338" y="19655"/>
                  </a:cubicBezTo>
                  <a:lnTo>
                    <a:pt x="8406" y="19604"/>
                  </a:lnTo>
                  <a:cubicBezTo>
                    <a:pt x="8473" y="19554"/>
                    <a:pt x="8541" y="19503"/>
                    <a:pt x="8595" y="19443"/>
                  </a:cubicBezTo>
                  <a:cubicBezTo>
                    <a:pt x="8642" y="19392"/>
                    <a:pt x="8655" y="19341"/>
                    <a:pt x="8669" y="19286"/>
                  </a:cubicBezTo>
                  <a:cubicBezTo>
                    <a:pt x="8682" y="19235"/>
                    <a:pt x="8696" y="19184"/>
                    <a:pt x="8736" y="19129"/>
                  </a:cubicBezTo>
                  <a:cubicBezTo>
                    <a:pt x="8817" y="19018"/>
                    <a:pt x="8878" y="18907"/>
                    <a:pt x="8939" y="18791"/>
                  </a:cubicBezTo>
                  <a:cubicBezTo>
                    <a:pt x="8959" y="18750"/>
                    <a:pt x="8979" y="18708"/>
                    <a:pt x="9006" y="18667"/>
                  </a:cubicBezTo>
                  <a:cubicBezTo>
                    <a:pt x="9020" y="18644"/>
                    <a:pt x="9040" y="18616"/>
                    <a:pt x="9060" y="18588"/>
                  </a:cubicBezTo>
                  <a:cubicBezTo>
                    <a:pt x="9094" y="18542"/>
                    <a:pt x="9148" y="18477"/>
                    <a:pt x="9127" y="18450"/>
                  </a:cubicBezTo>
                  <a:cubicBezTo>
                    <a:pt x="9094" y="18390"/>
                    <a:pt x="9006" y="18376"/>
                    <a:pt x="8871" y="18362"/>
                  </a:cubicBezTo>
                  <a:cubicBezTo>
                    <a:pt x="8851" y="18362"/>
                    <a:pt x="8831" y="18357"/>
                    <a:pt x="8817" y="18357"/>
                  </a:cubicBezTo>
                  <a:lnTo>
                    <a:pt x="8777" y="18353"/>
                  </a:lnTo>
                  <a:lnTo>
                    <a:pt x="8763" y="18325"/>
                  </a:lnTo>
                  <a:cubicBezTo>
                    <a:pt x="8743" y="18265"/>
                    <a:pt x="8709" y="18117"/>
                    <a:pt x="8750" y="18043"/>
                  </a:cubicBezTo>
                  <a:cubicBezTo>
                    <a:pt x="8777" y="17992"/>
                    <a:pt x="8810" y="17965"/>
                    <a:pt x="8844" y="17941"/>
                  </a:cubicBezTo>
                  <a:cubicBezTo>
                    <a:pt x="8878" y="17914"/>
                    <a:pt x="8905" y="17900"/>
                    <a:pt x="8905" y="17849"/>
                  </a:cubicBezTo>
                  <a:lnTo>
                    <a:pt x="8905" y="17812"/>
                  </a:lnTo>
                  <a:cubicBezTo>
                    <a:pt x="8912" y="17752"/>
                    <a:pt x="8918" y="17692"/>
                    <a:pt x="8864" y="17660"/>
                  </a:cubicBezTo>
                  <a:cubicBezTo>
                    <a:pt x="8831" y="17637"/>
                    <a:pt x="8777" y="17632"/>
                    <a:pt x="8703" y="17627"/>
                  </a:cubicBezTo>
                  <a:cubicBezTo>
                    <a:pt x="8628" y="17623"/>
                    <a:pt x="8547" y="17623"/>
                    <a:pt x="8473" y="17590"/>
                  </a:cubicBezTo>
                  <a:cubicBezTo>
                    <a:pt x="8426" y="17572"/>
                    <a:pt x="8392" y="17549"/>
                    <a:pt x="8359" y="17526"/>
                  </a:cubicBezTo>
                  <a:cubicBezTo>
                    <a:pt x="8325" y="17507"/>
                    <a:pt x="8291" y="17484"/>
                    <a:pt x="8257" y="17470"/>
                  </a:cubicBezTo>
                  <a:cubicBezTo>
                    <a:pt x="8190" y="17447"/>
                    <a:pt x="8129" y="17443"/>
                    <a:pt x="8048" y="17443"/>
                  </a:cubicBezTo>
                  <a:cubicBezTo>
                    <a:pt x="7994" y="17443"/>
                    <a:pt x="7941" y="17438"/>
                    <a:pt x="7887" y="17429"/>
                  </a:cubicBezTo>
                  <a:cubicBezTo>
                    <a:pt x="7752" y="17406"/>
                    <a:pt x="7657" y="17346"/>
                    <a:pt x="7617" y="17262"/>
                  </a:cubicBezTo>
                  <a:cubicBezTo>
                    <a:pt x="7556" y="17138"/>
                    <a:pt x="7637" y="16985"/>
                    <a:pt x="7738" y="16902"/>
                  </a:cubicBezTo>
                  <a:cubicBezTo>
                    <a:pt x="7765" y="16879"/>
                    <a:pt x="7799" y="16856"/>
                    <a:pt x="7826" y="16837"/>
                  </a:cubicBezTo>
                  <a:cubicBezTo>
                    <a:pt x="7907" y="16782"/>
                    <a:pt x="7968" y="16740"/>
                    <a:pt x="7988" y="16662"/>
                  </a:cubicBezTo>
                  <a:cubicBezTo>
                    <a:pt x="8001" y="16616"/>
                    <a:pt x="7994" y="16556"/>
                    <a:pt x="7988" y="16500"/>
                  </a:cubicBezTo>
                  <a:cubicBezTo>
                    <a:pt x="7988" y="16468"/>
                    <a:pt x="7981" y="16436"/>
                    <a:pt x="7981" y="16408"/>
                  </a:cubicBezTo>
                  <a:cubicBezTo>
                    <a:pt x="7981" y="16371"/>
                    <a:pt x="7981" y="16339"/>
                    <a:pt x="7974" y="16302"/>
                  </a:cubicBezTo>
                  <a:cubicBezTo>
                    <a:pt x="7967" y="16158"/>
                    <a:pt x="7954" y="16011"/>
                    <a:pt x="8069" y="15891"/>
                  </a:cubicBezTo>
                  <a:cubicBezTo>
                    <a:pt x="8170" y="15780"/>
                    <a:pt x="8318" y="15678"/>
                    <a:pt x="8473" y="15613"/>
                  </a:cubicBezTo>
                  <a:cubicBezTo>
                    <a:pt x="8514" y="15595"/>
                    <a:pt x="8554" y="15581"/>
                    <a:pt x="8601" y="15567"/>
                  </a:cubicBezTo>
                  <a:cubicBezTo>
                    <a:pt x="8642" y="15553"/>
                    <a:pt x="8682" y="15539"/>
                    <a:pt x="8723" y="15521"/>
                  </a:cubicBezTo>
                  <a:cubicBezTo>
                    <a:pt x="8723" y="15521"/>
                    <a:pt x="8730" y="15512"/>
                    <a:pt x="8736" y="15507"/>
                  </a:cubicBezTo>
                  <a:cubicBezTo>
                    <a:pt x="8757" y="15489"/>
                    <a:pt x="8783" y="15447"/>
                    <a:pt x="8858" y="15452"/>
                  </a:cubicBezTo>
                  <a:cubicBezTo>
                    <a:pt x="8993" y="15461"/>
                    <a:pt x="9033" y="15636"/>
                    <a:pt x="9040" y="15641"/>
                  </a:cubicBezTo>
                  <a:cubicBezTo>
                    <a:pt x="9046" y="15669"/>
                    <a:pt x="9040" y="15697"/>
                    <a:pt x="9033" y="15729"/>
                  </a:cubicBezTo>
                  <a:cubicBezTo>
                    <a:pt x="9026" y="15784"/>
                    <a:pt x="9020" y="15826"/>
                    <a:pt x="9053" y="15835"/>
                  </a:cubicBezTo>
                  <a:cubicBezTo>
                    <a:pt x="9073" y="15844"/>
                    <a:pt x="9080" y="15844"/>
                    <a:pt x="9134" y="15803"/>
                  </a:cubicBezTo>
                  <a:cubicBezTo>
                    <a:pt x="9154" y="15784"/>
                    <a:pt x="9181" y="15766"/>
                    <a:pt x="9215" y="15752"/>
                  </a:cubicBezTo>
                  <a:cubicBezTo>
                    <a:pt x="9262" y="15733"/>
                    <a:pt x="9309" y="15724"/>
                    <a:pt x="9357" y="15720"/>
                  </a:cubicBezTo>
                  <a:cubicBezTo>
                    <a:pt x="9404" y="15710"/>
                    <a:pt x="9444" y="15706"/>
                    <a:pt x="9478" y="15687"/>
                  </a:cubicBezTo>
                  <a:cubicBezTo>
                    <a:pt x="9519" y="15660"/>
                    <a:pt x="9519" y="15632"/>
                    <a:pt x="9512" y="15581"/>
                  </a:cubicBezTo>
                  <a:cubicBezTo>
                    <a:pt x="9505" y="15553"/>
                    <a:pt x="9505" y="15521"/>
                    <a:pt x="9512" y="15489"/>
                  </a:cubicBezTo>
                  <a:cubicBezTo>
                    <a:pt x="9539" y="15382"/>
                    <a:pt x="9599" y="15308"/>
                    <a:pt x="9694" y="15276"/>
                  </a:cubicBezTo>
                  <a:cubicBezTo>
                    <a:pt x="9802" y="15239"/>
                    <a:pt x="9943" y="15248"/>
                    <a:pt x="10132" y="15313"/>
                  </a:cubicBezTo>
                  <a:cubicBezTo>
                    <a:pt x="10267" y="15359"/>
                    <a:pt x="10705" y="15392"/>
                    <a:pt x="10861" y="15355"/>
                  </a:cubicBezTo>
                  <a:cubicBezTo>
                    <a:pt x="10881" y="15350"/>
                    <a:pt x="10881" y="15345"/>
                    <a:pt x="10894" y="15336"/>
                  </a:cubicBezTo>
                  <a:cubicBezTo>
                    <a:pt x="10908" y="15322"/>
                    <a:pt x="10928" y="15299"/>
                    <a:pt x="10962" y="15285"/>
                  </a:cubicBezTo>
                  <a:cubicBezTo>
                    <a:pt x="11002" y="15267"/>
                    <a:pt x="11043" y="15258"/>
                    <a:pt x="11083" y="15253"/>
                  </a:cubicBezTo>
                  <a:cubicBezTo>
                    <a:pt x="11103" y="15248"/>
                    <a:pt x="11124" y="15244"/>
                    <a:pt x="11144" y="15239"/>
                  </a:cubicBezTo>
                  <a:cubicBezTo>
                    <a:pt x="11177" y="15230"/>
                    <a:pt x="11211" y="15221"/>
                    <a:pt x="11245" y="15207"/>
                  </a:cubicBezTo>
                  <a:cubicBezTo>
                    <a:pt x="11299" y="15188"/>
                    <a:pt x="11360" y="15170"/>
                    <a:pt x="11414" y="15156"/>
                  </a:cubicBezTo>
                  <a:lnTo>
                    <a:pt x="11461" y="15147"/>
                  </a:lnTo>
                  <a:cubicBezTo>
                    <a:pt x="11717" y="15096"/>
                    <a:pt x="11980" y="15041"/>
                    <a:pt x="12250" y="15041"/>
                  </a:cubicBezTo>
                  <a:cubicBezTo>
                    <a:pt x="12263" y="15041"/>
                    <a:pt x="12283" y="15041"/>
                    <a:pt x="12297" y="15041"/>
                  </a:cubicBezTo>
                  <a:cubicBezTo>
                    <a:pt x="12337" y="15036"/>
                    <a:pt x="12385" y="15036"/>
                    <a:pt x="12418" y="15041"/>
                  </a:cubicBezTo>
                  <a:cubicBezTo>
                    <a:pt x="12459" y="15045"/>
                    <a:pt x="12493" y="15064"/>
                    <a:pt x="12513" y="15082"/>
                  </a:cubicBezTo>
                  <a:cubicBezTo>
                    <a:pt x="12513" y="15082"/>
                    <a:pt x="12519" y="15087"/>
                    <a:pt x="12519" y="15087"/>
                  </a:cubicBezTo>
                  <a:cubicBezTo>
                    <a:pt x="12553" y="15073"/>
                    <a:pt x="12567" y="15045"/>
                    <a:pt x="12580" y="14994"/>
                  </a:cubicBezTo>
                  <a:cubicBezTo>
                    <a:pt x="12587" y="14971"/>
                    <a:pt x="12594" y="14944"/>
                    <a:pt x="12607" y="14920"/>
                  </a:cubicBezTo>
                  <a:cubicBezTo>
                    <a:pt x="12641" y="14856"/>
                    <a:pt x="12688" y="14823"/>
                    <a:pt x="12735" y="14787"/>
                  </a:cubicBezTo>
                  <a:cubicBezTo>
                    <a:pt x="12749" y="14777"/>
                    <a:pt x="12762" y="14763"/>
                    <a:pt x="12782" y="14750"/>
                  </a:cubicBezTo>
                  <a:cubicBezTo>
                    <a:pt x="12917" y="14643"/>
                    <a:pt x="12971" y="14629"/>
                    <a:pt x="13167" y="14629"/>
                  </a:cubicBezTo>
                  <a:cubicBezTo>
                    <a:pt x="13335" y="14625"/>
                    <a:pt x="13538" y="14486"/>
                    <a:pt x="13558" y="14357"/>
                  </a:cubicBezTo>
                  <a:cubicBezTo>
                    <a:pt x="13585" y="14204"/>
                    <a:pt x="13565" y="14149"/>
                    <a:pt x="13551" y="14131"/>
                  </a:cubicBezTo>
                  <a:cubicBezTo>
                    <a:pt x="13538" y="14107"/>
                    <a:pt x="13504" y="14094"/>
                    <a:pt x="13470" y="14075"/>
                  </a:cubicBezTo>
                  <a:cubicBezTo>
                    <a:pt x="13416" y="14047"/>
                    <a:pt x="13356" y="14015"/>
                    <a:pt x="13329" y="13960"/>
                  </a:cubicBezTo>
                  <a:cubicBezTo>
                    <a:pt x="13295" y="13881"/>
                    <a:pt x="13322" y="13715"/>
                    <a:pt x="13396" y="13650"/>
                  </a:cubicBezTo>
                  <a:cubicBezTo>
                    <a:pt x="13491" y="13572"/>
                    <a:pt x="13598" y="13576"/>
                    <a:pt x="13700" y="13581"/>
                  </a:cubicBezTo>
                  <a:cubicBezTo>
                    <a:pt x="13727" y="13581"/>
                    <a:pt x="13754" y="13581"/>
                    <a:pt x="13781" y="13585"/>
                  </a:cubicBezTo>
                  <a:lnTo>
                    <a:pt x="13814" y="13585"/>
                  </a:lnTo>
                  <a:cubicBezTo>
                    <a:pt x="14071" y="13585"/>
                    <a:pt x="14205" y="13581"/>
                    <a:pt x="14253" y="13442"/>
                  </a:cubicBezTo>
                  <a:cubicBezTo>
                    <a:pt x="14273" y="13387"/>
                    <a:pt x="14273" y="13253"/>
                    <a:pt x="14253" y="13197"/>
                  </a:cubicBezTo>
                  <a:cubicBezTo>
                    <a:pt x="14239" y="13165"/>
                    <a:pt x="14226" y="13156"/>
                    <a:pt x="14199" y="13133"/>
                  </a:cubicBezTo>
                  <a:cubicBezTo>
                    <a:pt x="14178" y="13119"/>
                    <a:pt x="14151" y="13100"/>
                    <a:pt x="14124" y="13068"/>
                  </a:cubicBezTo>
                  <a:cubicBezTo>
                    <a:pt x="14097" y="13036"/>
                    <a:pt x="14091" y="12999"/>
                    <a:pt x="14091" y="12966"/>
                  </a:cubicBezTo>
                  <a:cubicBezTo>
                    <a:pt x="14091" y="12948"/>
                    <a:pt x="14091" y="12934"/>
                    <a:pt x="14084" y="12920"/>
                  </a:cubicBezTo>
                  <a:cubicBezTo>
                    <a:pt x="14084" y="12925"/>
                    <a:pt x="14077" y="12920"/>
                    <a:pt x="14077" y="12920"/>
                  </a:cubicBezTo>
                  <a:cubicBezTo>
                    <a:pt x="14057" y="12906"/>
                    <a:pt x="14030" y="12888"/>
                    <a:pt x="14017" y="12860"/>
                  </a:cubicBezTo>
                  <a:cubicBezTo>
                    <a:pt x="13976" y="12717"/>
                    <a:pt x="14124" y="12643"/>
                    <a:pt x="14246" y="12583"/>
                  </a:cubicBezTo>
                  <a:cubicBezTo>
                    <a:pt x="14273" y="12569"/>
                    <a:pt x="14307" y="12555"/>
                    <a:pt x="14334" y="12537"/>
                  </a:cubicBezTo>
                  <a:cubicBezTo>
                    <a:pt x="14475" y="12454"/>
                    <a:pt x="14624" y="12380"/>
                    <a:pt x="14812" y="12301"/>
                  </a:cubicBezTo>
                  <a:cubicBezTo>
                    <a:pt x="14981" y="12232"/>
                    <a:pt x="15082" y="12103"/>
                    <a:pt x="15176" y="11973"/>
                  </a:cubicBezTo>
                  <a:cubicBezTo>
                    <a:pt x="15197" y="11946"/>
                    <a:pt x="15224" y="11913"/>
                    <a:pt x="15244" y="11886"/>
                  </a:cubicBezTo>
                  <a:cubicBezTo>
                    <a:pt x="15332" y="11775"/>
                    <a:pt x="15453" y="11673"/>
                    <a:pt x="15561" y="11571"/>
                  </a:cubicBezTo>
                  <a:cubicBezTo>
                    <a:pt x="15716" y="11433"/>
                    <a:pt x="15864" y="11304"/>
                    <a:pt x="15945" y="11156"/>
                  </a:cubicBezTo>
                  <a:cubicBezTo>
                    <a:pt x="15959" y="11128"/>
                    <a:pt x="15986" y="11096"/>
                    <a:pt x="16006" y="11063"/>
                  </a:cubicBezTo>
                  <a:cubicBezTo>
                    <a:pt x="16033" y="11026"/>
                    <a:pt x="16067" y="10985"/>
                    <a:pt x="16080" y="10952"/>
                  </a:cubicBezTo>
                  <a:cubicBezTo>
                    <a:pt x="16094" y="10911"/>
                    <a:pt x="16087" y="10860"/>
                    <a:pt x="16080" y="10809"/>
                  </a:cubicBezTo>
                  <a:cubicBezTo>
                    <a:pt x="16073" y="10772"/>
                    <a:pt x="16067" y="10735"/>
                    <a:pt x="16073" y="10698"/>
                  </a:cubicBezTo>
                  <a:cubicBezTo>
                    <a:pt x="16094" y="10444"/>
                    <a:pt x="16350" y="10407"/>
                    <a:pt x="16586" y="10375"/>
                  </a:cubicBezTo>
                  <a:cubicBezTo>
                    <a:pt x="16633" y="10366"/>
                    <a:pt x="16687" y="10361"/>
                    <a:pt x="16741" y="10352"/>
                  </a:cubicBezTo>
                  <a:cubicBezTo>
                    <a:pt x="17024" y="10301"/>
                    <a:pt x="17152" y="10403"/>
                    <a:pt x="17287" y="10509"/>
                  </a:cubicBezTo>
                  <a:cubicBezTo>
                    <a:pt x="17307" y="10523"/>
                    <a:pt x="17321" y="10537"/>
                    <a:pt x="17341" y="10551"/>
                  </a:cubicBezTo>
                  <a:cubicBezTo>
                    <a:pt x="17510" y="10680"/>
                    <a:pt x="17766" y="10735"/>
                    <a:pt x="17948" y="10758"/>
                  </a:cubicBezTo>
                  <a:cubicBezTo>
                    <a:pt x="18049" y="10772"/>
                    <a:pt x="18191" y="10768"/>
                    <a:pt x="18312" y="10758"/>
                  </a:cubicBezTo>
                  <a:lnTo>
                    <a:pt x="18393" y="10754"/>
                  </a:lnTo>
                  <a:cubicBezTo>
                    <a:pt x="18508" y="10749"/>
                    <a:pt x="18508" y="10749"/>
                    <a:pt x="18596" y="10694"/>
                  </a:cubicBezTo>
                  <a:lnTo>
                    <a:pt x="18616" y="10685"/>
                  </a:lnTo>
                  <a:cubicBezTo>
                    <a:pt x="18643" y="10666"/>
                    <a:pt x="18663" y="10652"/>
                    <a:pt x="18676" y="10638"/>
                  </a:cubicBezTo>
                  <a:cubicBezTo>
                    <a:pt x="18751" y="10588"/>
                    <a:pt x="18798" y="10546"/>
                    <a:pt x="18966" y="10541"/>
                  </a:cubicBezTo>
                  <a:cubicBezTo>
                    <a:pt x="18993" y="10541"/>
                    <a:pt x="19020" y="10541"/>
                    <a:pt x="19041" y="10537"/>
                  </a:cubicBezTo>
                  <a:cubicBezTo>
                    <a:pt x="19115" y="10532"/>
                    <a:pt x="19182" y="10532"/>
                    <a:pt x="19236" y="10551"/>
                  </a:cubicBezTo>
                  <a:cubicBezTo>
                    <a:pt x="19256" y="10537"/>
                    <a:pt x="19283" y="10527"/>
                    <a:pt x="19304" y="10514"/>
                  </a:cubicBezTo>
                  <a:lnTo>
                    <a:pt x="19324" y="10504"/>
                  </a:lnTo>
                  <a:cubicBezTo>
                    <a:pt x="19438" y="10444"/>
                    <a:pt x="19438" y="10444"/>
                    <a:pt x="19432" y="10329"/>
                  </a:cubicBezTo>
                  <a:cubicBezTo>
                    <a:pt x="19432" y="10306"/>
                    <a:pt x="19432" y="10283"/>
                    <a:pt x="19425" y="10255"/>
                  </a:cubicBezTo>
                  <a:cubicBezTo>
                    <a:pt x="19418" y="10190"/>
                    <a:pt x="19418" y="10121"/>
                    <a:pt x="19425" y="10061"/>
                  </a:cubicBezTo>
                  <a:cubicBezTo>
                    <a:pt x="19452" y="9918"/>
                    <a:pt x="19573" y="9890"/>
                    <a:pt x="19668" y="9872"/>
                  </a:cubicBezTo>
                  <a:cubicBezTo>
                    <a:pt x="19735" y="9858"/>
                    <a:pt x="19796" y="9844"/>
                    <a:pt x="19836" y="9798"/>
                  </a:cubicBezTo>
                  <a:cubicBezTo>
                    <a:pt x="19884" y="9747"/>
                    <a:pt x="19890" y="9673"/>
                    <a:pt x="19890" y="9599"/>
                  </a:cubicBezTo>
                  <a:cubicBezTo>
                    <a:pt x="19897" y="9511"/>
                    <a:pt x="19897" y="9410"/>
                    <a:pt x="19985" y="9326"/>
                  </a:cubicBezTo>
                  <a:cubicBezTo>
                    <a:pt x="20066" y="9243"/>
                    <a:pt x="20187" y="9188"/>
                    <a:pt x="20302" y="9132"/>
                  </a:cubicBezTo>
                  <a:cubicBezTo>
                    <a:pt x="20389" y="9091"/>
                    <a:pt x="20464" y="9054"/>
                    <a:pt x="20531" y="9008"/>
                  </a:cubicBezTo>
                  <a:lnTo>
                    <a:pt x="20558" y="8989"/>
                  </a:lnTo>
                  <a:cubicBezTo>
                    <a:pt x="20619" y="8943"/>
                    <a:pt x="20632" y="8934"/>
                    <a:pt x="20646" y="8869"/>
                  </a:cubicBezTo>
                  <a:cubicBezTo>
                    <a:pt x="20652" y="8841"/>
                    <a:pt x="20652" y="8818"/>
                    <a:pt x="20646" y="8795"/>
                  </a:cubicBezTo>
                  <a:cubicBezTo>
                    <a:pt x="20646" y="8744"/>
                    <a:pt x="20639" y="8689"/>
                    <a:pt x="20740" y="8629"/>
                  </a:cubicBezTo>
                  <a:cubicBezTo>
                    <a:pt x="20794" y="8597"/>
                    <a:pt x="20868" y="8578"/>
                    <a:pt x="20936" y="8560"/>
                  </a:cubicBezTo>
                  <a:cubicBezTo>
                    <a:pt x="20983" y="8546"/>
                    <a:pt x="21023" y="8537"/>
                    <a:pt x="21057" y="8523"/>
                  </a:cubicBezTo>
                  <a:cubicBezTo>
                    <a:pt x="21185" y="8472"/>
                    <a:pt x="21239" y="8416"/>
                    <a:pt x="21253" y="8319"/>
                  </a:cubicBezTo>
                  <a:cubicBezTo>
                    <a:pt x="21280" y="8181"/>
                    <a:pt x="21253" y="8001"/>
                    <a:pt x="21178" y="7839"/>
                  </a:cubicBezTo>
                  <a:cubicBezTo>
                    <a:pt x="21165" y="7816"/>
                    <a:pt x="21151" y="7797"/>
                    <a:pt x="21138" y="7779"/>
                  </a:cubicBezTo>
                  <a:cubicBezTo>
                    <a:pt x="21104" y="7737"/>
                    <a:pt x="21077" y="7691"/>
                    <a:pt x="21091" y="7613"/>
                  </a:cubicBezTo>
                  <a:cubicBezTo>
                    <a:pt x="21104" y="7530"/>
                    <a:pt x="21151" y="7483"/>
                    <a:pt x="21205" y="7437"/>
                  </a:cubicBezTo>
                  <a:cubicBezTo>
                    <a:pt x="21219" y="7423"/>
                    <a:pt x="21239" y="7405"/>
                    <a:pt x="21259" y="7386"/>
                  </a:cubicBezTo>
                  <a:cubicBezTo>
                    <a:pt x="21374" y="7257"/>
                    <a:pt x="21374" y="7188"/>
                    <a:pt x="21246" y="7091"/>
                  </a:cubicBezTo>
                  <a:cubicBezTo>
                    <a:pt x="21192" y="7049"/>
                    <a:pt x="21131" y="7008"/>
                    <a:pt x="21070" y="6961"/>
                  </a:cubicBezTo>
                  <a:cubicBezTo>
                    <a:pt x="20942" y="6874"/>
                    <a:pt x="20814" y="6781"/>
                    <a:pt x="20727" y="6675"/>
                  </a:cubicBezTo>
                  <a:cubicBezTo>
                    <a:pt x="20565" y="6462"/>
                    <a:pt x="20733" y="6347"/>
                    <a:pt x="20922" y="6227"/>
                  </a:cubicBezTo>
                  <a:lnTo>
                    <a:pt x="20942" y="6213"/>
                  </a:lnTo>
                  <a:cubicBezTo>
                    <a:pt x="21003" y="6176"/>
                    <a:pt x="21057" y="6139"/>
                    <a:pt x="21118" y="6107"/>
                  </a:cubicBezTo>
                  <a:cubicBezTo>
                    <a:pt x="21165" y="6079"/>
                    <a:pt x="21219" y="6051"/>
                    <a:pt x="21266" y="6019"/>
                  </a:cubicBezTo>
                  <a:cubicBezTo>
                    <a:pt x="21414" y="5927"/>
                    <a:pt x="21428" y="5890"/>
                    <a:pt x="21475" y="5783"/>
                  </a:cubicBezTo>
                  <a:lnTo>
                    <a:pt x="21509" y="5700"/>
                  </a:lnTo>
                  <a:cubicBezTo>
                    <a:pt x="21536" y="5645"/>
                    <a:pt x="21549" y="5613"/>
                    <a:pt x="21549" y="5534"/>
                  </a:cubicBezTo>
                  <a:cubicBezTo>
                    <a:pt x="21549" y="5502"/>
                    <a:pt x="21549" y="5469"/>
                    <a:pt x="21556" y="5437"/>
                  </a:cubicBezTo>
                  <a:cubicBezTo>
                    <a:pt x="21583" y="5368"/>
                    <a:pt x="21583" y="5312"/>
                    <a:pt x="21576" y="526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6F67500E-6B36-4F4A-9224-D7259FF232C1}"/>
                </a:ext>
              </a:extLst>
            </p:cNvPr>
            <p:cNvSpPr/>
            <p:nvPr/>
          </p:nvSpPr>
          <p:spPr>
            <a:xfrm>
              <a:off x="8645333" y="5309817"/>
              <a:ext cx="364871" cy="7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73" extrusionOk="0">
                  <a:moveTo>
                    <a:pt x="21277" y="11839"/>
                  </a:moveTo>
                  <a:cubicBezTo>
                    <a:pt x="21079" y="11706"/>
                    <a:pt x="21135" y="11640"/>
                    <a:pt x="21192" y="11481"/>
                  </a:cubicBezTo>
                  <a:cubicBezTo>
                    <a:pt x="21306" y="11044"/>
                    <a:pt x="21249" y="10606"/>
                    <a:pt x="21249" y="10169"/>
                  </a:cubicBezTo>
                  <a:cubicBezTo>
                    <a:pt x="21249" y="9798"/>
                    <a:pt x="20880" y="9493"/>
                    <a:pt x="20909" y="9122"/>
                  </a:cubicBezTo>
                  <a:cubicBezTo>
                    <a:pt x="20937" y="8499"/>
                    <a:pt x="21135" y="7903"/>
                    <a:pt x="21050" y="7280"/>
                  </a:cubicBezTo>
                  <a:cubicBezTo>
                    <a:pt x="21022" y="7055"/>
                    <a:pt x="20965" y="6817"/>
                    <a:pt x="21079" y="6591"/>
                  </a:cubicBezTo>
                  <a:cubicBezTo>
                    <a:pt x="21135" y="6432"/>
                    <a:pt x="21192" y="6353"/>
                    <a:pt x="20909" y="6220"/>
                  </a:cubicBezTo>
                  <a:cubicBezTo>
                    <a:pt x="20569" y="6074"/>
                    <a:pt x="20342" y="5876"/>
                    <a:pt x="20228" y="5664"/>
                  </a:cubicBezTo>
                  <a:cubicBezTo>
                    <a:pt x="20087" y="5399"/>
                    <a:pt x="19690" y="5226"/>
                    <a:pt x="19378" y="5014"/>
                  </a:cubicBezTo>
                  <a:cubicBezTo>
                    <a:pt x="18811" y="4643"/>
                    <a:pt x="19095" y="4471"/>
                    <a:pt x="19095" y="4047"/>
                  </a:cubicBezTo>
                  <a:cubicBezTo>
                    <a:pt x="19095" y="3702"/>
                    <a:pt x="19236" y="3424"/>
                    <a:pt x="19690" y="3133"/>
                  </a:cubicBezTo>
                  <a:cubicBezTo>
                    <a:pt x="20143" y="2841"/>
                    <a:pt x="20030" y="2205"/>
                    <a:pt x="19832" y="1887"/>
                  </a:cubicBezTo>
                  <a:cubicBezTo>
                    <a:pt x="19746" y="1728"/>
                    <a:pt x="19491" y="1595"/>
                    <a:pt x="19435" y="1436"/>
                  </a:cubicBezTo>
                  <a:cubicBezTo>
                    <a:pt x="19378" y="1304"/>
                    <a:pt x="19350" y="1185"/>
                    <a:pt x="19293" y="1052"/>
                  </a:cubicBezTo>
                  <a:cubicBezTo>
                    <a:pt x="19180" y="761"/>
                    <a:pt x="19066" y="469"/>
                    <a:pt x="18981" y="178"/>
                  </a:cubicBezTo>
                  <a:cubicBezTo>
                    <a:pt x="18896" y="-114"/>
                    <a:pt x="16912" y="5"/>
                    <a:pt x="16940" y="164"/>
                  </a:cubicBezTo>
                  <a:cubicBezTo>
                    <a:pt x="16940" y="270"/>
                    <a:pt x="17195" y="443"/>
                    <a:pt x="17280" y="549"/>
                  </a:cubicBezTo>
                  <a:cubicBezTo>
                    <a:pt x="17422" y="708"/>
                    <a:pt x="17167" y="840"/>
                    <a:pt x="17025" y="973"/>
                  </a:cubicBezTo>
                  <a:cubicBezTo>
                    <a:pt x="16969" y="1039"/>
                    <a:pt x="16742" y="1450"/>
                    <a:pt x="16572" y="1304"/>
                  </a:cubicBezTo>
                  <a:cubicBezTo>
                    <a:pt x="16543" y="1277"/>
                    <a:pt x="16260" y="1185"/>
                    <a:pt x="16260" y="1277"/>
                  </a:cubicBezTo>
                  <a:cubicBezTo>
                    <a:pt x="16260" y="1410"/>
                    <a:pt x="16203" y="1595"/>
                    <a:pt x="16317" y="1715"/>
                  </a:cubicBezTo>
                  <a:cubicBezTo>
                    <a:pt x="16402" y="1807"/>
                    <a:pt x="16657" y="1834"/>
                    <a:pt x="16742" y="1940"/>
                  </a:cubicBezTo>
                  <a:cubicBezTo>
                    <a:pt x="17054" y="2364"/>
                    <a:pt x="15381" y="1953"/>
                    <a:pt x="16005" y="2338"/>
                  </a:cubicBezTo>
                  <a:cubicBezTo>
                    <a:pt x="16147" y="2430"/>
                    <a:pt x="16770" y="2854"/>
                    <a:pt x="16685" y="3000"/>
                  </a:cubicBezTo>
                  <a:cubicBezTo>
                    <a:pt x="16628" y="3093"/>
                    <a:pt x="16770" y="3278"/>
                    <a:pt x="16742" y="3398"/>
                  </a:cubicBezTo>
                  <a:cubicBezTo>
                    <a:pt x="16685" y="3570"/>
                    <a:pt x="16628" y="3623"/>
                    <a:pt x="16515" y="3769"/>
                  </a:cubicBezTo>
                  <a:cubicBezTo>
                    <a:pt x="16430" y="3875"/>
                    <a:pt x="16600" y="3981"/>
                    <a:pt x="16430" y="4087"/>
                  </a:cubicBezTo>
                  <a:cubicBezTo>
                    <a:pt x="16175" y="4232"/>
                    <a:pt x="15863" y="4299"/>
                    <a:pt x="15494" y="4365"/>
                  </a:cubicBezTo>
                  <a:cubicBezTo>
                    <a:pt x="15523" y="4365"/>
                    <a:pt x="15523" y="4365"/>
                    <a:pt x="15523" y="4365"/>
                  </a:cubicBezTo>
                  <a:cubicBezTo>
                    <a:pt x="15494" y="4365"/>
                    <a:pt x="15381" y="4392"/>
                    <a:pt x="15494" y="4365"/>
                  </a:cubicBezTo>
                  <a:cubicBezTo>
                    <a:pt x="15353" y="4392"/>
                    <a:pt x="15324" y="3994"/>
                    <a:pt x="15098" y="3967"/>
                  </a:cubicBezTo>
                  <a:cubicBezTo>
                    <a:pt x="14843" y="3928"/>
                    <a:pt x="14928" y="3861"/>
                    <a:pt x="14928" y="3729"/>
                  </a:cubicBezTo>
                  <a:cubicBezTo>
                    <a:pt x="14928" y="3623"/>
                    <a:pt x="14389" y="3649"/>
                    <a:pt x="14247" y="3623"/>
                  </a:cubicBezTo>
                  <a:cubicBezTo>
                    <a:pt x="13369" y="3451"/>
                    <a:pt x="11894" y="3822"/>
                    <a:pt x="11328" y="4126"/>
                  </a:cubicBezTo>
                  <a:cubicBezTo>
                    <a:pt x="10931" y="4352"/>
                    <a:pt x="10761" y="4643"/>
                    <a:pt x="10109" y="4723"/>
                  </a:cubicBezTo>
                  <a:cubicBezTo>
                    <a:pt x="9627" y="4789"/>
                    <a:pt x="9202" y="4961"/>
                    <a:pt x="8663" y="4922"/>
                  </a:cubicBezTo>
                  <a:cubicBezTo>
                    <a:pt x="8436" y="4908"/>
                    <a:pt x="8011" y="4855"/>
                    <a:pt x="7841" y="4961"/>
                  </a:cubicBezTo>
                  <a:cubicBezTo>
                    <a:pt x="7756" y="5014"/>
                    <a:pt x="7898" y="5054"/>
                    <a:pt x="7841" y="5081"/>
                  </a:cubicBezTo>
                  <a:cubicBezTo>
                    <a:pt x="7359" y="5359"/>
                    <a:pt x="6962" y="5359"/>
                    <a:pt x="6282" y="5385"/>
                  </a:cubicBezTo>
                  <a:cubicBezTo>
                    <a:pt x="5857" y="5399"/>
                    <a:pt x="5913" y="5438"/>
                    <a:pt x="5913" y="5597"/>
                  </a:cubicBezTo>
                  <a:cubicBezTo>
                    <a:pt x="5913" y="5717"/>
                    <a:pt x="6027" y="5823"/>
                    <a:pt x="5743" y="5862"/>
                  </a:cubicBezTo>
                  <a:cubicBezTo>
                    <a:pt x="5573" y="5889"/>
                    <a:pt x="5148" y="6021"/>
                    <a:pt x="4978" y="5942"/>
                  </a:cubicBezTo>
                  <a:cubicBezTo>
                    <a:pt x="4780" y="5849"/>
                    <a:pt x="4553" y="5571"/>
                    <a:pt x="4184" y="5637"/>
                  </a:cubicBezTo>
                  <a:cubicBezTo>
                    <a:pt x="3646" y="5730"/>
                    <a:pt x="4156" y="6008"/>
                    <a:pt x="3561" y="6167"/>
                  </a:cubicBezTo>
                  <a:cubicBezTo>
                    <a:pt x="3362" y="6220"/>
                    <a:pt x="2937" y="6366"/>
                    <a:pt x="2937" y="6485"/>
                  </a:cubicBezTo>
                  <a:cubicBezTo>
                    <a:pt x="2937" y="6538"/>
                    <a:pt x="3164" y="6525"/>
                    <a:pt x="3079" y="6631"/>
                  </a:cubicBezTo>
                  <a:cubicBezTo>
                    <a:pt x="2994" y="6724"/>
                    <a:pt x="2767" y="6764"/>
                    <a:pt x="2682" y="6883"/>
                  </a:cubicBezTo>
                  <a:cubicBezTo>
                    <a:pt x="2625" y="6962"/>
                    <a:pt x="2597" y="7108"/>
                    <a:pt x="2682" y="7201"/>
                  </a:cubicBezTo>
                  <a:cubicBezTo>
                    <a:pt x="2824" y="7320"/>
                    <a:pt x="3079" y="7267"/>
                    <a:pt x="3079" y="7386"/>
                  </a:cubicBezTo>
                  <a:cubicBezTo>
                    <a:pt x="3079" y="7506"/>
                    <a:pt x="3164" y="7638"/>
                    <a:pt x="2880" y="7704"/>
                  </a:cubicBezTo>
                  <a:cubicBezTo>
                    <a:pt x="2597" y="7771"/>
                    <a:pt x="1775" y="7598"/>
                    <a:pt x="1576" y="7718"/>
                  </a:cubicBezTo>
                  <a:cubicBezTo>
                    <a:pt x="1605" y="7704"/>
                    <a:pt x="1747" y="7916"/>
                    <a:pt x="1747" y="7930"/>
                  </a:cubicBezTo>
                  <a:cubicBezTo>
                    <a:pt x="1747" y="8036"/>
                    <a:pt x="1860" y="8301"/>
                    <a:pt x="1661" y="8354"/>
                  </a:cubicBezTo>
                  <a:cubicBezTo>
                    <a:pt x="1463" y="8420"/>
                    <a:pt x="1009" y="8327"/>
                    <a:pt x="754" y="8354"/>
                  </a:cubicBezTo>
                  <a:cubicBezTo>
                    <a:pt x="556" y="8380"/>
                    <a:pt x="273" y="8473"/>
                    <a:pt x="131" y="8552"/>
                  </a:cubicBezTo>
                  <a:cubicBezTo>
                    <a:pt x="17" y="8619"/>
                    <a:pt x="-96" y="8937"/>
                    <a:pt x="131" y="8963"/>
                  </a:cubicBezTo>
                  <a:cubicBezTo>
                    <a:pt x="329" y="8990"/>
                    <a:pt x="1010" y="8884"/>
                    <a:pt x="1066" y="8791"/>
                  </a:cubicBezTo>
                  <a:cubicBezTo>
                    <a:pt x="1265" y="8486"/>
                    <a:pt x="2228" y="9016"/>
                    <a:pt x="2427" y="8963"/>
                  </a:cubicBezTo>
                  <a:cubicBezTo>
                    <a:pt x="2285" y="9003"/>
                    <a:pt x="2143" y="8950"/>
                    <a:pt x="2002" y="9016"/>
                  </a:cubicBezTo>
                  <a:cubicBezTo>
                    <a:pt x="1860" y="9096"/>
                    <a:pt x="1633" y="9215"/>
                    <a:pt x="1633" y="9321"/>
                  </a:cubicBezTo>
                  <a:cubicBezTo>
                    <a:pt x="1633" y="9546"/>
                    <a:pt x="2824" y="9507"/>
                    <a:pt x="2994" y="9705"/>
                  </a:cubicBezTo>
                  <a:cubicBezTo>
                    <a:pt x="3192" y="9944"/>
                    <a:pt x="2739" y="9851"/>
                    <a:pt x="2484" y="9891"/>
                  </a:cubicBezTo>
                  <a:cubicBezTo>
                    <a:pt x="1775" y="10010"/>
                    <a:pt x="1066" y="10129"/>
                    <a:pt x="358" y="10262"/>
                  </a:cubicBezTo>
                  <a:cubicBezTo>
                    <a:pt x="499" y="10355"/>
                    <a:pt x="981" y="10527"/>
                    <a:pt x="1038" y="10633"/>
                  </a:cubicBezTo>
                  <a:cubicBezTo>
                    <a:pt x="1180" y="10832"/>
                    <a:pt x="754" y="11097"/>
                    <a:pt x="471" y="11229"/>
                  </a:cubicBezTo>
                  <a:cubicBezTo>
                    <a:pt x="726" y="11322"/>
                    <a:pt x="953" y="11428"/>
                    <a:pt x="1265" y="11494"/>
                  </a:cubicBezTo>
                  <a:cubicBezTo>
                    <a:pt x="1406" y="11521"/>
                    <a:pt x="1633" y="11561"/>
                    <a:pt x="1718" y="11600"/>
                  </a:cubicBezTo>
                  <a:cubicBezTo>
                    <a:pt x="1888" y="11680"/>
                    <a:pt x="1888" y="11826"/>
                    <a:pt x="2058" y="11905"/>
                  </a:cubicBezTo>
                  <a:cubicBezTo>
                    <a:pt x="2257" y="11998"/>
                    <a:pt x="2937" y="11892"/>
                    <a:pt x="3221" y="11918"/>
                  </a:cubicBezTo>
                  <a:cubicBezTo>
                    <a:pt x="3532" y="11945"/>
                    <a:pt x="3844" y="12077"/>
                    <a:pt x="4014" y="12197"/>
                  </a:cubicBezTo>
                  <a:cubicBezTo>
                    <a:pt x="4184" y="12329"/>
                    <a:pt x="4014" y="12382"/>
                    <a:pt x="4014" y="12515"/>
                  </a:cubicBezTo>
                  <a:cubicBezTo>
                    <a:pt x="4014" y="12581"/>
                    <a:pt x="4893" y="12727"/>
                    <a:pt x="4695" y="12793"/>
                  </a:cubicBezTo>
                  <a:cubicBezTo>
                    <a:pt x="4326" y="12899"/>
                    <a:pt x="4156" y="13005"/>
                    <a:pt x="3731" y="13045"/>
                  </a:cubicBezTo>
                  <a:cubicBezTo>
                    <a:pt x="2909" y="13098"/>
                    <a:pt x="1860" y="13270"/>
                    <a:pt x="2682" y="13707"/>
                  </a:cubicBezTo>
                  <a:cubicBezTo>
                    <a:pt x="2200" y="13827"/>
                    <a:pt x="726" y="13601"/>
                    <a:pt x="1293" y="13999"/>
                  </a:cubicBezTo>
                  <a:cubicBezTo>
                    <a:pt x="1350" y="14039"/>
                    <a:pt x="1718" y="14251"/>
                    <a:pt x="1662" y="14304"/>
                  </a:cubicBezTo>
                  <a:cubicBezTo>
                    <a:pt x="1576" y="14357"/>
                    <a:pt x="1576" y="14330"/>
                    <a:pt x="1576" y="14436"/>
                  </a:cubicBezTo>
                  <a:cubicBezTo>
                    <a:pt x="1576" y="14635"/>
                    <a:pt x="1718" y="14635"/>
                    <a:pt x="2115" y="14595"/>
                  </a:cubicBezTo>
                  <a:cubicBezTo>
                    <a:pt x="2597" y="14542"/>
                    <a:pt x="3958" y="14781"/>
                    <a:pt x="4184" y="14608"/>
                  </a:cubicBezTo>
                  <a:cubicBezTo>
                    <a:pt x="4383" y="14436"/>
                    <a:pt x="4865" y="14383"/>
                    <a:pt x="5205" y="14463"/>
                  </a:cubicBezTo>
                  <a:cubicBezTo>
                    <a:pt x="5432" y="14516"/>
                    <a:pt x="5743" y="14595"/>
                    <a:pt x="5687" y="14728"/>
                  </a:cubicBezTo>
                  <a:cubicBezTo>
                    <a:pt x="5658" y="14794"/>
                    <a:pt x="5658" y="15284"/>
                    <a:pt x="5573" y="15271"/>
                  </a:cubicBezTo>
                  <a:cubicBezTo>
                    <a:pt x="5091" y="15245"/>
                    <a:pt x="4780" y="15284"/>
                    <a:pt x="5120" y="15536"/>
                  </a:cubicBezTo>
                  <a:cubicBezTo>
                    <a:pt x="5261" y="15642"/>
                    <a:pt x="5091" y="15801"/>
                    <a:pt x="4921" y="15881"/>
                  </a:cubicBezTo>
                  <a:cubicBezTo>
                    <a:pt x="4610" y="16066"/>
                    <a:pt x="4354" y="16119"/>
                    <a:pt x="4298" y="16397"/>
                  </a:cubicBezTo>
                  <a:cubicBezTo>
                    <a:pt x="4241" y="16583"/>
                    <a:pt x="3646" y="16570"/>
                    <a:pt x="3306" y="16649"/>
                  </a:cubicBezTo>
                  <a:cubicBezTo>
                    <a:pt x="2852" y="16742"/>
                    <a:pt x="2597" y="16835"/>
                    <a:pt x="3192" y="16888"/>
                  </a:cubicBezTo>
                  <a:cubicBezTo>
                    <a:pt x="3646" y="16927"/>
                    <a:pt x="3958" y="16901"/>
                    <a:pt x="4411" y="16835"/>
                  </a:cubicBezTo>
                  <a:cubicBezTo>
                    <a:pt x="4751" y="16795"/>
                    <a:pt x="5091" y="16848"/>
                    <a:pt x="5432" y="16808"/>
                  </a:cubicBezTo>
                  <a:cubicBezTo>
                    <a:pt x="5262" y="16874"/>
                    <a:pt x="4808" y="17086"/>
                    <a:pt x="4865" y="17192"/>
                  </a:cubicBezTo>
                  <a:cubicBezTo>
                    <a:pt x="4865" y="17206"/>
                    <a:pt x="5545" y="17259"/>
                    <a:pt x="5602" y="17246"/>
                  </a:cubicBezTo>
                  <a:cubicBezTo>
                    <a:pt x="5743" y="17192"/>
                    <a:pt x="5828" y="17060"/>
                    <a:pt x="6055" y="17086"/>
                  </a:cubicBezTo>
                  <a:cubicBezTo>
                    <a:pt x="6622" y="17126"/>
                    <a:pt x="6679" y="17126"/>
                    <a:pt x="7019" y="17352"/>
                  </a:cubicBezTo>
                  <a:cubicBezTo>
                    <a:pt x="7189" y="17471"/>
                    <a:pt x="8210" y="17776"/>
                    <a:pt x="8068" y="17882"/>
                  </a:cubicBezTo>
                  <a:cubicBezTo>
                    <a:pt x="8068" y="17882"/>
                    <a:pt x="7614" y="18041"/>
                    <a:pt x="7614" y="18054"/>
                  </a:cubicBezTo>
                  <a:cubicBezTo>
                    <a:pt x="7473" y="18080"/>
                    <a:pt x="7019" y="18054"/>
                    <a:pt x="6849" y="18041"/>
                  </a:cubicBezTo>
                  <a:cubicBezTo>
                    <a:pt x="6707" y="18027"/>
                    <a:pt x="5828" y="17921"/>
                    <a:pt x="5800" y="18027"/>
                  </a:cubicBezTo>
                  <a:cubicBezTo>
                    <a:pt x="5743" y="18147"/>
                    <a:pt x="5970" y="18253"/>
                    <a:pt x="5885" y="18385"/>
                  </a:cubicBezTo>
                  <a:cubicBezTo>
                    <a:pt x="5800" y="18491"/>
                    <a:pt x="5743" y="18571"/>
                    <a:pt x="5687" y="18690"/>
                  </a:cubicBezTo>
                  <a:cubicBezTo>
                    <a:pt x="5658" y="18783"/>
                    <a:pt x="5772" y="18928"/>
                    <a:pt x="5687" y="18995"/>
                  </a:cubicBezTo>
                  <a:cubicBezTo>
                    <a:pt x="5460" y="19194"/>
                    <a:pt x="6395" y="19339"/>
                    <a:pt x="6594" y="19379"/>
                  </a:cubicBezTo>
                  <a:cubicBezTo>
                    <a:pt x="7416" y="19551"/>
                    <a:pt x="6707" y="19459"/>
                    <a:pt x="6707" y="19644"/>
                  </a:cubicBezTo>
                  <a:cubicBezTo>
                    <a:pt x="6934" y="19631"/>
                    <a:pt x="7161" y="19618"/>
                    <a:pt x="7388" y="19604"/>
                  </a:cubicBezTo>
                  <a:cubicBezTo>
                    <a:pt x="7586" y="19591"/>
                    <a:pt x="7586" y="19657"/>
                    <a:pt x="7728" y="19697"/>
                  </a:cubicBezTo>
                  <a:cubicBezTo>
                    <a:pt x="8125" y="19816"/>
                    <a:pt x="8550" y="19909"/>
                    <a:pt x="9003" y="20015"/>
                  </a:cubicBezTo>
                  <a:cubicBezTo>
                    <a:pt x="9315" y="20095"/>
                    <a:pt x="9655" y="20214"/>
                    <a:pt x="9882" y="20346"/>
                  </a:cubicBezTo>
                  <a:cubicBezTo>
                    <a:pt x="10251" y="20545"/>
                    <a:pt x="10534" y="20373"/>
                    <a:pt x="10902" y="20293"/>
                  </a:cubicBezTo>
                  <a:cubicBezTo>
                    <a:pt x="11214" y="20214"/>
                    <a:pt x="11441" y="20333"/>
                    <a:pt x="11696" y="20399"/>
                  </a:cubicBezTo>
                  <a:cubicBezTo>
                    <a:pt x="11951" y="20452"/>
                    <a:pt x="11583" y="20744"/>
                    <a:pt x="11583" y="20823"/>
                  </a:cubicBezTo>
                  <a:cubicBezTo>
                    <a:pt x="11583" y="20903"/>
                    <a:pt x="11838" y="20982"/>
                    <a:pt x="11951" y="21022"/>
                  </a:cubicBezTo>
                  <a:cubicBezTo>
                    <a:pt x="12178" y="21102"/>
                    <a:pt x="12688" y="21194"/>
                    <a:pt x="12858" y="21314"/>
                  </a:cubicBezTo>
                  <a:cubicBezTo>
                    <a:pt x="13085" y="21486"/>
                    <a:pt x="14021" y="21473"/>
                    <a:pt x="14361" y="21473"/>
                  </a:cubicBezTo>
                  <a:cubicBezTo>
                    <a:pt x="14644" y="21473"/>
                    <a:pt x="14984" y="21420"/>
                    <a:pt x="14559" y="21367"/>
                  </a:cubicBezTo>
                  <a:cubicBezTo>
                    <a:pt x="14758" y="21261"/>
                    <a:pt x="14928" y="21155"/>
                    <a:pt x="15126" y="21049"/>
                  </a:cubicBezTo>
                  <a:cubicBezTo>
                    <a:pt x="14956" y="21009"/>
                    <a:pt x="14191" y="20810"/>
                    <a:pt x="14531" y="20704"/>
                  </a:cubicBezTo>
                  <a:cubicBezTo>
                    <a:pt x="14928" y="20572"/>
                    <a:pt x="14984" y="20678"/>
                    <a:pt x="15126" y="20439"/>
                  </a:cubicBezTo>
                  <a:cubicBezTo>
                    <a:pt x="15239" y="20254"/>
                    <a:pt x="15324" y="20227"/>
                    <a:pt x="15636" y="20095"/>
                  </a:cubicBezTo>
                  <a:cubicBezTo>
                    <a:pt x="16005" y="19949"/>
                    <a:pt x="15863" y="19936"/>
                    <a:pt x="15693" y="19710"/>
                  </a:cubicBezTo>
                  <a:cubicBezTo>
                    <a:pt x="15551" y="19525"/>
                    <a:pt x="16402" y="19326"/>
                    <a:pt x="16628" y="19207"/>
                  </a:cubicBezTo>
                  <a:cubicBezTo>
                    <a:pt x="17110" y="18968"/>
                    <a:pt x="16373" y="19034"/>
                    <a:pt x="16373" y="18889"/>
                  </a:cubicBezTo>
                  <a:cubicBezTo>
                    <a:pt x="16373" y="18783"/>
                    <a:pt x="16260" y="18518"/>
                    <a:pt x="16373" y="18425"/>
                  </a:cubicBezTo>
                  <a:cubicBezTo>
                    <a:pt x="16515" y="18319"/>
                    <a:pt x="17649" y="18239"/>
                    <a:pt x="17649" y="18147"/>
                  </a:cubicBezTo>
                  <a:cubicBezTo>
                    <a:pt x="17649" y="18107"/>
                    <a:pt x="17280" y="17988"/>
                    <a:pt x="17224" y="17935"/>
                  </a:cubicBezTo>
                  <a:cubicBezTo>
                    <a:pt x="17110" y="17842"/>
                    <a:pt x="16969" y="17762"/>
                    <a:pt x="16855" y="17670"/>
                  </a:cubicBezTo>
                  <a:cubicBezTo>
                    <a:pt x="17082" y="17590"/>
                    <a:pt x="18301" y="17312"/>
                    <a:pt x="18159" y="17206"/>
                  </a:cubicBezTo>
                  <a:cubicBezTo>
                    <a:pt x="18017" y="17100"/>
                    <a:pt x="17989" y="17153"/>
                    <a:pt x="18046" y="17020"/>
                  </a:cubicBezTo>
                  <a:cubicBezTo>
                    <a:pt x="18102" y="16914"/>
                    <a:pt x="18159" y="16795"/>
                    <a:pt x="18187" y="16689"/>
                  </a:cubicBezTo>
                  <a:cubicBezTo>
                    <a:pt x="18244" y="16596"/>
                    <a:pt x="18046" y="16503"/>
                    <a:pt x="18017" y="16397"/>
                  </a:cubicBezTo>
                  <a:cubicBezTo>
                    <a:pt x="17961" y="16252"/>
                    <a:pt x="18017" y="16093"/>
                    <a:pt x="18187" y="15960"/>
                  </a:cubicBezTo>
                  <a:cubicBezTo>
                    <a:pt x="18528" y="15708"/>
                    <a:pt x="18386" y="15443"/>
                    <a:pt x="18244" y="15152"/>
                  </a:cubicBezTo>
                  <a:cubicBezTo>
                    <a:pt x="18159" y="14966"/>
                    <a:pt x="18924" y="14728"/>
                    <a:pt x="18953" y="14529"/>
                  </a:cubicBezTo>
                  <a:cubicBezTo>
                    <a:pt x="18981" y="14304"/>
                    <a:pt x="17961" y="14330"/>
                    <a:pt x="18244" y="14078"/>
                  </a:cubicBezTo>
                  <a:cubicBezTo>
                    <a:pt x="18414" y="13946"/>
                    <a:pt x="18584" y="13827"/>
                    <a:pt x="18669" y="13681"/>
                  </a:cubicBezTo>
                  <a:cubicBezTo>
                    <a:pt x="18783" y="13509"/>
                    <a:pt x="18726" y="13323"/>
                    <a:pt x="18811" y="13151"/>
                  </a:cubicBezTo>
                  <a:cubicBezTo>
                    <a:pt x="18896" y="13005"/>
                    <a:pt x="19180" y="13032"/>
                    <a:pt x="19350" y="13138"/>
                  </a:cubicBezTo>
                  <a:cubicBezTo>
                    <a:pt x="19265" y="13005"/>
                    <a:pt x="18953" y="12780"/>
                    <a:pt x="19293" y="12740"/>
                  </a:cubicBezTo>
                  <a:cubicBezTo>
                    <a:pt x="19435" y="12714"/>
                    <a:pt x="20228" y="12660"/>
                    <a:pt x="20257" y="12594"/>
                  </a:cubicBezTo>
                  <a:cubicBezTo>
                    <a:pt x="20398" y="12329"/>
                    <a:pt x="21164" y="12250"/>
                    <a:pt x="21504" y="12051"/>
                  </a:cubicBezTo>
                  <a:cubicBezTo>
                    <a:pt x="21504" y="11985"/>
                    <a:pt x="21391" y="11918"/>
                    <a:pt x="21277" y="11839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8E56986A-CCD0-485E-8A60-F1D47914A906}"/>
                </a:ext>
              </a:extLst>
            </p:cNvPr>
            <p:cNvSpPr/>
            <p:nvPr/>
          </p:nvSpPr>
          <p:spPr>
            <a:xfrm>
              <a:off x="6865765" y="1616010"/>
              <a:ext cx="1674237" cy="1467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73" extrusionOk="0">
                  <a:moveTo>
                    <a:pt x="21110" y="9386"/>
                  </a:moveTo>
                  <a:cubicBezTo>
                    <a:pt x="21061" y="9350"/>
                    <a:pt x="21017" y="9294"/>
                    <a:pt x="20974" y="9258"/>
                  </a:cubicBezTo>
                  <a:cubicBezTo>
                    <a:pt x="20906" y="9230"/>
                    <a:pt x="20837" y="9209"/>
                    <a:pt x="20769" y="9187"/>
                  </a:cubicBezTo>
                  <a:cubicBezTo>
                    <a:pt x="20707" y="9173"/>
                    <a:pt x="20614" y="9195"/>
                    <a:pt x="20565" y="9159"/>
                  </a:cubicBezTo>
                  <a:cubicBezTo>
                    <a:pt x="20484" y="9103"/>
                    <a:pt x="20466" y="8989"/>
                    <a:pt x="20379" y="8947"/>
                  </a:cubicBezTo>
                  <a:cubicBezTo>
                    <a:pt x="20335" y="8926"/>
                    <a:pt x="20112" y="8827"/>
                    <a:pt x="20094" y="8890"/>
                  </a:cubicBezTo>
                  <a:cubicBezTo>
                    <a:pt x="20075" y="8982"/>
                    <a:pt x="20100" y="9110"/>
                    <a:pt x="19988" y="9046"/>
                  </a:cubicBezTo>
                  <a:cubicBezTo>
                    <a:pt x="19908" y="8997"/>
                    <a:pt x="19864" y="9004"/>
                    <a:pt x="19827" y="8919"/>
                  </a:cubicBezTo>
                  <a:cubicBezTo>
                    <a:pt x="19790" y="8834"/>
                    <a:pt x="19505" y="8735"/>
                    <a:pt x="19604" y="8862"/>
                  </a:cubicBezTo>
                  <a:cubicBezTo>
                    <a:pt x="19567" y="8890"/>
                    <a:pt x="19505" y="8940"/>
                    <a:pt x="19455" y="8926"/>
                  </a:cubicBezTo>
                  <a:cubicBezTo>
                    <a:pt x="19362" y="8898"/>
                    <a:pt x="19319" y="8862"/>
                    <a:pt x="19220" y="8898"/>
                  </a:cubicBezTo>
                  <a:cubicBezTo>
                    <a:pt x="19145" y="8926"/>
                    <a:pt x="19083" y="8982"/>
                    <a:pt x="19009" y="9004"/>
                  </a:cubicBezTo>
                  <a:cubicBezTo>
                    <a:pt x="18953" y="9018"/>
                    <a:pt x="18922" y="8898"/>
                    <a:pt x="18885" y="8862"/>
                  </a:cubicBezTo>
                  <a:cubicBezTo>
                    <a:pt x="18817" y="8798"/>
                    <a:pt x="18743" y="8798"/>
                    <a:pt x="18656" y="8806"/>
                  </a:cubicBezTo>
                  <a:cubicBezTo>
                    <a:pt x="18557" y="8813"/>
                    <a:pt x="18519" y="8756"/>
                    <a:pt x="18439" y="8721"/>
                  </a:cubicBezTo>
                  <a:cubicBezTo>
                    <a:pt x="18371" y="8692"/>
                    <a:pt x="18488" y="8452"/>
                    <a:pt x="18377" y="8374"/>
                  </a:cubicBezTo>
                  <a:cubicBezTo>
                    <a:pt x="18191" y="8247"/>
                    <a:pt x="18340" y="8219"/>
                    <a:pt x="18364" y="8056"/>
                  </a:cubicBezTo>
                  <a:cubicBezTo>
                    <a:pt x="18377" y="7985"/>
                    <a:pt x="18148" y="8063"/>
                    <a:pt x="18129" y="8063"/>
                  </a:cubicBezTo>
                  <a:cubicBezTo>
                    <a:pt x="17999" y="8063"/>
                    <a:pt x="17974" y="7780"/>
                    <a:pt x="17819" y="7879"/>
                  </a:cubicBezTo>
                  <a:cubicBezTo>
                    <a:pt x="17689" y="7964"/>
                    <a:pt x="17621" y="8021"/>
                    <a:pt x="17621" y="8204"/>
                  </a:cubicBezTo>
                  <a:cubicBezTo>
                    <a:pt x="17621" y="8127"/>
                    <a:pt x="17497" y="8197"/>
                    <a:pt x="17478" y="8219"/>
                  </a:cubicBezTo>
                  <a:cubicBezTo>
                    <a:pt x="17447" y="8247"/>
                    <a:pt x="17429" y="8303"/>
                    <a:pt x="17422" y="8339"/>
                  </a:cubicBezTo>
                  <a:cubicBezTo>
                    <a:pt x="17410" y="8395"/>
                    <a:pt x="17354" y="8346"/>
                    <a:pt x="17323" y="8339"/>
                  </a:cubicBezTo>
                  <a:cubicBezTo>
                    <a:pt x="17292" y="8332"/>
                    <a:pt x="17131" y="8233"/>
                    <a:pt x="17119" y="8275"/>
                  </a:cubicBezTo>
                  <a:cubicBezTo>
                    <a:pt x="17112" y="8310"/>
                    <a:pt x="17001" y="8339"/>
                    <a:pt x="16970" y="8353"/>
                  </a:cubicBezTo>
                  <a:cubicBezTo>
                    <a:pt x="16927" y="8367"/>
                    <a:pt x="16827" y="8310"/>
                    <a:pt x="16827" y="8282"/>
                  </a:cubicBezTo>
                  <a:cubicBezTo>
                    <a:pt x="16827" y="8318"/>
                    <a:pt x="16747" y="8318"/>
                    <a:pt x="16728" y="8318"/>
                  </a:cubicBezTo>
                  <a:cubicBezTo>
                    <a:pt x="16703" y="8310"/>
                    <a:pt x="16672" y="8233"/>
                    <a:pt x="16654" y="8204"/>
                  </a:cubicBezTo>
                  <a:cubicBezTo>
                    <a:pt x="16598" y="8120"/>
                    <a:pt x="16530" y="8077"/>
                    <a:pt x="16437" y="8084"/>
                  </a:cubicBezTo>
                  <a:cubicBezTo>
                    <a:pt x="16288" y="8098"/>
                    <a:pt x="16474" y="8183"/>
                    <a:pt x="16474" y="8219"/>
                  </a:cubicBezTo>
                  <a:cubicBezTo>
                    <a:pt x="16474" y="8219"/>
                    <a:pt x="16369" y="8318"/>
                    <a:pt x="16356" y="8346"/>
                  </a:cubicBezTo>
                  <a:cubicBezTo>
                    <a:pt x="16319" y="8452"/>
                    <a:pt x="16214" y="8325"/>
                    <a:pt x="16195" y="8268"/>
                  </a:cubicBezTo>
                  <a:cubicBezTo>
                    <a:pt x="16170" y="8190"/>
                    <a:pt x="16195" y="8120"/>
                    <a:pt x="16152" y="8056"/>
                  </a:cubicBezTo>
                  <a:cubicBezTo>
                    <a:pt x="16115" y="7992"/>
                    <a:pt x="16195" y="7815"/>
                    <a:pt x="16146" y="7773"/>
                  </a:cubicBezTo>
                  <a:cubicBezTo>
                    <a:pt x="16133" y="7773"/>
                    <a:pt x="16127" y="7780"/>
                    <a:pt x="16121" y="7794"/>
                  </a:cubicBezTo>
                  <a:cubicBezTo>
                    <a:pt x="16090" y="7822"/>
                    <a:pt x="16065" y="7759"/>
                    <a:pt x="16053" y="7745"/>
                  </a:cubicBezTo>
                  <a:cubicBezTo>
                    <a:pt x="15997" y="7681"/>
                    <a:pt x="15947" y="7702"/>
                    <a:pt x="15879" y="7688"/>
                  </a:cubicBezTo>
                  <a:cubicBezTo>
                    <a:pt x="15780" y="7667"/>
                    <a:pt x="15712" y="7511"/>
                    <a:pt x="15594" y="7525"/>
                  </a:cubicBezTo>
                  <a:cubicBezTo>
                    <a:pt x="15582" y="7525"/>
                    <a:pt x="15625" y="7568"/>
                    <a:pt x="15606" y="7575"/>
                  </a:cubicBezTo>
                  <a:cubicBezTo>
                    <a:pt x="15551" y="7596"/>
                    <a:pt x="15569" y="7582"/>
                    <a:pt x="15507" y="7575"/>
                  </a:cubicBezTo>
                  <a:cubicBezTo>
                    <a:pt x="15433" y="7568"/>
                    <a:pt x="15352" y="7561"/>
                    <a:pt x="15290" y="7624"/>
                  </a:cubicBezTo>
                  <a:cubicBezTo>
                    <a:pt x="15222" y="7688"/>
                    <a:pt x="15259" y="7695"/>
                    <a:pt x="15309" y="7745"/>
                  </a:cubicBezTo>
                  <a:cubicBezTo>
                    <a:pt x="15371" y="7815"/>
                    <a:pt x="15439" y="7971"/>
                    <a:pt x="15309" y="8021"/>
                  </a:cubicBezTo>
                  <a:cubicBezTo>
                    <a:pt x="15210" y="8063"/>
                    <a:pt x="15073" y="7992"/>
                    <a:pt x="14962" y="7978"/>
                  </a:cubicBezTo>
                  <a:cubicBezTo>
                    <a:pt x="14931" y="7978"/>
                    <a:pt x="14677" y="7872"/>
                    <a:pt x="14695" y="7801"/>
                  </a:cubicBezTo>
                  <a:cubicBezTo>
                    <a:pt x="14701" y="7787"/>
                    <a:pt x="14763" y="7716"/>
                    <a:pt x="14776" y="7702"/>
                  </a:cubicBezTo>
                  <a:cubicBezTo>
                    <a:pt x="14794" y="7674"/>
                    <a:pt x="14813" y="7653"/>
                    <a:pt x="14832" y="7624"/>
                  </a:cubicBezTo>
                  <a:cubicBezTo>
                    <a:pt x="14838" y="7596"/>
                    <a:pt x="14807" y="7617"/>
                    <a:pt x="14807" y="7603"/>
                  </a:cubicBezTo>
                  <a:cubicBezTo>
                    <a:pt x="14807" y="7575"/>
                    <a:pt x="14677" y="7582"/>
                    <a:pt x="14658" y="7582"/>
                  </a:cubicBezTo>
                  <a:cubicBezTo>
                    <a:pt x="14596" y="7596"/>
                    <a:pt x="14633" y="7504"/>
                    <a:pt x="14633" y="7476"/>
                  </a:cubicBezTo>
                  <a:cubicBezTo>
                    <a:pt x="14633" y="7419"/>
                    <a:pt x="14491" y="7207"/>
                    <a:pt x="14516" y="7179"/>
                  </a:cubicBezTo>
                  <a:cubicBezTo>
                    <a:pt x="14590" y="7087"/>
                    <a:pt x="14342" y="6967"/>
                    <a:pt x="14299" y="6917"/>
                  </a:cubicBezTo>
                  <a:cubicBezTo>
                    <a:pt x="14243" y="6846"/>
                    <a:pt x="14199" y="6747"/>
                    <a:pt x="14137" y="6670"/>
                  </a:cubicBezTo>
                  <a:cubicBezTo>
                    <a:pt x="14106" y="6634"/>
                    <a:pt x="14038" y="6465"/>
                    <a:pt x="14013" y="6450"/>
                  </a:cubicBezTo>
                  <a:cubicBezTo>
                    <a:pt x="14063" y="6472"/>
                    <a:pt x="14106" y="6500"/>
                    <a:pt x="14150" y="6465"/>
                  </a:cubicBezTo>
                  <a:cubicBezTo>
                    <a:pt x="14230" y="6401"/>
                    <a:pt x="14162" y="6309"/>
                    <a:pt x="14106" y="6259"/>
                  </a:cubicBezTo>
                  <a:cubicBezTo>
                    <a:pt x="14051" y="6210"/>
                    <a:pt x="14007" y="6160"/>
                    <a:pt x="13939" y="6118"/>
                  </a:cubicBezTo>
                  <a:cubicBezTo>
                    <a:pt x="13914" y="6104"/>
                    <a:pt x="13970" y="5955"/>
                    <a:pt x="13958" y="5913"/>
                  </a:cubicBezTo>
                  <a:cubicBezTo>
                    <a:pt x="13939" y="5849"/>
                    <a:pt x="13834" y="5778"/>
                    <a:pt x="13784" y="5771"/>
                  </a:cubicBezTo>
                  <a:cubicBezTo>
                    <a:pt x="13697" y="5757"/>
                    <a:pt x="13642" y="5602"/>
                    <a:pt x="13549" y="5580"/>
                  </a:cubicBezTo>
                  <a:cubicBezTo>
                    <a:pt x="13462" y="5566"/>
                    <a:pt x="13474" y="5488"/>
                    <a:pt x="13387" y="5510"/>
                  </a:cubicBezTo>
                  <a:cubicBezTo>
                    <a:pt x="13356" y="5517"/>
                    <a:pt x="13226" y="5559"/>
                    <a:pt x="13208" y="5580"/>
                  </a:cubicBezTo>
                  <a:cubicBezTo>
                    <a:pt x="13133" y="5665"/>
                    <a:pt x="13009" y="5552"/>
                    <a:pt x="12916" y="5517"/>
                  </a:cubicBezTo>
                  <a:cubicBezTo>
                    <a:pt x="12892" y="5510"/>
                    <a:pt x="12830" y="5446"/>
                    <a:pt x="12811" y="5418"/>
                  </a:cubicBezTo>
                  <a:cubicBezTo>
                    <a:pt x="12780" y="5382"/>
                    <a:pt x="12749" y="5347"/>
                    <a:pt x="12718" y="5312"/>
                  </a:cubicBezTo>
                  <a:cubicBezTo>
                    <a:pt x="12681" y="5269"/>
                    <a:pt x="12644" y="5298"/>
                    <a:pt x="12600" y="5276"/>
                  </a:cubicBezTo>
                  <a:cubicBezTo>
                    <a:pt x="12495" y="5206"/>
                    <a:pt x="12377" y="5298"/>
                    <a:pt x="12272" y="5312"/>
                  </a:cubicBezTo>
                  <a:cubicBezTo>
                    <a:pt x="12228" y="5319"/>
                    <a:pt x="12154" y="5347"/>
                    <a:pt x="12123" y="5347"/>
                  </a:cubicBezTo>
                  <a:cubicBezTo>
                    <a:pt x="12148" y="5347"/>
                    <a:pt x="12086" y="5481"/>
                    <a:pt x="12074" y="5488"/>
                  </a:cubicBezTo>
                  <a:cubicBezTo>
                    <a:pt x="12055" y="5503"/>
                    <a:pt x="11956" y="5538"/>
                    <a:pt x="11956" y="5559"/>
                  </a:cubicBezTo>
                  <a:cubicBezTo>
                    <a:pt x="11956" y="5573"/>
                    <a:pt x="11993" y="5573"/>
                    <a:pt x="11999" y="5573"/>
                  </a:cubicBezTo>
                  <a:cubicBezTo>
                    <a:pt x="11943" y="5687"/>
                    <a:pt x="11943" y="5687"/>
                    <a:pt x="11875" y="5630"/>
                  </a:cubicBezTo>
                  <a:cubicBezTo>
                    <a:pt x="11844" y="5609"/>
                    <a:pt x="11782" y="5580"/>
                    <a:pt x="11751" y="5609"/>
                  </a:cubicBezTo>
                  <a:cubicBezTo>
                    <a:pt x="11751" y="5623"/>
                    <a:pt x="11751" y="5637"/>
                    <a:pt x="11751" y="5658"/>
                  </a:cubicBezTo>
                  <a:cubicBezTo>
                    <a:pt x="11745" y="5701"/>
                    <a:pt x="11702" y="5679"/>
                    <a:pt x="11677" y="5687"/>
                  </a:cubicBezTo>
                  <a:cubicBezTo>
                    <a:pt x="11640" y="5701"/>
                    <a:pt x="11640" y="5750"/>
                    <a:pt x="11609" y="5764"/>
                  </a:cubicBezTo>
                  <a:cubicBezTo>
                    <a:pt x="11590" y="5771"/>
                    <a:pt x="11491" y="5743"/>
                    <a:pt x="11485" y="5715"/>
                  </a:cubicBezTo>
                  <a:cubicBezTo>
                    <a:pt x="11472" y="5658"/>
                    <a:pt x="11429" y="5694"/>
                    <a:pt x="11398" y="5658"/>
                  </a:cubicBezTo>
                  <a:cubicBezTo>
                    <a:pt x="11367" y="5623"/>
                    <a:pt x="11348" y="5559"/>
                    <a:pt x="11342" y="5517"/>
                  </a:cubicBezTo>
                  <a:cubicBezTo>
                    <a:pt x="11330" y="5460"/>
                    <a:pt x="11330" y="5382"/>
                    <a:pt x="11274" y="5354"/>
                  </a:cubicBezTo>
                  <a:cubicBezTo>
                    <a:pt x="11175" y="5298"/>
                    <a:pt x="11107" y="5326"/>
                    <a:pt x="11020" y="5347"/>
                  </a:cubicBezTo>
                  <a:cubicBezTo>
                    <a:pt x="10995" y="5354"/>
                    <a:pt x="10945" y="5340"/>
                    <a:pt x="10927" y="5319"/>
                  </a:cubicBezTo>
                  <a:cubicBezTo>
                    <a:pt x="10890" y="5283"/>
                    <a:pt x="10852" y="5269"/>
                    <a:pt x="10815" y="5241"/>
                  </a:cubicBezTo>
                  <a:cubicBezTo>
                    <a:pt x="10791" y="5213"/>
                    <a:pt x="10691" y="5156"/>
                    <a:pt x="10729" y="5099"/>
                  </a:cubicBezTo>
                  <a:cubicBezTo>
                    <a:pt x="10741" y="5085"/>
                    <a:pt x="10772" y="5050"/>
                    <a:pt x="10772" y="5036"/>
                  </a:cubicBezTo>
                  <a:cubicBezTo>
                    <a:pt x="10784" y="4986"/>
                    <a:pt x="10543" y="5050"/>
                    <a:pt x="10648" y="4923"/>
                  </a:cubicBezTo>
                  <a:cubicBezTo>
                    <a:pt x="10574" y="4901"/>
                    <a:pt x="10499" y="4845"/>
                    <a:pt x="10425" y="4838"/>
                  </a:cubicBezTo>
                  <a:cubicBezTo>
                    <a:pt x="10301" y="4824"/>
                    <a:pt x="10468" y="5043"/>
                    <a:pt x="10363" y="5050"/>
                  </a:cubicBezTo>
                  <a:cubicBezTo>
                    <a:pt x="10319" y="5050"/>
                    <a:pt x="10319" y="4965"/>
                    <a:pt x="10270" y="4972"/>
                  </a:cubicBezTo>
                  <a:cubicBezTo>
                    <a:pt x="10226" y="4979"/>
                    <a:pt x="10158" y="4993"/>
                    <a:pt x="10115" y="4972"/>
                  </a:cubicBezTo>
                  <a:cubicBezTo>
                    <a:pt x="9997" y="4916"/>
                    <a:pt x="9948" y="4810"/>
                    <a:pt x="9836" y="4965"/>
                  </a:cubicBezTo>
                  <a:cubicBezTo>
                    <a:pt x="9780" y="5043"/>
                    <a:pt x="9706" y="4993"/>
                    <a:pt x="9731" y="5121"/>
                  </a:cubicBezTo>
                  <a:cubicBezTo>
                    <a:pt x="9755" y="5241"/>
                    <a:pt x="9625" y="5142"/>
                    <a:pt x="9582" y="5114"/>
                  </a:cubicBezTo>
                  <a:cubicBezTo>
                    <a:pt x="9489" y="5064"/>
                    <a:pt x="9520" y="5099"/>
                    <a:pt x="9477" y="5142"/>
                  </a:cubicBezTo>
                  <a:cubicBezTo>
                    <a:pt x="9427" y="5191"/>
                    <a:pt x="9390" y="5135"/>
                    <a:pt x="9340" y="5206"/>
                  </a:cubicBezTo>
                  <a:cubicBezTo>
                    <a:pt x="9291" y="5269"/>
                    <a:pt x="9160" y="5142"/>
                    <a:pt x="9117" y="5262"/>
                  </a:cubicBezTo>
                  <a:cubicBezTo>
                    <a:pt x="9086" y="5220"/>
                    <a:pt x="9012" y="5177"/>
                    <a:pt x="9024" y="5121"/>
                  </a:cubicBezTo>
                  <a:cubicBezTo>
                    <a:pt x="9030" y="5092"/>
                    <a:pt x="9030" y="4993"/>
                    <a:pt x="9043" y="4972"/>
                  </a:cubicBezTo>
                  <a:cubicBezTo>
                    <a:pt x="9030" y="4951"/>
                    <a:pt x="8950" y="4909"/>
                    <a:pt x="8950" y="4901"/>
                  </a:cubicBezTo>
                  <a:cubicBezTo>
                    <a:pt x="8950" y="4866"/>
                    <a:pt x="9012" y="4845"/>
                    <a:pt x="9018" y="4795"/>
                  </a:cubicBezTo>
                  <a:cubicBezTo>
                    <a:pt x="8906" y="4802"/>
                    <a:pt x="8956" y="4696"/>
                    <a:pt x="8931" y="4626"/>
                  </a:cubicBezTo>
                  <a:cubicBezTo>
                    <a:pt x="8882" y="4477"/>
                    <a:pt x="8882" y="4477"/>
                    <a:pt x="8764" y="4392"/>
                  </a:cubicBezTo>
                  <a:cubicBezTo>
                    <a:pt x="8720" y="4357"/>
                    <a:pt x="8677" y="4364"/>
                    <a:pt x="8646" y="4314"/>
                  </a:cubicBezTo>
                  <a:cubicBezTo>
                    <a:pt x="8634" y="4300"/>
                    <a:pt x="8590" y="4230"/>
                    <a:pt x="8572" y="4230"/>
                  </a:cubicBezTo>
                  <a:cubicBezTo>
                    <a:pt x="8553" y="4230"/>
                    <a:pt x="8454" y="4357"/>
                    <a:pt x="8448" y="4371"/>
                  </a:cubicBezTo>
                  <a:cubicBezTo>
                    <a:pt x="8404" y="4442"/>
                    <a:pt x="8355" y="4279"/>
                    <a:pt x="8386" y="4222"/>
                  </a:cubicBezTo>
                  <a:cubicBezTo>
                    <a:pt x="8417" y="4166"/>
                    <a:pt x="8547" y="4131"/>
                    <a:pt x="8466" y="4053"/>
                  </a:cubicBezTo>
                  <a:cubicBezTo>
                    <a:pt x="8423" y="4010"/>
                    <a:pt x="8373" y="3982"/>
                    <a:pt x="8330" y="3940"/>
                  </a:cubicBezTo>
                  <a:cubicBezTo>
                    <a:pt x="8287" y="3897"/>
                    <a:pt x="8119" y="3720"/>
                    <a:pt x="8119" y="3678"/>
                  </a:cubicBezTo>
                  <a:cubicBezTo>
                    <a:pt x="8119" y="3699"/>
                    <a:pt x="8138" y="3720"/>
                    <a:pt x="8144" y="3734"/>
                  </a:cubicBezTo>
                  <a:cubicBezTo>
                    <a:pt x="8026" y="3791"/>
                    <a:pt x="7766" y="3904"/>
                    <a:pt x="7735" y="3692"/>
                  </a:cubicBezTo>
                  <a:cubicBezTo>
                    <a:pt x="7722" y="3579"/>
                    <a:pt x="7667" y="3650"/>
                    <a:pt x="7586" y="3635"/>
                  </a:cubicBezTo>
                  <a:cubicBezTo>
                    <a:pt x="7431" y="3600"/>
                    <a:pt x="7679" y="3494"/>
                    <a:pt x="7648" y="3473"/>
                  </a:cubicBezTo>
                  <a:cubicBezTo>
                    <a:pt x="7611" y="3444"/>
                    <a:pt x="7555" y="3508"/>
                    <a:pt x="7518" y="3466"/>
                  </a:cubicBezTo>
                  <a:cubicBezTo>
                    <a:pt x="7499" y="3444"/>
                    <a:pt x="7481" y="3360"/>
                    <a:pt x="7462" y="3331"/>
                  </a:cubicBezTo>
                  <a:cubicBezTo>
                    <a:pt x="7400" y="3197"/>
                    <a:pt x="7388" y="3169"/>
                    <a:pt x="7258" y="3169"/>
                  </a:cubicBezTo>
                  <a:cubicBezTo>
                    <a:pt x="7202" y="3169"/>
                    <a:pt x="7165" y="3084"/>
                    <a:pt x="7109" y="3084"/>
                  </a:cubicBezTo>
                  <a:cubicBezTo>
                    <a:pt x="7053" y="3077"/>
                    <a:pt x="7010" y="3077"/>
                    <a:pt x="6954" y="3055"/>
                  </a:cubicBezTo>
                  <a:cubicBezTo>
                    <a:pt x="6861" y="3027"/>
                    <a:pt x="6762" y="2999"/>
                    <a:pt x="6681" y="2971"/>
                  </a:cubicBezTo>
                  <a:cubicBezTo>
                    <a:pt x="6601" y="2942"/>
                    <a:pt x="6539" y="2956"/>
                    <a:pt x="6458" y="2949"/>
                  </a:cubicBezTo>
                  <a:cubicBezTo>
                    <a:pt x="6378" y="2942"/>
                    <a:pt x="6340" y="2971"/>
                    <a:pt x="6359" y="2886"/>
                  </a:cubicBezTo>
                  <a:cubicBezTo>
                    <a:pt x="6378" y="2787"/>
                    <a:pt x="6328" y="2702"/>
                    <a:pt x="6328" y="2610"/>
                  </a:cubicBezTo>
                  <a:cubicBezTo>
                    <a:pt x="6334" y="2525"/>
                    <a:pt x="6285" y="2476"/>
                    <a:pt x="6285" y="2398"/>
                  </a:cubicBezTo>
                  <a:cubicBezTo>
                    <a:pt x="6285" y="2235"/>
                    <a:pt x="6477" y="2193"/>
                    <a:pt x="6427" y="1995"/>
                  </a:cubicBezTo>
                  <a:cubicBezTo>
                    <a:pt x="6402" y="1888"/>
                    <a:pt x="6235" y="1719"/>
                    <a:pt x="6241" y="1634"/>
                  </a:cubicBezTo>
                  <a:cubicBezTo>
                    <a:pt x="6235" y="1747"/>
                    <a:pt x="5944" y="1591"/>
                    <a:pt x="6055" y="1436"/>
                  </a:cubicBezTo>
                  <a:cubicBezTo>
                    <a:pt x="6105" y="1372"/>
                    <a:pt x="6130" y="1351"/>
                    <a:pt x="6136" y="1252"/>
                  </a:cubicBezTo>
                  <a:cubicBezTo>
                    <a:pt x="6142" y="1195"/>
                    <a:pt x="6099" y="1160"/>
                    <a:pt x="6123" y="1110"/>
                  </a:cubicBezTo>
                  <a:cubicBezTo>
                    <a:pt x="6136" y="1089"/>
                    <a:pt x="6266" y="927"/>
                    <a:pt x="6266" y="920"/>
                  </a:cubicBezTo>
                  <a:cubicBezTo>
                    <a:pt x="6260" y="905"/>
                    <a:pt x="6198" y="905"/>
                    <a:pt x="6210" y="884"/>
                  </a:cubicBezTo>
                  <a:cubicBezTo>
                    <a:pt x="6235" y="821"/>
                    <a:pt x="6161" y="792"/>
                    <a:pt x="6210" y="714"/>
                  </a:cubicBezTo>
                  <a:cubicBezTo>
                    <a:pt x="6216" y="700"/>
                    <a:pt x="6272" y="608"/>
                    <a:pt x="6260" y="587"/>
                  </a:cubicBezTo>
                  <a:cubicBezTo>
                    <a:pt x="6247" y="573"/>
                    <a:pt x="6142" y="481"/>
                    <a:pt x="6154" y="467"/>
                  </a:cubicBezTo>
                  <a:cubicBezTo>
                    <a:pt x="6192" y="424"/>
                    <a:pt x="6297" y="523"/>
                    <a:pt x="6340" y="523"/>
                  </a:cubicBezTo>
                  <a:cubicBezTo>
                    <a:pt x="6464" y="523"/>
                    <a:pt x="6297" y="347"/>
                    <a:pt x="6340" y="304"/>
                  </a:cubicBezTo>
                  <a:cubicBezTo>
                    <a:pt x="6390" y="248"/>
                    <a:pt x="6526" y="241"/>
                    <a:pt x="6464" y="127"/>
                  </a:cubicBezTo>
                  <a:cubicBezTo>
                    <a:pt x="6396" y="14"/>
                    <a:pt x="6266" y="21"/>
                    <a:pt x="6161" y="0"/>
                  </a:cubicBezTo>
                  <a:cubicBezTo>
                    <a:pt x="6130" y="-7"/>
                    <a:pt x="5968" y="127"/>
                    <a:pt x="5937" y="156"/>
                  </a:cubicBezTo>
                  <a:cubicBezTo>
                    <a:pt x="5863" y="219"/>
                    <a:pt x="5869" y="304"/>
                    <a:pt x="5820" y="396"/>
                  </a:cubicBezTo>
                  <a:cubicBezTo>
                    <a:pt x="5801" y="432"/>
                    <a:pt x="5690" y="453"/>
                    <a:pt x="5646" y="502"/>
                  </a:cubicBezTo>
                  <a:cubicBezTo>
                    <a:pt x="5566" y="601"/>
                    <a:pt x="5547" y="707"/>
                    <a:pt x="5535" y="842"/>
                  </a:cubicBezTo>
                  <a:cubicBezTo>
                    <a:pt x="5535" y="813"/>
                    <a:pt x="5609" y="856"/>
                    <a:pt x="5615" y="863"/>
                  </a:cubicBezTo>
                  <a:cubicBezTo>
                    <a:pt x="5590" y="905"/>
                    <a:pt x="5597" y="1110"/>
                    <a:pt x="5566" y="1096"/>
                  </a:cubicBezTo>
                  <a:cubicBezTo>
                    <a:pt x="5510" y="1068"/>
                    <a:pt x="5528" y="1273"/>
                    <a:pt x="5590" y="1294"/>
                  </a:cubicBezTo>
                  <a:cubicBezTo>
                    <a:pt x="5454" y="1323"/>
                    <a:pt x="5336" y="1372"/>
                    <a:pt x="5194" y="1386"/>
                  </a:cubicBezTo>
                  <a:cubicBezTo>
                    <a:pt x="5138" y="1393"/>
                    <a:pt x="5088" y="1408"/>
                    <a:pt x="5113" y="1485"/>
                  </a:cubicBezTo>
                  <a:cubicBezTo>
                    <a:pt x="5138" y="1577"/>
                    <a:pt x="4952" y="1514"/>
                    <a:pt x="4909" y="1521"/>
                  </a:cubicBezTo>
                  <a:cubicBezTo>
                    <a:pt x="4884" y="1528"/>
                    <a:pt x="4909" y="1634"/>
                    <a:pt x="4871" y="1662"/>
                  </a:cubicBezTo>
                  <a:cubicBezTo>
                    <a:pt x="4853" y="1676"/>
                    <a:pt x="4741" y="1676"/>
                    <a:pt x="4710" y="1683"/>
                  </a:cubicBezTo>
                  <a:cubicBezTo>
                    <a:pt x="4636" y="1698"/>
                    <a:pt x="4568" y="1726"/>
                    <a:pt x="4493" y="1754"/>
                  </a:cubicBezTo>
                  <a:cubicBezTo>
                    <a:pt x="4469" y="1761"/>
                    <a:pt x="4307" y="1775"/>
                    <a:pt x="4295" y="1754"/>
                  </a:cubicBezTo>
                  <a:cubicBezTo>
                    <a:pt x="4264" y="1690"/>
                    <a:pt x="4214" y="1733"/>
                    <a:pt x="4159" y="1698"/>
                  </a:cubicBezTo>
                  <a:cubicBezTo>
                    <a:pt x="4134" y="1676"/>
                    <a:pt x="4090" y="1719"/>
                    <a:pt x="4059" y="1683"/>
                  </a:cubicBezTo>
                  <a:cubicBezTo>
                    <a:pt x="4010" y="1627"/>
                    <a:pt x="3973" y="1584"/>
                    <a:pt x="3905" y="1563"/>
                  </a:cubicBezTo>
                  <a:cubicBezTo>
                    <a:pt x="3898" y="1563"/>
                    <a:pt x="3898" y="1563"/>
                    <a:pt x="3892" y="1563"/>
                  </a:cubicBezTo>
                  <a:cubicBezTo>
                    <a:pt x="3874" y="1648"/>
                    <a:pt x="3867" y="1733"/>
                    <a:pt x="3867" y="1811"/>
                  </a:cubicBezTo>
                  <a:cubicBezTo>
                    <a:pt x="3867" y="1931"/>
                    <a:pt x="3867" y="2051"/>
                    <a:pt x="3867" y="2171"/>
                  </a:cubicBezTo>
                  <a:cubicBezTo>
                    <a:pt x="3867" y="2277"/>
                    <a:pt x="3867" y="2384"/>
                    <a:pt x="3867" y="2490"/>
                  </a:cubicBezTo>
                  <a:cubicBezTo>
                    <a:pt x="3867" y="2610"/>
                    <a:pt x="3849" y="2716"/>
                    <a:pt x="3830" y="2808"/>
                  </a:cubicBezTo>
                  <a:cubicBezTo>
                    <a:pt x="3812" y="2907"/>
                    <a:pt x="3793" y="3006"/>
                    <a:pt x="3799" y="3119"/>
                  </a:cubicBezTo>
                  <a:cubicBezTo>
                    <a:pt x="3799" y="3154"/>
                    <a:pt x="3812" y="3197"/>
                    <a:pt x="3824" y="3239"/>
                  </a:cubicBezTo>
                  <a:cubicBezTo>
                    <a:pt x="3843" y="3310"/>
                    <a:pt x="3861" y="3388"/>
                    <a:pt x="3843" y="3473"/>
                  </a:cubicBezTo>
                  <a:cubicBezTo>
                    <a:pt x="3830" y="3522"/>
                    <a:pt x="3799" y="3558"/>
                    <a:pt x="3774" y="3586"/>
                  </a:cubicBezTo>
                  <a:cubicBezTo>
                    <a:pt x="3743" y="3621"/>
                    <a:pt x="3725" y="3643"/>
                    <a:pt x="3725" y="3678"/>
                  </a:cubicBezTo>
                  <a:lnTo>
                    <a:pt x="3719" y="3727"/>
                  </a:lnTo>
                  <a:lnTo>
                    <a:pt x="3601" y="3756"/>
                  </a:lnTo>
                  <a:cubicBezTo>
                    <a:pt x="3570" y="3932"/>
                    <a:pt x="3427" y="4024"/>
                    <a:pt x="3303" y="4109"/>
                  </a:cubicBezTo>
                  <a:cubicBezTo>
                    <a:pt x="3210" y="4166"/>
                    <a:pt x="3124" y="4222"/>
                    <a:pt x="3086" y="4307"/>
                  </a:cubicBezTo>
                  <a:cubicBezTo>
                    <a:pt x="3031" y="4420"/>
                    <a:pt x="3031" y="4520"/>
                    <a:pt x="3031" y="4654"/>
                  </a:cubicBezTo>
                  <a:lnTo>
                    <a:pt x="3031" y="4725"/>
                  </a:lnTo>
                  <a:cubicBezTo>
                    <a:pt x="3031" y="4809"/>
                    <a:pt x="3049" y="4866"/>
                    <a:pt x="3062" y="4937"/>
                  </a:cubicBezTo>
                  <a:cubicBezTo>
                    <a:pt x="3080" y="5000"/>
                    <a:pt x="3099" y="5071"/>
                    <a:pt x="3099" y="5163"/>
                  </a:cubicBezTo>
                  <a:cubicBezTo>
                    <a:pt x="3099" y="5333"/>
                    <a:pt x="3037" y="5425"/>
                    <a:pt x="2981" y="5503"/>
                  </a:cubicBezTo>
                  <a:cubicBezTo>
                    <a:pt x="2950" y="5545"/>
                    <a:pt x="2919" y="5595"/>
                    <a:pt x="2894" y="5651"/>
                  </a:cubicBezTo>
                  <a:cubicBezTo>
                    <a:pt x="2876" y="5701"/>
                    <a:pt x="2888" y="5786"/>
                    <a:pt x="2894" y="5863"/>
                  </a:cubicBezTo>
                  <a:cubicBezTo>
                    <a:pt x="2907" y="5984"/>
                    <a:pt x="2919" y="6104"/>
                    <a:pt x="2863" y="6196"/>
                  </a:cubicBezTo>
                  <a:cubicBezTo>
                    <a:pt x="2746" y="6380"/>
                    <a:pt x="2566" y="6323"/>
                    <a:pt x="2448" y="6281"/>
                  </a:cubicBezTo>
                  <a:cubicBezTo>
                    <a:pt x="2423" y="6274"/>
                    <a:pt x="2405" y="6266"/>
                    <a:pt x="2386" y="6259"/>
                  </a:cubicBezTo>
                  <a:cubicBezTo>
                    <a:pt x="2355" y="6252"/>
                    <a:pt x="2330" y="6245"/>
                    <a:pt x="2305" y="6245"/>
                  </a:cubicBezTo>
                  <a:cubicBezTo>
                    <a:pt x="2262" y="6238"/>
                    <a:pt x="2212" y="6231"/>
                    <a:pt x="2163" y="6203"/>
                  </a:cubicBezTo>
                  <a:cubicBezTo>
                    <a:pt x="2126" y="6189"/>
                    <a:pt x="2101" y="6160"/>
                    <a:pt x="2076" y="6139"/>
                  </a:cubicBezTo>
                  <a:cubicBezTo>
                    <a:pt x="2058" y="6118"/>
                    <a:pt x="2039" y="6104"/>
                    <a:pt x="2027" y="6104"/>
                  </a:cubicBezTo>
                  <a:cubicBezTo>
                    <a:pt x="1940" y="6259"/>
                    <a:pt x="1723" y="6443"/>
                    <a:pt x="1605" y="6479"/>
                  </a:cubicBezTo>
                  <a:cubicBezTo>
                    <a:pt x="1555" y="6493"/>
                    <a:pt x="1512" y="6493"/>
                    <a:pt x="1463" y="6493"/>
                  </a:cubicBezTo>
                  <a:cubicBezTo>
                    <a:pt x="1432" y="6493"/>
                    <a:pt x="1401" y="6493"/>
                    <a:pt x="1370" y="6500"/>
                  </a:cubicBezTo>
                  <a:cubicBezTo>
                    <a:pt x="1351" y="6507"/>
                    <a:pt x="1326" y="6514"/>
                    <a:pt x="1301" y="6528"/>
                  </a:cubicBezTo>
                  <a:cubicBezTo>
                    <a:pt x="1270" y="6542"/>
                    <a:pt x="1233" y="6556"/>
                    <a:pt x="1196" y="6571"/>
                  </a:cubicBezTo>
                  <a:cubicBezTo>
                    <a:pt x="1165" y="6769"/>
                    <a:pt x="1202" y="7009"/>
                    <a:pt x="1295" y="7228"/>
                  </a:cubicBezTo>
                  <a:cubicBezTo>
                    <a:pt x="1320" y="7278"/>
                    <a:pt x="1357" y="7334"/>
                    <a:pt x="1394" y="7391"/>
                  </a:cubicBezTo>
                  <a:cubicBezTo>
                    <a:pt x="1481" y="7511"/>
                    <a:pt x="1574" y="7646"/>
                    <a:pt x="1555" y="7830"/>
                  </a:cubicBezTo>
                  <a:cubicBezTo>
                    <a:pt x="1537" y="7999"/>
                    <a:pt x="1401" y="8013"/>
                    <a:pt x="1295" y="8028"/>
                  </a:cubicBezTo>
                  <a:cubicBezTo>
                    <a:pt x="1177" y="8042"/>
                    <a:pt x="1103" y="8049"/>
                    <a:pt x="1066" y="8148"/>
                  </a:cubicBezTo>
                  <a:cubicBezTo>
                    <a:pt x="1047" y="8190"/>
                    <a:pt x="1041" y="8247"/>
                    <a:pt x="1029" y="8303"/>
                  </a:cubicBezTo>
                  <a:cubicBezTo>
                    <a:pt x="1016" y="8353"/>
                    <a:pt x="1010" y="8402"/>
                    <a:pt x="991" y="8452"/>
                  </a:cubicBezTo>
                  <a:cubicBezTo>
                    <a:pt x="985" y="8480"/>
                    <a:pt x="979" y="8501"/>
                    <a:pt x="973" y="8523"/>
                  </a:cubicBezTo>
                  <a:cubicBezTo>
                    <a:pt x="967" y="8565"/>
                    <a:pt x="960" y="8608"/>
                    <a:pt x="929" y="8657"/>
                  </a:cubicBezTo>
                  <a:cubicBezTo>
                    <a:pt x="917" y="8685"/>
                    <a:pt x="892" y="8707"/>
                    <a:pt x="880" y="8728"/>
                  </a:cubicBezTo>
                  <a:cubicBezTo>
                    <a:pt x="880" y="8728"/>
                    <a:pt x="874" y="8735"/>
                    <a:pt x="874" y="8735"/>
                  </a:cubicBezTo>
                  <a:cubicBezTo>
                    <a:pt x="880" y="8735"/>
                    <a:pt x="886" y="8735"/>
                    <a:pt x="892" y="8735"/>
                  </a:cubicBezTo>
                  <a:cubicBezTo>
                    <a:pt x="954" y="8728"/>
                    <a:pt x="1029" y="8721"/>
                    <a:pt x="1084" y="8770"/>
                  </a:cubicBezTo>
                  <a:cubicBezTo>
                    <a:pt x="1109" y="8791"/>
                    <a:pt x="1122" y="8827"/>
                    <a:pt x="1165" y="8954"/>
                  </a:cubicBezTo>
                  <a:cubicBezTo>
                    <a:pt x="1171" y="8982"/>
                    <a:pt x="1177" y="9004"/>
                    <a:pt x="1184" y="9011"/>
                  </a:cubicBezTo>
                  <a:lnTo>
                    <a:pt x="1215" y="9088"/>
                  </a:lnTo>
                  <a:lnTo>
                    <a:pt x="1140" y="9110"/>
                  </a:lnTo>
                  <a:cubicBezTo>
                    <a:pt x="1103" y="9117"/>
                    <a:pt x="1072" y="9124"/>
                    <a:pt x="1047" y="9131"/>
                  </a:cubicBezTo>
                  <a:cubicBezTo>
                    <a:pt x="985" y="9138"/>
                    <a:pt x="960" y="9145"/>
                    <a:pt x="917" y="9202"/>
                  </a:cubicBezTo>
                  <a:cubicBezTo>
                    <a:pt x="874" y="9258"/>
                    <a:pt x="837" y="9336"/>
                    <a:pt x="806" y="9414"/>
                  </a:cubicBezTo>
                  <a:cubicBezTo>
                    <a:pt x="793" y="9442"/>
                    <a:pt x="781" y="9470"/>
                    <a:pt x="768" y="9499"/>
                  </a:cubicBezTo>
                  <a:cubicBezTo>
                    <a:pt x="756" y="9520"/>
                    <a:pt x="744" y="9548"/>
                    <a:pt x="731" y="9576"/>
                  </a:cubicBezTo>
                  <a:cubicBezTo>
                    <a:pt x="657" y="9732"/>
                    <a:pt x="570" y="9930"/>
                    <a:pt x="415" y="10008"/>
                  </a:cubicBezTo>
                  <a:cubicBezTo>
                    <a:pt x="396" y="10015"/>
                    <a:pt x="378" y="10022"/>
                    <a:pt x="359" y="10029"/>
                  </a:cubicBezTo>
                  <a:cubicBezTo>
                    <a:pt x="359" y="10050"/>
                    <a:pt x="359" y="10065"/>
                    <a:pt x="353" y="10086"/>
                  </a:cubicBezTo>
                  <a:cubicBezTo>
                    <a:pt x="334" y="10192"/>
                    <a:pt x="285" y="10248"/>
                    <a:pt x="242" y="10298"/>
                  </a:cubicBezTo>
                  <a:cubicBezTo>
                    <a:pt x="217" y="10326"/>
                    <a:pt x="192" y="10347"/>
                    <a:pt x="173" y="10383"/>
                  </a:cubicBezTo>
                  <a:cubicBezTo>
                    <a:pt x="167" y="10397"/>
                    <a:pt x="161" y="10425"/>
                    <a:pt x="161" y="10446"/>
                  </a:cubicBezTo>
                  <a:cubicBezTo>
                    <a:pt x="155" y="10475"/>
                    <a:pt x="155" y="10510"/>
                    <a:pt x="142" y="10538"/>
                  </a:cubicBezTo>
                  <a:cubicBezTo>
                    <a:pt x="124" y="10581"/>
                    <a:pt x="105" y="10609"/>
                    <a:pt x="87" y="10630"/>
                  </a:cubicBezTo>
                  <a:cubicBezTo>
                    <a:pt x="74" y="10652"/>
                    <a:pt x="56" y="10666"/>
                    <a:pt x="49" y="10694"/>
                  </a:cubicBezTo>
                  <a:cubicBezTo>
                    <a:pt x="6" y="10800"/>
                    <a:pt x="37" y="10850"/>
                    <a:pt x="118" y="10970"/>
                  </a:cubicBezTo>
                  <a:cubicBezTo>
                    <a:pt x="130" y="10991"/>
                    <a:pt x="142" y="11005"/>
                    <a:pt x="155" y="11026"/>
                  </a:cubicBezTo>
                  <a:cubicBezTo>
                    <a:pt x="266" y="11203"/>
                    <a:pt x="273" y="11260"/>
                    <a:pt x="285" y="11437"/>
                  </a:cubicBezTo>
                  <a:lnTo>
                    <a:pt x="285" y="11458"/>
                  </a:lnTo>
                  <a:cubicBezTo>
                    <a:pt x="291" y="11529"/>
                    <a:pt x="297" y="11543"/>
                    <a:pt x="297" y="11550"/>
                  </a:cubicBezTo>
                  <a:cubicBezTo>
                    <a:pt x="297" y="11550"/>
                    <a:pt x="316" y="11550"/>
                    <a:pt x="334" y="11543"/>
                  </a:cubicBezTo>
                  <a:cubicBezTo>
                    <a:pt x="365" y="11543"/>
                    <a:pt x="396" y="11543"/>
                    <a:pt x="440" y="11550"/>
                  </a:cubicBezTo>
                  <a:cubicBezTo>
                    <a:pt x="564" y="11564"/>
                    <a:pt x="651" y="11649"/>
                    <a:pt x="694" y="11776"/>
                  </a:cubicBezTo>
                  <a:cubicBezTo>
                    <a:pt x="737" y="11925"/>
                    <a:pt x="700" y="12101"/>
                    <a:pt x="601" y="12215"/>
                  </a:cubicBezTo>
                  <a:cubicBezTo>
                    <a:pt x="551" y="12264"/>
                    <a:pt x="508" y="12299"/>
                    <a:pt x="458" y="12328"/>
                  </a:cubicBezTo>
                  <a:cubicBezTo>
                    <a:pt x="434" y="12342"/>
                    <a:pt x="409" y="12363"/>
                    <a:pt x="378" y="12384"/>
                  </a:cubicBezTo>
                  <a:cubicBezTo>
                    <a:pt x="334" y="12420"/>
                    <a:pt x="316" y="12462"/>
                    <a:pt x="297" y="12519"/>
                  </a:cubicBezTo>
                  <a:cubicBezTo>
                    <a:pt x="285" y="12554"/>
                    <a:pt x="266" y="12597"/>
                    <a:pt x="242" y="12639"/>
                  </a:cubicBezTo>
                  <a:cubicBezTo>
                    <a:pt x="204" y="12696"/>
                    <a:pt x="161" y="12745"/>
                    <a:pt x="118" y="12787"/>
                  </a:cubicBezTo>
                  <a:cubicBezTo>
                    <a:pt x="25" y="12887"/>
                    <a:pt x="-25" y="12936"/>
                    <a:pt x="12" y="13099"/>
                  </a:cubicBezTo>
                  <a:cubicBezTo>
                    <a:pt x="25" y="13148"/>
                    <a:pt x="31" y="13198"/>
                    <a:pt x="37" y="13247"/>
                  </a:cubicBezTo>
                  <a:cubicBezTo>
                    <a:pt x="80" y="13254"/>
                    <a:pt x="105" y="13283"/>
                    <a:pt x="130" y="13311"/>
                  </a:cubicBezTo>
                  <a:cubicBezTo>
                    <a:pt x="136" y="13318"/>
                    <a:pt x="149" y="13325"/>
                    <a:pt x="155" y="13339"/>
                  </a:cubicBezTo>
                  <a:cubicBezTo>
                    <a:pt x="186" y="13367"/>
                    <a:pt x="211" y="13396"/>
                    <a:pt x="235" y="13417"/>
                  </a:cubicBezTo>
                  <a:cubicBezTo>
                    <a:pt x="279" y="13459"/>
                    <a:pt x="316" y="13495"/>
                    <a:pt x="365" y="13537"/>
                  </a:cubicBezTo>
                  <a:cubicBezTo>
                    <a:pt x="396" y="13565"/>
                    <a:pt x="427" y="13601"/>
                    <a:pt x="458" y="13636"/>
                  </a:cubicBezTo>
                  <a:cubicBezTo>
                    <a:pt x="483" y="13672"/>
                    <a:pt x="508" y="13700"/>
                    <a:pt x="533" y="13721"/>
                  </a:cubicBezTo>
                  <a:cubicBezTo>
                    <a:pt x="551" y="13735"/>
                    <a:pt x="576" y="13728"/>
                    <a:pt x="620" y="13721"/>
                  </a:cubicBezTo>
                  <a:cubicBezTo>
                    <a:pt x="657" y="13714"/>
                    <a:pt x="694" y="13707"/>
                    <a:pt x="737" y="13721"/>
                  </a:cubicBezTo>
                  <a:cubicBezTo>
                    <a:pt x="967" y="13785"/>
                    <a:pt x="1060" y="14039"/>
                    <a:pt x="1060" y="14230"/>
                  </a:cubicBezTo>
                  <a:cubicBezTo>
                    <a:pt x="1066" y="14365"/>
                    <a:pt x="1060" y="14492"/>
                    <a:pt x="1060" y="14626"/>
                  </a:cubicBezTo>
                  <a:lnTo>
                    <a:pt x="1060" y="14796"/>
                  </a:lnTo>
                  <a:cubicBezTo>
                    <a:pt x="1060" y="14824"/>
                    <a:pt x="1060" y="14853"/>
                    <a:pt x="1053" y="14888"/>
                  </a:cubicBezTo>
                  <a:cubicBezTo>
                    <a:pt x="1053" y="14938"/>
                    <a:pt x="1047" y="14987"/>
                    <a:pt x="1053" y="15030"/>
                  </a:cubicBezTo>
                  <a:cubicBezTo>
                    <a:pt x="1066" y="15129"/>
                    <a:pt x="1066" y="15129"/>
                    <a:pt x="1122" y="15150"/>
                  </a:cubicBezTo>
                  <a:cubicBezTo>
                    <a:pt x="1140" y="15157"/>
                    <a:pt x="1165" y="15164"/>
                    <a:pt x="1190" y="15178"/>
                  </a:cubicBezTo>
                  <a:cubicBezTo>
                    <a:pt x="1277" y="15213"/>
                    <a:pt x="1487" y="15320"/>
                    <a:pt x="1630" y="15454"/>
                  </a:cubicBezTo>
                  <a:cubicBezTo>
                    <a:pt x="1717" y="15539"/>
                    <a:pt x="1816" y="15652"/>
                    <a:pt x="1884" y="15751"/>
                  </a:cubicBezTo>
                  <a:cubicBezTo>
                    <a:pt x="1903" y="15772"/>
                    <a:pt x="1927" y="15800"/>
                    <a:pt x="1958" y="15836"/>
                  </a:cubicBezTo>
                  <a:cubicBezTo>
                    <a:pt x="2027" y="15907"/>
                    <a:pt x="2070" y="15956"/>
                    <a:pt x="2089" y="15998"/>
                  </a:cubicBezTo>
                  <a:cubicBezTo>
                    <a:pt x="2126" y="16090"/>
                    <a:pt x="2120" y="16189"/>
                    <a:pt x="2113" y="16274"/>
                  </a:cubicBezTo>
                  <a:cubicBezTo>
                    <a:pt x="2107" y="16359"/>
                    <a:pt x="2101" y="16423"/>
                    <a:pt x="2132" y="16479"/>
                  </a:cubicBezTo>
                  <a:cubicBezTo>
                    <a:pt x="2150" y="16522"/>
                    <a:pt x="2206" y="16550"/>
                    <a:pt x="2250" y="16571"/>
                  </a:cubicBezTo>
                  <a:lnTo>
                    <a:pt x="2287" y="16593"/>
                  </a:lnTo>
                  <a:cubicBezTo>
                    <a:pt x="2287" y="16593"/>
                    <a:pt x="2299" y="16593"/>
                    <a:pt x="2312" y="16593"/>
                  </a:cubicBezTo>
                  <a:cubicBezTo>
                    <a:pt x="2336" y="16593"/>
                    <a:pt x="2361" y="16600"/>
                    <a:pt x="2392" y="16614"/>
                  </a:cubicBezTo>
                  <a:cubicBezTo>
                    <a:pt x="2429" y="16635"/>
                    <a:pt x="2448" y="16677"/>
                    <a:pt x="2467" y="16706"/>
                  </a:cubicBezTo>
                  <a:cubicBezTo>
                    <a:pt x="2479" y="16727"/>
                    <a:pt x="2491" y="16748"/>
                    <a:pt x="2504" y="16755"/>
                  </a:cubicBezTo>
                  <a:cubicBezTo>
                    <a:pt x="2560" y="16791"/>
                    <a:pt x="2646" y="16776"/>
                    <a:pt x="2727" y="16762"/>
                  </a:cubicBezTo>
                  <a:cubicBezTo>
                    <a:pt x="2801" y="16748"/>
                    <a:pt x="2876" y="16741"/>
                    <a:pt x="2944" y="16755"/>
                  </a:cubicBezTo>
                  <a:cubicBezTo>
                    <a:pt x="3074" y="16791"/>
                    <a:pt x="3210" y="16854"/>
                    <a:pt x="3328" y="16918"/>
                  </a:cubicBezTo>
                  <a:cubicBezTo>
                    <a:pt x="3514" y="17017"/>
                    <a:pt x="3514" y="17010"/>
                    <a:pt x="3619" y="16847"/>
                  </a:cubicBezTo>
                  <a:lnTo>
                    <a:pt x="3663" y="16776"/>
                  </a:lnTo>
                  <a:cubicBezTo>
                    <a:pt x="3818" y="16543"/>
                    <a:pt x="3923" y="16593"/>
                    <a:pt x="4109" y="16699"/>
                  </a:cubicBezTo>
                  <a:cubicBezTo>
                    <a:pt x="4270" y="16791"/>
                    <a:pt x="4444" y="16897"/>
                    <a:pt x="4599" y="16819"/>
                  </a:cubicBezTo>
                  <a:cubicBezTo>
                    <a:pt x="4624" y="16805"/>
                    <a:pt x="4648" y="16784"/>
                    <a:pt x="4673" y="16762"/>
                  </a:cubicBezTo>
                  <a:cubicBezTo>
                    <a:pt x="4716" y="16727"/>
                    <a:pt x="4766" y="16677"/>
                    <a:pt x="4840" y="16663"/>
                  </a:cubicBezTo>
                  <a:cubicBezTo>
                    <a:pt x="4890" y="16656"/>
                    <a:pt x="4933" y="16656"/>
                    <a:pt x="4983" y="16663"/>
                  </a:cubicBezTo>
                  <a:cubicBezTo>
                    <a:pt x="5033" y="16670"/>
                    <a:pt x="5076" y="16670"/>
                    <a:pt x="5119" y="16656"/>
                  </a:cubicBezTo>
                  <a:cubicBezTo>
                    <a:pt x="5188" y="16628"/>
                    <a:pt x="5219" y="16564"/>
                    <a:pt x="5262" y="16494"/>
                  </a:cubicBezTo>
                  <a:cubicBezTo>
                    <a:pt x="5305" y="16409"/>
                    <a:pt x="5355" y="16310"/>
                    <a:pt x="5466" y="16274"/>
                  </a:cubicBezTo>
                  <a:cubicBezTo>
                    <a:pt x="5603" y="16225"/>
                    <a:pt x="5931" y="16246"/>
                    <a:pt x="6061" y="16274"/>
                  </a:cubicBezTo>
                  <a:cubicBezTo>
                    <a:pt x="6061" y="16274"/>
                    <a:pt x="6309" y="16324"/>
                    <a:pt x="6365" y="16359"/>
                  </a:cubicBezTo>
                  <a:cubicBezTo>
                    <a:pt x="6464" y="16423"/>
                    <a:pt x="6464" y="16494"/>
                    <a:pt x="6458" y="16564"/>
                  </a:cubicBezTo>
                  <a:cubicBezTo>
                    <a:pt x="6458" y="16593"/>
                    <a:pt x="6452" y="16621"/>
                    <a:pt x="6458" y="16656"/>
                  </a:cubicBezTo>
                  <a:cubicBezTo>
                    <a:pt x="6471" y="16755"/>
                    <a:pt x="6514" y="16784"/>
                    <a:pt x="6601" y="16833"/>
                  </a:cubicBezTo>
                  <a:lnTo>
                    <a:pt x="6619" y="16840"/>
                  </a:lnTo>
                  <a:cubicBezTo>
                    <a:pt x="6762" y="16932"/>
                    <a:pt x="6787" y="16953"/>
                    <a:pt x="6799" y="17066"/>
                  </a:cubicBezTo>
                  <a:cubicBezTo>
                    <a:pt x="6799" y="17088"/>
                    <a:pt x="6805" y="17123"/>
                    <a:pt x="6818" y="17165"/>
                  </a:cubicBezTo>
                  <a:cubicBezTo>
                    <a:pt x="6830" y="17229"/>
                    <a:pt x="6842" y="17243"/>
                    <a:pt x="6867" y="17272"/>
                  </a:cubicBezTo>
                  <a:cubicBezTo>
                    <a:pt x="6880" y="17286"/>
                    <a:pt x="6898" y="17300"/>
                    <a:pt x="6917" y="17328"/>
                  </a:cubicBezTo>
                  <a:cubicBezTo>
                    <a:pt x="7016" y="17455"/>
                    <a:pt x="7022" y="17477"/>
                    <a:pt x="7028" y="17632"/>
                  </a:cubicBezTo>
                  <a:lnTo>
                    <a:pt x="7028" y="17661"/>
                  </a:lnTo>
                  <a:cubicBezTo>
                    <a:pt x="7035" y="17774"/>
                    <a:pt x="7035" y="17774"/>
                    <a:pt x="7103" y="17859"/>
                  </a:cubicBezTo>
                  <a:cubicBezTo>
                    <a:pt x="7121" y="17880"/>
                    <a:pt x="7140" y="17901"/>
                    <a:pt x="7158" y="17915"/>
                  </a:cubicBezTo>
                  <a:cubicBezTo>
                    <a:pt x="7220" y="17979"/>
                    <a:pt x="7301" y="18057"/>
                    <a:pt x="7301" y="18163"/>
                  </a:cubicBezTo>
                  <a:lnTo>
                    <a:pt x="7301" y="18226"/>
                  </a:lnTo>
                  <a:lnTo>
                    <a:pt x="7245" y="18233"/>
                  </a:lnTo>
                  <a:cubicBezTo>
                    <a:pt x="7171" y="18248"/>
                    <a:pt x="7121" y="18283"/>
                    <a:pt x="7103" y="18340"/>
                  </a:cubicBezTo>
                  <a:cubicBezTo>
                    <a:pt x="7072" y="18424"/>
                    <a:pt x="7103" y="18552"/>
                    <a:pt x="7177" y="18651"/>
                  </a:cubicBezTo>
                  <a:cubicBezTo>
                    <a:pt x="7245" y="18743"/>
                    <a:pt x="7245" y="18743"/>
                    <a:pt x="7369" y="18743"/>
                  </a:cubicBezTo>
                  <a:lnTo>
                    <a:pt x="7382" y="18743"/>
                  </a:lnTo>
                  <a:cubicBezTo>
                    <a:pt x="7419" y="18743"/>
                    <a:pt x="7456" y="18743"/>
                    <a:pt x="7487" y="18743"/>
                  </a:cubicBezTo>
                  <a:cubicBezTo>
                    <a:pt x="7549" y="18743"/>
                    <a:pt x="7605" y="18750"/>
                    <a:pt x="7661" y="18743"/>
                  </a:cubicBezTo>
                  <a:cubicBezTo>
                    <a:pt x="7673" y="18658"/>
                    <a:pt x="7716" y="18594"/>
                    <a:pt x="7784" y="18580"/>
                  </a:cubicBezTo>
                  <a:cubicBezTo>
                    <a:pt x="7890" y="18552"/>
                    <a:pt x="8014" y="18622"/>
                    <a:pt x="8063" y="18743"/>
                  </a:cubicBezTo>
                  <a:cubicBezTo>
                    <a:pt x="8082" y="18785"/>
                    <a:pt x="8088" y="18828"/>
                    <a:pt x="8088" y="18870"/>
                  </a:cubicBezTo>
                  <a:cubicBezTo>
                    <a:pt x="8088" y="18898"/>
                    <a:pt x="8094" y="18927"/>
                    <a:pt x="8101" y="18948"/>
                  </a:cubicBezTo>
                  <a:cubicBezTo>
                    <a:pt x="8113" y="18976"/>
                    <a:pt x="8132" y="19011"/>
                    <a:pt x="8150" y="19047"/>
                  </a:cubicBezTo>
                  <a:cubicBezTo>
                    <a:pt x="8169" y="19082"/>
                    <a:pt x="8187" y="19110"/>
                    <a:pt x="8200" y="19139"/>
                  </a:cubicBezTo>
                  <a:cubicBezTo>
                    <a:pt x="8256" y="19266"/>
                    <a:pt x="8330" y="19436"/>
                    <a:pt x="8448" y="19464"/>
                  </a:cubicBezTo>
                  <a:cubicBezTo>
                    <a:pt x="8541" y="19492"/>
                    <a:pt x="8683" y="19457"/>
                    <a:pt x="8745" y="19393"/>
                  </a:cubicBezTo>
                  <a:cubicBezTo>
                    <a:pt x="8820" y="19323"/>
                    <a:pt x="8838" y="19238"/>
                    <a:pt x="8857" y="19139"/>
                  </a:cubicBezTo>
                  <a:cubicBezTo>
                    <a:pt x="8888" y="18997"/>
                    <a:pt x="8925" y="18813"/>
                    <a:pt x="9204" y="18813"/>
                  </a:cubicBezTo>
                  <a:cubicBezTo>
                    <a:pt x="9204" y="18813"/>
                    <a:pt x="9204" y="18813"/>
                    <a:pt x="9204" y="18813"/>
                  </a:cubicBezTo>
                  <a:cubicBezTo>
                    <a:pt x="9303" y="18813"/>
                    <a:pt x="9365" y="18835"/>
                    <a:pt x="9427" y="18856"/>
                  </a:cubicBezTo>
                  <a:cubicBezTo>
                    <a:pt x="9470" y="18870"/>
                    <a:pt x="9508" y="18884"/>
                    <a:pt x="9563" y="18891"/>
                  </a:cubicBezTo>
                  <a:cubicBezTo>
                    <a:pt x="9669" y="18905"/>
                    <a:pt x="9786" y="18898"/>
                    <a:pt x="9904" y="18891"/>
                  </a:cubicBezTo>
                  <a:cubicBezTo>
                    <a:pt x="9941" y="18891"/>
                    <a:pt x="9979" y="18884"/>
                    <a:pt x="10010" y="18884"/>
                  </a:cubicBezTo>
                  <a:cubicBezTo>
                    <a:pt x="10171" y="18877"/>
                    <a:pt x="10177" y="18863"/>
                    <a:pt x="10233" y="18707"/>
                  </a:cubicBezTo>
                  <a:lnTo>
                    <a:pt x="10257" y="18644"/>
                  </a:lnTo>
                  <a:cubicBezTo>
                    <a:pt x="10319" y="18495"/>
                    <a:pt x="10332" y="18417"/>
                    <a:pt x="10332" y="18241"/>
                  </a:cubicBezTo>
                  <a:cubicBezTo>
                    <a:pt x="10326" y="17823"/>
                    <a:pt x="10450" y="17717"/>
                    <a:pt x="10710" y="17540"/>
                  </a:cubicBezTo>
                  <a:cubicBezTo>
                    <a:pt x="10760" y="17505"/>
                    <a:pt x="10815" y="17470"/>
                    <a:pt x="10871" y="17441"/>
                  </a:cubicBezTo>
                  <a:cubicBezTo>
                    <a:pt x="11026" y="17349"/>
                    <a:pt x="11181" y="17250"/>
                    <a:pt x="11280" y="17102"/>
                  </a:cubicBezTo>
                  <a:cubicBezTo>
                    <a:pt x="11317" y="17045"/>
                    <a:pt x="11342" y="16975"/>
                    <a:pt x="11361" y="16904"/>
                  </a:cubicBezTo>
                  <a:cubicBezTo>
                    <a:pt x="11373" y="16861"/>
                    <a:pt x="11392" y="16812"/>
                    <a:pt x="11410" y="16769"/>
                  </a:cubicBezTo>
                  <a:cubicBezTo>
                    <a:pt x="11454" y="16670"/>
                    <a:pt x="11497" y="16593"/>
                    <a:pt x="11553" y="16578"/>
                  </a:cubicBezTo>
                  <a:cubicBezTo>
                    <a:pt x="11615" y="16564"/>
                    <a:pt x="11658" y="16607"/>
                    <a:pt x="11708" y="16649"/>
                  </a:cubicBezTo>
                  <a:cubicBezTo>
                    <a:pt x="11714" y="16656"/>
                    <a:pt x="11726" y="16663"/>
                    <a:pt x="11733" y="16670"/>
                  </a:cubicBezTo>
                  <a:cubicBezTo>
                    <a:pt x="11751" y="16635"/>
                    <a:pt x="11770" y="16607"/>
                    <a:pt x="11782" y="16571"/>
                  </a:cubicBezTo>
                  <a:cubicBezTo>
                    <a:pt x="11832" y="16465"/>
                    <a:pt x="11888" y="16352"/>
                    <a:pt x="12067" y="16324"/>
                  </a:cubicBezTo>
                  <a:cubicBezTo>
                    <a:pt x="12328" y="16288"/>
                    <a:pt x="12377" y="16359"/>
                    <a:pt x="12495" y="16571"/>
                  </a:cubicBezTo>
                  <a:cubicBezTo>
                    <a:pt x="12507" y="16600"/>
                    <a:pt x="12526" y="16635"/>
                    <a:pt x="12545" y="16670"/>
                  </a:cubicBezTo>
                  <a:cubicBezTo>
                    <a:pt x="12582" y="16755"/>
                    <a:pt x="12637" y="16868"/>
                    <a:pt x="12675" y="16911"/>
                  </a:cubicBezTo>
                  <a:cubicBezTo>
                    <a:pt x="12724" y="16960"/>
                    <a:pt x="12737" y="16953"/>
                    <a:pt x="12792" y="16925"/>
                  </a:cubicBezTo>
                  <a:cubicBezTo>
                    <a:pt x="12823" y="16911"/>
                    <a:pt x="12854" y="16890"/>
                    <a:pt x="12904" y="16883"/>
                  </a:cubicBezTo>
                  <a:cubicBezTo>
                    <a:pt x="13009" y="16854"/>
                    <a:pt x="13102" y="16897"/>
                    <a:pt x="13177" y="16925"/>
                  </a:cubicBezTo>
                  <a:cubicBezTo>
                    <a:pt x="13245" y="16953"/>
                    <a:pt x="13313" y="16982"/>
                    <a:pt x="13394" y="16967"/>
                  </a:cubicBezTo>
                  <a:cubicBezTo>
                    <a:pt x="13449" y="16960"/>
                    <a:pt x="13499" y="16939"/>
                    <a:pt x="13555" y="16925"/>
                  </a:cubicBezTo>
                  <a:cubicBezTo>
                    <a:pt x="13722" y="16876"/>
                    <a:pt x="13914" y="16819"/>
                    <a:pt x="14088" y="16946"/>
                  </a:cubicBezTo>
                  <a:cubicBezTo>
                    <a:pt x="14137" y="16982"/>
                    <a:pt x="14168" y="17017"/>
                    <a:pt x="14193" y="17045"/>
                  </a:cubicBezTo>
                  <a:cubicBezTo>
                    <a:pt x="14230" y="17088"/>
                    <a:pt x="14255" y="17116"/>
                    <a:pt x="14323" y="17123"/>
                  </a:cubicBezTo>
                  <a:cubicBezTo>
                    <a:pt x="14379" y="17130"/>
                    <a:pt x="14441" y="17123"/>
                    <a:pt x="14497" y="17123"/>
                  </a:cubicBezTo>
                  <a:cubicBezTo>
                    <a:pt x="14528" y="17123"/>
                    <a:pt x="14565" y="17123"/>
                    <a:pt x="14596" y="17116"/>
                  </a:cubicBezTo>
                  <a:cubicBezTo>
                    <a:pt x="14615" y="17116"/>
                    <a:pt x="14639" y="17116"/>
                    <a:pt x="14664" y="17116"/>
                  </a:cubicBezTo>
                  <a:cubicBezTo>
                    <a:pt x="14732" y="17109"/>
                    <a:pt x="14813" y="17102"/>
                    <a:pt x="14887" y="17137"/>
                  </a:cubicBezTo>
                  <a:cubicBezTo>
                    <a:pt x="14918" y="17151"/>
                    <a:pt x="14962" y="17194"/>
                    <a:pt x="15042" y="17286"/>
                  </a:cubicBezTo>
                  <a:cubicBezTo>
                    <a:pt x="15073" y="17321"/>
                    <a:pt x="15110" y="17356"/>
                    <a:pt x="15129" y="17371"/>
                  </a:cubicBezTo>
                  <a:cubicBezTo>
                    <a:pt x="15309" y="17519"/>
                    <a:pt x="15501" y="17668"/>
                    <a:pt x="15718" y="17809"/>
                  </a:cubicBezTo>
                  <a:lnTo>
                    <a:pt x="15736" y="17823"/>
                  </a:lnTo>
                  <a:cubicBezTo>
                    <a:pt x="15891" y="17929"/>
                    <a:pt x="16040" y="18028"/>
                    <a:pt x="16177" y="18184"/>
                  </a:cubicBezTo>
                  <a:cubicBezTo>
                    <a:pt x="16201" y="18212"/>
                    <a:pt x="16220" y="18233"/>
                    <a:pt x="16239" y="18262"/>
                  </a:cubicBezTo>
                  <a:cubicBezTo>
                    <a:pt x="16282" y="18318"/>
                    <a:pt x="16319" y="18368"/>
                    <a:pt x="16393" y="18417"/>
                  </a:cubicBezTo>
                  <a:cubicBezTo>
                    <a:pt x="16474" y="18481"/>
                    <a:pt x="16573" y="18545"/>
                    <a:pt x="16610" y="18693"/>
                  </a:cubicBezTo>
                  <a:cubicBezTo>
                    <a:pt x="16654" y="18849"/>
                    <a:pt x="16641" y="19033"/>
                    <a:pt x="16629" y="19202"/>
                  </a:cubicBezTo>
                  <a:cubicBezTo>
                    <a:pt x="16610" y="19457"/>
                    <a:pt x="16592" y="19698"/>
                    <a:pt x="16759" y="19839"/>
                  </a:cubicBezTo>
                  <a:cubicBezTo>
                    <a:pt x="16790" y="19867"/>
                    <a:pt x="16821" y="19888"/>
                    <a:pt x="16846" y="19910"/>
                  </a:cubicBezTo>
                  <a:cubicBezTo>
                    <a:pt x="16964" y="20002"/>
                    <a:pt x="17057" y="20072"/>
                    <a:pt x="17100" y="20299"/>
                  </a:cubicBezTo>
                  <a:cubicBezTo>
                    <a:pt x="17106" y="20334"/>
                    <a:pt x="17125" y="20384"/>
                    <a:pt x="17137" y="20426"/>
                  </a:cubicBezTo>
                  <a:cubicBezTo>
                    <a:pt x="17150" y="20476"/>
                    <a:pt x="17168" y="20525"/>
                    <a:pt x="17174" y="20560"/>
                  </a:cubicBezTo>
                  <a:cubicBezTo>
                    <a:pt x="17181" y="20610"/>
                    <a:pt x="17181" y="20652"/>
                    <a:pt x="17181" y="20702"/>
                  </a:cubicBezTo>
                  <a:cubicBezTo>
                    <a:pt x="17181" y="20758"/>
                    <a:pt x="17181" y="20808"/>
                    <a:pt x="17199" y="20857"/>
                  </a:cubicBezTo>
                  <a:cubicBezTo>
                    <a:pt x="17224" y="20935"/>
                    <a:pt x="17274" y="21006"/>
                    <a:pt x="17329" y="21084"/>
                  </a:cubicBezTo>
                  <a:cubicBezTo>
                    <a:pt x="17385" y="21162"/>
                    <a:pt x="17441" y="21239"/>
                    <a:pt x="17472" y="21338"/>
                  </a:cubicBezTo>
                  <a:cubicBezTo>
                    <a:pt x="17491" y="21402"/>
                    <a:pt x="17491" y="21466"/>
                    <a:pt x="17484" y="21536"/>
                  </a:cubicBezTo>
                  <a:cubicBezTo>
                    <a:pt x="17559" y="21515"/>
                    <a:pt x="17627" y="21501"/>
                    <a:pt x="17714" y="21565"/>
                  </a:cubicBezTo>
                  <a:cubicBezTo>
                    <a:pt x="17757" y="21593"/>
                    <a:pt x="17794" y="21543"/>
                    <a:pt x="17831" y="21522"/>
                  </a:cubicBezTo>
                  <a:cubicBezTo>
                    <a:pt x="17900" y="21466"/>
                    <a:pt x="17887" y="21423"/>
                    <a:pt x="17968" y="21388"/>
                  </a:cubicBezTo>
                  <a:cubicBezTo>
                    <a:pt x="18061" y="21353"/>
                    <a:pt x="18030" y="21324"/>
                    <a:pt x="17986" y="21261"/>
                  </a:cubicBezTo>
                  <a:cubicBezTo>
                    <a:pt x="17974" y="21246"/>
                    <a:pt x="17881" y="21098"/>
                    <a:pt x="17968" y="21126"/>
                  </a:cubicBezTo>
                  <a:cubicBezTo>
                    <a:pt x="18024" y="21147"/>
                    <a:pt x="18092" y="21225"/>
                    <a:pt x="18141" y="21232"/>
                  </a:cubicBezTo>
                  <a:cubicBezTo>
                    <a:pt x="18247" y="21254"/>
                    <a:pt x="18315" y="21119"/>
                    <a:pt x="18321" y="21020"/>
                  </a:cubicBezTo>
                  <a:cubicBezTo>
                    <a:pt x="18327" y="20900"/>
                    <a:pt x="18309" y="20886"/>
                    <a:pt x="18265" y="20787"/>
                  </a:cubicBezTo>
                  <a:cubicBezTo>
                    <a:pt x="18228" y="20716"/>
                    <a:pt x="18296" y="20674"/>
                    <a:pt x="18346" y="20666"/>
                  </a:cubicBezTo>
                  <a:cubicBezTo>
                    <a:pt x="18482" y="20638"/>
                    <a:pt x="18495" y="20511"/>
                    <a:pt x="18594" y="20454"/>
                  </a:cubicBezTo>
                  <a:cubicBezTo>
                    <a:pt x="18724" y="20384"/>
                    <a:pt x="18619" y="20313"/>
                    <a:pt x="18681" y="20207"/>
                  </a:cubicBezTo>
                  <a:cubicBezTo>
                    <a:pt x="18687" y="20193"/>
                    <a:pt x="18451" y="19945"/>
                    <a:pt x="18439" y="19924"/>
                  </a:cubicBezTo>
                  <a:cubicBezTo>
                    <a:pt x="18402" y="19867"/>
                    <a:pt x="18309" y="19549"/>
                    <a:pt x="18371" y="19521"/>
                  </a:cubicBezTo>
                  <a:cubicBezTo>
                    <a:pt x="18513" y="19450"/>
                    <a:pt x="18377" y="19139"/>
                    <a:pt x="18457" y="19004"/>
                  </a:cubicBezTo>
                  <a:cubicBezTo>
                    <a:pt x="18569" y="18828"/>
                    <a:pt x="18569" y="18743"/>
                    <a:pt x="18544" y="18538"/>
                  </a:cubicBezTo>
                  <a:cubicBezTo>
                    <a:pt x="18538" y="18474"/>
                    <a:pt x="18495" y="18311"/>
                    <a:pt x="18538" y="18248"/>
                  </a:cubicBezTo>
                  <a:cubicBezTo>
                    <a:pt x="18563" y="18219"/>
                    <a:pt x="18588" y="18276"/>
                    <a:pt x="18600" y="18269"/>
                  </a:cubicBezTo>
                  <a:cubicBezTo>
                    <a:pt x="18637" y="18233"/>
                    <a:pt x="18569" y="18043"/>
                    <a:pt x="18569" y="18007"/>
                  </a:cubicBezTo>
                  <a:cubicBezTo>
                    <a:pt x="18569" y="17915"/>
                    <a:pt x="18631" y="17823"/>
                    <a:pt x="18674" y="17753"/>
                  </a:cubicBezTo>
                  <a:cubicBezTo>
                    <a:pt x="18724" y="17682"/>
                    <a:pt x="18705" y="17455"/>
                    <a:pt x="18705" y="17371"/>
                  </a:cubicBezTo>
                  <a:cubicBezTo>
                    <a:pt x="18705" y="17229"/>
                    <a:pt x="18600" y="17158"/>
                    <a:pt x="18588" y="17024"/>
                  </a:cubicBezTo>
                  <a:cubicBezTo>
                    <a:pt x="18575" y="16868"/>
                    <a:pt x="18594" y="16699"/>
                    <a:pt x="18550" y="16550"/>
                  </a:cubicBezTo>
                  <a:cubicBezTo>
                    <a:pt x="18507" y="16395"/>
                    <a:pt x="18662" y="16288"/>
                    <a:pt x="18674" y="16147"/>
                  </a:cubicBezTo>
                  <a:cubicBezTo>
                    <a:pt x="18693" y="15999"/>
                    <a:pt x="18811" y="15892"/>
                    <a:pt x="18860" y="15751"/>
                  </a:cubicBezTo>
                  <a:cubicBezTo>
                    <a:pt x="18910" y="15595"/>
                    <a:pt x="18984" y="15426"/>
                    <a:pt x="19083" y="15305"/>
                  </a:cubicBezTo>
                  <a:cubicBezTo>
                    <a:pt x="19133" y="15249"/>
                    <a:pt x="19214" y="15185"/>
                    <a:pt x="19145" y="15107"/>
                  </a:cubicBezTo>
                  <a:cubicBezTo>
                    <a:pt x="19121" y="15079"/>
                    <a:pt x="19003" y="14916"/>
                    <a:pt x="19071" y="14874"/>
                  </a:cubicBezTo>
                  <a:cubicBezTo>
                    <a:pt x="19152" y="14824"/>
                    <a:pt x="19288" y="14704"/>
                    <a:pt x="19269" y="14570"/>
                  </a:cubicBezTo>
                  <a:cubicBezTo>
                    <a:pt x="19251" y="14471"/>
                    <a:pt x="19201" y="14372"/>
                    <a:pt x="19226" y="14266"/>
                  </a:cubicBezTo>
                  <a:cubicBezTo>
                    <a:pt x="19251" y="14167"/>
                    <a:pt x="19344" y="14103"/>
                    <a:pt x="19381" y="14011"/>
                  </a:cubicBezTo>
                  <a:cubicBezTo>
                    <a:pt x="19455" y="13834"/>
                    <a:pt x="19387" y="13622"/>
                    <a:pt x="19461" y="13452"/>
                  </a:cubicBezTo>
                  <a:cubicBezTo>
                    <a:pt x="19492" y="13389"/>
                    <a:pt x="19548" y="13367"/>
                    <a:pt x="19573" y="13297"/>
                  </a:cubicBezTo>
                  <a:cubicBezTo>
                    <a:pt x="19610" y="13184"/>
                    <a:pt x="19660" y="13014"/>
                    <a:pt x="19654" y="12887"/>
                  </a:cubicBezTo>
                  <a:cubicBezTo>
                    <a:pt x="19641" y="12710"/>
                    <a:pt x="19542" y="12540"/>
                    <a:pt x="19691" y="12399"/>
                  </a:cubicBezTo>
                  <a:cubicBezTo>
                    <a:pt x="19753" y="12342"/>
                    <a:pt x="19821" y="12299"/>
                    <a:pt x="19871" y="12236"/>
                  </a:cubicBezTo>
                  <a:cubicBezTo>
                    <a:pt x="19939" y="12151"/>
                    <a:pt x="19889" y="11995"/>
                    <a:pt x="19964" y="11925"/>
                  </a:cubicBezTo>
                  <a:cubicBezTo>
                    <a:pt x="20038" y="11861"/>
                    <a:pt x="20292" y="11762"/>
                    <a:pt x="20317" y="11642"/>
                  </a:cubicBezTo>
                  <a:cubicBezTo>
                    <a:pt x="20342" y="11514"/>
                    <a:pt x="20366" y="11373"/>
                    <a:pt x="20484" y="11309"/>
                  </a:cubicBezTo>
                  <a:cubicBezTo>
                    <a:pt x="20546" y="11274"/>
                    <a:pt x="20633" y="11288"/>
                    <a:pt x="20701" y="11295"/>
                  </a:cubicBezTo>
                  <a:cubicBezTo>
                    <a:pt x="20701" y="11295"/>
                    <a:pt x="20813" y="11033"/>
                    <a:pt x="20831" y="11012"/>
                  </a:cubicBezTo>
                  <a:cubicBezTo>
                    <a:pt x="20868" y="10956"/>
                    <a:pt x="20943" y="10934"/>
                    <a:pt x="20968" y="10878"/>
                  </a:cubicBezTo>
                  <a:cubicBezTo>
                    <a:pt x="21017" y="10793"/>
                    <a:pt x="21011" y="10637"/>
                    <a:pt x="21011" y="10538"/>
                  </a:cubicBezTo>
                  <a:cubicBezTo>
                    <a:pt x="21017" y="10439"/>
                    <a:pt x="21092" y="10362"/>
                    <a:pt x="21141" y="10284"/>
                  </a:cubicBezTo>
                  <a:cubicBezTo>
                    <a:pt x="21191" y="10199"/>
                    <a:pt x="21203" y="10107"/>
                    <a:pt x="21228" y="10008"/>
                  </a:cubicBezTo>
                  <a:cubicBezTo>
                    <a:pt x="21253" y="9909"/>
                    <a:pt x="21222" y="9838"/>
                    <a:pt x="21315" y="9782"/>
                  </a:cubicBezTo>
                  <a:cubicBezTo>
                    <a:pt x="21414" y="9725"/>
                    <a:pt x="21507" y="9704"/>
                    <a:pt x="21575" y="9605"/>
                  </a:cubicBezTo>
                  <a:cubicBezTo>
                    <a:pt x="21482" y="9569"/>
                    <a:pt x="21389" y="9548"/>
                    <a:pt x="21308" y="9485"/>
                  </a:cubicBezTo>
                  <a:cubicBezTo>
                    <a:pt x="21259" y="9400"/>
                    <a:pt x="21178" y="9428"/>
                    <a:pt x="21110" y="938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7FA5E756-E6A1-481E-8E4E-D3C5E00D3360}"/>
                </a:ext>
              </a:extLst>
            </p:cNvPr>
            <p:cNvSpPr/>
            <p:nvPr/>
          </p:nvSpPr>
          <p:spPr>
            <a:xfrm>
              <a:off x="6408849" y="3366721"/>
              <a:ext cx="1763696" cy="135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4" extrusionOk="0">
                  <a:moveTo>
                    <a:pt x="21429" y="11958"/>
                  </a:moveTo>
                  <a:cubicBezTo>
                    <a:pt x="21382" y="11928"/>
                    <a:pt x="21306" y="11821"/>
                    <a:pt x="21276" y="11767"/>
                  </a:cubicBezTo>
                  <a:cubicBezTo>
                    <a:pt x="21229" y="11698"/>
                    <a:pt x="21258" y="11706"/>
                    <a:pt x="21176" y="11675"/>
                  </a:cubicBezTo>
                  <a:cubicBezTo>
                    <a:pt x="21141" y="11660"/>
                    <a:pt x="21058" y="11568"/>
                    <a:pt x="21064" y="11523"/>
                  </a:cubicBezTo>
                  <a:cubicBezTo>
                    <a:pt x="21111" y="11217"/>
                    <a:pt x="20834" y="11500"/>
                    <a:pt x="20834" y="11247"/>
                  </a:cubicBezTo>
                  <a:cubicBezTo>
                    <a:pt x="20834" y="11125"/>
                    <a:pt x="20758" y="11087"/>
                    <a:pt x="20793" y="10964"/>
                  </a:cubicBezTo>
                  <a:cubicBezTo>
                    <a:pt x="20834" y="10842"/>
                    <a:pt x="20799" y="10789"/>
                    <a:pt x="20769" y="10674"/>
                  </a:cubicBezTo>
                  <a:cubicBezTo>
                    <a:pt x="20746" y="10590"/>
                    <a:pt x="20711" y="10483"/>
                    <a:pt x="20758" y="10406"/>
                  </a:cubicBezTo>
                  <a:cubicBezTo>
                    <a:pt x="20781" y="10376"/>
                    <a:pt x="20911" y="10261"/>
                    <a:pt x="20822" y="10238"/>
                  </a:cubicBezTo>
                  <a:cubicBezTo>
                    <a:pt x="20699" y="10207"/>
                    <a:pt x="20569" y="10169"/>
                    <a:pt x="20451" y="10108"/>
                  </a:cubicBezTo>
                  <a:cubicBezTo>
                    <a:pt x="20398" y="10077"/>
                    <a:pt x="20404" y="10062"/>
                    <a:pt x="20410" y="10001"/>
                  </a:cubicBezTo>
                  <a:cubicBezTo>
                    <a:pt x="20410" y="9909"/>
                    <a:pt x="20334" y="9894"/>
                    <a:pt x="20281" y="9863"/>
                  </a:cubicBezTo>
                  <a:cubicBezTo>
                    <a:pt x="20210" y="9825"/>
                    <a:pt x="20122" y="9787"/>
                    <a:pt x="20080" y="9695"/>
                  </a:cubicBezTo>
                  <a:cubicBezTo>
                    <a:pt x="20057" y="9634"/>
                    <a:pt x="19986" y="9489"/>
                    <a:pt x="20021" y="9428"/>
                  </a:cubicBezTo>
                  <a:cubicBezTo>
                    <a:pt x="20051" y="9366"/>
                    <a:pt x="19974" y="9282"/>
                    <a:pt x="19957" y="9229"/>
                  </a:cubicBezTo>
                  <a:cubicBezTo>
                    <a:pt x="19927" y="9122"/>
                    <a:pt x="20080" y="9007"/>
                    <a:pt x="20045" y="8931"/>
                  </a:cubicBezTo>
                  <a:cubicBezTo>
                    <a:pt x="19992" y="8831"/>
                    <a:pt x="19933" y="8571"/>
                    <a:pt x="20080" y="8541"/>
                  </a:cubicBezTo>
                  <a:cubicBezTo>
                    <a:pt x="20139" y="8533"/>
                    <a:pt x="20216" y="8525"/>
                    <a:pt x="20269" y="8479"/>
                  </a:cubicBezTo>
                  <a:cubicBezTo>
                    <a:pt x="20345" y="8418"/>
                    <a:pt x="20451" y="8525"/>
                    <a:pt x="20528" y="8510"/>
                  </a:cubicBezTo>
                  <a:cubicBezTo>
                    <a:pt x="20610" y="8495"/>
                    <a:pt x="20616" y="8426"/>
                    <a:pt x="20663" y="8357"/>
                  </a:cubicBezTo>
                  <a:cubicBezTo>
                    <a:pt x="20711" y="8288"/>
                    <a:pt x="20840" y="8319"/>
                    <a:pt x="20864" y="8219"/>
                  </a:cubicBezTo>
                  <a:cubicBezTo>
                    <a:pt x="20881" y="8128"/>
                    <a:pt x="20793" y="8051"/>
                    <a:pt x="20881" y="7990"/>
                  </a:cubicBezTo>
                  <a:cubicBezTo>
                    <a:pt x="20917" y="7967"/>
                    <a:pt x="21005" y="7959"/>
                    <a:pt x="21029" y="7921"/>
                  </a:cubicBezTo>
                  <a:cubicBezTo>
                    <a:pt x="21076" y="7845"/>
                    <a:pt x="21046" y="7700"/>
                    <a:pt x="21005" y="7631"/>
                  </a:cubicBezTo>
                  <a:cubicBezTo>
                    <a:pt x="20982" y="7592"/>
                    <a:pt x="20958" y="7554"/>
                    <a:pt x="20934" y="7516"/>
                  </a:cubicBezTo>
                  <a:cubicBezTo>
                    <a:pt x="20899" y="7470"/>
                    <a:pt x="20946" y="7478"/>
                    <a:pt x="20958" y="7455"/>
                  </a:cubicBezTo>
                  <a:cubicBezTo>
                    <a:pt x="21058" y="7256"/>
                    <a:pt x="20834" y="7340"/>
                    <a:pt x="20811" y="7279"/>
                  </a:cubicBezTo>
                  <a:cubicBezTo>
                    <a:pt x="20799" y="7256"/>
                    <a:pt x="20864" y="7241"/>
                    <a:pt x="20846" y="7210"/>
                  </a:cubicBezTo>
                  <a:cubicBezTo>
                    <a:pt x="20828" y="7180"/>
                    <a:pt x="20799" y="7134"/>
                    <a:pt x="20775" y="7103"/>
                  </a:cubicBezTo>
                  <a:cubicBezTo>
                    <a:pt x="20746" y="7065"/>
                    <a:pt x="20728" y="7027"/>
                    <a:pt x="20699" y="6988"/>
                  </a:cubicBezTo>
                  <a:cubicBezTo>
                    <a:pt x="20663" y="6935"/>
                    <a:pt x="20616" y="6904"/>
                    <a:pt x="20587" y="6851"/>
                  </a:cubicBezTo>
                  <a:cubicBezTo>
                    <a:pt x="20540" y="6767"/>
                    <a:pt x="20569" y="6698"/>
                    <a:pt x="20487" y="6805"/>
                  </a:cubicBezTo>
                  <a:cubicBezTo>
                    <a:pt x="20451" y="6851"/>
                    <a:pt x="20392" y="7004"/>
                    <a:pt x="20345" y="6858"/>
                  </a:cubicBezTo>
                  <a:cubicBezTo>
                    <a:pt x="20322" y="6797"/>
                    <a:pt x="20345" y="6629"/>
                    <a:pt x="20345" y="6553"/>
                  </a:cubicBezTo>
                  <a:cubicBezTo>
                    <a:pt x="20345" y="6491"/>
                    <a:pt x="20434" y="6400"/>
                    <a:pt x="20381" y="6346"/>
                  </a:cubicBezTo>
                  <a:cubicBezTo>
                    <a:pt x="20328" y="6293"/>
                    <a:pt x="20357" y="6186"/>
                    <a:pt x="20251" y="6216"/>
                  </a:cubicBezTo>
                  <a:cubicBezTo>
                    <a:pt x="20198" y="6231"/>
                    <a:pt x="20092" y="6170"/>
                    <a:pt x="20039" y="6155"/>
                  </a:cubicBezTo>
                  <a:cubicBezTo>
                    <a:pt x="19974" y="6140"/>
                    <a:pt x="19986" y="6033"/>
                    <a:pt x="19986" y="5964"/>
                  </a:cubicBezTo>
                  <a:cubicBezTo>
                    <a:pt x="19992" y="5880"/>
                    <a:pt x="20015" y="5811"/>
                    <a:pt x="20027" y="5727"/>
                  </a:cubicBezTo>
                  <a:cubicBezTo>
                    <a:pt x="20039" y="5643"/>
                    <a:pt x="19992" y="5589"/>
                    <a:pt x="20021" y="5505"/>
                  </a:cubicBezTo>
                  <a:cubicBezTo>
                    <a:pt x="20033" y="5459"/>
                    <a:pt x="20074" y="5329"/>
                    <a:pt x="20122" y="5322"/>
                  </a:cubicBezTo>
                  <a:cubicBezTo>
                    <a:pt x="20175" y="5306"/>
                    <a:pt x="20245" y="5230"/>
                    <a:pt x="20239" y="5161"/>
                  </a:cubicBezTo>
                  <a:cubicBezTo>
                    <a:pt x="20239" y="5130"/>
                    <a:pt x="20257" y="4947"/>
                    <a:pt x="20263" y="4955"/>
                  </a:cubicBezTo>
                  <a:cubicBezTo>
                    <a:pt x="20245" y="4939"/>
                    <a:pt x="20104" y="4886"/>
                    <a:pt x="20151" y="4832"/>
                  </a:cubicBezTo>
                  <a:cubicBezTo>
                    <a:pt x="20186" y="4794"/>
                    <a:pt x="19951" y="4526"/>
                    <a:pt x="19927" y="4488"/>
                  </a:cubicBezTo>
                  <a:cubicBezTo>
                    <a:pt x="19892" y="4435"/>
                    <a:pt x="19851" y="4412"/>
                    <a:pt x="19909" y="4381"/>
                  </a:cubicBezTo>
                  <a:cubicBezTo>
                    <a:pt x="19957" y="4351"/>
                    <a:pt x="20092" y="4312"/>
                    <a:pt x="20033" y="4221"/>
                  </a:cubicBezTo>
                  <a:cubicBezTo>
                    <a:pt x="19986" y="4152"/>
                    <a:pt x="19992" y="4167"/>
                    <a:pt x="20027" y="4075"/>
                  </a:cubicBezTo>
                  <a:cubicBezTo>
                    <a:pt x="20057" y="4006"/>
                    <a:pt x="20092" y="3938"/>
                    <a:pt x="20122" y="3877"/>
                  </a:cubicBezTo>
                  <a:cubicBezTo>
                    <a:pt x="20169" y="3785"/>
                    <a:pt x="19904" y="3716"/>
                    <a:pt x="19856" y="3693"/>
                  </a:cubicBezTo>
                  <a:cubicBezTo>
                    <a:pt x="19668" y="3609"/>
                    <a:pt x="19426" y="3639"/>
                    <a:pt x="19232" y="3609"/>
                  </a:cubicBezTo>
                  <a:cubicBezTo>
                    <a:pt x="19097" y="3586"/>
                    <a:pt x="18967" y="3594"/>
                    <a:pt x="18832" y="3578"/>
                  </a:cubicBezTo>
                  <a:cubicBezTo>
                    <a:pt x="18784" y="3578"/>
                    <a:pt x="18667" y="3548"/>
                    <a:pt x="18637" y="3624"/>
                  </a:cubicBezTo>
                  <a:cubicBezTo>
                    <a:pt x="18602" y="3724"/>
                    <a:pt x="18513" y="3747"/>
                    <a:pt x="18443" y="3777"/>
                  </a:cubicBezTo>
                  <a:cubicBezTo>
                    <a:pt x="18337" y="3823"/>
                    <a:pt x="18242" y="3846"/>
                    <a:pt x="18142" y="3899"/>
                  </a:cubicBezTo>
                  <a:cubicBezTo>
                    <a:pt x="18036" y="3953"/>
                    <a:pt x="17948" y="3984"/>
                    <a:pt x="17842" y="4006"/>
                  </a:cubicBezTo>
                  <a:cubicBezTo>
                    <a:pt x="17777" y="4022"/>
                    <a:pt x="17677" y="4297"/>
                    <a:pt x="17642" y="4366"/>
                  </a:cubicBezTo>
                  <a:cubicBezTo>
                    <a:pt x="17595" y="4465"/>
                    <a:pt x="17571" y="4595"/>
                    <a:pt x="17483" y="4649"/>
                  </a:cubicBezTo>
                  <a:cubicBezTo>
                    <a:pt x="17506" y="4687"/>
                    <a:pt x="17683" y="4909"/>
                    <a:pt x="17683" y="4909"/>
                  </a:cubicBezTo>
                  <a:cubicBezTo>
                    <a:pt x="17648" y="4955"/>
                    <a:pt x="17606" y="4962"/>
                    <a:pt x="17577" y="5023"/>
                  </a:cubicBezTo>
                  <a:cubicBezTo>
                    <a:pt x="17536" y="5108"/>
                    <a:pt x="17589" y="5062"/>
                    <a:pt x="17624" y="5115"/>
                  </a:cubicBezTo>
                  <a:cubicBezTo>
                    <a:pt x="17648" y="5153"/>
                    <a:pt x="17742" y="5306"/>
                    <a:pt x="17777" y="5207"/>
                  </a:cubicBezTo>
                  <a:cubicBezTo>
                    <a:pt x="17842" y="5016"/>
                    <a:pt x="17919" y="5192"/>
                    <a:pt x="17889" y="5322"/>
                  </a:cubicBezTo>
                  <a:cubicBezTo>
                    <a:pt x="17848" y="5482"/>
                    <a:pt x="17636" y="5597"/>
                    <a:pt x="17524" y="5666"/>
                  </a:cubicBezTo>
                  <a:cubicBezTo>
                    <a:pt x="17465" y="5696"/>
                    <a:pt x="17253" y="5750"/>
                    <a:pt x="17371" y="5826"/>
                  </a:cubicBezTo>
                  <a:cubicBezTo>
                    <a:pt x="17459" y="5880"/>
                    <a:pt x="17259" y="5972"/>
                    <a:pt x="17241" y="6017"/>
                  </a:cubicBezTo>
                  <a:cubicBezTo>
                    <a:pt x="17188" y="6140"/>
                    <a:pt x="17094" y="6124"/>
                    <a:pt x="17006" y="6086"/>
                  </a:cubicBezTo>
                  <a:cubicBezTo>
                    <a:pt x="16911" y="6048"/>
                    <a:pt x="16823" y="6155"/>
                    <a:pt x="16729" y="6170"/>
                  </a:cubicBezTo>
                  <a:cubicBezTo>
                    <a:pt x="16682" y="6178"/>
                    <a:pt x="16646" y="6132"/>
                    <a:pt x="16617" y="6102"/>
                  </a:cubicBezTo>
                  <a:cubicBezTo>
                    <a:pt x="16558" y="6040"/>
                    <a:pt x="16511" y="6132"/>
                    <a:pt x="16458" y="6170"/>
                  </a:cubicBezTo>
                  <a:cubicBezTo>
                    <a:pt x="16322" y="6247"/>
                    <a:pt x="16511" y="5918"/>
                    <a:pt x="16499" y="5857"/>
                  </a:cubicBezTo>
                  <a:cubicBezTo>
                    <a:pt x="16493" y="5780"/>
                    <a:pt x="16393" y="5773"/>
                    <a:pt x="16375" y="5712"/>
                  </a:cubicBezTo>
                  <a:cubicBezTo>
                    <a:pt x="16352" y="5597"/>
                    <a:pt x="16523" y="5513"/>
                    <a:pt x="16570" y="5475"/>
                  </a:cubicBezTo>
                  <a:cubicBezTo>
                    <a:pt x="16658" y="5413"/>
                    <a:pt x="16693" y="5337"/>
                    <a:pt x="16793" y="5299"/>
                  </a:cubicBezTo>
                  <a:cubicBezTo>
                    <a:pt x="16888" y="5260"/>
                    <a:pt x="17000" y="5276"/>
                    <a:pt x="17059" y="5153"/>
                  </a:cubicBezTo>
                  <a:cubicBezTo>
                    <a:pt x="16911" y="5023"/>
                    <a:pt x="17041" y="4962"/>
                    <a:pt x="17082" y="4848"/>
                  </a:cubicBezTo>
                  <a:cubicBezTo>
                    <a:pt x="17147" y="4679"/>
                    <a:pt x="17000" y="4465"/>
                    <a:pt x="17200" y="4381"/>
                  </a:cubicBezTo>
                  <a:cubicBezTo>
                    <a:pt x="17282" y="4351"/>
                    <a:pt x="17353" y="4190"/>
                    <a:pt x="17223" y="4190"/>
                  </a:cubicBezTo>
                  <a:cubicBezTo>
                    <a:pt x="17070" y="4182"/>
                    <a:pt x="17017" y="4014"/>
                    <a:pt x="16905" y="3915"/>
                  </a:cubicBezTo>
                  <a:cubicBezTo>
                    <a:pt x="16888" y="3899"/>
                    <a:pt x="16876" y="3892"/>
                    <a:pt x="16870" y="3884"/>
                  </a:cubicBezTo>
                  <a:cubicBezTo>
                    <a:pt x="16846" y="3907"/>
                    <a:pt x="16817" y="3930"/>
                    <a:pt x="16793" y="3953"/>
                  </a:cubicBezTo>
                  <a:cubicBezTo>
                    <a:pt x="16740" y="3984"/>
                    <a:pt x="16682" y="4007"/>
                    <a:pt x="16629" y="4022"/>
                  </a:cubicBezTo>
                  <a:cubicBezTo>
                    <a:pt x="16581" y="4037"/>
                    <a:pt x="16534" y="4052"/>
                    <a:pt x="16487" y="4075"/>
                  </a:cubicBezTo>
                  <a:cubicBezTo>
                    <a:pt x="16387" y="4136"/>
                    <a:pt x="16263" y="4182"/>
                    <a:pt x="16098" y="4129"/>
                  </a:cubicBezTo>
                  <a:cubicBezTo>
                    <a:pt x="16063" y="4114"/>
                    <a:pt x="16010" y="4106"/>
                    <a:pt x="15957" y="4098"/>
                  </a:cubicBezTo>
                  <a:cubicBezTo>
                    <a:pt x="15763" y="4060"/>
                    <a:pt x="15474" y="4007"/>
                    <a:pt x="15445" y="3716"/>
                  </a:cubicBezTo>
                  <a:cubicBezTo>
                    <a:pt x="15280" y="3670"/>
                    <a:pt x="15180" y="3716"/>
                    <a:pt x="15062" y="3869"/>
                  </a:cubicBezTo>
                  <a:lnTo>
                    <a:pt x="15044" y="3892"/>
                  </a:lnTo>
                  <a:cubicBezTo>
                    <a:pt x="14997" y="3953"/>
                    <a:pt x="14938" y="4029"/>
                    <a:pt x="14867" y="4060"/>
                  </a:cubicBezTo>
                  <a:cubicBezTo>
                    <a:pt x="14738" y="4114"/>
                    <a:pt x="14673" y="4045"/>
                    <a:pt x="14614" y="3984"/>
                  </a:cubicBezTo>
                  <a:cubicBezTo>
                    <a:pt x="14596" y="3968"/>
                    <a:pt x="14585" y="3953"/>
                    <a:pt x="14561" y="3938"/>
                  </a:cubicBezTo>
                  <a:cubicBezTo>
                    <a:pt x="14543" y="3922"/>
                    <a:pt x="14526" y="3915"/>
                    <a:pt x="14502" y="3899"/>
                  </a:cubicBezTo>
                  <a:cubicBezTo>
                    <a:pt x="14461" y="3877"/>
                    <a:pt x="14414" y="3846"/>
                    <a:pt x="14378" y="3800"/>
                  </a:cubicBezTo>
                  <a:cubicBezTo>
                    <a:pt x="14331" y="3731"/>
                    <a:pt x="14325" y="3662"/>
                    <a:pt x="14325" y="3609"/>
                  </a:cubicBezTo>
                  <a:cubicBezTo>
                    <a:pt x="14325" y="3571"/>
                    <a:pt x="14325" y="3548"/>
                    <a:pt x="14314" y="3525"/>
                  </a:cubicBezTo>
                  <a:cubicBezTo>
                    <a:pt x="14302" y="3502"/>
                    <a:pt x="14284" y="3494"/>
                    <a:pt x="14249" y="3479"/>
                  </a:cubicBezTo>
                  <a:cubicBezTo>
                    <a:pt x="14219" y="3471"/>
                    <a:pt x="14178" y="3456"/>
                    <a:pt x="14149" y="3418"/>
                  </a:cubicBezTo>
                  <a:cubicBezTo>
                    <a:pt x="14113" y="3372"/>
                    <a:pt x="14013" y="3112"/>
                    <a:pt x="14001" y="3058"/>
                  </a:cubicBezTo>
                  <a:cubicBezTo>
                    <a:pt x="13984" y="2997"/>
                    <a:pt x="13978" y="2951"/>
                    <a:pt x="13978" y="2913"/>
                  </a:cubicBezTo>
                  <a:cubicBezTo>
                    <a:pt x="13972" y="2860"/>
                    <a:pt x="13972" y="2844"/>
                    <a:pt x="13913" y="2776"/>
                  </a:cubicBezTo>
                  <a:cubicBezTo>
                    <a:pt x="13842" y="2699"/>
                    <a:pt x="13736" y="2600"/>
                    <a:pt x="13654" y="2546"/>
                  </a:cubicBezTo>
                  <a:cubicBezTo>
                    <a:pt x="13477" y="2424"/>
                    <a:pt x="13218" y="2324"/>
                    <a:pt x="13035" y="2263"/>
                  </a:cubicBezTo>
                  <a:cubicBezTo>
                    <a:pt x="12894" y="2217"/>
                    <a:pt x="12700" y="2225"/>
                    <a:pt x="12564" y="2256"/>
                  </a:cubicBezTo>
                  <a:cubicBezTo>
                    <a:pt x="12547" y="2279"/>
                    <a:pt x="12517" y="2301"/>
                    <a:pt x="12476" y="2324"/>
                  </a:cubicBezTo>
                  <a:cubicBezTo>
                    <a:pt x="12446" y="2340"/>
                    <a:pt x="12417" y="2340"/>
                    <a:pt x="12393" y="2332"/>
                  </a:cubicBezTo>
                  <a:cubicBezTo>
                    <a:pt x="12382" y="2332"/>
                    <a:pt x="12370" y="2324"/>
                    <a:pt x="12364" y="2332"/>
                  </a:cubicBezTo>
                  <a:cubicBezTo>
                    <a:pt x="12358" y="2340"/>
                    <a:pt x="12346" y="2378"/>
                    <a:pt x="12340" y="2408"/>
                  </a:cubicBezTo>
                  <a:cubicBezTo>
                    <a:pt x="12334" y="2447"/>
                    <a:pt x="12323" y="2485"/>
                    <a:pt x="12305" y="2523"/>
                  </a:cubicBezTo>
                  <a:cubicBezTo>
                    <a:pt x="12281" y="2561"/>
                    <a:pt x="12252" y="2592"/>
                    <a:pt x="12228" y="2615"/>
                  </a:cubicBezTo>
                  <a:cubicBezTo>
                    <a:pt x="12211" y="2630"/>
                    <a:pt x="12187" y="2653"/>
                    <a:pt x="12181" y="2668"/>
                  </a:cubicBezTo>
                  <a:cubicBezTo>
                    <a:pt x="12175" y="2684"/>
                    <a:pt x="12152" y="2745"/>
                    <a:pt x="12117" y="2997"/>
                  </a:cubicBezTo>
                  <a:cubicBezTo>
                    <a:pt x="12111" y="3043"/>
                    <a:pt x="12111" y="3089"/>
                    <a:pt x="12111" y="3127"/>
                  </a:cubicBezTo>
                  <a:cubicBezTo>
                    <a:pt x="12111" y="3204"/>
                    <a:pt x="12111" y="3288"/>
                    <a:pt x="12075" y="3380"/>
                  </a:cubicBezTo>
                  <a:cubicBezTo>
                    <a:pt x="12063" y="3418"/>
                    <a:pt x="12040" y="3448"/>
                    <a:pt x="12016" y="3479"/>
                  </a:cubicBezTo>
                  <a:cubicBezTo>
                    <a:pt x="12005" y="3494"/>
                    <a:pt x="11987" y="3517"/>
                    <a:pt x="11987" y="3525"/>
                  </a:cubicBezTo>
                  <a:cubicBezTo>
                    <a:pt x="11987" y="3532"/>
                    <a:pt x="11987" y="3571"/>
                    <a:pt x="11987" y="3586"/>
                  </a:cubicBezTo>
                  <a:cubicBezTo>
                    <a:pt x="11987" y="3624"/>
                    <a:pt x="11987" y="3655"/>
                    <a:pt x="11975" y="3685"/>
                  </a:cubicBezTo>
                  <a:cubicBezTo>
                    <a:pt x="11952" y="3739"/>
                    <a:pt x="11928" y="3785"/>
                    <a:pt x="11899" y="3831"/>
                  </a:cubicBezTo>
                  <a:cubicBezTo>
                    <a:pt x="11875" y="3869"/>
                    <a:pt x="11857" y="3899"/>
                    <a:pt x="11840" y="3945"/>
                  </a:cubicBezTo>
                  <a:cubicBezTo>
                    <a:pt x="11798" y="4037"/>
                    <a:pt x="11781" y="4136"/>
                    <a:pt x="11763" y="4236"/>
                  </a:cubicBezTo>
                  <a:cubicBezTo>
                    <a:pt x="11745" y="4335"/>
                    <a:pt x="11728" y="4435"/>
                    <a:pt x="11692" y="4526"/>
                  </a:cubicBezTo>
                  <a:lnTo>
                    <a:pt x="11687" y="4542"/>
                  </a:lnTo>
                  <a:cubicBezTo>
                    <a:pt x="11651" y="4641"/>
                    <a:pt x="11616" y="4725"/>
                    <a:pt x="11510" y="4763"/>
                  </a:cubicBezTo>
                  <a:cubicBezTo>
                    <a:pt x="11368" y="4809"/>
                    <a:pt x="11215" y="4718"/>
                    <a:pt x="11150" y="4549"/>
                  </a:cubicBezTo>
                  <a:cubicBezTo>
                    <a:pt x="11127" y="4496"/>
                    <a:pt x="11121" y="4412"/>
                    <a:pt x="11109" y="4320"/>
                  </a:cubicBezTo>
                  <a:cubicBezTo>
                    <a:pt x="11086" y="4136"/>
                    <a:pt x="11062" y="3984"/>
                    <a:pt x="10991" y="3976"/>
                  </a:cubicBezTo>
                  <a:cubicBezTo>
                    <a:pt x="10980" y="3976"/>
                    <a:pt x="10944" y="3999"/>
                    <a:pt x="10927" y="4014"/>
                  </a:cubicBezTo>
                  <a:cubicBezTo>
                    <a:pt x="10885" y="4037"/>
                    <a:pt x="10844" y="4068"/>
                    <a:pt x="10809" y="4075"/>
                  </a:cubicBezTo>
                  <a:cubicBezTo>
                    <a:pt x="10732" y="4091"/>
                    <a:pt x="10656" y="4083"/>
                    <a:pt x="10579" y="4075"/>
                  </a:cubicBezTo>
                  <a:cubicBezTo>
                    <a:pt x="10544" y="4075"/>
                    <a:pt x="10497" y="4075"/>
                    <a:pt x="10467" y="4068"/>
                  </a:cubicBezTo>
                  <a:cubicBezTo>
                    <a:pt x="10467" y="4068"/>
                    <a:pt x="10467" y="4068"/>
                    <a:pt x="10467" y="4068"/>
                  </a:cubicBezTo>
                  <a:cubicBezTo>
                    <a:pt x="10432" y="4068"/>
                    <a:pt x="10402" y="4068"/>
                    <a:pt x="10367" y="4068"/>
                  </a:cubicBezTo>
                  <a:cubicBezTo>
                    <a:pt x="10237" y="4060"/>
                    <a:pt x="10143" y="4060"/>
                    <a:pt x="10055" y="4159"/>
                  </a:cubicBezTo>
                  <a:cubicBezTo>
                    <a:pt x="9996" y="4228"/>
                    <a:pt x="9955" y="4305"/>
                    <a:pt x="9908" y="4396"/>
                  </a:cubicBezTo>
                  <a:cubicBezTo>
                    <a:pt x="9866" y="4481"/>
                    <a:pt x="9819" y="4565"/>
                    <a:pt x="9760" y="4633"/>
                  </a:cubicBezTo>
                  <a:cubicBezTo>
                    <a:pt x="9678" y="4733"/>
                    <a:pt x="9637" y="4741"/>
                    <a:pt x="9572" y="4741"/>
                  </a:cubicBezTo>
                  <a:cubicBezTo>
                    <a:pt x="9548" y="4741"/>
                    <a:pt x="9519" y="4741"/>
                    <a:pt x="9478" y="4756"/>
                  </a:cubicBezTo>
                  <a:cubicBezTo>
                    <a:pt x="9448" y="4763"/>
                    <a:pt x="9419" y="4779"/>
                    <a:pt x="9395" y="4794"/>
                  </a:cubicBezTo>
                  <a:cubicBezTo>
                    <a:pt x="9342" y="4825"/>
                    <a:pt x="9289" y="4848"/>
                    <a:pt x="9201" y="4848"/>
                  </a:cubicBezTo>
                  <a:cubicBezTo>
                    <a:pt x="9054" y="4848"/>
                    <a:pt x="8906" y="4848"/>
                    <a:pt x="8765" y="4848"/>
                  </a:cubicBezTo>
                  <a:lnTo>
                    <a:pt x="8535" y="4848"/>
                  </a:lnTo>
                  <a:cubicBezTo>
                    <a:pt x="8494" y="4848"/>
                    <a:pt x="8447" y="4855"/>
                    <a:pt x="8400" y="4855"/>
                  </a:cubicBezTo>
                  <a:cubicBezTo>
                    <a:pt x="8347" y="4863"/>
                    <a:pt x="8294" y="4863"/>
                    <a:pt x="8241" y="4863"/>
                  </a:cubicBezTo>
                  <a:cubicBezTo>
                    <a:pt x="8093" y="4863"/>
                    <a:pt x="7946" y="4825"/>
                    <a:pt x="7864" y="4656"/>
                  </a:cubicBezTo>
                  <a:lnTo>
                    <a:pt x="7817" y="4565"/>
                  </a:lnTo>
                  <a:cubicBezTo>
                    <a:pt x="7746" y="4427"/>
                    <a:pt x="7675" y="4282"/>
                    <a:pt x="7622" y="4129"/>
                  </a:cubicBezTo>
                  <a:lnTo>
                    <a:pt x="7604" y="4075"/>
                  </a:lnTo>
                  <a:lnTo>
                    <a:pt x="7640" y="4037"/>
                  </a:lnTo>
                  <a:cubicBezTo>
                    <a:pt x="7657" y="4014"/>
                    <a:pt x="7675" y="3991"/>
                    <a:pt x="7693" y="3968"/>
                  </a:cubicBezTo>
                  <a:cubicBezTo>
                    <a:pt x="7734" y="3915"/>
                    <a:pt x="7775" y="3854"/>
                    <a:pt x="7840" y="3823"/>
                  </a:cubicBezTo>
                  <a:cubicBezTo>
                    <a:pt x="7887" y="3800"/>
                    <a:pt x="7923" y="3792"/>
                    <a:pt x="7952" y="3792"/>
                  </a:cubicBezTo>
                  <a:cubicBezTo>
                    <a:pt x="7964" y="3792"/>
                    <a:pt x="7976" y="3792"/>
                    <a:pt x="7981" y="3785"/>
                  </a:cubicBezTo>
                  <a:cubicBezTo>
                    <a:pt x="7981" y="3785"/>
                    <a:pt x="7993" y="3762"/>
                    <a:pt x="8005" y="3670"/>
                  </a:cubicBezTo>
                  <a:cubicBezTo>
                    <a:pt x="8017" y="3578"/>
                    <a:pt x="7999" y="3502"/>
                    <a:pt x="7976" y="3418"/>
                  </a:cubicBezTo>
                  <a:cubicBezTo>
                    <a:pt x="7964" y="3380"/>
                    <a:pt x="7958" y="3349"/>
                    <a:pt x="7952" y="3311"/>
                  </a:cubicBezTo>
                  <a:cubicBezTo>
                    <a:pt x="7923" y="3173"/>
                    <a:pt x="7928" y="3020"/>
                    <a:pt x="7934" y="2875"/>
                  </a:cubicBezTo>
                  <a:cubicBezTo>
                    <a:pt x="7934" y="2837"/>
                    <a:pt x="7934" y="2806"/>
                    <a:pt x="7934" y="2775"/>
                  </a:cubicBezTo>
                  <a:cubicBezTo>
                    <a:pt x="7940" y="2531"/>
                    <a:pt x="7870" y="2477"/>
                    <a:pt x="7716" y="2363"/>
                  </a:cubicBezTo>
                  <a:cubicBezTo>
                    <a:pt x="7693" y="2347"/>
                    <a:pt x="7669" y="2324"/>
                    <a:pt x="7646" y="2309"/>
                  </a:cubicBezTo>
                  <a:cubicBezTo>
                    <a:pt x="7604" y="2279"/>
                    <a:pt x="7563" y="2248"/>
                    <a:pt x="7522" y="2217"/>
                  </a:cubicBezTo>
                  <a:cubicBezTo>
                    <a:pt x="7381" y="2110"/>
                    <a:pt x="7216" y="1996"/>
                    <a:pt x="7127" y="1812"/>
                  </a:cubicBezTo>
                  <a:cubicBezTo>
                    <a:pt x="7074" y="1705"/>
                    <a:pt x="7068" y="1598"/>
                    <a:pt x="7057" y="1491"/>
                  </a:cubicBezTo>
                  <a:cubicBezTo>
                    <a:pt x="7045" y="1376"/>
                    <a:pt x="7039" y="1277"/>
                    <a:pt x="6968" y="1170"/>
                  </a:cubicBezTo>
                  <a:cubicBezTo>
                    <a:pt x="6939" y="1124"/>
                    <a:pt x="6909" y="1086"/>
                    <a:pt x="6886" y="1047"/>
                  </a:cubicBezTo>
                  <a:cubicBezTo>
                    <a:pt x="6809" y="933"/>
                    <a:pt x="6733" y="826"/>
                    <a:pt x="6668" y="688"/>
                  </a:cubicBezTo>
                  <a:cubicBezTo>
                    <a:pt x="6609" y="558"/>
                    <a:pt x="6562" y="497"/>
                    <a:pt x="6527" y="489"/>
                  </a:cubicBezTo>
                  <a:cubicBezTo>
                    <a:pt x="6479" y="482"/>
                    <a:pt x="6415" y="581"/>
                    <a:pt x="6367" y="650"/>
                  </a:cubicBezTo>
                  <a:cubicBezTo>
                    <a:pt x="6338" y="688"/>
                    <a:pt x="6314" y="734"/>
                    <a:pt x="6291" y="780"/>
                  </a:cubicBezTo>
                  <a:cubicBezTo>
                    <a:pt x="6203" y="948"/>
                    <a:pt x="6097" y="1155"/>
                    <a:pt x="5849" y="1047"/>
                  </a:cubicBezTo>
                  <a:cubicBezTo>
                    <a:pt x="5743" y="1002"/>
                    <a:pt x="5720" y="887"/>
                    <a:pt x="5696" y="795"/>
                  </a:cubicBezTo>
                  <a:cubicBezTo>
                    <a:pt x="5690" y="772"/>
                    <a:pt x="5684" y="749"/>
                    <a:pt x="5678" y="734"/>
                  </a:cubicBezTo>
                  <a:cubicBezTo>
                    <a:pt x="5661" y="680"/>
                    <a:pt x="5667" y="635"/>
                    <a:pt x="5667" y="612"/>
                  </a:cubicBezTo>
                  <a:cubicBezTo>
                    <a:pt x="5661" y="612"/>
                    <a:pt x="5655" y="604"/>
                    <a:pt x="5649" y="604"/>
                  </a:cubicBezTo>
                  <a:cubicBezTo>
                    <a:pt x="5643" y="604"/>
                    <a:pt x="5619" y="604"/>
                    <a:pt x="5549" y="635"/>
                  </a:cubicBezTo>
                  <a:lnTo>
                    <a:pt x="5531" y="642"/>
                  </a:lnTo>
                  <a:cubicBezTo>
                    <a:pt x="5295" y="711"/>
                    <a:pt x="5030" y="772"/>
                    <a:pt x="4801" y="688"/>
                  </a:cubicBezTo>
                  <a:cubicBezTo>
                    <a:pt x="4724" y="665"/>
                    <a:pt x="4653" y="612"/>
                    <a:pt x="4589" y="558"/>
                  </a:cubicBezTo>
                  <a:cubicBezTo>
                    <a:pt x="4524" y="512"/>
                    <a:pt x="4459" y="466"/>
                    <a:pt x="4394" y="443"/>
                  </a:cubicBezTo>
                  <a:cubicBezTo>
                    <a:pt x="4365" y="436"/>
                    <a:pt x="4347" y="428"/>
                    <a:pt x="4329" y="421"/>
                  </a:cubicBezTo>
                  <a:cubicBezTo>
                    <a:pt x="4282" y="405"/>
                    <a:pt x="4259" y="398"/>
                    <a:pt x="4188" y="352"/>
                  </a:cubicBezTo>
                  <a:lnTo>
                    <a:pt x="4135" y="306"/>
                  </a:lnTo>
                  <a:lnTo>
                    <a:pt x="4141" y="298"/>
                  </a:lnTo>
                  <a:cubicBezTo>
                    <a:pt x="4123" y="283"/>
                    <a:pt x="4111" y="268"/>
                    <a:pt x="4106" y="260"/>
                  </a:cubicBezTo>
                  <a:lnTo>
                    <a:pt x="4141" y="199"/>
                  </a:lnTo>
                  <a:lnTo>
                    <a:pt x="4141" y="199"/>
                  </a:lnTo>
                  <a:lnTo>
                    <a:pt x="4100" y="252"/>
                  </a:lnTo>
                  <a:lnTo>
                    <a:pt x="4082" y="229"/>
                  </a:lnTo>
                  <a:cubicBezTo>
                    <a:pt x="4029" y="161"/>
                    <a:pt x="3982" y="99"/>
                    <a:pt x="3958" y="0"/>
                  </a:cubicBezTo>
                  <a:cubicBezTo>
                    <a:pt x="3923" y="23"/>
                    <a:pt x="3888" y="38"/>
                    <a:pt x="3852" y="61"/>
                  </a:cubicBezTo>
                  <a:lnTo>
                    <a:pt x="3799" y="92"/>
                  </a:lnTo>
                  <a:cubicBezTo>
                    <a:pt x="3670" y="161"/>
                    <a:pt x="3605" y="191"/>
                    <a:pt x="3446" y="191"/>
                  </a:cubicBezTo>
                  <a:cubicBezTo>
                    <a:pt x="3340" y="199"/>
                    <a:pt x="3299" y="229"/>
                    <a:pt x="3222" y="291"/>
                  </a:cubicBezTo>
                  <a:cubicBezTo>
                    <a:pt x="3198" y="313"/>
                    <a:pt x="3169" y="336"/>
                    <a:pt x="3140" y="359"/>
                  </a:cubicBezTo>
                  <a:cubicBezTo>
                    <a:pt x="3051" y="421"/>
                    <a:pt x="2986" y="428"/>
                    <a:pt x="2922" y="428"/>
                  </a:cubicBezTo>
                  <a:cubicBezTo>
                    <a:pt x="2880" y="428"/>
                    <a:pt x="2839" y="428"/>
                    <a:pt x="2792" y="451"/>
                  </a:cubicBezTo>
                  <a:cubicBezTo>
                    <a:pt x="2733" y="474"/>
                    <a:pt x="2692" y="528"/>
                    <a:pt x="2645" y="596"/>
                  </a:cubicBezTo>
                  <a:cubicBezTo>
                    <a:pt x="2609" y="650"/>
                    <a:pt x="2562" y="703"/>
                    <a:pt x="2509" y="757"/>
                  </a:cubicBezTo>
                  <a:cubicBezTo>
                    <a:pt x="2445" y="810"/>
                    <a:pt x="2380" y="833"/>
                    <a:pt x="2321" y="849"/>
                  </a:cubicBezTo>
                  <a:cubicBezTo>
                    <a:pt x="2280" y="864"/>
                    <a:pt x="2238" y="872"/>
                    <a:pt x="2203" y="895"/>
                  </a:cubicBezTo>
                  <a:cubicBezTo>
                    <a:pt x="2115" y="948"/>
                    <a:pt x="2126" y="1017"/>
                    <a:pt x="2162" y="1193"/>
                  </a:cubicBezTo>
                  <a:lnTo>
                    <a:pt x="2179" y="1262"/>
                  </a:lnTo>
                  <a:cubicBezTo>
                    <a:pt x="2221" y="1453"/>
                    <a:pt x="2256" y="1659"/>
                    <a:pt x="2197" y="1774"/>
                  </a:cubicBezTo>
                  <a:cubicBezTo>
                    <a:pt x="2138" y="1881"/>
                    <a:pt x="2020" y="1866"/>
                    <a:pt x="1932" y="1858"/>
                  </a:cubicBezTo>
                  <a:cubicBezTo>
                    <a:pt x="1903" y="1858"/>
                    <a:pt x="1879" y="1850"/>
                    <a:pt x="1855" y="1850"/>
                  </a:cubicBezTo>
                  <a:cubicBezTo>
                    <a:pt x="1726" y="1858"/>
                    <a:pt x="1673" y="1881"/>
                    <a:pt x="1573" y="1980"/>
                  </a:cubicBezTo>
                  <a:cubicBezTo>
                    <a:pt x="1549" y="2011"/>
                    <a:pt x="1520" y="2049"/>
                    <a:pt x="1496" y="2087"/>
                  </a:cubicBezTo>
                  <a:cubicBezTo>
                    <a:pt x="1461" y="2149"/>
                    <a:pt x="1420" y="2210"/>
                    <a:pt x="1372" y="2248"/>
                  </a:cubicBezTo>
                  <a:cubicBezTo>
                    <a:pt x="1319" y="2286"/>
                    <a:pt x="1261" y="2286"/>
                    <a:pt x="1208" y="2279"/>
                  </a:cubicBezTo>
                  <a:cubicBezTo>
                    <a:pt x="1190" y="2279"/>
                    <a:pt x="1172" y="2271"/>
                    <a:pt x="1155" y="2279"/>
                  </a:cubicBezTo>
                  <a:cubicBezTo>
                    <a:pt x="1101" y="2279"/>
                    <a:pt x="1078" y="2294"/>
                    <a:pt x="1037" y="2317"/>
                  </a:cubicBezTo>
                  <a:cubicBezTo>
                    <a:pt x="1019" y="2324"/>
                    <a:pt x="995" y="2340"/>
                    <a:pt x="972" y="2347"/>
                  </a:cubicBezTo>
                  <a:cubicBezTo>
                    <a:pt x="819" y="2409"/>
                    <a:pt x="807" y="2416"/>
                    <a:pt x="742" y="2592"/>
                  </a:cubicBezTo>
                  <a:cubicBezTo>
                    <a:pt x="736" y="2615"/>
                    <a:pt x="725" y="2638"/>
                    <a:pt x="719" y="2676"/>
                  </a:cubicBezTo>
                  <a:cubicBezTo>
                    <a:pt x="707" y="2714"/>
                    <a:pt x="695" y="2753"/>
                    <a:pt x="683" y="2791"/>
                  </a:cubicBezTo>
                  <a:cubicBezTo>
                    <a:pt x="689" y="2814"/>
                    <a:pt x="689" y="2837"/>
                    <a:pt x="695" y="2860"/>
                  </a:cubicBezTo>
                  <a:cubicBezTo>
                    <a:pt x="713" y="2936"/>
                    <a:pt x="754" y="2982"/>
                    <a:pt x="801" y="3043"/>
                  </a:cubicBezTo>
                  <a:cubicBezTo>
                    <a:pt x="825" y="3066"/>
                    <a:pt x="842" y="3097"/>
                    <a:pt x="866" y="3127"/>
                  </a:cubicBezTo>
                  <a:cubicBezTo>
                    <a:pt x="895" y="3173"/>
                    <a:pt x="925" y="3211"/>
                    <a:pt x="954" y="3250"/>
                  </a:cubicBezTo>
                  <a:cubicBezTo>
                    <a:pt x="1007" y="3334"/>
                    <a:pt x="1060" y="3410"/>
                    <a:pt x="1131" y="3487"/>
                  </a:cubicBezTo>
                  <a:cubicBezTo>
                    <a:pt x="1160" y="3525"/>
                    <a:pt x="1190" y="3563"/>
                    <a:pt x="1213" y="3601"/>
                  </a:cubicBezTo>
                  <a:cubicBezTo>
                    <a:pt x="1243" y="3647"/>
                    <a:pt x="1272" y="3693"/>
                    <a:pt x="1302" y="3716"/>
                  </a:cubicBezTo>
                  <a:cubicBezTo>
                    <a:pt x="1343" y="3754"/>
                    <a:pt x="1390" y="3762"/>
                    <a:pt x="1437" y="3777"/>
                  </a:cubicBezTo>
                  <a:cubicBezTo>
                    <a:pt x="1484" y="3792"/>
                    <a:pt x="1537" y="3800"/>
                    <a:pt x="1590" y="3838"/>
                  </a:cubicBezTo>
                  <a:cubicBezTo>
                    <a:pt x="1832" y="3999"/>
                    <a:pt x="1820" y="4282"/>
                    <a:pt x="1808" y="4534"/>
                  </a:cubicBezTo>
                  <a:cubicBezTo>
                    <a:pt x="1802" y="4633"/>
                    <a:pt x="1797" y="4741"/>
                    <a:pt x="1808" y="4832"/>
                  </a:cubicBezTo>
                  <a:cubicBezTo>
                    <a:pt x="1826" y="4978"/>
                    <a:pt x="1879" y="5092"/>
                    <a:pt x="1938" y="5222"/>
                  </a:cubicBezTo>
                  <a:cubicBezTo>
                    <a:pt x="1997" y="5352"/>
                    <a:pt x="2062" y="5490"/>
                    <a:pt x="2079" y="5650"/>
                  </a:cubicBezTo>
                  <a:cubicBezTo>
                    <a:pt x="2091" y="5750"/>
                    <a:pt x="2085" y="5849"/>
                    <a:pt x="2079" y="5941"/>
                  </a:cubicBezTo>
                  <a:cubicBezTo>
                    <a:pt x="2079" y="5994"/>
                    <a:pt x="2073" y="6040"/>
                    <a:pt x="2073" y="6094"/>
                  </a:cubicBezTo>
                  <a:cubicBezTo>
                    <a:pt x="2073" y="6247"/>
                    <a:pt x="2056" y="6323"/>
                    <a:pt x="2032" y="6415"/>
                  </a:cubicBezTo>
                  <a:lnTo>
                    <a:pt x="2003" y="6553"/>
                  </a:lnTo>
                  <a:cubicBezTo>
                    <a:pt x="1961" y="6736"/>
                    <a:pt x="1944" y="6828"/>
                    <a:pt x="1785" y="7011"/>
                  </a:cubicBezTo>
                  <a:cubicBezTo>
                    <a:pt x="1738" y="7065"/>
                    <a:pt x="1696" y="7111"/>
                    <a:pt x="1649" y="7164"/>
                  </a:cubicBezTo>
                  <a:cubicBezTo>
                    <a:pt x="1596" y="7218"/>
                    <a:pt x="1549" y="7279"/>
                    <a:pt x="1502" y="7333"/>
                  </a:cubicBezTo>
                  <a:lnTo>
                    <a:pt x="1484" y="7355"/>
                  </a:lnTo>
                  <a:cubicBezTo>
                    <a:pt x="1314" y="7570"/>
                    <a:pt x="1243" y="7669"/>
                    <a:pt x="1337" y="7906"/>
                  </a:cubicBezTo>
                  <a:cubicBezTo>
                    <a:pt x="1402" y="8067"/>
                    <a:pt x="1508" y="8204"/>
                    <a:pt x="1614" y="8342"/>
                  </a:cubicBezTo>
                  <a:cubicBezTo>
                    <a:pt x="1667" y="8411"/>
                    <a:pt x="1726" y="8487"/>
                    <a:pt x="1773" y="8564"/>
                  </a:cubicBezTo>
                  <a:cubicBezTo>
                    <a:pt x="1938" y="8816"/>
                    <a:pt x="1903" y="9015"/>
                    <a:pt x="1797" y="9236"/>
                  </a:cubicBezTo>
                  <a:cubicBezTo>
                    <a:pt x="1779" y="9275"/>
                    <a:pt x="1761" y="9298"/>
                    <a:pt x="1749" y="9328"/>
                  </a:cubicBezTo>
                  <a:cubicBezTo>
                    <a:pt x="1708" y="9405"/>
                    <a:pt x="1685" y="9450"/>
                    <a:pt x="1673" y="9550"/>
                  </a:cubicBezTo>
                  <a:cubicBezTo>
                    <a:pt x="1661" y="9634"/>
                    <a:pt x="1679" y="9672"/>
                    <a:pt x="1702" y="9733"/>
                  </a:cubicBezTo>
                  <a:cubicBezTo>
                    <a:pt x="1714" y="9764"/>
                    <a:pt x="1732" y="9802"/>
                    <a:pt x="1744" y="9856"/>
                  </a:cubicBezTo>
                  <a:cubicBezTo>
                    <a:pt x="1814" y="10139"/>
                    <a:pt x="1838" y="10460"/>
                    <a:pt x="1814" y="10712"/>
                  </a:cubicBezTo>
                  <a:cubicBezTo>
                    <a:pt x="1797" y="10919"/>
                    <a:pt x="1726" y="11048"/>
                    <a:pt x="1585" y="11163"/>
                  </a:cubicBezTo>
                  <a:cubicBezTo>
                    <a:pt x="1549" y="11194"/>
                    <a:pt x="1502" y="11217"/>
                    <a:pt x="1461" y="11232"/>
                  </a:cubicBezTo>
                  <a:cubicBezTo>
                    <a:pt x="1408" y="11255"/>
                    <a:pt x="1355" y="11286"/>
                    <a:pt x="1325" y="11324"/>
                  </a:cubicBezTo>
                  <a:cubicBezTo>
                    <a:pt x="1278" y="11377"/>
                    <a:pt x="1284" y="11400"/>
                    <a:pt x="1284" y="11477"/>
                  </a:cubicBezTo>
                  <a:cubicBezTo>
                    <a:pt x="1284" y="11515"/>
                    <a:pt x="1284" y="11561"/>
                    <a:pt x="1284" y="11622"/>
                  </a:cubicBezTo>
                  <a:cubicBezTo>
                    <a:pt x="1272" y="11775"/>
                    <a:pt x="1243" y="11821"/>
                    <a:pt x="1172" y="11913"/>
                  </a:cubicBezTo>
                  <a:lnTo>
                    <a:pt x="1149" y="11943"/>
                  </a:lnTo>
                  <a:cubicBezTo>
                    <a:pt x="1084" y="12027"/>
                    <a:pt x="1007" y="12104"/>
                    <a:pt x="931" y="12172"/>
                  </a:cubicBezTo>
                  <a:cubicBezTo>
                    <a:pt x="831" y="12257"/>
                    <a:pt x="742" y="12341"/>
                    <a:pt x="683" y="12455"/>
                  </a:cubicBezTo>
                  <a:cubicBezTo>
                    <a:pt x="630" y="12562"/>
                    <a:pt x="624" y="12692"/>
                    <a:pt x="624" y="12830"/>
                  </a:cubicBezTo>
                  <a:cubicBezTo>
                    <a:pt x="618" y="12968"/>
                    <a:pt x="618" y="13121"/>
                    <a:pt x="554" y="13243"/>
                  </a:cubicBezTo>
                  <a:cubicBezTo>
                    <a:pt x="489" y="13373"/>
                    <a:pt x="406" y="13403"/>
                    <a:pt x="342" y="13434"/>
                  </a:cubicBezTo>
                  <a:cubicBezTo>
                    <a:pt x="265" y="13465"/>
                    <a:pt x="224" y="13480"/>
                    <a:pt x="212" y="13618"/>
                  </a:cubicBezTo>
                  <a:cubicBezTo>
                    <a:pt x="206" y="13709"/>
                    <a:pt x="206" y="13816"/>
                    <a:pt x="212" y="13916"/>
                  </a:cubicBezTo>
                  <a:cubicBezTo>
                    <a:pt x="212" y="13962"/>
                    <a:pt x="212" y="14000"/>
                    <a:pt x="218" y="14038"/>
                  </a:cubicBezTo>
                  <a:cubicBezTo>
                    <a:pt x="224" y="14290"/>
                    <a:pt x="206" y="14321"/>
                    <a:pt x="77" y="14451"/>
                  </a:cubicBezTo>
                  <a:lnTo>
                    <a:pt x="59" y="14466"/>
                  </a:lnTo>
                  <a:cubicBezTo>
                    <a:pt x="35" y="14489"/>
                    <a:pt x="18" y="14505"/>
                    <a:pt x="0" y="14527"/>
                  </a:cubicBezTo>
                  <a:cubicBezTo>
                    <a:pt x="6" y="14558"/>
                    <a:pt x="18" y="14589"/>
                    <a:pt x="18" y="14627"/>
                  </a:cubicBezTo>
                  <a:cubicBezTo>
                    <a:pt x="24" y="14703"/>
                    <a:pt x="24" y="14787"/>
                    <a:pt x="18" y="14864"/>
                  </a:cubicBezTo>
                  <a:cubicBezTo>
                    <a:pt x="12" y="14963"/>
                    <a:pt x="6" y="15055"/>
                    <a:pt x="29" y="15139"/>
                  </a:cubicBezTo>
                  <a:cubicBezTo>
                    <a:pt x="47" y="15208"/>
                    <a:pt x="88" y="15277"/>
                    <a:pt x="130" y="15338"/>
                  </a:cubicBezTo>
                  <a:cubicBezTo>
                    <a:pt x="159" y="15376"/>
                    <a:pt x="183" y="15422"/>
                    <a:pt x="206" y="15460"/>
                  </a:cubicBezTo>
                  <a:cubicBezTo>
                    <a:pt x="224" y="15491"/>
                    <a:pt x="236" y="15514"/>
                    <a:pt x="247" y="15544"/>
                  </a:cubicBezTo>
                  <a:cubicBezTo>
                    <a:pt x="300" y="15644"/>
                    <a:pt x="348" y="15728"/>
                    <a:pt x="348" y="15896"/>
                  </a:cubicBezTo>
                  <a:cubicBezTo>
                    <a:pt x="353" y="16003"/>
                    <a:pt x="348" y="16110"/>
                    <a:pt x="348" y="16210"/>
                  </a:cubicBezTo>
                  <a:cubicBezTo>
                    <a:pt x="348" y="16263"/>
                    <a:pt x="348" y="16317"/>
                    <a:pt x="348" y="16370"/>
                  </a:cubicBezTo>
                  <a:cubicBezTo>
                    <a:pt x="348" y="16431"/>
                    <a:pt x="342" y="16508"/>
                    <a:pt x="336" y="16592"/>
                  </a:cubicBezTo>
                  <a:cubicBezTo>
                    <a:pt x="324" y="16829"/>
                    <a:pt x="306" y="17127"/>
                    <a:pt x="406" y="17249"/>
                  </a:cubicBezTo>
                  <a:cubicBezTo>
                    <a:pt x="477" y="17334"/>
                    <a:pt x="530" y="17326"/>
                    <a:pt x="601" y="17234"/>
                  </a:cubicBezTo>
                  <a:cubicBezTo>
                    <a:pt x="613" y="17219"/>
                    <a:pt x="618" y="17204"/>
                    <a:pt x="624" y="17188"/>
                  </a:cubicBezTo>
                  <a:cubicBezTo>
                    <a:pt x="642" y="17150"/>
                    <a:pt x="660" y="17112"/>
                    <a:pt x="725" y="17081"/>
                  </a:cubicBezTo>
                  <a:cubicBezTo>
                    <a:pt x="772" y="17058"/>
                    <a:pt x="831" y="17066"/>
                    <a:pt x="889" y="17074"/>
                  </a:cubicBezTo>
                  <a:cubicBezTo>
                    <a:pt x="913" y="17074"/>
                    <a:pt x="931" y="17081"/>
                    <a:pt x="948" y="17081"/>
                  </a:cubicBezTo>
                  <a:cubicBezTo>
                    <a:pt x="1172" y="17081"/>
                    <a:pt x="1343" y="16967"/>
                    <a:pt x="1543" y="16829"/>
                  </a:cubicBezTo>
                  <a:lnTo>
                    <a:pt x="1573" y="16806"/>
                  </a:lnTo>
                  <a:cubicBezTo>
                    <a:pt x="1749" y="16684"/>
                    <a:pt x="1814" y="16485"/>
                    <a:pt x="1891" y="16240"/>
                  </a:cubicBezTo>
                  <a:cubicBezTo>
                    <a:pt x="1908" y="16179"/>
                    <a:pt x="1932" y="16110"/>
                    <a:pt x="1956" y="16041"/>
                  </a:cubicBezTo>
                  <a:cubicBezTo>
                    <a:pt x="1967" y="16003"/>
                    <a:pt x="1979" y="15965"/>
                    <a:pt x="1991" y="15934"/>
                  </a:cubicBezTo>
                  <a:cubicBezTo>
                    <a:pt x="2056" y="15743"/>
                    <a:pt x="2121" y="15544"/>
                    <a:pt x="2262" y="15391"/>
                  </a:cubicBezTo>
                  <a:cubicBezTo>
                    <a:pt x="2338" y="15307"/>
                    <a:pt x="2421" y="15216"/>
                    <a:pt x="2503" y="15162"/>
                  </a:cubicBezTo>
                  <a:cubicBezTo>
                    <a:pt x="2533" y="15139"/>
                    <a:pt x="2568" y="15131"/>
                    <a:pt x="2604" y="15124"/>
                  </a:cubicBezTo>
                  <a:cubicBezTo>
                    <a:pt x="2633" y="15116"/>
                    <a:pt x="2674" y="15101"/>
                    <a:pt x="2692" y="15086"/>
                  </a:cubicBezTo>
                  <a:cubicBezTo>
                    <a:pt x="2692" y="15063"/>
                    <a:pt x="2692" y="15040"/>
                    <a:pt x="2692" y="15024"/>
                  </a:cubicBezTo>
                  <a:lnTo>
                    <a:pt x="2698" y="14497"/>
                  </a:lnTo>
                  <a:lnTo>
                    <a:pt x="2810" y="15009"/>
                  </a:lnTo>
                  <a:cubicBezTo>
                    <a:pt x="2821" y="15063"/>
                    <a:pt x="2821" y="15109"/>
                    <a:pt x="2804" y="15147"/>
                  </a:cubicBezTo>
                  <a:cubicBezTo>
                    <a:pt x="2798" y="15216"/>
                    <a:pt x="2792" y="15284"/>
                    <a:pt x="2804" y="15338"/>
                  </a:cubicBezTo>
                  <a:cubicBezTo>
                    <a:pt x="2810" y="15361"/>
                    <a:pt x="2857" y="15552"/>
                    <a:pt x="2869" y="15575"/>
                  </a:cubicBezTo>
                  <a:cubicBezTo>
                    <a:pt x="2939" y="15720"/>
                    <a:pt x="3204" y="15774"/>
                    <a:pt x="3293" y="15797"/>
                  </a:cubicBezTo>
                  <a:cubicBezTo>
                    <a:pt x="3316" y="15804"/>
                    <a:pt x="3340" y="15804"/>
                    <a:pt x="3363" y="15812"/>
                  </a:cubicBezTo>
                  <a:cubicBezTo>
                    <a:pt x="3499" y="15835"/>
                    <a:pt x="3646" y="15865"/>
                    <a:pt x="3776" y="16003"/>
                  </a:cubicBezTo>
                  <a:cubicBezTo>
                    <a:pt x="3870" y="16103"/>
                    <a:pt x="3911" y="16240"/>
                    <a:pt x="3952" y="16370"/>
                  </a:cubicBezTo>
                  <a:cubicBezTo>
                    <a:pt x="3976" y="16447"/>
                    <a:pt x="4000" y="16523"/>
                    <a:pt x="4029" y="16584"/>
                  </a:cubicBezTo>
                  <a:cubicBezTo>
                    <a:pt x="4064" y="16492"/>
                    <a:pt x="4070" y="16408"/>
                    <a:pt x="4082" y="16301"/>
                  </a:cubicBezTo>
                  <a:cubicBezTo>
                    <a:pt x="4088" y="16263"/>
                    <a:pt x="4088" y="16217"/>
                    <a:pt x="4100" y="16171"/>
                  </a:cubicBezTo>
                  <a:cubicBezTo>
                    <a:pt x="4106" y="16133"/>
                    <a:pt x="4117" y="16087"/>
                    <a:pt x="4135" y="16041"/>
                  </a:cubicBezTo>
                  <a:cubicBezTo>
                    <a:pt x="4147" y="16011"/>
                    <a:pt x="4159" y="15973"/>
                    <a:pt x="4164" y="15950"/>
                  </a:cubicBezTo>
                  <a:cubicBezTo>
                    <a:pt x="4170" y="15911"/>
                    <a:pt x="4176" y="15865"/>
                    <a:pt x="4188" y="15820"/>
                  </a:cubicBezTo>
                  <a:cubicBezTo>
                    <a:pt x="4200" y="15728"/>
                    <a:pt x="4218" y="15628"/>
                    <a:pt x="4247" y="15544"/>
                  </a:cubicBezTo>
                  <a:cubicBezTo>
                    <a:pt x="4377" y="15147"/>
                    <a:pt x="4612" y="15185"/>
                    <a:pt x="4824" y="15208"/>
                  </a:cubicBezTo>
                  <a:cubicBezTo>
                    <a:pt x="4936" y="15223"/>
                    <a:pt x="5048" y="15239"/>
                    <a:pt x="5154" y="15200"/>
                  </a:cubicBezTo>
                  <a:cubicBezTo>
                    <a:pt x="5201" y="15185"/>
                    <a:pt x="5231" y="15124"/>
                    <a:pt x="5272" y="15047"/>
                  </a:cubicBezTo>
                  <a:cubicBezTo>
                    <a:pt x="5313" y="14963"/>
                    <a:pt x="5366" y="14864"/>
                    <a:pt x="5454" y="14841"/>
                  </a:cubicBezTo>
                  <a:cubicBezTo>
                    <a:pt x="5584" y="14810"/>
                    <a:pt x="5696" y="15040"/>
                    <a:pt x="5784" y="15269"/>
                  </a:cubicBezTo>
                  <a:cubicBezTo>
                    <a:pt x="5808" y="15330"/>
                    <a:pt x="5831" y="15414"/>
                    <a:pt x="5855" y="15498"/>
                  </a:cubicBezTo>
                  <a:cubicBezTo>
                    <a:pt x="5890" y="15636"/>
                    <a:pt x="5949" y="15843"/>
                    <a:pt x="6008" y="15858"/>
                  </a:cubicBezTo>
                  <a:cubicBezTo>
                    <a:pt x="6038" y="15865"/>
                    <a:pt x="6085" y="15827"/>
                    <a:pt x="6138" y="15751"/>
                  </a:cubicBezTo>
                  <a:lnTo>
                    <a:pt x="6179" y="15690"/>
                  </a:lnTo>
                  <a:cubicBezTo>
                    <a:pt x="6309" y="15491"/>
                    <a:pt x="6532" y="15147"/>
                    <a:pt x="6733" y="15338"/>
                  </a:cubicBezTo>
                  <a:cubicBezTo>
                    <a:pt x="6815" y="15414"/>
                    <a:pt x="6856" y="15529"/>
                    <a:pt x="6886" y="15628"/>
                  </a:cubicBezTo>
                  <a:cubicBezTo>
                    <a:pt x="6915" y="15720"/>
                    <a:pt x="6945" y="15797"/>
                    <a:pt x="6998" y="15858"/>
                  </a:cubicBezTo>
                  <a:cubicBezTo>
                    <a:pt x="7045" y="15911"/>
                    <a:pt x="7110" y="15934"/>
                    <a:pt x="7174" y="15965"/>
                  </a:cubicBezTo>
                  <a:cubicBezTo>
                    <a:pt x="7245" y="15995"/>
                    <a:pt x="7316" y="16026"/>
                    <a:pt x="7381" y="16087"/>
                  </a:cubicBezTo>
                  <a:cubicBezTo>
                    <a:pt x="7422" y="16125"/>
                    <a:pt x="7457" y="16179"/>
                    <a:pt x="7493" y="16225"/>
                  </a:cubicBezTo>
                  <a:cubicBezTo>
                    <a:pt x="7534" y="16278"/>
                    <a:pt x="7575" y="16332"/>
                    <a:pt x="7622" y="16378"/>
                  </a:cubicBezTo>
                  <a:cubicBezTo>
                    <a:pt x="7640" y="16393"/>
                    <a:pt x="7669" y="16416"/>
                    <a:pt x="7693" y="16431"/>
                  </a:cubicBezTo>
                  <a:cubicBezTo>
                    <a:pt x="7746" y="16470"/>
                    <a:pt x="7799" y="16515"/>
                    <a:pt x="7834" y="16569"/>
                  </a:cubicBezTo>
                  <a:cubicBezTo>
                    <a:pt x="7917" y="16699"/>
                    <a:pt x="7952" y="16882"/>
                    <a:pt x="7952" y="17135"/>
                  </a:cubicBezTo>
                  <a:cubicBezTo>
                    <a:pt x="7952" y="17295"/>
                    <a:pt x="7970" y="17456"/>
                    <a:pt x="7987" y="17616"/>
                  </a:cubicBezTo>
                  <a:cubicBezTo>
                    <a:pt x="7999" y="17716"/>
                    <a:pt x="8011" y="17815"/>
                    <a:pt x="8017" y="17922"/>
                  </a:cubicBezTo>
                  <a:cubicBezTo>
                    <a:pt x="8034" y="18182"/>
                    <a:pt x="8111" y="18519"/>
                    <a:pt x="8176" y="18779"/>
                  </a:cubicBezTo>
                  <a:lnTo>
                    <a:pt x="8199" y="18878"/>
                  </a:lnTo>
                  <a:cubicBezTo>
                    <a:pt x="8223" y="18977"/>
                    <a:pt x="8252" y="19039"/>
                    <a:pt x="8288" y="19115"/>
                  </a:cubicBezTo>
                  <a:cubicBezTo>
                    <a:pt x="8300" y="19146"/>
                    <a:pt x="8317" y="19176"/>
                    <a:pt x="8335" y="19207"/>
                  </a:cubicBezTo>
                  <a:cubicBezTo>
                    <a:pt x="8376" y="19291"/>
                    <a:pt x="8388" y="19367"/>
                    <a:pt x="8400" y="19436"/>
                  </a:cubicBezTo>
                  <a:cubicBezTo>
                    <a:pt x="8406" y="19474"/>
                    <a:pt x="8411" y="19513"/>
                    <a:pt x="8423" y="19551"/>
                  </a:cubicBezTo>
                  <a:cubicBezTo>
                    <a:pt x="8453" y="19666"/>
                    <a:pt x="8453" y="19666"/>
                    <a:pt x="8517" y="19673"/>
                  </a:cubicBezTo>
                  <a:cubicBezTo>
                    <a:pt x="8535" y="19673"/>
                    <a:pt x="8553" y="19681"/>
                    <a:pt x="8576" y="19681"/>
                  </a:cubicBezTo>
                  <a:cubicBezTo>
                    <a:pt x="8677" y="19696"/>
                    <a:pt x="8747" y="19765"/>
                    <a:pt x="8818" y="19826"/>
                  </a:cubicBezTo>
                  <a:cubicBezTo>
                    <a:pt x="8877" y="19880"/>
                    <a:pt x="8936" y="19933"/>
                    <a:pt x="9006" y="19948"/>
                  </a:cubicBezTo>
                  <a:cubicBezTo>
                    <a:pt x="9042" y="19956"/>
                    <a:pt x="9077" y="19964"/>
                    <a:pt x="9112" y="19979"/>
                  </a:cubicBezTo>
                  <a:cubicBezTo>
                    <a:pt x="9236" y="20017"/>
                    <a:pt x="9301" y="20033"/>
                    <a:pt x="9372" y="19948"/>
                  </a:cubicBezTo>
                  <a:cubicBezTo>
                    <a:pt x="9484" y="19803"/>
                    <a:pt x="9578" y="19704"/>
                    <a:pt x="9725" y="19620"/>
                  </a:cubicBezTo>
                  <a:lnTo>
                    <a:pt x="9766" y="19597"/>
                  </a:lnTo>
                  <a:lnTo>
                    <a:pt x="9796" y="19643"/>
                  </a:lnTo>
                  <a:cubicBezTo>
                    <a:pt x="9908" y="19811"/>
                    <a:pt x="10067" y="19796"/>
                    <a:pt x="10249" y="19788"/>
                  </a:cubicBezTo>
                  <a:cubicBezTo>
                    <a:pt x="10302" y="19788"/>
                    <a:pt x="10349" y="19780"/>
                    <a:pt x="10402" y="19780"/>
                  </a:cubicBezTo>
                  <a:cubicBezTo>
                    <a:pt x="10550" y="19780"/>
                    <a:pt x="10667" y="19796"/>
                    <a:pt x="10773" y="19864"/>
                  </a:cubicBezTo>
                  <a:cubicBezTo>
                    <a:pt x="10821" y="19895"/>
                    <a:pt x="10862" y="19926"/>
                    <a:pt x="10909" y="19979"/>
                  </a:cubicBezTo>
                  <a:cubicBezTo>
                    <a:pt x="10909" y="19964"/>
                    <a:pt x="10915" y="19948"/>
                    <a:pt x="10921" y="19933"/>
                  </a:cubicBezTo>
                  <a:cubicBezTo>
                    <a:pt x="10938" y="19864"/>
                    <a:pt x="10968" y="19803"/>
                    <a:pt x="11015" y="19757"/>
                  </a:cubicBezTo>
                  <a:cubicBezTo>
                    <a:pt x="11109" y="19673"/>
                    <a:pt x="11245" y="19681"/>
                    <a:pt x="11368" y="19788"/>
                  </a:cubicBezTo>
                  <a:cubicBezTo>
                    <a:pt x="11410" y="19818"/>
                    <a:pt x="11439" y="19872"/>
                    <a:pt x="11463" y="19918"/>
                  </a:cubicBezTo>
                  <a:cubicBezTo>
                    <a:pt x="11486" y="19956"/>
                    <a:pt x="11510" y="19994"/>
                    <a:pt x="11539" y="20017"/>
                  </a:cubicBezTo>
                  <a:cubicBezTo>
                    <a:pt x="11557" y="20033"/>
                    <a:pt x="11580" y="20048"/>
                    <a:pt x="11604" y="20055"/>
                  </a:cubicBezTo>
                  <a:cubicBezTo>
                    <a:pt x="11645" y="20078"/>
                    <a:pt x="11687" y="20101"/>
                    <a:pt x="11722" y="20147"/>
                  </a:cubicBezTo>
                  <a:cubicBezTo>
                    <a:pt x="11751" y="20185"/>
                    <a:pt x="11757" y="20239"/>
                    <a:pt x="11757" y="20277"/>
                  </a:cubicBezTo>
                  <a:cubicBezTo>
                    <a:pt x="11757" y="20293"/>
                    <a:pt x="11757" y="20308"/>
                    <a:pt x="11763" y="20315"/>
                  </a:cubicBezTo>
                  <a:cubicBezTo>
                    <a:pt x="11769" y="20323"/>
                    <a:pt x="11822" y="20315"/>
                    <a:pt x="11851" y="20308"/>
                  </a:cubicBezTo>
                  <a:cubicBezTo>
                    <a:pt x="11863" y="20308"/>
                    <a:pt x="11875" y="20308"/>
                    <a:pt x="11881" y="20300"/>
                  </a:cubicBezTo>
                  <a:cubicBezTo>
                    <a:pt x="11946" y="20239"/>
                    <a:pt x="12075" y="20239"/>
                    <a:pt x="12264" y="20254"/>
                  </a:cubicBezTo>
                  <a:cubicBezTo>
                    <a:pt x="12346" y="20262"/>
                    <a:pt x="12470" y="20262"/>
                    <a:pt x="12493" y="20247"/>
                  </a:cubicBezTo>
                  <a:lnTo>
                    <a:pt x="12546" y="20208"/>
                  </a:lnTo>
                  <a:cubicBezTo>
                    <a:pt x="12605" y="20163"/>
                    <a:pt x="12664" y="20117"/>
                    <a:pt x="12747" y="20071"/>
                  </a:cubicBezTo>
                  <a:cubicBezTo>
                    <a:pt x="12776" y="20056"/>
                    <a:pt x="12812" y="20033"/>
                    <a:pt x="12841" y="20010"/>
                  </a:cubicBezTo>
                  <a:cubicBezTo>
                    <a:pt x="12900" y="19971"/>
                    <a:pt x="12959" y="19933"/>
                    <a:pt x="13018" y="19910"/>
                  </a:cubicBezTo>
                  <a:cubicBezTo>
                    <a:pt x="13041" y="19903"/>
                    <a:pt x="13077" y="19895"/>
                    <a:pt x="13112" y="19887"/>
                  </a:cubicBezTo>
                  <a:cubicBezTo>
                    <a:pt x="13159" y="19880"/>
                    <a:pt x="13253" y="19864"/>
                    <a:pt x="13265" y="19834"/>
                  </a:cubicBezTo>
                  <a:lnTo>
                    <a:pt x="13283" y="19788"/>
                  </a:lnTo>
                  <a:lnTo>
                    <a:pt x="13324" y="19796"/>
                  </a:lnTo>
                  <a:cubicBezTo>
                    <a:pt x="13513" y="19818"/>
                    <a:pt x="13501" y="20071"/>
                    <a:pt x="13495" y="20254"/>
                  </a:cubicBezTo>
                  <a:cubicBezTo>
                    <a:pt x="13489" y="20377"/>
                    <a:pt x="13489" y="20514"/>
                    <a:pt x="13530" y="20560"/>
                  </a:cubicBezTo>
                  <a:cubicBezTo>
                    <a:pt x="13601" y="20637"/>
                    <a:pt x="13707" y="20644"/>
                    <a:pt x="13819" y="20660"/>
                  </a:cubicBezTo>
                  <a:cubicBezTo>
                    <a:pt x="13919" y="20667"/>
                    <a:pt x="14025" y="20675"/>
                    <a:pt x="14119" y="20744"/>
                  </a:cubicBezTo>
                  <a:lnTo>
                    <a:pt x="14149" y="20767"/>
                  </a:lnTo>
                  <a:lnTo>
                    <a:pt x="14149" y="20812"/>
                  </a:lnTo>
                  <a:cubicBezTo>
                    <a:pt x="14149" y="21019"/>
                    <a:pt x="14484" y="21386"/>
                    <a:pt x="14655" y="21531"/>
                  </a:cubicBezTo>
                  <a:cubicBezTo>
                    <a:pt x="14714" y="21577"/>
                    <a:pt x="14755" y="21600"/>
                    <a:pt x="14785" y="21592"/>
                  </a:cubicBezTo>
                  <a:cubicBezTo>
                    <a:pt x="14826" y="21577"/>
                    <a:pt x="14861" y="21485"/>
                    <a:pt x="14885" y="21394"/>
                  </a:cubicBezTo>
                  <a:cubicBezTo>
                    <a:pt x="14932" y="21256"/>
                    <a:pt x="14962" y="21141"/>
                    <a:pt x="14973" y="20996"/>
                  </a:cubicBezTo>
                  <a:lnTo>
                    <a:pt x="14979" y="20912"/>
                  </a:lnTo>
                  <a:lnTo>
                    <a:pt x="15044" y="20920"/>
                  </a:lnTo>
                  <a:cubicBezTo>
                    <a:pt x="15103" y="20927"/>
                    <a:pt x="15174" y="20965"/>
                    <a:pt x="15238" y="21004"/>
                  </a:cubicBezTo>
                  <a:cubicBezTo>
                    <a:pt x="15291" y="21034"/>
                    <a:pt x="15350" y="21065"/>
                    <a:pt x="15386" y="21065"/>
                  </a:cubicBezTo>
                  <a:cubicBezTo>
                    <a:pt x="15433" y="21072"/>
                    <a:pt x="15445" y="21065"/>
                    <a:pt x="15445" y="21065"/>
                  </a:cubicBezTo>
                  <a:cubicBezTo>
                    <a:pt x="15445" y="21057"/>
                    <a:pt x="15445" y="21027"/>
                    <a:pt x="15445" y="21004"/>
                  </a:cubicBezTo>
                  <a:cubicBezTo>
                    <a:pt x="15445" y="20950"/>
                    <a:pt x="15445" y="20889"/>
                    <a:pt x="15456" y="20812"/>
                  </a:cubicBezTo>
                  <a:cubicBezTo>
                    <a:pt x="15462" y="20782"/>
                    <a:pt x="15474" y="20759"/>
                    <a:pt x="15480" y="20728"/>
                  </a:cubicBezTo>
                  <a:cubicBezTo>
                    <a:pt x="15492" y="20698"/>
                    <a:pt x="15503" y="20667"/>
                    <a:pt x="15503" y="20629"/>
                  </a:cubicBezTo>
                  <a:cubicBezTo>
                    <a:pt x="15509" y="20552"/>
                    <a:pt x="15509" y="20453"/>
                    <a:pt x="15503" y="20384"/>
                  </a:cubicBezTo>
                  <a:cubicBezTo>
                    <a:pt x="15498" y="20285"/>
                    <a:pt x="15474" y="20262"/>
                    <a:pt x="15439" y="20216"/>
                  </a:cubicBezTo>
                  <a:cubicBezTo>
                    <a:pt x="15409" y="20185"/>
                    <a:pt x="15380" y="20147"/>
                    <a:pt x="15344" y="20071"/>
                  </a:cubicBezTo>
                  <a:cubicBezTo>
                    <a:pt x="15327" y="20040"/>
                    <a:pt x="15321" y="20010"/>
                    <a:pt x="15315" y="19979"/>
                  </a:cubicBezTo>
                  <a:cubicBezTo>
                    <a:pt x="15309" y="19948"/>
                    <a:pt x="15303" y="19926"/>
                    <a:pt x="15291" y="19918"/>
                  </a:cubicBezTo>
                  <a:cubicBezTo>
                    <a:pt x="15280" y="19910"/>
                    <a:pt x="15203" y="19903"/>
                    <a:pt x="15168" y="19895"/>
                  </a:cubicBezTo>
                  <a:cubicBezTo>
                    <a:pt x="15144" y="19895"/>
                    <a:pt x="15126" y="19887"/>
                    <a:pt x="15121" y="19887"/>
                  </a:cubicBezTo>
                  <a:lnTo>
                    <a:pt x="15068" y="19872"/>
                  </a:lnTo>
                  <a:cubicBezTo>
                    <a:pt x="14962" y="19849"/>
                    <a:pt x="14867" y="19826"/>
                    <a:pt x="14761" y="19757"/>
                  </a:cubicBezTo>
                  <a:cubicBezTo>
                    <a:pt x="14596" y="19650"/>
                    <a:pt x="14555" y="19459"/>
                    <a:pt x="14514" y="19268"/>
                  </a:cubicBezTo>
                  <a:cubicBezTo>
                    <a:pt x="14496" y="19191"/>
                    <a:pt x="14479" y="19107"/>
                    <a:pt x="14449" y="19039"/>
                  </a:cubicBezTo>
                  <a:lnTo>
                    <a:pt x="14414" y="18947"/>
                  </a:lnTo>
                  <a:lnTo>
                    <a:pt x="14496" y="18932"/>
                  </a:lnTo>
                  <a:cubicBezTo>
                    <a:pt x="14520" y="18924"/>
                    <a:pt x="14543" y="18924"/>
                    <a:pt x="14567" y="18924"/>
                  </a:cubicBezTo>
                  <a:cubicBezTo>
                    <a:pt x="14643" y="18924"/>
                    <a:pt x="14649" y="18916"/>
                    <a:pt x="14649" y="18893"/>
                  </a:cubicBezTo>
                  <a:cubicBezTo>
                    <a:pt x="14655" y="18863"/>
                    <a:pt x="14638" y="18847"/>
                    <a:pt x="14596" y="18794"/>
                  </a:cubicBezTo>
                  <a:cubicBezTo>
                    <a:pt x="14555" y="18740"/>
                    <a:pt x="14496" y="18672"/>
                    <a:pt x="14508" y="18557"/>
                  </a:cubicBezTo>
                  <a:lnTo>
                    <a:pt x="14514" y="18511"/>
                  </a:lnTo>
                  <a:lnTo>
                    <a:pt x="14549" y="18496"/>
                  </a:lnTo>
                  <a:cubicBezTo>
                    <a:pt x="14649" y="18465"/>
                    <a:pt x="14755" y="18473"/>
                    <a:pt x="14861" y="18480"/>
                  </a:cubicBezTo>
                  <a:cubicBezTo>
                    <a:pt x="14938" y="18488"/>
                    <a:pt x="15015" y="18496"/>
                    <a:pt x="15085" y="18480"/>
                  </a:cubicBezTo>
                  <a:lnTo>
                    <a:pt x="15132" y="18473"/>
                  </a:lnTo>
                  <a:cubicBezTo>
                    <a:pt x="15138" y="18473"/>
                    <a:pt x="15150" y="18473"/>
                    <a:pt x="15156" y="18465"/>
                  </a:cubicBezTo>
                  <a:cubicBezTo>
                    <a:pt x="15156" y="18457"/>
                    <a:pt x="15156" y="18442"/>
                    <a:pt x="15162" y="18435"/>
                  </a:cubicBezTo>
                  <a:lnTo>
                    <a:pt x="15168" y="18373"/>
                  </a:lnTo>
                  <a:cubicBezTo>
                    <a:pt x="15174" y="18328"/>
                    <a:pt x="15168" y="18282"/>
                    <a:pt x="15162" y="18228"/>
                  </a:cubicBezTo>
                  <a:cubicBezTo>
                    <a:pt x="15156" y="18159"/>
                    <a:pt x="15150" y="18090"/>
                    <a:pt x="15162" y="18022"/>
                  </a:cubicBezTo>
                  <a:cubicBezTo>
                    <a:pt x="15209" y="17723"/>
                    <a:pt x="15521" y="17158"/>
                    <a:pt x="15774" y="17089"/>
                  </a:cubicBezTo>
                  <a:cubicBezTo>
                    <a:pt x="15816" y="17081"/>
                    <a:pt x="15851" y="17089"/>
                    <a:pt x="15886" y="17089"/>
                  </a:cubicBezTo>
                  <a:cubicBezTo>
                    <a:pt x="15928" y="17096"/>
                    <a:pt x="15957" y="17104"/>
                    <a:pt x="15975" y="17081"/>
                  </a:cubicBezTo>
                  <a:cubicBezTo>
                    <a:pt x="15998" y="17066"/>
                    <a:pt x="16098" y="16928"/>
                    <a:pt x="16128" y="16882"/>
                  </a:cubicBezTo>
                  <a:cubicBezTo>
                    <a:pt x="16157" y="16837"/>
                    <a:pt x="16175" y="16752"/>
                    <a:pt x="16199" y="16668"/>
                  </a:cubicBezTo>
                  <a:cubicBezTo>
                    <a:pt x="16228" y="16538"/>
                    <a:pt x="16263" y="16408"/>
                    <a:pt x="16334" y="16340"/>
                  </a:cubicBezTo>
                  <a:cubicBezTo>
                    <a:pt x="16369" y="16301"/>
                    <a:pt x="16434" y="16286"/>
                    <a:pt x="16505" y="16278"/>
                  </a:cubicBezTo>
                  <a:cubicBezTo>
                    <a:pt x="16540" y="16271"/>
                    <a:pt x="16581" y="16263"/>
                    <a:pt x="16605" y="16255"/>
                  </a:cubicBezTo>
                  <a:cubicBezTo>
                    <a:pt x="16629" y="16240"/>
                    <a:pt x="16652" y="16233"/>
                    <a:pt x="16670" y="16225"/>
                  </a:cubicBezTo>
                  <a:cubicBezTo>
                    <a:pt x="16717" y="16202"/>
                    <a:pt x="16752" y="16187"/>
                    <a:pt x="16793" y="16156"/>
                  </a:cubicBezTo>
                  <a:cubicBezTo>
                    <a:pt x="16823" y="16133"/>
                    <a:pt x="16852" y="16095"/>
                    <a:pt x="16888" y="16057"/>
                  </a:cubicBezTo>
                  <a:cubicBezTo>
                    <a:pt x="16947" y="15988"/>
                    <a:pt x="17011" y="15911"/>
                    <a:pt x="17094" y="15881"/>
                  </a:cubicBezTo>
                  <a:cubicBezTo>
                    <a:pt x="17141" y="15567"/>
                    <a:pt x="17335" y="15369"/>
                    <a:pt x="17624" y="15369"/>
                  </a:cubicBezTo>
                  <a:cubicBezTo>
                    <a:pt x="17701" y="15369"/>
                    <a:pt x="17771" y="15369"/>
                    <a:pt x="17848" y="15369"/>
                  </a:cubicBezTo>
                  <a:lnTo>
                    <a:pt x="17960" y="15369"/>
                  </a:lnTo>
                  <a:cubicBezTo>
                    <a:pt x="17960" y="15369"/>
                    <a:pt x="17960" y="15369"/>
                    <a:pt x="17960" y="15369"/>
                  </a:cubicBezTo>
                  <a:cubicBezTo>
                    <a:pt x="17989" y="15369"/>
                    <a:pt x="18025" y="15376"/>
                    <a:pt x="18066" y="15376"/>
                  </a:cubicBezTo>
                  <a:cubicBezTo>
                    <a:pt x="18131" y="15384"/>
                    <a:pt x="18237" y="15399"/>
                    <a:pt x="18272" y="15376"/>
                  </a:cubicBezTo>
                  <a:cubicBezTo>
                    <a:pt x="18296" y="15361"/>
                    <a:pt x="18307" y="15315"/>
                    <a:pt x="18313" y="15277"/>
                  </a:cubicBezTo>
                  <a:cubicBezTo>
                    <a:pt x="18337" y="15101"/>
                    <a:pt x="18260" y="14795"/>
                    <a:pt x="18189" y="14711"/>
                  </a:cubicBezTo>
                  <a:cubicBezTo>
                    <a:pt x="18136" y="14650"/>
                    <a:pt x="18072" y="14619"/>
                    <a:pt x="18001" y="14589"/>
                  </a:cubicBezTo>
                  <a:cubicBezTo>
                    <a:pt x="17877" y="14527"/>
                    <a:pt x="17736" y="14466"/>
                    <a:pt x="17695" y="14206"/>
                  </a:cubicBezTo>
                  <a:cubicBezTo>
                    <a:pt x="17677" y="14092"/>
                    <a:pt x="17671" y="13847"/>
                    <a:pt x="17695" y="13732"/>
                  </a:cubicBezTo>
                  <a:cubicBezTo>
                    <a:pt x="17730" y="13526"/>
                    <a:pt x="17836" y="13533"/>
                    <a:pt x="17924" y="13541"/>
                  </a:cubicBezTo>
                  <a:cubicBezTo>
                    <a:pt x="17942" y="13541"/>
                    <a:pt x="17966" y="13541"/>
                    <a:pt x="17989" y="13541"/>
                  </a:cubicBezTo>
                  <a:cubicBezTo>
                    <a:pt x="18066" y="13541"/>
                    <a:pt x="18148" y="13541"/>
                    <a:pt x="18231" y="13533"/>
                  </a:cubicBezTo>
                  <a:cubicBezTo>
                    <a:pt x="18372" y="13526"/>
                    <a:pt x="18519" y="13518"/>
                    <a:pt x="18661" y="13541"/>
                  </a:cubicBezTo>
                  <a:cubicBezTo>
                    <a:pt x="18702" y="13549"/>
                    <a:pt x="18743" y="13572"/>
                    <a:pt x="18790" y="13595"/>
                  </a:cubicBezTo>
                  <a:cubicBezTo>
                    <a:pt x="18849" y="13625"/>
                    <a:pt x="18926" y="13663"/>
                    <a:pt x="18955" y="13640"/>
                  </a:cubicBezTo>
                  <a:cubicBezTo>
                    <a:pt x="18973" y="13625"/>
                    <a:pt x="18985" y="13572"/>
                    <a:pt x="18996" y="13526"/>
                  </a:cubicBezTo>
                  <a:cubicBezTo>
                    <a:pt x="19014" y="13449"/>
                    <a:pt x="19038" y="13358"/>
                    <a:pt x="19091" y="13296"/>
                  </a:cubicBezTo>
                  <a:cubicBezTo>
                    <a:pt x="19191" y="13189"/>
                    <a:pt x="19332" y="13205"/>
                    <a:pt x="19462" y="13220"/>
                  </a:cubicBezTo>
                  <a:cubicBezTo>
                    <a:pt x="19568" y="13228"/>
                    <a:pt x="19674" y="13243"/>
                    <a:pt x="19709" y="13174"/>
                  </a:cubicBezTo>
                  <a:lnTo>
                    <a:pt x="19780" y="13059"/>
                  </a:lnTo>
                  <a:lnTo>
                    <a:pt x="19815" y="13205"/>
                  </a:lnTo>
                  <a:cubicBezTo>
                    <a:pt x="19821" y="13243"/>
                    <a:pt x="19845" y="13273"/>
                    <a:pt x="19862" y="13312"/>
                  </a:cubicBezTo>
                  <a:cubicBezTo>
                    <a:pt x="19880" y="13350"/>
                    <a:pt x="19904" y="13381"/>
                    <a:pt x="19915" y="13426"/>
                  </a:cubicBezTo>
                  <a:cubicBezTo>
                    <a:pt x="19927" y="13472"/>
                    <a:pt x="19933" y="13518"/>
                    <a:pt x="19939" y="13564"/>
                  </a:cubicBezTo>
                  <a:cubicBezTo>
                    <a:pt x="19945" y="13595"/>
                    <a:pt x="19945" y="13625"/>
                    <a:pt x="19951" y="13656"/>
                  </a:cubicBezTo>
                  <a:cubicBezTo>
                    <a:pt x="19974" y="13748"/>
                    <a:pt x="20021" y="13847"/>
                    <a:pt x="20069" y="13946"/>
                  </a:cubicBezTo>
                  <a:cubicBezTo>
                    <a:pt x="20086" y="13985"/>
                    <a:pt x="20104" y="14015"/>
                    <a:pt x="20116" y="14046"/>
                  </a:cubicBezTo>
                  <a:cubicBezTo>
                    <a:pt x="20151" y="14122"/>
                    <a:pt x="20192" y="14199"/>
                    <a:pt x="20233" y="14267"/>
                  </a:cubicBezTo>
                  <a:cubicBezTo>
                    <a:pt x="20245" y="14290"/>
                    <a:pt x="20263" y="14313"/>
                    <a:pt x="20275" y="14336"/>
                  </a:cubicBezTo>
                  <a:cubicBezTo>
                    <a:pt x="20381" y="14367"/>
                    <a:pt x="20552" y="14168"/>
                    <a:pt x="20451" y="14076"/>
                  </a:cubicBezTo>
                  <a:cubicBezTo>
                    <a:pt x="20440" y="14069"/>
                    <a:pt x="20345" y="13985"/>
                    <a:pt x="20422" y="14000"/>
                  </a:cubicBezTo>
                  <a:cubicBezTo>
                    <a:pt x="20516" y="14015"/>
                    <a:pt x="20563" y="14076"/>
                    <a:pt x="20634" y="13969"/>
                  </a:cubicBezTo>
                  <a:cubicBezTo>
                    <a:pt x="20663" y="13923"/>
                    <a:pt x="20669" y="13816"/>
                    <a:pt x="20675" y="13755"/>
                  </a:cubicBezTo>
                  <a:cubicBezTo>
                    <a:pt x="20693" y="13610"/>
                    <a:pt x="20716" y="13671"/>
                    <a:pt x="20811" y="13671"/>
                  </a:cubicBezTo>
                  <a:cubicBezTo>
                    <a:pt x="20858" y="13671"/>
                    <a:pt x="20875" y="13602"/>
                    <a:pt x="20917" y="13633"/>
                  </a:cubicBezTo>
                  <a:cubicBezTo>
                    <a:pt x="20987" y="13686"/>
                    <a:pt x="21017" y="13541"/>
                    <a:pt x="21099" y="13625"/>
                  </a:cubicBezTo>
                  <a:cubicBezTo>
                    <a:pt x="21282" y="13809"/>
                    <a:pt x="21199" y="13403"/>
                    <a:pt x="21347" y="13388"/>
                  </a:cubicBezTo>
                  <a:cubicBezTo>
                    <a:pt x="21541" y="13373"/>
                    <a:pt x="21370" y="12983"/>
                    <a:pt x="21364" y="12830"/>
                  </a:cubicBezTo>
                  <a:cubicBezTo>
                    <a:pt x="21364" y="12669"/>
                    <a:pt x="21476" y="12562"/>
                    <a:pt x="21600" y="12555"/>
                  </a:cubicBezTo>
                  <a:cubicBezTo>
                    <a:pt x="21559" y="12371"/>
                    <a:pt x="21600" y="12264"/>
                    <a:pt x="21600" y="12088"/>
                  </a:cubicBezTo>
                  <a:cubicBezTo>
                    <a:pt x="21565" y="11958"/>
                    <a:pt x="21470" y="11981"/>
                    <a:pt x="21429" y="1195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D07FE85C-E071-4E40-BF74-249F9EFD2FFD}"/>
                </a:ext>
              </a:extLst>
            </p:cNvPr>
            <p:cNvSpPr/>
            <p:nvPr/>
          </p:nvSpPr>
          <p:spPr>
            <a:xfrm>
              <a:off x="5567161" y="4256505"/>
              <a:ext cx="1796022" cy="137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32" extrusionOk="0">
                  <a:moveTo>
                    <a:pt x="18969" y="12241"/>
                  </a:moveTo>
                  <a:cubicBezTo>
                    <a:pt x="19055" y="12150"/>
                    <a:pt x="19136" y="12082"/>
                    <a:pt x="19229" y="12007"/>
                  </a:cubicBezTo>
                  <a:cubicBezTo>
                    <a:pt x="19264" y="11976"/>
                    <a:pt x="19298" y="11946"/>
                    <a:pt x="19339" y="11916"/>
                  </a:cubicBezTo>
                  <a:cubicBezTo>
                    <a:pt x="19385" y="11878"/>
                    <a:pt x="19420" y="11826"/>
                    <a:pt x="19460" y="11773"/>
                  </a:cubicBezTo>
                  <a:cubicBezTo>
                    <a:pt x="19501" y="11720"/>
                    <a:pt x="19541" y="11667"/>
                    <a:pt x="19593" y="11622"/>
                  </a:cubicBezTo>
                  <a:cubicBezTo>
                    <a:pt x="19616" y="11599"/>
                    <a:pt x="19640" y="11577"/>
                    <a:pt x="19663" y="11562"/>
                  </a:cubicBezTo>
                  <a:cubicBezTo>
                    <a:pt x="19790" y="11448"/>
                    <a:pt x="19836" y="11411"/>
                    <a:pt x="19830" y="11192"/>
                  </a:cubicBezTo>
                  <a:cubicBezTo>
                    <a:pt x="19830" y="11162"/>
                    <a:pt x="19830" y="11124"/>
                    <a:pt x="19830" y="11094"/>
                  </a:cubicBezTo>
                  <a:cubicBezTo>
                    <a:pt x="19825" y="10905"/>
                    <a:pt x="19819" y="10739"/>
                    <a:pt x="19969" y="10596"/>
                  </a:cubicBezTo>
                  <a:cubicBezTo>
                    <a:pt x="20120" y="10445"/>
                    <a:pt x="20258" y="10400"/>
                    <a:pt x="20455" y="10430"/>
                  </a:cubicBezTo>
                  <a:cubicBezTo>
                    <a:pt x="20495" y="10437"/>
                    <a:pt x="20536" y="10452"/>
                    <a:pt x="20576" y="10468"/>
                  </a:cubicBezTo>
                  <a:cubicBezTo>
                    <a:pt x="20715" y="10520"/>
                    <a:pt x="20773" y="10535"/>
                    <a:pt x="20813" y="10422"/>
                  </a:cubicBezTo>
                  <a:cubicBezTo>
                    <a:pt x="20842" y="10347"/>
                    <a:pt x="20831" y="10143"/>
                    <a:pt x="20819" y="10000"/>
                  </a:cubicBezTo>
                  <a:cubicBezTo>
                    <a:pt x="20813" y="9932"/>
                    <a:pt x="20808" y="9864"/>
                    <a:pt x="20808" y="9819"/>
                  </a:cubicBezTo>
                  <a:cubicBezTo>
                    <a:pt x="20808" y="9773"/>
                    <a:pt x="20802" y="9713"/>
                    <a:pt x="20802" y="9653"/>
                  </a:cubicBezTo>
                  <a:cubicBezTo>
                    <a:pt x="20790" y="9494"/>
                    <a:pt x="20785" y="9321"/>
                    <a:pt x="20825" y="9193"/>
                  </a:cubicBezTo>
                  <a:cubicBezTo>
                    <a:pt x="20877" y="9019"/>
                    <a:pt x="21080" y="8785"/>
                    <a:pt x="21218" y="8732"/>
                  </a:cubicBezTo>
                  <a:cubicBezTo>
                    <a:pt x="21357" y="8679"/>
                    <a:pt x="21374" y="8664"/>
                    <a:pt x="21479" y="8529"/>
                  </a:cubicBezTo>
                  <a:cubicBezTo>
                    <a:pt x="21588" y="8385"/>
                    <a:pt x="21600" y="8325"/>
                    <a:pt x="21594" y="8114"/>
                  </a:cubicBezTo>
                  <a:cubicBezTo>
                    <a:pt x="21588" y="7948"/>
                    <a:pt x="21536" y="7925"/>
                    <a:pt x="21380" y="7880"/>
                  </a:cubicBezTo>
                  <a:cubicBezTo>
                    <a:pt x="21357" y="7872"/>
                    <a:pt x="21334" y="7865"/>
                    <a:pt x="21311" y="7857"/>
                  </a:cubicBezTo>
                  <a:cubicBezTo>
                    <a:pt x="21282" y="7850"/>
                    <a:pt x="21259" y="7842"/>
                    <a:pt x="21236" y="7842"/>
                  </a:cubicBezTo>
                  <a:cubicBezTo>
                    <a:pt x="21184" y="7835"/>
                    <a:pt x="21126" y="7835"/>
                    <a:pt x="21062" y="7729"/>
                  </a:cubicBezTo>
                  <a:cubicBezTo>
                    <a:pt x="20999" y="7631"/>
                    <a:pt x="20999" y="7503"/>
                    <a:pt x="21004" y="7397"/>
                  </a:cubicBezTo>
                  <a:cubicBezTo>
                    <a:pt x="21004" y="7374"/>
                    <a:pt x="21004" y="7352"/>
                    <a:pt x="21004" y="7329"/>
                  </a:cubicBezTo>
                  <a:cubicBezTo>
                    <a:pt x="21004" y="7299"/>
                    <a:pt x="21004" y="7261"/>
                    <a:pt x="20999" y="7231"/>
                  </a:cubicBezTo>
                  <a:cubicBezTo>
                    <a:pt x="20993" y="7148"/>
                    <a:pt x="20987" y="7050"/>
                    <a:pt x="21004" y="6967"/>
                  </a:cubicBezTo>
                  <a:cubicBezTo>
                    <a:pt x="21016" y="6914"/>
                    <a:pt x="21027" y="6876"/>
                    <a:pt x="21039" y="6846"/>
                  </a:cubicBezTo>
                  <a:cubicBezTo>
                    <a:pt x="21056" y="6808"/>
                    <a:pt x="21068" y="6778"/>
                    <a:pt x="21068" y="6725"/>
                  </a:cubicBezTo>
                  <a:cubicBezTo>
                    <a:pt x="21085" y="6559"/>
                    <a:pt x="21039" y="6507"/>
                    <a:pt x="20947" y="6393"/>
                  </a:cubicBezTo>
                  <a:cubicBezTo>
                    <a:pt x="20929" y="6378"/>
                    <a:pt x="20918" y="6356"/>
                    <a:pt x="20900" y="6333"/>
                  </a:cubicBezTo>
                  <a:cubicBezTo>
                    <a:pt x="20813" y="6228"/>
                    <a:pt x="20738" y="6054"/>
                    <a:pt x="20675" y="5865"/>
                  </a:cubicBezTo>
                  <a:cubicBezTo>
                    <a:pt x="20553" y="5722"/>
                    <a:pt x="20426" y="5692"/>
                    <a:pt x="20241" y="5692"/>
                  </a:cubicBezTo>
                  <a:cubicBezTo>
                    <a:pt x="20195" y="5692"/>
                    <a:pt x="20143" y="5699"/>
                    <a:pt x="20096" y="5699"/>
                  </a:cubicBezTo>
                  <a:cubicBezTo>
                    <a:pt x="19917" y="5714"/>
                    <a:pt x="19732" y="5730"/>
                    <a:pt x="19587" y="5549"/>
                  </a:cubicBezTo>
                  <a:cubicBezTo>
                    <a:pt x="19478" y="5616"/>
                    <a:pt x="19408" y="5699"/>
                    <a:pt x="19316" y="5820"/>
                  </a:cubicBezTo>
                  <a:cubicBezTo>
                    <a:pt x="19200" y="5971"/>
                    <a:pt x="19067" y="5926"/>
                    <a:pt x="18951" y="5888"/>
                  </a:cubicBezTo>
                  <a:cubicBezTo>
                    <a:pt x="18922" y="5880"/>
                    <a:pt x="18888" y="5865"/>
                    <a:pt x="18853" y="5858"/>
                  </a:cubicBezTo>
                  <a:cubicBezTo>
                    <a:pt x="18755" y="5835"/>
                    <a:pt x="18685" y="5775"/>
                    <a:pt x="18616" y="5714"/>
                  </a:cubicBezTo>
                  <a:cubicBezTo>
                    <a:pt x="18558" y="5662"/>
                    <a:pt x="18500" y="5609"/>
                    <a:pt x="18431" y="5601"/>
                  </a:cubicBezTo>
                  <a:cubicBezTo>
                    <a:pt x="18408" y="5594"/>
                    <a:pt x="18390" y="5594"/>
                    <a:pt x="18379" y="5594"/>
                  </a:cubicBezTo>
                  <a:cubicBezTo>
                    <a:pt x="18257" y="5571"/>
                    <a:pt x="18234" y="5541"/>
                    <a:pt x="18188" y="5367"/>
                  </a:cubicBezTo>
                  <a:cubicBezTo>
                    <a:pt x="18176" y="5322"/>
                    <a:pt x="18165" y="5277"/>
                    <a:pt x="18159" y="5232"/>
                  </a:cubicBezTo>
                  <a:cubicBezTo>
                    <a:pt x="18147" y="5171"/>
                    <a:pt x="18142" y="5111"/>
                    <a:pt x="18113" y="5051"/>
                  </a:cubicBezTo>
                  <a:cubicBezTo>
                    <a:pt x="18101" y="5020"/>
                    <a:pt x="18084" y="4990"/>
                    <a:pt x="18072" y="4960"/>
                  </a:cubicBezTo>
                  <a:cubicBezTo>
                    <a:pt x="18032" y="4877"/>
                    <a:pt x="17997" y="4802"/>
                    <a:pt x="17968" y="4688"/>
                  </a:cubicBezTo>
                  <a:lnTo>
                    <a:pt x="17945" y="4590"/>
                  </a:lnTo>
                  <a:cubicBezTo>
                    <a:pt x="17881" y="4319"/>
                    <a:pt x="17806" y="3987"/>
                    <a:pt x="17789" y="3708"/>
                  </a:cubicBezTo>
                  <a:cubicBezTo>
                    <a:pt x="17783" y="3610"/>
                    <a:pt x="17772" y="3511"/>
                    <a:pt x="17760" y="3421"/>
                  </a:cubicBezTo>
                  <a:cubicBezTo>
                    <a:pt x="17743" y="3255"/>
                    <a:pt x="17725" y="3089"/>
                    <a:pt x="17725" y="2923"/>
                  </a:cubicBezTo>
                  <a:cubicBezTo>
                    <a:pt x="17731" y="2712"/>
                    <a:pt x="17702" y="2561"/>
                    <a:pt x="17639" y="2463"/>
                  </a:cubicBezTo>
                  <a:cubicBezTo>
                    <a:pt x="17615" y="2433"/>
                    <a:pt x="17569" y="2395"/>
                    <a:pt x="17529" y="2365"/>
                  </a:cubicBezTo>
                  <a:cubicBezTo>
                    <a:pt x="17500" y="2342"/>
                    <a:pt x="17471" y="2319"/>
                    <a:pt x="17448" y="2297"/>
                  </a:cubicBezTo>
                  <a:cubicBezTo>
                    <a:pt x="17396" y="2244"/>
                    <a:pt x="17349" y="2191"/>
                    <a:pt x="17309" y="2131"/>
                  </a:cubicBezTo>
                  <a:cubicBezTo>
                    <a:pt x="17274" y="2086"/>
                    <a:pt x="17240" y="2040"/>
                    <a:pt x="17211" y="2010"/>
                  </a:cubicBezTo>
                  <a:cubicBezTo>
                    <a:pt x="17170" y="1965"/>
                    <a:pt x="17112" y="1942"/>
                    <a:pt x="17049" y="1912"/>
                  </a:cubicBezTo>
                  <a:cubicBezTo>
                    <a:pt x="16973" y="1882"/>
                    <a:pt x="16898" y="1852"/>
                    <a:pt x="16835" y="1784"/>
                  </a:cubicBezTo>
                  <a:cubicBezTo>
                    <a:pt x="16760" y="1701"/>
                    <a:pt x="16719" y="1595"/>
                    <a:pt x="16690" y="1497"/>
                  </a:cubicBezTo>
                  <a:cubicBezTo>
                    <a:pt x="16661" y="1407"/>
                    <a:pt x="16632" y="1324"/>
                    <a:pt x="16580" y="1271"/>
                  </a:cubicBezTo>
                  <a:cubicBezTo>
                    <a:pt x="16470" y="1165"/>
                    <a:pt x="16297" y="1437"/>
                    <a:pt x="16193" y="1595"/>
                  </a:cubicBezTo>
                  <a:cubicBezTo>
                    <a:pt x="16175" y="1618"/>
                    <a:pt x="16164" y="1640"/>
                    <a:pt x="16152" y="1663"/>
                  </a:cubicBezTo>
                  <a:cubicBezTo>
                    <a:pt x="16071" y="1784"/>
                    <a:pt x="15990" y="1837"/>
                    <a:pt x="15915" y="1822"/>
                  </a:cubicBezTo>
                  <a:cubicBezTo>
                    <a:pt x="15788" y="1791"/>
                    <a:pt x="15730" y="1573"/>
                    <a:pt x="15678" y="1361"/>
                  </a:cubicBezTo>
                  <a:cubicBezTo>
                    <a:pt x="15655" y="1286"/>
                    <a:pt x="15638" y="1210"/>
                    <a:pt x="15614" y="1158"/>
                  </a:cubicBezTo>
                  <a:cubicBezTo>
                    <a:pt x="15476" y="803"/>
                    <a:pt x="15412" y="818"/>
                    <a:pt x="15412" y="818"/>
                  </a:cubicBezTo>
                  <a:cubicBezTo>
                    <a:pt x="15372" y="826"/>
                    <a:pt x="15343" y="886"/>
                    <a:pt x="15308" y="954"/>
                  </a:cubicBezTo>
                  <a:cubicBezTo>
                    <a:pt x="15267" y="1037"/>
                    <a:pt x="15215" y="1135"/>
                    <a:pt x="15123" y="1165"/>
                  </a:cubicBezTo>
                  <a:cubicBezTo>
                    <a:pt x="14996" y="1210"/>
                    <a:pt x="14868" y="1188"/>
                    <a:pt x="14759" y="1173"/>
                  </a:cubicBezTo>
                  <a:cubicBezTo>
                    <a:pt x="14556" y="1142"/>
                    <a:pt x="14406" y="1120"/>
                    <a:pt x="14313" y="1407"/>
                  </a:cubicBezTo>
                  <a:cubicBezTo>
                    <a:pt x="14290" y="1474"/>
                    <a:pt x="14279" y="1565"/>
                    <a:pt x="14267" y="1648"/>
                  </a:cubicBezTo>
                  <a:cubicBezTo>
                    <a:pt x="14261" y="1693"/>
                    <a:pt x="14255" y="1746"/>
                    <a:pt x="14244" y="1784"/>
                  </a:cubicBezTo>
                  <a:cubicBezTo>
                    <a:pt x="14238" y="1814"/>
                    <a:pt x="14227" y="1859"/>
                    <a:pt x="14215" y="1897"/>
                  </a:cubicBezTo>
                  <a:cubicBezTo>
                    <a:pt x="14203" y="1935"/>
                    <a:pt x="14192" y="1972"/>
                    <a:pt x="14192" y="1987"/>
                  </a:cubicBezTo>
                  <a:cubicBezTo>
                    <a:pt x="14186" y="2033"/>
                    <a:pt x="14180" y="2070"/>
                    <a:pt x="14180" y="2108"/>
                  </a:cubicBezTo>
                  <a:cubicBezTo>
                    <a:pt x="14169" y="2252"/>
                    <a:pt x="14151" y="2387"/>
                    <a:pt x="14065" y="2538"/>
                  </a:cubicBezTo>
                  <a:lnTo>
                    <a:pt x="14024" y="2606"/>
                  </a:lnTo>
                  <a:lnTo>
                    <a:pt x="13978" y="2546"/>
                  </a:lnTo>
                  <a:cubicBezTo>
                    <a:pt x="13897" y="2448"/>
                    <a:pt x="13862" y="2327"/>
                    <a:pt x="13822" y="2206"/>
                  </a:cubicBezTo>
                  <a:cubicBezTo>
                    <a:pt x="13787" y="2093"/>
                    <a:pt x="13752" y="1980"/>
                    <a:pt x="13683" y="1912"/>
                  </a:cubicBezTo>
                  <a:cubicBezTo>
                    <a:pt x="13579" y="1799"/>
                    <a:pt x="13463" y="1776"/>
                    <a:pt x="13336" y="1754"/>
                  </a:cubicBezTo>
                  <a:cubicBezTo>
                    <a:pt x="13313" y="1746"/>
                    <a:pt x="13290" y="1746"/>
                    <a:pt x="13266" y="1739"/>
                  </a:cubicBezTo>
                  <a:cubicBezTo>
                    <a:pt x="13081" y="1701"/>
                    <a:pt x="12856" y="1625"/>
                    <a:pt x="12763" y="1444"/>
                  </a:cubicBezTo>
                  <a:cubicBezTo>
                    <a:pt x="12752" y="1414"/>
                    <a:pt x="12694" y="1180"/>
                    <a:pt x="12688" y="1165"/>
                  </a:cubicBezTo>
                  <a:cubicBezTo>
                    <a:pt x="12682" y="1135"/>
                    <a:pt x="12682" y="1097"/>
                    <a:pt x="12682" y="1060"/>
                  </a:cubicBezTo>
                  <a:cubicBezTo>
                    <a:pt x="12665" y="1067"/>
                    <a:pt x="12648" y="1075"/>
                    <a:pt x="12630" y="1075"/>
                  </a:cubicBezTo>
                  <a:cubicBezTo>
                    <a:pt x="12601" y="1082"/>
                    <a:pt x="12578" y="1090"/>
                    <a:pt x="12561" y="1105"/>
                  </a:cubicBezTo>
                  <a:cubicBezTo>
                    <a:pt x="12492" y="1150"/>
                    <a:pt x="12416" y="1233"/>
                    <a:pt x="12347" y="1308"/>
                  </a:cubicBezTo>
                  <a:cubicBezTo>
                    <a:pt x="12231" y="1437"/>
                    <a:pt x="12173" y="1603"/>
                    <a:pt x="12116" y="1784"/>
                  </a:cubicBezTo>
                  <a:cubicBezTo>
                    <a:pt x="12104" y="1822"/>
                    <a:pt x="12093" y="1859"/>
                    <a:pt x="12081" y="1897"/>
                  </a:cubicBezTo>
                  <a:cubicBezTo>
                    <a:pt x="12058" y="1965"/>
                    <a:pt x="12040" y="2025"/>
                    <a:pt x="12017" y="2086"/>
                  </a:cubicBezTo>
                  <a:cubicBezTo>
                    <a:pt x="11942" y="2335"/>
                    <a:pt x="11867" y="2576"/>
                    <a:pt x="11653" y="2719"/>
                  </a:cubicBezTo>
                  <a:lnTo>
                    <a:pt x="11624" y="2742"/>
                  </a:lnTo>
                  <a:cubicBezTo>
                    <a:pt x="11422" y="2878"/>
                    <a:pt x="11231" y="3014"/>
                    <a:pt x="10988" y="3014"/>
                  </a:cubicBezTo>
                  <a:cubicBezTo>
                    <a:pt x="10971" y="3014"/>
                    <a:pt x="10942" y="3014"/>
                    <a:pt x="10919" y="3006"/>
                  </a:cubicBezTo>
                  <a:cubicBezTo>
                    <a:pt x="10884" y="2998"/>
                    <a:pt x="10832" y="2991"/>
                    <a:pt x="10809" y="3006"/>
                  </a:cubicBezTo>
                  <a:cubicBezTo>
                    <a:pt x="10786" y="3014"/>
                    <a:pt x="10786" y="3021"/>
                    <a:pt x="10774" y="3044"/>
                  </a:cubicBezTo>
                  <a:cubicBezTo>
                    <a:pt x="10762" y="3066"/>
                    <a:pt x="10751" y="3089"/>
                    <a:pt x="10728" y="3119"/>
                  </a:cubicBezTo>
                  <a:cubicBezTo>
                    <a:pt x="10583" y="3308"/>
                    <a:pt x="10456" y="3240"/>
                    <a:pt x="10375" y="3142"/>
                  </a:cubicBezTo>
                  <a:cubicBezTo>
                    <a:pt x="10230" y="2976"/>
                    <a:pt x="10248" y="2636"/>
                    <a:pt x="10265" y="2372"/>
                  </a:cubicBezTo>
                  <a:cubicBezTo>
                    <a:pt x="10271" y="2297"/>
                    <a:pt x="10277" y="2229"/>
                    <a:pt x="10277" y="2169"/>
                  </a:cubicBezTo>
                  <a:cubicBezTo>
                    <a:pt x="10277" y="2116"/>
                    <a:pt x="10277" y="2063"/>
                    <a:pt x="10277" y="2003"/>
                  </a:cubicBezTo>
                  <a:cubicBezTo>
                    <a:pt x="10277" y="1904"/>
                    <a:pt x="10277" y="1799"/>
                    <a:pt x="10277" y="1701"/>
                  </a:cubicBezTo>
                  <a:cubicBezTo>
                    <a:pt x="10271" y="1580"/>
                    <a:pt x="10242" y="1527"/>
                    <a:pt x="10196" y="1437"/>
                  </a:cubicBezTo>
                  <a:cubicBezTo>
                    <a:pt x="10184" y="1414"/>
                    <a:pt x="10167" y="1384"/>
                    <a:pt x="10149" y="1354"/>
                  </a:cubicBezTo>
                  <a:cubicBezTo>
                    <a:pt x="10132" y="1316"/>
                    <a:pt x="10109" y="1286"/>
                    <a:pt x="10086" y="1248"/>
                  </a:cubicBezTo>
                  <a:cubicBezTo>
                    <a:pt x="10040" y="1180"/>
                    <a:pt x="9987" y="1097"/>
                    <a:pt x="9964" y="999"/>
                  </a:cubicBezTo>
                  <a:cubicBezTo>
                    <a:pt x="9935" y="886"/>
                    <a:pt x="9941" y="780"/>
                    <a:pt x="9947" y="667"/>
                  </a:cubicBezTo>
                  <a:cubicBezTo>
                    <a:pt x="9953" y="599"/>
                    <a:pt x="9953" y="531"/>
                    <a:pt x="9947" y="463"/>
                  </a:cubicBezTo>
                  <a:cubicBezTo>
                    <a:pt x="9947" y="456"/>
                    <a:pt x="9947" y="456"/>
                    <a:pt x="9947" y="448"/>
                  </a:cubicBezTo>
                  <a:cubicBezTo>
                    <a:pt x="9935" y="358"/>
                    <a:pt x="9930" y="343"/>
                    <a:pt x="9854" y="350"/>
                  </a:cubicBezTo>
                  <a:cubicBezTo>
                    <a:pt x="9843" y="350"/>
                    <a:pt x="9826" y="350"/>
                    <a:pt x="9814" y="350"/>
                  </a:cubicBezTo>
                  <a:cubicBezTo>
                    <a:pt x="9797" y="350"/>
                    <a:pt x="9773" y="350"/>
                    <a:pt x="9750" y="358"/>
                  </a:cubicBezTo>
                  <a:cubicBezTo>
                    <a:pt x="9658" y="365"/>
                    <a:pt x="9635" y="388"/>
                    <a:pt x="9583" y="463"/>
                  </a:cubicBezTo>
                  <a:cubicBezTo>
                    <a:pt x="9565" y="486"/>
                    <a:pt x="9548" y="516"/>
                    <a:pt x="9525" y="539"/>
                  </a:cubicBezTo>
                  <a:lnTo>
                    <a:pt x="9513" y="554"/>
                  </a:lnTo>
                  <a:cubicBezTo>
                    <a:pt x="9432" y="660"/>
                    <a:pt x="9409" y="682"/>
                    <a:pt x="9265" y="690"/>
                  </a:cubicBezTo>
                  <a:lnTo>
                    <a:pt x="9195" y="697"/>
                  </a:lnTo>
                  <a:cubicBezTo>
                    <a:pt x="9085" y="705"/>
                    <a:pt x="8952" y="720"/>
                    <a:pt x="8854" y="690"/>
                  </a:cubicBezTo>
                  <a:cubicBezTo>
                    <a:pt x="8680" y="645"/>
                    <a:pt x="8438" y="539"/>
                    <a:pt x="8270" y="298"/>
                  </a:cubicBezTo>
                  <a:cubicBezTo>
                    <a:pt x="8253" y="275"/>
                    <a:pt x="8235" y="252"/>
                    <a:pt x="8218" y="222"/>
                  </a:cubicBezTo>
                  <a:cubicBezTo>
                    <a:pt x="8102" y="49"/>
                    <a:pt x="8039" y="-42"/>
                    <a:pt x="7865" y="18"/>
                  </a:cubicBezTo>
                  <a:cubicBezTo>
                    <a:pt x="7819" y="33"/>
                    <a:pt x="7773" y="49"/>
                    <a:pt x="7726" y="56"/>
                  </a:cubicBezTo>
                  <a:cubicBezTo>
                    <a:pt x="7507" y="116"/>
                    <a:pt x="7391" y="162"/>
                    <a:pt x="7379" y="441"/>
                  </a:cubicBezTo>
                  <a:cubicBezTo>
                    <a:pt x="7379" y="486"/>
                    <a:pt x="7379" y="546"/>
                    <a:pt x="7385" y="607"/>
                  </a:cubicBezTo>
                  <a:cubicBezTo>
                    <a:pt x="7391" y="705"/>
                    <a:pt x="7397" y="795"/>
                    <a:pt x="7385" y="886"/>
                  </a:cubicBezTo>
                  <a:cubicBezTo>
                    <a:pt x="7373" y="961"/>
                    <a:pt x="7345" y="1029"/>
                    <a:pt x="7316" y="1105"/>
                  </a:cubicBezTo>
                  <a:cubicBezTo>
                    <a:pt x="7298" y="1150"/>
                    <a:pt x="7281" y="1195"/>
                    <a:pt x="7269" y="1241"/>
                  </a:cubicBezTo>
                  <a:cubicBezTo>
                    <a:pt x="7194" y="1497"/>
                    <a:pt x="7055" y="1731"/>
                    <a:pt x="6922" y="1957"/>
                  </a:cubicBezTo>
                  <a:cubicBezTo>
                    <a:pt x="6830" y="2116"/>
                    <a:pt x="6732" y="2282"/>
                    <a:pt x="6656" y="2448"/>
                  </a:cubicBezTo>
                  <a:cubicBezTo>
                    <a:pt x="6639" y="2493"/>
                    <a:pt x="6616" y="2538"/>
                    <a:pt x="6599" y="2583"/>
                  </a:cubicBezTo>
                  <a:cubicBezTo>
                    <a:pt x="6512" y="2795"/>
                    <a:pt x="6413" y="3036"/>
                    <a:pt x="6246" y="3180"/>
                  </a:cubicBezTo>
                  <a:cubicBezTo>
                    <a:pt x="6090" y="3308"/>
                    <a:pt x="5968" y="3421"/>
                    <a:pt x="5847" y="3549"/>
                  </a:cubicBezTo>
                  <a:cubicBezTo>
                    <a:pt x="5824" y="3579"/>
                    <a:pt x="5795" y="3602"/>
                    <a:pt x="5766" y="3632"/>
                  </a:cubicBezTo>
                  <a:cubicBezTo>
                    <a:pt x="5656" y="3730"/>
                    <a:pt x="5592" y="3798"/>
                    <a:pt x="5615" y="3934"/>
                  </a:cubicBezTo>
                  <a:cubicBezTo>
                    <a:pt x="5615" y="3934"/>
                    <a:pt x="5627" y="3949"/>
                    <a:pt x="5633" y="3957"/>
                  </a:cubicBezTo>
                  <a:cubicBezTo>
                    <a:pt x="5650" y="3972"/>
                    <a:pt x="5667" y="3994"/>
                    <a:pt x="5673" y="4032"/>
                  </a:cubicBezTo>
                  <a:cubicBezTo>
                    <a:pt x="5679" y="4070"/>
                    <a:pt x="5685" y="4107"/>
                    <a:pt x="5685" y="4138"/>
                  </a:cubicBezTo>
                  <a:cubicBezTo>
                    <a:pt x="5685" y="4175"/>
                    <a:pt x="5685" y="4213"/>
                    <a:pt x="5696" y="4228"/>
                  </a:cubicBezTo>
                  <a:cubicBezTo>
                    <a:pt x="5708" y="4258"/>
                    <a:pt x="5725" y="4273"/>
                    <a:pt x="5743" y="4296"/>
                  </a:cubicBezTo>
                  <a:cubicBezTo>
                    <a:pt x="5772" y="4334"/>
                    <a:pt x="5806" y="4379"/>
                    <a:pt x="5824" y="4477"/>
                  </a:cubicBezTo>
                  <a:cubicBezTo>
                    <a:pt x="5841" y="4590"/>
                    <a:pt x="5841" y="4832"/>
                    <a:pt x="5824" y="4945"/>
                  </a:cubicBezTo>
                  <a:cubicBezTo>
                    <a:pt x="5760" y="5307"/>
                    <a:pt x="5534" y="5307"/>
                    <a:pt x="5332" y="5300"/>
                  </a:cubicBezTo>
                  <a:lnTo>
                    <a:pt x="5309" y="5300"/>
                  </a:lnTo>
                  <a:cubicBezTo>
                    <a:pt x="5280" y="5300"/>
                    <a:pt x="5257" y="5300"/>
                    <a:pt x="5234" y="5292"/>
                  </a:cubicBezTo>
                  <a:cubicBezTo>
                    <a:pt x="5147" y="5284"/>
                    <a:pt x="5112" y="5284"/>
                    <a:pt x="5072" y="5345"/>
                  </a:cubicBezTo>
                  <a:cubicBezTo>
                    <a:pt x="5037" y="5405"/>
                    <a:pt x="5014" y="5624"/>
                    <a:pt x="5031" y="5707"/>
                  </a:cubicBezTo>
                  <a:cubicBezTo>
                    <a:pt x="5043" y="5752"/>
                    <a:pt x="5066" y="5782"/>
                    <a:pt x="5112" y="5820"/>
                  </a:cubicBezTo>
                  <a:cubicBezTo>
                    <a:pt x="5147" y="5858"/>
                    <a:pt x="5187" y="5896"/>
                    <a:pt x="5216" y="5963"/>
                  </a:cubicBezTo>
                  <a:cubicBezTo>
                    <a:pt x="5251" y="6046"/>
                    <a:pt x="5257" y="6197"/>
                    <a:pt x="5240" y="6416"/>
                  </a:cubicBezTo>
                  <a:cubicBezTo>
                    <a:pt x="5216" y="6673"/>
                    <a:pt x="5008" y="6990"/>
                    <a:pt x="4788" y="6997"/>
                  </a:cubicBezTo>
                  <a:cubicBezTo>
                    <a:pt x="4650" y="7005"/>
                    <a:pt x="4632" y="7005"/>
                    <a:pt x="4546" y="7140"/>
                  </a:cubicBezTo>
                  <a:cubicBezTo>
                    <a:pt x="4528" y="7163"/>
                    <a:pt x="4517" y="7186"/>
                    <a:pt x="4505" y="7201"/>
                  </a:cubicBezTo>
                  <a:cubicBezTo>
                    <a:pt x="4465" y="7254"/>
                    <a:pt x="4436" y="7291"/>
                    <a:pt x="4418" y="7367"/>
                  </a:cubicBezTo>
                  <a:cubicBezTo>
                    <a:pt x="4413" y="7397"/>
                    <a:pt x="4407" y="7427"/>
                    <a:pt x="4401" y="7465"/>
                  </a:cubicBezTo>
                  <a:cubicBezTo>
                    <a:pt x="4389" y="7563"/>
                    <a:pt x="4372" y="7699"/>
                    <a:pt x="4256" y="7744"/>
                  </a:cubicBezTo>
                  <a:cubicBezTo>
                    <a:pt x="4204" y="7767"/>
                    <a:pt x="4164" y="7714"/>
                    <a:pt x="4141" y="7691"/>
                  </a:cubicBezTo>
                  <a:cubicBezTo>
                    <a:pt x="4135" y="7684"/>
                    <a:pt x="4123" y="7669"/>
                    <a:pt x="4118" y="7669"/>
                  </a:cubicBezTo>
                  <a:cubicBezTo>
                    <a:pt x="4100" y="7661"/>
                    <a:pt x="4071" y="7669"/>
                    <a:pt x="4048" y="7669"/>
                  </a:cubicBezTo>
                  <a:cubicBezTo>
                    <a:pt x="4031" y="7669"/>
                    <a:pt x="4013" y="7676"/>
                    <a:pt x="3996" y="7676"/>
                  </a:cubicBezTo>
                  <a:cubicBezTo>
                    <a:pt x="3776" y="7676"/>
                    <a:pt x="3562" y="7767"/>
                    <a:pt x="3348" y="7842"/>
                  </a:cubicBezTo>
                  <a:lnTo>
                    <a:pt x="3308" y="7857"/>
                  </a:lnTo>
                  <a:cubicBezTo>
                    <a:pt x="3273" y="7872"/>
                    <a:pt x="3227" y="7902"/>
                    <a:pt x="3187" y="7925"/>
                  </a:cubicBezTo>
                  <a:cubicBezTo>
                    <a:pt x="3152" y="7948"/>
                    <a:pt x="3117" y="7970"/>
                    <a:pt x="3088" y="7985"/>
                  </a:cubicBezTo>
                  <a:cubicBezTo>
                    <a:pt x="3065" y="7993"/>
                    <a:pt x="3048" y="8000"/>
                    <a:pt x="3030" y="8008"/>
                  </a:cubicBezTo>
                  <a:cubicBezTo>
                    <a:pt x="3001" y="8016"/>
                    <a:pt x="2978" y="8031"/>
                    <a:pt x="2955" y="8046"/>
                  </a:cubicBezTo>
                  <a:cubicBezTo>
                    <a:pt x="2944" y="8053"/>
                    <a:pt x="2938" y="8061"/>
                    <a:pt x="2932" y="8083"/>
                  </a:cubicBezTo>
                  <a:cubicBezTo>
                    <a:pt x="2920" y="8114"/>
                    <a:pt x="2897" y="8159"/>
                    <a:pt x="2840" y="8182"/>
                  </a:cubicBezTo>
                  <a:cubicBezTo>
                    <a:pt x="2672" y="8257"/>
                    <a:pt x="2267" y="8204"/>
                    <a:pt x="2122" y="8106"/>
                  </a:cubicBezTo>
                  <a:cubicBezTo>
                    <a:pt x="2001" y="8031"/>
                    <a:pt x="1914" y="8008"/>
                    <a:pt x="1856" y="8046"/>
                  </a:cubicBezTo>
                  <a:cubicBezTo>
                    <a:pt x="1810" y="8076"/>
                    <a:pt x="1775" y="8159"/>
                    <a:pt x="1764" y="8280"/>
                  </a:cubicBezTo>
                  <a:cubicBezTo>
                    <a:pt x="1758" y="8317"/>
                    <a:pt x="1764" y="8355"/>
                    <a:pt x="1764" y="8393"/>
                  </a:cubicBezTo>
                  <a:cubicBezTo>
                    <a:pt x="1770" y="8483"/>
                    <a:pt x="1775" y="8589"/>
                    <a:pt x="1700" y="8687"/>
                  </a:cubicBezTo>
                  <a:cubicBezTo>
                    <a:pt x="1654" y="8747"/>
                    <a:pt x="1596" y="8770"/>
                    <a:pt x="1544" y="8785"/>
                  </a:cubicBezTo>
                  <a:cubicBezTo>
                    <a:pt x="1509" y="8793"/>
                    <a:pt x="1480" y="8808"/>
                    <a:pt x="1457" y="8823"/>
                  </a:cubicBezTo>
                  <a:cubicBezTo>
                    <a:pt x="1446" y="8830"/>
                    <a:pt x="1428" y="8853"/>
                    <a:pt x="1411" y="8876"/>
                  </a:cubicBezTo>
                  <a:cubicBezTo>
                    <a:pt x="1371" y="8936"/>
                    <a:pt x="1301" y="9034"/>
                    <a:pt x="1197" y="8959"/>
                  </a:cubicBezTo>
                  <a:cubicBezTo>
                    <a:pt x="1099" y="8891"/>
                    <a:pt x="1110" y="8732"/>
                    <a:pt x="1122" y="8634"/>
                  </a:cubicBezTo>
                  <a:cubicBezTo>
                    <a:pt x="1128" y="8597"/>
                    <a:pt x="1128" y="8559"/>
                    <a:pt x="1128" y="8536"/>
                  </a:cubicBezTo>
                  <a:cubicBezTo>
                    <a:pt x="1122" y="8476"/>
                    <a:pt x="1099" y="8400"/>
                    <a:pt x="1081" y="8370"/>
                  </a:cubicBezTo>
                  <a:cubicBezTo>
                    <a:pt x="1081" y="8370"/>
                    <a:pt x="1081" y="8370"/>
                    <a:pt x="1081" y="8370"/>
                  </a:cubicBezTo>
                  <a:cubicBezTo>
                    <a:pt x="1070" y="8393"/>
                    <a:pt x="1058" y="8423"/>
                    <a:pt x="1035" y="8438"/>
                  </a:cubicBezTo>
                  <a:cubicBezTo>
                    <a:pt x="1000" y="8468"/>
                    <a:pt x="960" y="8491"/>
                    <a:pt x="920" y="8521"/>
                  </a:cubicBezTo>
                  <a:cubicBezTo>
                    <a:pt x="885" y="8544"/>
                    <a:pt x="850" y="8566"/>
                    <a:pt x="821" y="8589"/>
                  </a:cubicBezTo>
                  <a:cubicBezTo>
                    <a:pt x="706" y="8680"/>
                    <a:pt x="590" y="8830"/>
                    <a:pt x="515" y="8989"/>
                  </a:cubicBezTo>
                  <a:cubicBezTo>
                    <a:pt x="440" y="9147"/>
                    <a:pt x="445" y="9366"/>
                    <a:pt x="451" y="9577"/>
                  </a:cubicBezTo>
                  <a:cubicBezTo>
                    <a:pt x="451" y="9638"/>
                    <a:pt x="457" y="9698"/>
                    <a:pt x="457" y="9758"/>
                  </a:cubicBezTo>
                  <a:cubicBezTo>
                    <a:pt x="457" y="9804"/>
                    <a:pt x="457" y="9849"/>
                    <a:pt x="463" y="9902"/>
                  </a:cubicBezTo>
                  <a:cubicBezTo>
                    <a:pt x="468" y="10000"/>
                    <a:pt x="474" y="10105"/>
                    <a:pt x="463" y="10196"/>
                  </a:cubicBezTo>
                  <a:cubicBezTo>
                    <a:pt x="440" y="10369"/>
                    <a:pt x="370" y="10468"/>
                    <a:pt x="295" y="10566"/>
                  </a:cubicBezTo>
                  <a:cubicBezTo>
                    <a:pt x="272" y="10596"/>
                    <a:pt x="249" y="10626"/>
                    <a:pt x="226" y="10664"/>
                  </a:cubicBezTo>
                  <a:cubicBezTo>
                    <a:pt x="145" y="10784"/>
                    <a:pt x="110" y="10973"/>
                    <a:pt x="145" y="11101"/>
                  </a:cubicBezTo>
                  <a:cubicBezTo>
                    <a:pt x="168" y="11192"/>
                    <a:pt x="214" y="11245"/>
                    <a:pt x="289" y="11267"/>
                  </a:cubicBezTo>
                  <a:cubicBezTo>
                    <a:pt x="324" y="11282"/>
                    <a:pt x="364" y="11282"/>
                    <a:pt x="405" y="11282"/>
                  </a:cubicBezTo>
                  <a:cubicBezTo>
                    <a:pt x="474" y="11290"/>
                    <a:pt x="549" y="11290"/>
                    <a:pt x="630" y="11350"/>
                  </a:cubicBezTo>
                  <a:cubicBezTo>
                    <a:pt x="677" y="11380"/>
                    <a:pt x="711" y="11418"/>
                    <a:pt x="740" y="11463"/>
                  </a:cubicBezTo>
                  <a:cubicBezTo>
                    <a:pt x="769" y="11494"/>
                    <a:pt x="792" y="11524"/>
                    <a:pt x="821" y="11546"/>
                  </a:cubicBezTo>
                  <a:cubicBezTo>
                    <a:pt x="862" y="11577"/>
                    <a:pt x="914" y="11584"/>
                    <a:pt x="966" y="11584"/>
                  </a:cubicBezTo>
                  <a:cubicBezTo>
                    <a:pt x="1035" y="11592"/>
                    <a:pt x="1122" y="11599"/>
                    <a:pt x="1186" y="11675"/>
                  </a:cubicBezTo>
                  <a:cubicBezTo>
                    <a:pt x="1267" y="11780"/>
                    <a:pt x="1261" y="11924"/>
                    <a:pt x="1255" y="12044"/>
                  </a:cubicBezTo>
                  <a:lnTo>
                    <a:pt x="1255" y="12097"/>
                  </a:lnTo>
                  <a:cubicBezTo>
                    <a:pt x="1249" y="12241"/>
                    <a:pt x="1203" y="12301"/>
                    <a:pt x="1168" y="12346"/>
                  </a:cubicBezTo>
                  <a:cubicBezTo>
                    <a:pt x="1145" y="12376"/>
                    <a:pt x="1128" y="12399"/>
                    <a:pt x="1116" y="12452"/>
                  </a:cubicBezTo>
                  <a:cubicBezTo>
                    <a:pt x="1099" y="12520"/>
                    <a:pt x="1110" y="12678"/>
                    <a:pt x="1122" y="12784"/>
                  </a:cubicBezTo>
                  <a:lnTo>
                    <a:pt x="1128" y="12784"/>
                  </a:lnTo>
                  <a:cubicBezTo>
                    <a:pt x="1232" y="12806"/>
                    <a:pt x="1376" y="12844"/>
                    <a:pt x="1434" y="13025"/>
                  </a:cubicBezTo>
                  <a:cubicBezTo>
                    <a:pt x="1469" y="13138"/>
                    <a:pt x="1417" y="13267"/>
                    <a:pt x="1371" y="13380"/>
                  </a:cubicBezTo>
                  <a:cubicBezTo>
                    <a:pt x="1353" y="13417"/>
                    <a:pt x="1342" y="13455"/>
                    <a:pt x="1330" y="13485"/>
                  </a:cubicBezTo>
                  <a:cubicBezTo>
                    <a:pt x="1313" y="13553"/>
                    <a:pt x="1295" y="13621"/>
                    <a:pt x="1272" y="13682"/>
                  </a:cubicBezTo>
                  <a:cubicBezTo>
                    <a:pt x="1220" y="13878"/>
                    <a:pt x="1168" y="14059"/>
                    <a:pt x="1093" y="14255"/>
                  </a:cubicBezTo>
                  <a:cubicBezTo>
                    <a:pt x="1064" y="14323"/>
                    <a:pt x="1053" y="14398"/>
                    <a:pt x="1041" y="14474"/>
                  </a:cubicBezTo>
                  <a:cubicBezTo>
                    <a:pt x="1024" y="14572"/>
                    <a:pt x="1012" y="14670"/>
                    <a:pt x="960" y="14775"/>
                  </a:cubicBezTo>
                  <a:cubicBezTo>
                    <a:pt x="908" y="14881"/>
                    <a:pt x="850" y="14972"/>
                    <a:pt x="787" y="15055"/>
                  </a:cubicBezTo>
                  <a:lnTo>
                    <a:pt x="729" y="15138"/>
                  </a:lnTo>
                  <a:cubicBezTo>
                    <a:pt x="659" y="15243"/>
                    <a:pt x="636" y="15273"/>
                    <a:pt x="653" y="15402"/>
                  </a:cubicBezTo>
                  <a:cubicBezTo>
                    <a:pt x="659" y="15439"/>
                    <a:pt x="671" y="15477"/>
                    <a:pt x="682" y="15515"/>
                  </a:cubicBezTo>
                  <a:cubicBezTo>
                    <a:pt x="711" y="15598"/>
                    <a:pt x="740" y="15703"/>
                    <a:pt x="677" y="15832"/>
                  </a:cubicBezTo>
                  <a:cubicBezTo>
                    <a:pt x="607" y="15968"/>
                    <a:pt x="492" y="15983"/>
                    <a:pt x="399" y="15990"/>
                  </a:cubicBezTo>
                  <a:cubicBezTo>
                    <a:pt x="359" y="15998"/>
                    <a:pt x="318" y="15998"/>
                    <a:pt x="289" y="16013"/>
                  </a:cubicBezTo>
                  <a:cubicBezTo>
                    <a:pt x="208" y="16051"/>
                    <a:pt x="110" y="16179"/>
                    <a:pt x="81" y="16284"/>
                  </a:cubicBezTo>
                  <a:cubicBezTo>
                    <a:pt x="35" y="16458"/>
                    <a:pt x="52" y="16707"/>
                    <a:pt x="64" y="16926"/>
                  </a:cubicBezTo>
                  <a:cubicBezTo>
                    <a:pt x="69" y="17024"/>
                    <a:pt x="75" y="17114"/>
                    <a:pt x="75" y="17197"/>
                  </a:cubicBezTo>
                  <a:cubicBezTo>
                    <a:pt x="75" y="17220"/>
                    <a:pt x="75" y="17250"/>
                    <a:pt x="75" y="17280"/>
                  </a:cubicBezTo>
                  <a:cubicBezTo>
                    <a:pt x="75" y="17341"/>
                    <a:pt x="81" y="17409"/>
                    <a:pt x="75" y="17469"/>
                  </a:cubicBezTo>
                  <a:cubicBezTo>
                    <a:pt x="69" y="17537"/>
                    <a:pt x="52" y="17574"/>
                    <a:pt x="40" y="17612"/>
                  </a:cubicBezTo>
                  <a:cubicBezTo>
                    <a:pt x="35" y="17635"/>
                    <a:pt x="29" y="17650"/>
                    <a:pt x="23" y="17665"/>
                  </a:cubicBezTo>
                  <a:cubicBezTo>
                    <a:pt x="17" y="17695"/>
                    <a:pt x="17" y="17733"/>
                    <a:pt x="17" y="17771"/>
                  </a:cubicBezTo>
                  <a:cubicBezTo>
                    <a:pt x="17" y="17816"/>
                    <a:pt x="17" y="17861"/>
                    <a:pt x="12" y="17914"/>
                  </a:cubicBezTo>
                  <a:cubicBezTo>
                    <a:pt x="12" y="17922"/>
                    <a:pt x="6" y="17929"/>
                    <a:pt x="0" y="17944"/>
                  </a:cubicBezTo>
                  <a:cubicBezTo>
                    <a:pt x="6" y="17952"/>
                    <a:pt x="12" y="17952"/>
                    <a:pt x="17" y="17959"/>
                  </a:cubicBezTo>
                  <a:cubicBezTo>
                    <a:pt x="93" y="17997"/>
                    <a:pt x="150" y="18155"/>
                    <a:pt x="220" y="18178"/>
                  </a:cubicBezTo>
                  <a:cubicBezTo>
                    <a:pt x="243" y="18186"/>
                    <a:pt x="376" y="18065"/>
                    <a:pt x="376" y="18095"/>
                  </a:cubicBezTo>
                  <a:cubicBezTo>
                    <a:pt x="376" y="18208"/>
                    <a:pt x="405" y="18269"/>
                    <a:pt x="468" y="18336"/>
                  </a:cubicBezTo>
                  <a:cubicBezTo>
                    <a:pt x="497" y="18367"/>
                    <a:pt x="549" y="18419"/>
                    <a:pt x="555" y="18472"/>
                  </a:cubicBezTo>
                  <a:cubicBezTo>
                    <a:pt x="561" y="18548"/>
                    <a:pt x="549" y="18623"/>
                    <a:pt x="619" y="18638"/>
                  </a:cubicBezTo>
                  <a:cubicBezTo>
                    <a:pt x="659" y="18646"/>
                    <a:pt x="717" y="18661"/>
                    <a:pt x="758" y="18691"/>
                  </a:cubicBezTo>
                  <a:cubicBezTo>
                    <a:pt x="798" y="18721"/>
                    <a:pt x="769" y="18759"/>
                    <a:pt x="775" y="18804"/>
                  </a:cubicBezTo>
                  <a:cubicBezTo>
                    <a:pt x="787" y="18895"/>
                    <a:pt x="1006" y="18970"/>
                    <a:pt x="1058" y="18917"/>
                  </a:cubicBezTo>
                  <a:cubicBezTo>
                    <a:pt x="1076" y="18902"/>
                    <a:pt x="1006" y="18834"/>
                    <a:pt x="1035" y="18797"/>
                  </a:cubicBezTo>
                  <a:cubicBezTo>
                    <a:pt x="1058" y="18767"/>
                    <a:pt x="1139" y="18804"/>
                    <a:pt x="1168" y="18812"/>
                  </a:cubicBezTo>
                  <a:cubicBezTo>
                    <a:pt x="1249" y="18834"/>
                    <a:pt x="1267" y="18721"/>
                    <a:pt x="1359" y="18691"/>
                  </a:cubicBezTo>
                  <a:cubicBezTo>
                    <a:pt x="1446" y="18661"/>
                    <a:pt x="1533" y="18676"/>
                    <a:pt x="1625" y="18623"/>
                  </a:cubicBezTo>
                  <a:cubicBezTo>
                    <a:pt x="1648" y="18608"/>
                    <a:pt x="1799" y="18465"/>
                    <a:pt x="1781" y="18563"/>
                  </a:cubicBezTo>
                  <a:cubicBezTo>
                    <a:pt x="1770" y="18646"/>
                    <a:pt x="2117" y="18623"/>
                    <a:pt x="2151" y="18721"/>
                  </a:cubicBezTo>
                  <a:cubicBezTo>
                    <a:pt x="2180" y="18797"/>
                    <a:pt x="2169" y="18857"/>
                    <a:pt x="2232" y="18895"/>
                  </a:cubicBezTo>
                  <a:cubicBezTo>
                    <a:pt x="2273" y="18917"/>
                    <a:pt x="2313" y="18940"/>
                    <a:pt x="2360" y="18948"/>
                  </a:cubicBezTo>
                  <a:cubicBezTo>
                    <a:pt x="2435" y="18970"/>
                    <a:pt x="2360" y="18880"/>
                    <a:pt x="2371" y="18865"/>
                  </a:cubicBezTo>
                  <a:cubicBezTo>
                    <a:pt x="2394" y="18834"/>
                    <a:pt x="2412" y="18880"/>
                    <a:pt x="2435" y="18834"/>
                  </a:cubicBezTo>
                  <a:cubicBezTo>
                    <a:pt x="2452" y="18797"/>
                    <a:pt x="2464" y="18751"/>
                    <a:pt x="2487" y="18714"/>
                  </a:cubicBezTo>
                  <a:cubicBezTo>
                    <a:pt x="2516" y="18661"/>
                    <a:pt x="2591" y="18684"/>
                    <a:pt x="2637" y="18676"/>
                  </a:cubicBezTo>
                  <a:cubicBezTo>
                    <a:pt x="2747" y="18668"/>
                    <a:pt x="2660" y="18691"/>
                    <a:pt x="2707" y="18736"/>
                  </a:cubicBezTo>
                  <a:cubicBezTo>
                    <a:pt x="2741" y="18774"/>
                    <a:pt x="2822" y="18895"/>
                    <a:pt x="2863" y="18887"/>
                  </a:cubicBezTo>
                  <a:cubicBezTo>
                    <a:pt x="2886" y="18880"/>
                    <a:pt x="2920" y="18910"/>
                    <a:pt x="2932" y="18872"/>
                  </a:cubicBezTo>
                  <a:cubicBezTo>
                    <a:pt x="2944" y="18842"/>
                    <a:pt x="2955" y="18782"/>
                    <a:pt x="2990" y="18774"/>
                  </a:cubicBezTo>
                  <a:cubicBezTo>
                    <a:pt x="3071" y="18759"/>
                    <a:pt x="3152" y="18963"/>
                    <a:pt x="3233" y="18887"/>
                  </a:cubicBezTo>
                  <a:cubicBezTo>
                    <a:pt x="3291" y="18834"/>
                    <a:pt x="3256" y="18804"/>
                    <a:pt x="3343" y="18789"/>
                  </a:cubicBezTo>
                  <a:cubicBezTo>
                    <a:pt x="3418" y="18782"/>
                    <a:pt x="3528" y="18895"/>
                    <a:pt x="3591" y="18857"/>
                  </a:cubicBezTo>
                  <a:cubicBezTo>
                    <a:pt x="3586" y="18857"/>
                    <a:pt x="3528" y="18699"/>
                    <a:pt x="3597" y="18767"/>
                  </a:cubicBezTo>
                  <a:cubicBezTo>
                    <a:pt x="3638" y="18804"/>
                    <a:pt x="3695" y="18812"/>
                    <a:pt x="3747" y="18842"/>
                  </a:cubicBezTo>
                  <a:cubicBezTo>
                    <a:pt x="3805" y="18872"/>
                    <a:pt x="3857" y="18910"/>
                    <a:pt x="3927" y="18887"/>
                  </a:cubicBezTo>
                  <a:cubicBezTo>
                    <a:pt x="3944" y="18880"/>
                    <a:pt x="3915" y="18789"/>
                    <a:pt x="3915" y="18759"/>
                  </a:cubicBezTo>
                  <a:cubicBezTo>
                    <a:pt x="3921" y="18684"/>
                    <a:pt x="3973" y="18495"/>
                    <a:pt x="3892" y="18442"/>
                  </a:cubicBezTo>
                  <a:cubicBezTo>
                    <a:pt x="3863" y="18419"/>
                    <a:pt x="3695" y="18480"/>
                    <a:pt x="3730" y="18382"/>
                  </a:cubicBezTo>
                  <a:cubicBezTo>
                    <a:pt x="3742" y="18344"/>
                    <a:pt x="3863" y="18238"/>
                    <a:pt x="3857" y="18231"/>
                  </a:cubicBezTo>
                  <a:cubicBezTo>
                    <a:pt x="3834" y="18140"/>
                    <a:pt x="3730" y="18155"/>
                    <a:pt x="3834" y="18020"/>
                  </a:cubicBezTo>
                  <a:cubicBezTo>
                    <a:pt x="3904" y="17929"/>
                    <a:pt x="3909" y="17922"/>
                    <a:pt x="3880" y="17801"/>
                  </a:cubicBezTo>
                  <a:cubicBezTo>
                    <a:pt x="3869" y="17740"/>
                    <a:pt x="3904" y="17657"/>
                    <a:pt x="3938" y="17627"/>
                  </a:cubicBezTo>
                  <a:cubicBezTo>
                    <a:pt x="3973" y="17590"/>
                    <a:pt x="4112" y="17673"/>
                    <a:pt x="4147" y="17680"/>
                  </a:cubicBezTo>
                  <a:cubicBezTo>
                    <a:pt x="4222" y="17710"/>
                    <a:pt x="4239" y="17740"/>
                    <a:pt x="4291" y="17808"/>
                  </a:cubicBezTo>
                  <a:cubicBezTo>
                    <a:pt x="4308" y="17831"/>
                    <a:pt x="4401" y="17748"/>
                    <a:pt x="4430" y="17748"/>
                  </a:cubicBezTo>
                  <a:cubicBezTo>
                    <a:pt x="4505" y="17740"/>
                    <a:pt x="4540" y="17793"/>
                    <a:pt x="4592" y="17839"/>
                  </a:cubicBezTo>
                  <a:cubicBezTo>
                    <a:pt x="4702" y="17929"/>
                    <a:pt x="4812" y="18088"/>
                    <a:pt x="4939" y="18140"/>
                  </a:cubicBezTo>
                  <a:cubicBezTo>
                    <a:pt x="5014" y="18178"/>
                    <a:pt x="4950" y="18027"/>
                    <a:pt x="5002" y="17989"/>
                  </a:cubicBezTo>
                  <a:cubicBezTo>
                    <a:pt x="5049" y="17952"/>
                    <a:pt x="5135" y="18050"/>
                    <a:pt x="5170" y="18080"/>
                  </a:cubicBezTo>
                  <a:cubicBezTo>
                    <a:pt x="5240" y="18125"/>
                    <a:pt x="5274" y="18178"/>
                    <a:pt x="5361" y="18178"/>
                  </a:cubicBezTo>
                  <a:cubicBezTo>
                    <a:pt x="5436" y="18178"/>
                    <a:pt x="5546" y="18133"/>
                    <a:pt x="5615" y="18186"/>
                  </a:cubicBezTo>
                  <a:cubicBezTo>
                    <a:pt x="5656" y="18216"/>
                    <a:pt x="5685" y="18284"/>
                    <a:pt x="5731" y="18321"/>
                  </a:cubicBezTo>
                  <a:cubicBezTo>
                    <a:pt x="5812" y="18382"/>
                    <a:pt x="5783" y="18450"/>
                    <a:pt x="5835" y="18540"/>
                  </a:cubicBezTo>
                  <a:cubicBezTo>
                    <a:pt x="5910" y="18668"/>
                    <a:pt x="6014" y="18751"/>
                    <a:pt x="6136" y="18653"/>
                  </a:cubicBezTo>
                  <a:cubicBezTo>
                    <a:pt x="6228" y="18578"/>
                    <a:pt x="6292" y="18684"/>
                    <a:pt x="6379" y="18608"/>
                  </a:cubicBezTo>
                  <a:cubicBezTo>
                    <a:pt x="6419" y="18570"/>
                    <a:pt x="6535" y="18585"/>
                    <a:pt x="6575" y="18593"/>
                  </a:cubicBezTo>
                  <a:cubicBezTo>
                    <a:pt x="6662" y="18601"/>
                    <a:pt x="6674" y="18631"/>
                    <a:pt x="6703" y="18721"/>
                  </a:cubicBezTo>
                  <a:cubicBezTo>
                    <a:pt x="6720" y="18782"/>
                    <a:pt x="6836" y="18767"/>
                    <a:pt x="6870" y="18827"/>
                  </a:cubicBezTo>
                  <a:cubicBezTo>
                    <a:pt x="6899" y="18872"/>
                    <a:pt x="6888" y="18963"/>
                    <a:pt x="6911" y="19015"/>
                  </a:cubicBezTo>
                  <a:cubicBezTo>
                    <a:pt x="6934" y="19076"/>
                    <a:pt x="7021" y="19121"/>
                    <a:pt x="7027" y="19181"/>
                  </a:cubicBezTo>
                  <a:cubicBezTo>
                    <a:pt x="7032" y="19227"/>
                    <a:pt x="7090" y="19483"/>
                    <a:pt x="7125" y="19483"/>
                  </a:cubicBezTo>
                  <a:cubicBezTo>
                    <a:pt x="7148" y="19483"/>
                    <a:pt x="7304" y="19513"/>
                    <a:pt x="7281" y="19393"/>
                  </a:cubicBezTo>
                  <a:cubicBezTo>
                    <a:pt x="7269" y="19340"/>
                    <a:pt x="7281" y="19249"/>
                    <a:pt x="7298" y="19204"/>
                  </a:cubicBezTo>
                  <a:cubicBezTo>
                    <a:pt x="7316" y="19151"/>
                    <a:pt x="7362" y="19181"/>
                    <a:pt x="7402" y="19174"/>
                  </a:cubicBezTo>
                  <a:cubicBezTo>
                    <a:pt x="7495" y="19159"/>
                    <a:pt x="7582" y="19159"/>
                    <a:pt x="7651" y="19249"/>
                  </a:cubicBezTo>
                  <a:cubicBezTo>
                    <a:pt x="7726" y="19347"/>
                    <a:pt x="7836" y="19340"/>
                    <a:pt x="7940" y="19378"/>
                  </a:cubicBezTo>
                  <a:cubicBezTo>
                    <a:pt x="7998" y="19400"/>
                    <a:pt x="8137" y="19325"/>
                    <a:pt x="8166" y="19378"/>
                  </a:cubicBezTo>
                  <a:cubicBezTo>
                    <a:pt x="8195" y="19446"/>
                    <a:pt x="8212" y="19446"/>
                    <a:pt x="8258" y="19415"/>
                  </a:cubicBezTo>
                  <a:cubicBezTo>
                    <a:pt x="8276" y="19408"/>
                    <a:pt x="8391" y="19423"/>
                    <a:pt x="8391" y="19468"/>
                  </a:cubicBezTo>
                  <a:cubicBezTo>
                    <a:pt x="8391" y="19536"/>
                    <a:pt x="8328" y="19604"/>
                    <a:pt x="8351" y="19694"/>
                  </a:cubicBezTo>
                  <a:cubicBezTo>
                    <a:pt x="8362" y="19732"/>
                    <a:pt x="8443" y="19694"/>
                    <a:pt x="8467" y="19694"/>
                  </a:cubicBezTo>
                  <a:cubicBezTo>
                    <a:pt x="8519" y="19702"/>
                    <a:pt x="8565" y="19747"/>
                    <a:pt x="8605" y="19785"/>
                  </a:cubicBezTo>
                  <a:cubicBezTo>
                    <a:pt x="8553" y="19853"/>
                    <a:pt x="8478" y="19876"/>
                    <a:pt x="8420" y="19936"/>
                  </a:cubicBezTo>
                  <a:cubicBezTo>
                    <a:pt x="8380" y="19981"/>
                    <a:pt x="8432" y="20049"/>
                    <a:pt x="8374" y="20117"/>
                  </a:cubicBezTo>
                  <a:cubicBezTo>
                    <a:pt x="8229" y="20275"/>
                    <a:pt x="8432" y="20426"/>
                    <a:pt x="8542" y="20411"/>
                  </a:cubicBezTo>
                  <a:cubicBezTo>
                    <a:pt x="8709" y="20381"/>
                    <a:pt x="8785" y="20464"/>
                    <a:pt x="8929" y="20547"/>
                  </a:cubicBezTo>
                  <a:cubicBezTo>
                    <a:pt x="9027" y="20607"/>
                    <a:pt x="9132" y="20592"/>
                    <a:pt x="9230" y="20607"/>
                  </a:cubicBezTo>
                  <a:cubicBezTo>
                    <a:pt x="9311" y="20622"/>
                    <a:pt x="9369" y="20411"/>
                    <a:pt x="9484" y="20487"/>
                  </a:cubicBezTo>
                  <a:cubicBezTo>
                    <a:pt x="9542" y="20524"/>
                    <a:pt x="9415" y="20660"/>
                    <a:pt x="9392" y="20675"/>
                  </a:cubicBezTo>
                  <a:cubicBezTo>
                    <a:pt x="9357" y="20690"/>
                    <a:pt x="9201" y="20713"/>
                    <a:pt x="9236" y="20804"/>
                  </a:cubicBezTo>
                  <a:cubicBezTo>
                    <a:pt x="9276" y="20917"/>
                    <a:pt x="9351" y="20887"/>
                    <a:pt x="9334" y="21045"/>
                  </a:cubicBezTo>
                  <a:cubicBezTo>
                    <a:pt x="9322" y="21143"/>
                    <a:pt x="9328" y="21143"/>
                    <a:pt x="9357" y="21218"/>
                  </a:cubicBezTo>
                  <a:cubicBezTo>
                    <a:pt x="9357" y="21218"/>
                    <a:pt x="9577" y="21460"/>
                    <a:pt x="9536" y="21490"/>
                  </a:cubicBezTo>
                  <a:cubicBezTo>
                    <a:pt x="9548" y="21483"/>
                    <a:pt x="9554" y="21437"/>
                    <a:pt x="9571" y="21422"/>
                  </a:cubicBezTo>
                  <a:cubicBezTo>
                    <a:pt x="9606" y="21384"/>
                    <a:pt x="9669" y="21392"/>
                    <a:pt x="9710" y="21392"/>
                  </a:cubicBezTo>
                  <a:cubicBezTo>
                    <a:pt x="9727" y="21392"/>
                    <a:pt x="9808" y="21354"/>
                    <a:pt x="9808" y="21354"/>
                  </a:cubicBezTo>
                  <a:cubicBezTo>
                    <a:pt x="9854" y="21384"/>
                    <a:pt x="9895" y="21392"/>
                    <a:pt x="9883" y="21317"/>
                  </a:cubicBezTo>
                  <a:cubicBezTo>
                    <a:pt x="9860" y="21181"/>
                    <a:pt x="10086" y="21264"/>
                    <a:pt x="10040" y="21083"/>
                  </a:cubicBezTo>
                  <a:cubicBezTo>
                    <a:pt x="9999" y="20932"/>
                    <a:pt x="10167" y="20856"/>
                    <a:pt x="10265" y="20887"/>
                  </a:cubicBezTo>
                  <a:cubicBezTo>
                    <a:pt x="10311" y="20902"/>
                    <a:pt x="10323" y="20962"/>
                    <a:pt x="10387" y="20947"/>
                  </a:cubicBezTo>
                  <a:cubicBezTo>
                    <a:pt x="10439" y="20939"/>
                    <a:pt x="10450" y="20849"/>
                    <a:pt x="10496" y="20826"/>
                  </a:cubicBezTo>
                  <a:cubicBezTo>
                    <a:pt x="10531" y="20804"/>
                    <a:pt x="10612" y="20871"/>
                    <a:pt x="10629" y="20849"/>
                  </a:cubicBezTo>
                  <a:cubicBezTo>
                    <a:pt x="10664" y="20811"/>
                    <a:pt x="10722" y="20811"/>
                    <a:pt x="10762" y="20819"/>
                  </a:cubicBezTo>
                  <a:cubicBezTo>
                    <a:pt x="10878" y="20841"/>
                    <a:pt x="11011" y="21128"/>
                    <a:pt x="11104" y="21181"/>
                  </a:cubicBezTo>
                  <a:cubicBezTo>
                    <a:pt x="11150" y="21211"/>
                    <a:pt x="11248" y="21143"/>
                    <a:pt x="11294" y="21120"/>
                  </a:cubicBezTo>
                  <a:cubicBezTo>
                    <a:pt x="11294" y="21234"/>
                    <a:pt x="11347" y="21256"/>
                    <a:pt x="11381" y="21339"/>
                  </a:cubicBezTo>
                  <a:cubicBezTo>
                    <a:pt x="11445" y="21498"/>
                    <a:pt x="11480" y="21490"/>
                    <a:pt x="11607" y="21513"/>
                  </a:cubicBezTo>
                  <a:cubicBezTo>
                    <a:pt x="11653" y="21520"/>
                    <a:pt x="11803" y="21558"/>
                    <a:pt x="11832" y="21498"/>
                  </a:cubicBezTo>
                  <a:cubicBezTo>
                    <a:pt x="11855" y="21445"/>
                    <a:pt x="12069" y="21520"/>
                    <a:pt x="12110" y="21528"/>
                  </a:cubicBezTo>
                  <a:cubicBezTo>
                    <a:pt x="12197" y="21543"/>
                    <a:pt x="12272" y="21513"/>
                    <a:pt x="12341" y="21452"/>
                  </a:cubicBezTo>
                  <a:cubicBezTo>
                    <a:pt x="12405" y="21392"/>
                    <a:pt x="12254" y="21279"/>
                    <a:pt x="12283" y="21211"/>
                  </a:cubicBezTo>
                  <a:cubicBezTo>
                    <a:pt x="12301" y="21173"/>
                    <a:pt x="12283" y="21136"/>
                    <a:pt x="12289" y="21098"/>
                  </a:cubicBezTo>
                  <a:cubicBezTo>
                    <a:pt x="12295" y="21060"/>
                    <a:pt x="12353" y="21037"/>
                    <a:pt x="12370" y="20992"/>
                  </a:cubicBezTo>
                  <a:cubicBezTo>
                    <a:pt x="12393" y="20939"/>
                    <a:pt x="12486" y="20939"/>
                    <a:pt x="12520" y="20939"/>
                  </a:cubicBezTo>
                  <a:cubicBezTo>
                    <a:pt x="12573" y="20939"/>
                    <a:pt x="12607" y="20879"/>
                    <a:pt x="12659" y="20871"/>
                  </a:cubicBezTo>
                  <a:cubicBezTo>
                    <a:pt x="12630" y="20871"/>
                    <a:pt x="12740" y="20939"/>
                    <a:pt x="12775" y="20939"/>
                  </a:cubicBezTo>
                  <a:cubicBezTo>
                    <a:pt x="12798" y="20939"/>
                    <a:pt x="12937" y="20864"/>
                    <a:pt x="12925" y="20834"/>
                  </a:cubicBezTo>
                  <a:cubicBezTo>
                    <a:pt x="12920" y="20819"/>
                    <a:pt x="12902" y="20819"/>
                    <a:pt x="12891" y="20819"/>
                  </a:cubicBezTo>
                  <a:cubicBezTo>
                    <a:pt x="12960" y="20751"/>
                    <a:pt x="13018" y="20607"/>
                    <a:pt x="13099" y="20668"/>
                  </a:cubicBezTo>
                  <a:cubicBezTo>
                    <a:pt x="13024" y="20457"/>
                    <a:pt x="13278" y="20675"/>
                    <a:pt x="13307" y="20698"/>
                  </a:cubicBezTo>
                  <a:cubicBezTo>
                    <a:pt x="13405" y="20766"/>
                    <a:pt x="13382" y="20449"/>
                    <a:pt x="13492" y="20441"/>
                  </a:cubicBezTo>
                  <a:cubicBezTo>
                    <a:pt x="13515" y="20441"/>
                    <a:pt x="13504" y="20555"/>
                    <a:pt x="13515" y="20577"/>
                  </a:cubicBezTo>
                  <a:cubicBezTo>
                    <a:pt x="13550" y="20638"/>
                    <a:pt x="13567" y="20570"/>
                    <a:pt x="13596" y="20562"/>
                  </a:cubicBezTo>
                  <a:cubicBezTo>
                    <a:pt x="13642" y="20547"/>
                    <a:pt x="13729" y="20570"/>
                    <a:pt x="13770" y="20600"/>
                  </a:cubicBezTo>
                  <a:cubicBezTo>
                    <a:pt x="13816" y="20630"/>
                    <a:pt x="13822" y="20577"/>
                    <a:pt x="13851" y="20547"/>
                  </a:cubicBezTo>
                  <a:cubicBezTo>
                    <a:pt x="13891" y="20509"/>
                    <a:pt x="13984" y="20728"/>
                    <a:pt x="14001" y="20788"/>
                  </a:cubicBezTo>
                  <a:cubicBezTo>
                    <a:pt x="14018" y="20834"/>
                    <a:pt x="14128" y="20924"/>
                    <a:pt x="14163" y="20871"/>
                  </a:cubicBezTo>
                  <a:cubicBezTo>
                    <a:pt x="14174" y="20856"/>
                    <a:pt x="14134" y="20811"/>
                    <a:pt x="14169" y="20804"/>
                  </a:cubicBezTo>
                  <a:cubicBezTo>
                    <a:pt x="14203" y="20804"/>
                    <a:pt x="14250" y="20811"/>
                    <a:pt x="14279" y="20834"/>
                  </a:cubicBezTo>
                  <a:cubicBezTo>
                    <a:pt x="14319" y="20856"/>
                    <a:pt x="14394" y="20887"/>
                    <a:pt x="14435" y="20871"/>
                  </a:cubicBezTo>
                  <a:cubicBezTo>
                    <a:pt x="14510" y="20849"/>
                    <a:pt x="14348" y="20683"/>
                    <a:pt x="14331" y="20668"/>
                  </a:cubicBezTo>
                  <a:cubicBezTo>
                    <a:pt x="14215" y="20555"/>
                    <a:pt x="14342" y="20321"/>
                    <a:pt x="14255" y="20192"/>
                  </a:cubicBezTo>
                  <a:cubicBezTo>
                    <a:pt x="14180" y="20079"/>
                    <a:pt x="14094" y="19974"/>
                    <a:pt x="13989" y="19906"/>
                  </a:cubicBezTo>
                  <a:cubicBezTo>
                    <a:pt x="13943" y="19876"/>
                    <a:pt x="13932" y="19913"/>
                    <a:pt x="13880" y="19906"/>
                  </a:cubicBezTo>
                  <a:cubicBezTo>
                    <a:pt x="13781" y="19891"/>
                    <a:pt x="13827" y="19770"/>
                    <a:pt x="13827" y="19687"/>
                  </a:cubicBezTo>
                  <a:cubicBezTo>
                    <a:pt x="13827" y="19596"/>
                    <a:pt x="13799" y="19513"/>
                    <a:pt x="13793" y="19423"/>
                  </a:cubicBezTo>
                  <a:cubicBezTo>
                    <a:pt x="13787" y="19347"/>
                    <a:pt x="13851" y="19310"/>
                    <a:pt x="13822" y="19227"/>
                  </a:cubicBezTo>
                  <a:cubicBezTo>
                    <a:pt x="13793" y="19151"/>
                    <a:pt x="13747" y="19068"/>
                    <a:pt x="13747" y="18978"/>
                  </a:cubicBezTo>
                  <a:cubicBezTo>
                    <a:pt x="13747" y="18925"/>
                    <a:pt x="13845" y="18850"/>
                    <a:pt x="13862" y="18789"/>
                  </a:cubicBezTo>
                  <a:cubicBezTo>
                    <a:pt x="13880" y="18729"/>
                    <a:pt x="13839" y="18714"/>
                    <a:pt x="13827" y="18668"/>
                  </a:cubicBezTo>
                  <a:cubicBezTo>
                    <a:pt x="13810" y="18593"/>
                    <a:pt x="13810" y="18510"/>
                    <a:pt x="13845" y="18442"/>
                  </a:cubicBezTo>
                  <a:cubicBezTo>
                    <a:pt x="13908" y="18329"/>
                    <a:pt x="13822" y="18246"/>
                    <a:pt x="13804" y="18133"/>
                  </a:cubicBezTo>
                  <a:cubicBezTo>
                    <a:pt x="13787" y="18050"/>
                    <a:pt x="13822" y="17952"/>
                    <a:pt x="13827" y="17861"/>
                  </a:cubicBezTo>
                  <a:cubicBezTo>
                    <a:pt x="13833" y="17680"/>
                    <a:pt x="13862" y="17567"/>
                    <a:pt x="13897" y="17401"/>
                  </a:cubicBezTo>
                  <a:cubicBezTo>
                    <a:pt x="13908" y="17326"/>
                    <a:pt x="13897" y="17265"/>
                    <a:pt x="13920" y="17190"/>
                  </a:cubicBezTo>
                  <a:cubicBezTo>
                    <a:pt x="13972" y="17016"/>
                    <a:pt x="13868" y="17107"/>
                    <a:pt x="13833" y="16986"/>
                  </a:cubicBezTo>
                  <a:cubicBezTo>
                    <a:pt x="13833" y="16978"/>
                    <a:pt x="13874" y="16918"/>
                    <a:pt x="13874" y="16911"/>
                  </a:cubicBezTo>
                  <a:cubicBezTo>
                    <a:pt x="13885" y="16865"/>
                    <a:pt x="13874" y="16828"/>
                    <a:pt x="13874" y="16775"/>
                  </a:cubicBezTo>
                  <a:cubicBezTo>
                    <a:pt x="13874" y="16692"/>
                    <a:pt x="13972" y="16639"/>
                    <a:pt x="13949" y="16556"/>
                  </a:cubicBezTo>
                  <a:cubicBezTo>
                    <a:pt x="13914" y="16435"/>
                    <a:pt x="14013" y="16420"/>
                    <a:pt x="14018" y="16322"/>
                  </a:cubicBezTo>
                  <a:cubicBezTo>
                    <a:pt x="14018" y="16277"/>
                    <a:pt x="14001" y="16216"/>
                    <a:pt x="14018" y="16179"/>
                  </a:cubicBezTo>
                  <a:cubicBezTo>
                    <a:pt x="14024" y="16156"/>
                    <a:pt x="14099" y="16081"/>
                    <a:pt x="14094" y="16073"/>
                  </a:cubicBezTo>
                  <a:cubicBezTo>
                    <a:pt x="14082" y="16050"/>
                    <a:pt x="13995" y="16050"/>
                    <a:pt x="13978" y="16043"/>
                  </a:cubicBezTo>
                  <a:cubicBezTo>
                    <a:pt x="13926" y="16028"/>
                    <a:pt x="13833" y="15945"/>
                    <a:pt x="13781" y="15968"/>
                  </a:cubicBezTo>
                  <a:cubicBezTo>
                    <a:pt x="13666" y="16005"/>
                    <a:pt x="13596" y="16081"/>
                    <a:pt x="13596" y="15862"/>
                  </a:cubicBezTo>
                  <a:cubicBezTo>
                    <a:pt x="13596" y="15817"/>
                    <a:pt x="13614" y="15598"/>
                    <a:pt x="13683" y="15673"/>
                  </a:cubicBezTo>
                  <a:cubicBezTo>
                    <a:pt x="13718" y="15711"/>
                    <a:pt x="13735" y="15771"/>
                    <a:pt x="13764" y="15817"/>
                  </a:cubicBezTo>
                  <a:cubicBezTo>
                    <a:pt x="13799" y="15869"/>
                    <a:pt x="13856" y="15824"/>
                    <a:pt x="13903" y="15817"/>
                  </a:cubicBezTo>
                  <a:cubicBezTo>
                    <a:pt x="13966" y="15802"/>
                    <a:pt x="13955" y="15839"/>
                    <a:pt x="13995" y="15900"/>
                  </a:cubicBezTo>
                  <a:cubicBezTo>
                    <a:pt x="14018" y="15937"/>
                    <a:pt x="14024" y="16043"/>
                    <a:pt x="14076" y="15990"/>
                  </a:cubicBezTo>
                  <a:cubicBezTo>
                    <a:pt x="14157" y="15915"/>
                    <a:pt x="14088" y="15937"/>
                    <a:pt x="14122" y="15877"/>
                  </a:cubicBezTo>
                  <a:cubicBezTo>
                    <a:pt x="14174" y="15794"/>
                    <a:pt x="14215" y="15756"/>
                    <a:pt x="14250" y="15658"/>
                  </a:cubicBezTo>
                  <a:cubicBezTo>
                    <a:pt x="14284" y="15553"/>
                    <a:pt x="14325" y="15454"/>
                    <a:pt x="14383" y="15364"/>
                  </a:cubicBezTo>
                  <a:cubicBezTo>
                    <a:pt x="14469" y="15243"/>
                    <a:pt x="14574" y="15017"/>
                    <a:pt x="14695" y="14941"/>
                  </a:cubicBezTo>
                  <a:cubicBezTo>
                    <a:pt x="14753" y="14911"/>
                    <a:pt x="14816" y="14843"/>
                    <a:pt x="14851" y="14775"/>
                  </a:cubicBezTo>
                  <a:cubicBezTo>
                    <a:pt x="14874" y="14730"/>
                    <a:pt x="14868" y="14685"/>
                    <a:pt x="14897" y="14647"/>
                  </a:cubicBezTo>
                  <a:cubicBezTo>
                    <a:pt x="14938" y="14594"/>
                    <a:pt x="14990" y="14594"/>
                    <a:pt x="15036" y="14557"/>
                  </a:cubicBezTo>
                  <a:cubicBezTo>
                    <a:pt x="15134" y="14474"/>
                    <a:pt x="15187" y="14353"/>
                    <a:pt x="15325" y="14398"/>
                  </a:cubicBezTo>
                  <a:cubicBezTo>
                    <a:pt x="15412" y="14428"/>
                    <a:pt x="15418" y="14353"/>
                    <a:pt x="15493" y="14323"/>
                  </a:cubicBezTo>
                  <a:cubicBezTo>
                    <a:pt x="15568" y="14293"/>
                    <a:pt x="15580" y="14353"/>
                    <a:pt x="15620" y="14421"/>
                  </a:cubicBezTo>
                  <a:cubicBezTo>
                    <a:pt x="15695" y="14542"/>
                    <a:pt x="15880" y="14527"/>
                    <a:pt x="15985" y="14481"/>
                  </a:cubicBezTo>
                  <a:cubicBezTo>
                    <a:pt x="16071" y="14444"/>
                    <a:pt x="15967" y="14383"/>
                    <a:pt x="15933" y="14345"/>
                  </a:cubicBezTo>
                  <a:cubicBezTo>
                    <a:pt x="15863" y="14262"/>
                    <a:pt x="15875" y="14285"/>
                    <a:pt x="15927" y="14164"/>
                  </a:cubicBezTo>
                  <a:cubicBezTo>
                    <a:pt x="15956" y="14104"/>
                    <a:pt x="15938" y="13983"/>
                    <a:pt x="15979" y="13938"/>
                  </a:cubicBezTo>
                  <a:cubicBezTo>
                    <a:pt x="16019" y="13893"/>
                    <a:pt x="16129" y="13848"/>
                    <a:pt x="16141" y="13765"/>
                  </a:cubicBezTo>
                  <a:cubicBezTo>
                    <a:pt x="16152" y="13659"/>
                    <a:pt x="16054" y="13629"/>
                    <a:pt x="15996" y="13621"/>
                  </a:cubicBezTo>
                  <a:cubicBezTo>
                    <a:pt x="15933" y="13614"/>
                    <a:pt x="16054" y="13463"/>
                    <a:pt x="16071" y="13448"/>
                  </a:cubicBezTo>
                  <a:cubicBezTo>
                    <a:pt x="16141" y="13380"/>
                    <a:pt x="16268" y="13176"/>
                    <a:pt x="16337" y="13206"/>
                  </a:cubicBezTo>
                  <a:cubicBezTo>
                    <a:pt x="16395" y="13229"/>
                    <a:pt x="16459" y="13221"/>
                    <a:pt x="16511" y="13184"/>
                  </a:cubicBezTo>
                  <a:cubicBezTo>
                    <a:pt x="16557" y="13146"/>
                    <a:pt x="16603" y="13161"/>
                    <a:pt x="16650" y="13184"/>
                  </a:cubicBezTo>
                  <a:cubicBezTo>
                    <a:pt x="16679" y="13199"/>
                    <a:pt x="16713" y="13259"/>
                    <a:pt x="16748" y="13259"/>
                  </a:cubicBezTo>
                  <a:cubicBezTo>
                    <a:pt x="16840" y="13251"/>
                    <a:pt x="16869" y="13146"/>
                    <a:pt x="16939" y="13108"/>
                  </a:cubicBezTo>
                  <a:cubicBezTo>
                    <a:pt x="16979" y="13085"/>
                    <a:pt x="17153" y="13025"/>
                    <a:pt x="17107" y="12942"/>
                  </a:cubicBezTo>
                  <a:cubicBezTo>
                    <a:pt x="17060" y="12852"/>
                    <a:pt x="17159" y="12829"/>
                    <a:pt x="17147" y="12746"/>
                  </a:cubicBezTo>
                  <a:cubicBezTo>
                    <a:pt x="17135" y="12671"/>
                    <a:pt x="17089" y="12640"/>
                    <a:pt x="17170" y="12610"/>
                  </a:cubicBezTo>
                  <a:cubicBezTo>
                    <a:pt x="17228" y="12588"/>
                    <a:pt x="17436" y="12565"/>
                    <a:pt x="17442" y="12482"/>
                  </a:cubicBezTo>
                  <a:cubicBezTo>
                    <a:pt x="17477" y="12482"/>
                    <a:pt x="17592" y="12512"/>
                    <a:pt x="17610" y="12444"/>
                  </a:cubicBezTo>
                  <a:cubicBezTo>
                    <a:pt x="17639" y="12301"/>
                    <a:pt x="17587" y="12354"/>
                    <a:pt x="17702" y="12354"/>
                  </a:cubicBezTo>
                  <a:cubicBezTo>
                    <a:pt x="17725" y="12354"/>
                    <a:pt x="17887" y="12369"/>
                    <a:pt x="17881" y="12331"/>
                  </a:cubicBezTo>
                  <a:cubicBezTo>
                    <a:pt x="17870" y="12278"/>
                    <a:pt x="17812" y="12188"/>
                    <a:pt x="17824" y="12150"/>
                  </a:cubicBezTo>
                  <a:cubicBezTo>
                    <a:pt x="17841" y="12059"/>
                    <a:pt x="17916" y="12037"/>
                    <a:pt x="17974" y="12052"/>
                  </a:cubicBezTo>
                  <a:cubicBezTo>
                    <a:pt x="18055" y="12075"/>
                    <a:pt x="18119" y="11976"/>
                    <a:pt x="18200" y="11969"/>
                  </a:cubicBezTo>
                  <a:cubicBezTo>
                    <a:pt x="18234" y="11961"/>
                    <a:pt x="18298" y="11976"/>
                    <a:pt x="18309" y="12029"/>
                  </a:cubicBezTo>
                  <a:cubicBezTo>
                    <a:pt x="18338" y="12112"/>
                    <a:pt x="18200" y="12241"/>
                    <a:pt x="18205" y="12293"/>
                  </a:cubicBezTo>
                  <a:cubicBezTo>
                    <a:pt x="18200" y="12271"/>
                    <a:pt x="18321" y="12331"/>
                    <a:pt x="18333" y="12346"/>
                  </a:cubicBezTo>
                  <a:cubicBezTo>
                    <a:pt x="18385" y="12414"/>
                    <a:pt x="18425" y="12467"/>
                    <a:pt x="18471" y="12550"/>
                  </a:cubicBezTo>
                  <a:cubicBezTo>
                    <a:pt x="18512" y="12618"/>
                    <a:pt x="18466" y="12648"/>
                    <a:pt x="18414" y="12671"/>
                  </a:cubicBezTo>
                  <a:cubicBezTo>
                    <a:pt x="18321" y="12716"/>
                    <a:pt x="18466" y="12844"/>
                    <a:pt x="18494" y="12897"/>
                  </a:cubicBezTo>
                  <a:cubicBezTo>
                    <a:pt x="18535" y="12980"/>
                    <a:pt x="18547" y="12965"/>
                    <a:pt x="18604" y="12927"/>
                  </a:cubicBezTo>
                  <a:cubicBezTo>
                    <a:pt x="18668" y="12882"/>
                    <a:pt x="18737" y="12935"/>
                    <a:pt x="18795" y="12957"/>
                  </a:cubicBezTo>
                  <a:cubicBezTo>
                    <a:pt x="18824" y="12972"/>
                    <a:pt x="18853" y="12980"/>
                    <a:pt x="18876" y="12972"/>
                  </a:cubicBezTo>
                  <a:cubicBezTo>
                    <a:pt x="18870" y="12942"/>
                    <a:pt x="18870" y="12912"/>
                    <a:pt x="18870" y="12882"/>
                  </a:cubicBezTo>
                  <a:cubicBezTo>
                    <a:pt x="18859" y="12852"/>
                    <a:pt x="18859" y="12829"/>
                    <a:pt x="18870" y="12814"/>
                  </a:cubicBezTo>
                  <a:cubicBezTo>
                    <a:pt x="18870" y="12791"/>
                    <a:pt x="18870" y="12769"/>
                    <a:pt x="18870" y="12746"/>
                  </a:cubicBezTo>
                  <a:cubicBezTo>
                    <a:pt x="18870" y="12716"/>
                    <a:pt x="18870" y="12686"/>
                    <a:pt x="18870" y="12655"/>
                  </a:cubicBezTo>
                  <a:cubicBezTo>
                    <a:pt x="18870" y="12625"/>
                    <a:pt x="18870" y="12595"/>
                    <a:pt x="18870" y="12572"/>
                  </a:cubicBezTo>
                  <a:cubicBezTo>
                    <a:pt x="18847" y="12527"/>
                    <a:pt x="18841" y="12376"/>
                    <a:pt x="18969" y="1224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1F052594-E992-4005-AF1C-6C6127918A50}"/>
                </a:ext>
              </a:extLst>
            </p:cNvPr>
            <p:cNvSpPr/>
            <p:nvPr/>
          </p:nvSpPr>
          <p:spPr>
            <a:xfrm>
              <a:off x="7144724" y="4203599"/>
              <a:ext cx="1215950" cy="109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92" extrusionOk="0">
                  <a:moveTo>
                    <a:pt x="21476" y="11353"/>
                  </a:moveTo>
                  <a:cubicBezTo>
                    <a:pt x="21373" y="11277"/>
                    <a:pt x="21288" y="11079"/>
                    <a:pt x="21237" y="10965"/>
                  </a:cubicBezTo>
                  <a:cubicBezTo>
                    <a:pt x="21203" y="10890"/>
                    <a:pt x="21322" y="10729"/>
                    <a:pt x="21297" y="10616"/>
                  </a:cubicBezTo>
                  <a:cubicBezTo>
                    <a:pt x="21254" y="10408"/>
                    <a:pt x="21177" y="10483"/>
                    <a:pt x="21067" y="10568"/>
                  </a:cubicBezTo>
                  <a:cubicBezTo>
                    <a:pt x="20956" y="10644"/>
                    <a:pt x="20811" y="10663"/>
                    <a:pt x="20691" y="10710"/>
                  </a:cubicBezTo>
                  <a:cubicBezTo>
                    <a:pt x="20547" y="10767"/>
                    <a:pt x="20521" y="10899"/>
                    <a:pt x="20350" y="10852"/>
                  </a:cubicBezTo>
                  <a:cubicBezTo>
                    <a:pt x="20231" y="10814"/>
                    <a:pt x="20137" y="10899"/>
                    <a:pt x="20044" y="10975"/>
                  </a:cubicBezTo>
                  <a:cubicBezTo>
                    <a:pt x="19967" y="11032"/>
                    <a:pt x="19890" y="10975"/>
                    <a:pt x="19805" y="10956"/>
                  </a:cubicBezTo>
                  <a:cubicBezTo>
                    <a:pt x="19660" y="10937"/>
                    <a:pt x="19839" y="11060"/>
                    <a:pt x="19737" y="11098"/>
                  </a:cubicBezTo>
                  <a:cubicBezTo>
                    <a:pt x="19626" y="11136"/>
                    <a:pt x="19541" y="11069"/>
                    <a:pt x="19421" y="11117"/>
                  </a:cubicBezTo>
                  <a:cubicBezTo>
                    <a:pt x="19251" y="11183"/>
                    <a:pt x="19396" y="10786"/>
                    <a:pt x="19191" y="10843"/>
                  </a:cubicBezTo>
                  <a:cubicBezTo>
                    <a:pt x="19080" y="10871"/>
                    <a:pt x="18944" y="10909"/>
                    <a:pt x="18833" y="10852"/>
                  </a:cubicBezTo>
                  <a:cubicBezTo>
                    <a:pt x="18714" y="10795"/>
                    <a:pt x="18714" y="10710"/>
                    <a:pt x="18637" y="10606"/>
                  </a:cubicBezTo>
                  <a:cubicBezTo>
                    <a:pt x="18509" y="10436"/>
                    <a:pt x="18416" y="10606"/>
                    <a:pt x="18330" y="10436"/>
                  </a:cubicBezTo>
                  <a:cubicBezTo>
                    <a:pt x="18219" y="10219"/>
                    <a:pt x="17913" y="10247"/>
                    <a:pt x="17742" y="10124"/>
                  </a:cubicBezTo>
                  <a:cubicBezTo>
                    <a:pt x="17682" y="10077"/>
                    <a:pt x="17640" y="9963"/>
                    <a:pt x="17563" y="10001"/>
                  </a:cubicBezTo>
                  <a:cubicBezTo>
                    <a:pt x="17452" y="10058"/>
                    <a:pt x="17350" y="10039"/>
                    <a:pt x="17248" y="9973"/>
                  </a:cubicBezTo>
                  <a:cubicBezTo>
                    <a:pt x="17137" y="9897"/>
                    <a:pt x="17077" y="9822"/>
                    <a:pt x="17094" y="9680"/>
                  </a:cubicBezTo>
                  <a:cubicBezTo>
                    <a:pt x="17128" y="9406"/>
                    <a:pt x="17035" y="9604"/>
                    <a:pt x="16924" y="9519"/>
                  </a:cubicBezTo>
                  <a:cubicBezTo>
                    <a:pt x="16847" y="9462"/>
                    <a:pt x="16983" y="9273"/>
                    <a:pt x="16907" y="9198"/>
                  </a:cubicBezTo>
                  <a:cubicBezTo>
                    <a:pt x="16847" y="9132"/>
                    <a:pt x="16736" y="9141"/>
                    <a:pt x="16685" y="9056"/>
                  </a:cubicBezTo>
                  <a:cubicBezTo>
                    <a:pt x="16634" y="8971"/>
                    <a:pt x="16677" y="8857"/>
                    <a:pt x="16566" y="8848"/>
                  </a:cubicBezTo>
                  <a:cubicBezTo>
                    <a:pt x="16464" y="8839"/>
                    <a:pt x="16361" y="8763"/>
                    <a:pt x="16353" y="8640"/>
                  </a:cubicBezTo>
                  <a:cubicBezTo>
                    <a:pt x="16344" y="8470"/>
                    <a:pt x="16293" y="8054"/>
                    <a:pt x="16557" y="8082"/>
                  </a:cubicBezTo>
                  <a:cubicBezTo>
                    <a:pt x="16583" y="8082"/>
                    <a:pt x="16881" y="8158"/>
                    <a:pt x="16779" y="8063"/>
                  </a:cubicBezTo>
                  <a:cubicBezTo>
                    <a:pt x="16702" y="7988"/>
                    <a:pt x="16600" y="7959"/>
                    <a:pt x="16574" y="7836"/>
                  </a:cubicBezTo>
                  <a:cubicBezTo>
                    <a:pt x="16557" y="7761"/>
                    <a:pt x="16574" y="7572"/>
                    <a:pt x="16464" y="7581"/>
                  </a:cubicBezTo>
                  <a:cubicBezTo>
                    <a:pt x="16319" y="7600"/>
                    <a:pt x="16310" y="7496"/>
                    <a:pt x="16242" y="7392"/>
                  </a:cubicBezTo>
                  <a:cubicBezTo>
                    <a:pt x="16199" y="7317"/>
                    <a:pt x="16140" y="7090"/>
                    <a:pt x="16165" y="7014"/>
                  </a:cubicBezTo>
                  <a:cubicBezTo>
                    <a:pt x="16242" y="6797"/>
                    <a:pt x="16446" y="6901"/>
                    <a:pt x="16557" y="6749"/>
                  </a:cubicBezTo>
                  <a:cubicBezTo>
                    <a:pt x="16617" y="6674"/>
                    <a:pt x="16446" y="6541"/>
                    <a:pt x="16515" y="6466"/>
                  </a:cubicBezTo>
                  <a:cubicBezTo>
                    <a:pt x="16583" y="6390"/>
                    <a:pt x="16711" y="6419"/>
                    <a:pt x="16736" y="6296"/>
                  </a:cubicBezTo>
                  <a:cubicBezTo>
                    <a:pt x="16753" y="6211"/>
                    <a:pt x="16753" y="6107"/>
                    <a:pt x="16762" y="6022"/>
                  </a:cubicBezTo>
                  <a:cubicBezTo>
                    <a:pt x="16762" y="5993"/>
                    <a:pt x="16813" y="5946"/>
                    <a:pt x="16822" y="5927"/>
                  </a:cubicBezTo>
                  <a:cubicBezTo>
                    <a:pt x="16864" y="5832"/>
                    <a:pt x="16822" y="5757"/>
                    <a:pt x="16813" y="5662"/>
                  </a:cubicBezTo>
                  <a:cubicBezTo>
                    <a:pt x="16804" y="5596"/>
                    <a:pt x="16958" y="5483"/>
                    <a:pt x="17009" y="5483"/>
                  </a:cubicBezTo>
                  <a:cubicBezTo>
                    <a:pt x="17094" y="5473"/>
                    <a:pt x="17248" y="5521"/>
                    <a:pt x="17316" y="5558"/>
                  </a:cubicBezTo>
                  <a:cubicBezTo>
                    <a:pt x="17384" y="5596"/>
                    <a:pt x="17478" y="5719"/>
                    <a:pt x="17529" y="5587"/>
                  </a:cubicBezTo>
                  <a:cubicBezTo>
                    <a:pt x="17563" y="5511"/>
                    <a:pt x="17631" y="5256"/>
                    <a:pt x="17503" y="5237"/>
                  </a:cubicBezTo>
                  <a:cubicBezTo>
                    <a:pt x="17410" y="5227"/>
                    <a:pt x="17299" y="5237"/>
                    <a:pt x="17299" y="5095"/>
                  </a:cubicBezTo>
                  <a:cubicBezTo>
                    <a:pt x="17299" y="4953"/>
                    <a:pt x="17273" y="4878"/>
                    <a:pt x="17197" y="4755"/>
                  </a:cubicBezTo>
                  <a:cubicBezTo>
                    <a:pt x="17128" y="4651"/>
                    <a:pt x="17052" y="4585"/>
                    <a:pt x="17043" y="4452"/>
                  </a:cubicBezTo>
                  <a:cubicBezTo>
                    <a:pt x="17043" y="4348"/>
                    <a:pt x="17162" y="4273"/>
                    <a:pt x="17197" y="4178"/>
                  </a:cubicBezTo>
                  <a:cubicBezTo>
                    <a:pt x="17273" y="4008"/>
                    <a:pt x="17205" y="4046"/>
                    <a:pt x="17086" y="4027"/>
                  </a:cubicBezTo>
                  <a:cubicBezTo>
                    <a:pt x="16958" y="4008"/>
                    <a:pt x="16822" y="3989"/>
                    <a:pt x="16728" y="3885"/>
                  </a:cubicBezTo>
                  <a:cubicBezTo>
                    <a:pt x="16625" y="3781"/>
                    <a:pt x="16591" y="3847"/>
                    <a:pt x="16566" y="3951"/>
                  </a:cubicBezTo>
                  <a:cubicBezTo>
                    <a:pt x="16515" y="4112"/>
                    <a:pt x="16336" y="3923"/>
                    <a:pt x="16267" y="3885"/>
                  </a:cubicBezTo>
                  <a:cubicBezTo>
                    <a:pt x="16191" y="3847"/>
                    <a:pt x="16131" y="3847"/>
                    <a:pt x="16054" y="3828"/>
                  </a:cubicBezTo>
                  <a:cubicBezTo>
                    <a:pt x="15961" y="3800"/>
                    <a:pt x="15892" y="3696"/>
                    <a:pt x="15790" y="3658"/>
                  </a:cubicBezTo>
                  <a:cubicBezTo>
                    <a:pt x="15679" y="3620"/>
                    <a:pt x="15799" y="3545"/>
                    <a:pt x="15730" y="3469"/>
                  </a:cubicBezTo>
                  <a:cubicBezTo>
                    <a:pt x="15662" y="3394"/>
                    <a:pt x="15534" y="3365"/>
                    <a:pt x="15483" y="3271"/>
                  </a:cubicBezTo>
                  <a:cubicBezTo>
                    <a:pt x="15449" y="3195"/>
                    <a:pt x="15424" y="3072"/>
                    <a:pt x="15483" y="3015"/>
                  </a:cubicBezTo>
                  <a:cubicBezTo>
                    <a:pt x="15577" y="2921"/>
                    <a:pt x="15594" y="2874"/>
                    <a:pt x="15560" y="2732"/>
                  </a:cubicBezTo>
                  <a:cubicBezTo>
                    <a:pt x="15534" y="2609"/>
                    <a:pt x="15517" y="2496"/>
                    <a:pt x="15449" y="2392"/>
                  </a:cubicBezTo>
                  <a:cubicBezTo>
                    <a:pt x="15364" y="2259"/>
                    <a:pt x="15262" y="2297"/>
                    <a:pt x="15134" y="2325"/>
                  </a:cubicBezTo>
                  <a:cubicBezTo>
                    <a:pt x="14989" y="2354"/>
                    <a:pt x="14972" y="1995"/>
                    <a:pt x="14955" y="1891"/>
                  </a:cubicBezTo>
                  <a:cubicBezTo>
                    <a:pt x="14946" y="1806"/>
                    <a:pt x="14895" y="1777"/>
                    <a:pt x="14870" y="1702"/>
                  </a:cubicBezTo>
                  <a:cubicBezTo>
                    <a:pt x="14852" y="1654"/>
                    <a:pt x="14861" y="1579"/>
                    <a:pt x="14827" y="1550"/>
                  </a:cubicBezTo>
                  <a:cubicBezTo>
                    <a:pt x="14793" y="1512"/>
                    <a:pt x="14742" y="1484"/>
                    <a:pt x="14716" y="1437"/>
                  </a:cubicBezTo>
                  <a:cubicBezTo>
                    <a:pt x="14699" y="1408"/>
                    <a:pt x="14997" y="1153"/>
                    <a:pt x="15040" y="1106"/>
                  </a:cubicBezTo>
                  <a:cubicBezTo>
                    <a:pt x="15151" y="1002"/>
                    <a:pt x="15210" y="1040"/>
                    <a:pt x="15330" y="1068"/>
                  </a:cubicBezTo>
                  <a:cubicBezTo>
                    <a:pt x="15441" y="1087"/>
                    <a:pt x="15458" y="1021"/>
                    <a:pt x="15543" y="974"/>
                  </a:cubicBezTo>
                  <a:cubicBezTo>
                    <a:pt x="15603" y="945"/>
                    <a:pt x="15705" y="945"/>
                    <a:pt x="15807" y="974"/>
                  </a:cubicBezTo>
                  <a:cubicBezTo>
                    <a:pt x="15807" y="964"/>
                    <a:pt x="15799" y="964"/>
                    <a:pt x="15799" y="955"/>
                  </a:cubicBezTo>
                  <a:cubicBezTo>
                    <a:pt x="15782" y="917"/>
                    <a:pt x="15756" y="879"/>
                    <a:pt x="15730" y="832"/>
                  </a:cubicBezTo>
                  <a:cubicBezTo>
                    <a:pt x="15662" y="709"/>
                    <a:pt x="15577" y="567"/>
                    <a:pt x="15543" y="425"/>
                  </a:cubicBezTo>
                  <a:cubicBezTo>
                    <a:pt x="15526" y="378"/>
                    <a:pt x="15526" y="331"/>
                    <a:pt x="15517" y="293"/>
                  </a:cubicBezTo>
                  <a:cubicBezTo>
                    <a:pt x="15509" y="246"/>
                    <a:pt x="15509" y="208"/>
                    <a:pt x="15492" y="170"/>
                  </a:cubicBezTo>
                  <a:cubicBezTo>
                    <a:pt x="15483" y="142"/>
                    <a:pt x="15458" y="104"/>
                    <a:pt x="15441" y="66"/>
                  </a:cubicBezTo>
                  <a:cubicBezTo>
                    <a:pt x="15424" y="47"/>
                    <a:pt x="15415" y="19"/>
                    <a:pt x="15398" y="0"/>
                  </a:cubicBezTo>
                  <a:cubicBezTo>
                    <a:pt x="15287" y="66"/>
                    <a:pt x="15134" y="47"/>
                    <a:pt x="14989" y="38"/>
                  </a:cubicBezTo>
                  <a:cubicBezTo>
                    <a:pt x="14827" y="28"/>
                    <a:pt x="14665" y="9"/>
                    <a:pt x="14571" y="95"/>
                  </a:cubicBezTo>
                  <a:cubicBezTo>
                    <a:pt x="14529" y="132"/>
                    <a:pt x="14512" y="208"/>
                    <a:pt x="14486" y="284"/>
                  </a:cubicBezTo>
                  <a:cubicBezTo>
                    <a:pt x="14460" y="378"/>
                    <a:pt x="14435" y="473"/>
                    <a:pt x="14358" y="529"/>
                  </a:cubicBezTo>
                  <a:cubicBezTo>
                    <a:pt x="14239" y="614"/>
                    <a:pt x="14085" y="548"/>
                    <a:pt x="13966" y="492"/>
                  </a:cubicBezTo>
                  <a:cubicBezTo>
                    <a:pt x="13915" y="463"/>
                    <a:pt x="13864" y="444"/>
                    <a:pt x="13830" y="435"/>
                  </a:cubicBezTo>
                  <a:cubicBezTo>
                    <a:pt x="13642" y="406"/>
                    <a:pt x="13437" y="416"/>
                    <a:pt x="13233" y="425"/>
                  </a:cubicBezTo>
                  <a:cubicBezTo>
                    <a:pt x="13114" y="435"/>
                    <a:pt x="12986" y="435"/>
                    <a:pt x="12875" y="435"/>
                  </a:cubicBezTo>
                  <a:cubicBezTo>
                    <a:pt x="12841" y="435"/>
                    <a:pt x="12807" y="435"/>
                    <a:pt x="12773" y="425"/>
                  </a:cubicBezTo>
                  <a:cubicBezTo>
                    <a:pt x="12636" y="416"/>
                    <a:pt x="12636" y="416"/>
                    <a:pt x="12619" y="510"/>
                  </a:cubicBezTo>
                  <a:cubicBezTo>
                    <a:pt x="12594" y="624"/>
                    <a:pt x="12602" y="898"/>
                    <a:pt x="12619" y="1011"/>
                  </a:cubicBezTo>
                  <a:cubicBezTo>
                    <a:pt x="12662" y="1229"/>
                    <a:pt x="12781" y="1276"/>
                    <a:pt x="12952" y="1342"/>
                  </a:cubicBezTo>
                  <a:cubicBezTo>
                    <a:pt x="13054" y="1390"/>
                    <a:pt x="13173" y="1437"/>
                    <a:pt x="13276" y="1531"/>
                  </a:cubicBezTo>
                  <a:cubicBezTo>
                    <a:pt x="13429" y="1683"/>
                    <a:pt x="13548" y="2127"/>
                    <a:pt x="13514" y="2401"/>
                  </a:cubicBezTo>
                  <a:cubicBezTo>
                    <a:pt x="13489" y="2571"/>
                    <a:pt x="13412" y="2637"/>
                    <a:pt x="13352" y="2666"/>
                  </a:cubicBezTo>
                  <a:cubicBezTo>
                    <a:pt x="13258" y="2713"/>
                    <a:pt x="13114" y="2694"/>
                    <a:pt x="12969" y="2675"/>
                  </a:cubicBezTo>
                  <a:cubicBezTo>
                    <a:pt x="12918" y="2666"/>
                    <a:pt x="12866" y="2666"/>
                    <a:pt x="12832" y="2666"/>
                  </a:cubicBezTo>
                  <a:cubicBezTo>
                    <a:pt x="12832" y="2666"/>
                    <a:pt x="12832" y="2666"/>
                    <a:pt x="12832" y="2666"/>
                  </a:cubicBezTo>
                  <a:lnTo>
                    <a:pt x="12670" y="2666"/>
                  </a:lnTo>
                  <a:cubicBezTo>
                    <a:pt x="12559" y="2666"/>
                    <a:pt x="12457" y="2666"/>
                    <a:pt x="12346" y="2666"/>
                  </a:cubicBezTo>
                  <a:cubicBezTo>
                    <a:pt x="12219" y="2666"/>
                    <a:pt x="11784" y="2713"/>
                    <a:pt x="11741" y="3205"/>
                  </a:cubicBezTo>
                  <a:lnTo>
                    <a:pt x="11733" y="3290"/>
                  </a:lnTo>
                  <a:lnTo>
                    <a:pt x="11656" y="3290"/>
                  </a:lnTo>
                  <a:cubicBezTo>
                    <a:pt x="11562" y="3290"/>
                    <a:pt x="11485" y="3375"/>
                    <a:pt x="11400" y="3469"/>
                  </a:cubicBezTo>
                  <a:cubicBezTo>
                    <a:pt x="11349" y="3526"/>
                    <a:pt x="11298" y="3573"/>
                    <a:pt x="11238" y="3620"/>
                  </a:cubicBezTo>
                  <a:cubicBezTo>
                    <a:pt x="11162" y="3668"/>
                    <a:pt x="11102" y="3696"/>
                    <a:pt x="11025" y="3724"/>
                  </a:cubicBezTo>
                  <a:cubicBezTo>
                    <a:pt x="11000" y="3734"/>
                    <a:pt x="10965" y="3743"/>
                    <a:pt x="10931" y="3762"/>
                  </a:cubicBezTo>
                  <a:cubicBezTo>
                    <a:pt x="10880" y="3781"/>
                    <a:pt x="10821" y="3791"/>
                    <a:pt x="10744" y="3810"/>
                  </a:cubicBezTo>
                  <a:cubicBezTo>
                    <a:pt x="10693" y="3819"/>
                    <a:pt x="10599" y="3828"/>
                    <a:pt x="10582" y="3847"/>
                  </a:cubicBezTo>
                  <a:cubicBezTo>
                    <a:pt x="10522" y="3904"/>
                    <a:pt x="10480" y="4036"/>
                    <a:pt x="10446" y="4159"/>
                  </a:cubicBezTo>
                  <a:cubicBezTo>
                    <a:pt x="10411" y="4273"/>
                    <a:pt x="10377" y="4396"/>
                    <a:pt x="10318" y="4481"/>
                  </a:cubicBezTo>
                  <a:cubicBezTo>
                    <a:pt x="10284" y="4537"/>
                    <a:pt x="10113" y="4736"/>
                    <a:pt x="10053" y="4774"/>
                  </a:cubicBezTo>
                  <a:cubicBezTo>
                    <a:pt x="9968" y="4830"/>
                    <a:pt x="9883" y="4821"/>
                    <a:pt x="9806" y="4802"/>
                  </a:cubicBezTo>
                  <a:cubicBezTo>
                    <a:pt x="9764" y="4793"/>
                    <a:pt x="9729" y="4793"/>
                    <a:pt x="9704" y="4793"/>
                  </a:cubicBezTo>
                  <a:cubicBezTo>
                    <a:pt x="9431" y="4849"/>
                    <a:pt x="9013" y="5454"/>
                    <a:pt x="8954" y="5795"/>
                  </a:cubicBezTo>
                  <a:cubicBezTo>
                    <a:pt x="8945" y="5851"/>
                    <a:pt x="8954" y="5918"/>
                    <a:pt x="8954" y="5993"/>
                  </a:cubicBezTo>
                  <a:cubicBezTo>
                    <a:pt x="8962" y="6069"/>
                    <a:pt x="8971" y="6144"/>
                    <a:pt x="8962" y="6220"/>
                  </a:cubicBezTo>
                  <a:lnTo>
                    <a:pt x="8954" y="6296"/>
                  </a:lnTo>
                  <a:cubicBezTo>
                    <a:pt x="8937" y="6456"/>
                    <a:pt x="8903" y="6494"/>
                    <a:pt x="8758" y="6513"/>
                  </a:cubicBezTo>
                  <a:lnTo>
                    <a:pt x="8690" y="6523"/>
                  </a:lnTo>
                  <a:cubicBezTo>
                    <a:pt x="8570" y="6541"/>
                    <a:pt x="8442" y="6532"/>
                    <a:pt x="8323" y="6523"/>
                  </a:cubicBezTo>
                  <a:cubicBezTo>
                    <a:pt x="8212" y="6513"/>
                    <a:pt x="8110" y="6504"/>
                    <a:pt x="8016" y="6523"/>
                  </a:cubicBezTo>
                  <a:cubicBezTo>
                    <a:pt x="8025" y="6541"/>
                    <a:pt x="8050" y="6560"/>
                    <a:pt x="8067" y="6589"/>
                  </a:cubicBezTo>
                  <a:cubicBezTo>
                    <a:pt x="8127" y="6655"/>
                    <a:pt x="8221" y="6740"/>
                    <a:pt x="8195" y="6891"/>
                  </a:cubicBezTo>
                  <a:cubicBezTo>
                    <a:pt x="8170" y="7052"/>
                    <a:pt x="8042" y="7080"/>
                    <a:pt x="7939" y="7080"/>
                  </a:cubicBezTo>
                  <a:cubicBezTo>
                    <a:pt x="7956" y="7146"/>
                    <a:pt x="7974" y="7203"/>
                    <a:pt x="7991" y="7269"/>
                  </a:cubicBezTo>
                  <a:cubicBezTo>
                    <a:pt x="8042" y="7477"/>
                    <a:pt x="8093" y="7657"/>
                    <a:pt x="8263" y="7761"/>
                  </a:cubicBezTo>
                  <a:cubicBezTo>
                    <a:pt x="8391" y="7827"/>
                    <a:pt x="8511" y="7855"/>
                    <a:pt x="8655" y="7884"/>
                  </a:cubicBezTo>
                  <a:lnTo>
                    <a:pt x="8732" y="7903"/>
                  </a:lnTo>
                  <a:cubicBezTo>
                    <a:pt x="8749" y="7903"/>
                    <a:pt x="8766" y="7912"/>
                    <a:pt x="8792" y="7912"/>
                  </a:cubicBezTo>
                  <a:cubicBezTo>
                    <a:pt x="8954" y="7940"/>
                    <a:pt x="9013" y="7950"/>
                    <a:pt x="9048" y="7978"/>
                  </a:cubicBezTo>
                  <a:cubicBezTo>
                    <a:pt x="9107" y="8026"/>
                    <a:pt x="9124" y="8092"/>
                    <a:pt x="9141" y="8139"/>
                  </a:cubicBezTo>
                  <a:cubicBezTo>
                    <a:pt x="9150" y="8167"/>
                    <a:pt x="9158" y="8186"/>
                    <a:pt x="9167" y="8215"/>
                  </a:cubicBezTo>
                  <a:cubicBezTo>
                    <a:pt x="9201" y="8281"/>
                    <a:pt x="9244" y="8319"/>
                    <a:pt x="9278" y="8347"/>
                  </a:cubicBezTo>
                  <a:cubicBezTo>
                    <a:pt x="9346" y="8413"/>
                    <a:pt x="9414" y="8479"/>
                    <a:pt x="9431" y="8678"/>
                  </a:cubicBezTo>
                  <a:cubicBezTo>
                    <a:pt x="9440" y="8763"/>
                    <a:pt x="9448" y="8914"/>
                    <a:pt x="9431" y="9028"/>
                  </a:cubicBezTo>
                  <a:cubicBezTo>
                    <a:pt x="9423" y="9103"/>
                    <a:pt x="9397" y="9160"/>
                    <a:pt x="9380" y="9207"/>
                  </a:cubicBezTo>
                  <a:cubicBezTo>
                    <a:pt x="9371" y="9226"/>
                    <a:pt x="9363" y="9254"/>
                    <a:pt x="9354" y="9283"/>
                  </a:cubicBezTo>
                  <a:cubicBezTo>
                    <a:pt x="9337" y="9349"/>
                    <a:pt x="9337" y="9406"/>
                    <a:pt x="9337" y="9462"/>
                  </a:cubicBezTo>
                  <a:cubicBezTo>
                    <a:pt x="9337" y="9538"/>
                    <a:pt x="9337" y="9623"/>
                    <a:pt x="9286" y="9680"/>
                  </a:cubicBezTo>
                  <a:cubicBezTo>
                    <a:pt x="9227" y="9737"/>
                    <a:pt x="9141" y="9737"/>
                    <a:pt x="9073" y="9737"/>
                  </a:cubicBezTo>
                  <a:cubicBezTo>
                    <a:pt x="8996" y="9727"/>
                    <a:pt x="8903" y="9689"/>
                    <a:pt x="8809" y="9642"/>
                  </a:cubicBezTo>
                  <a:cubicBezTo>
                    <a:pt x="8758" y="9623"/>
                    <a:pt x="8707" y="9595"/>
                    <a:pt x="8664" y="9576"/>
                  </a:cubicBezTo>
                  <a:cubicBezTo>
                    <a:pt x="8638" y="9737"/>
                    <a:pt x="8596" y="9869"/>
                    <a:pt x="8536" y="10020"/>
                  </a:cubicBezTo>
                  <a:cubicBezTo>
                    <a:pt x="8468" y="10209"/>
                    <a:pt x="8400" y="10332"/>
                    <a:pt x="8280" y="10379"/>
                  </a:cubicBezTo>
                  <a:cubicBezTo>
                    <a:pt x="8161" y="10417"/>
                    <a:pt x="8033" y="10342"/>
                    <a:pt x="7948" y="10285"/>
                  </a:cubicBezTo>
                  <a:cubicBezTo>
                    <a:pt x="7939" y="10275"/>
                    <a:pt x="7215" y="9746"/>
                    <a:pt x="7147" y="9302"/>
                  </a:cubicBezTo>
                  <a:cubicBezTo>
                    <a:pt x="7053" y="9264"/>
                    <a:pt x="6942" y="9254"/>
                    <a:pt x="6823" y="9245"/>
                  </a:cubicBezTo>
                  <a:cubicBezTo>
                    <a:pt x="6644" y="9226"/>
                    <a:pt x="6448" y="9217"/>
                    <a:pt x="6303" y="9084"/>
                  </a:cubicBezTo>
                  <a:cubicBezTo>
                    <a:pt x="6175" y="8971"/>
                    <a:pt x="6183" y="8753"/>
                    <a:pt x="6183" y="8555"/>
                  </a:cubicBezTo>
                  <a:cubicBezTo>
                    <a:pt x="6192" y="8328"/>
                    <a:pt x="6183" y="8224"/>
                    <a:pt x="6124" y="8196"/>
                  </a:cubicBezTo>
                  <a:cubicBezTo>
                    <a:pt x="6047" y="8271"/>
                    <a:pt x="5919" y="8290"/>
                    <a:pt x="5817" y="8300"/>
                  </a:cubicBezTo>
                  <a:cubicBezTo>
                    <a:pt x="5774" y="8309"/>
                    <a:pt x="5732" y="8309"/>
                    <a:pt x="5706" y="8319"/>
                  </a:cubicBezTo>
                  <a:cubicBezTo>
                    <a:pt x="5629" y="8347"/>
                    <a:pt x="5553" y="8385"/>
                    <a:pt x="5476" y="8432"/>
                  </a:cubicBezTo>
                  <a:cubicBezTo>
                    <a:pt x="5425" y="8460"/>
                    <a:pt x="5382" y="8489"/>
                    <a:pt x="5331" y="8508"/>
                  </a:cubicBezTo>
                  <a:cubicBezTo>
                    <a:pt x="5220" y="8555"/>
                    <a:pt x="5144" y="8612"/>
                    <a:pt x="5058" y="8668"/>
                  </a:cubicBezTo>
                  <a:lnTo>
                    <a:pt x="4982" y="8716"/>
                  </a:lnTo>
                  <a:cubicBezTo>
                    <a:pt x="4913" y="8763"/>
                    <a:pt x="4777" y="8753"/>
                    <a:pt x="4555" y="8744"/>
                  </a:cubicBezTo>
                  <a:cubicBezTo>
                    <a:pt x="4419" y="8735"/>
                    <a:pt x="4155" y="8725"/>
                    <a:pt x="4112" y="8772"/>
                  </a:cubicBezTo>
                  <a:lnTo>
                    <a:pt x="4087" y="8810"/>
                  </a:lnTo>
                  <a:lnTo>
                    <a:pt x="4044" y="8810"/>
                  </a:lnTo>
                  <a:cubicBezTo>
                    <a:pt x="4027" y="8810"/>
                    <a:pt x="4010" y="8810"/>
                    <a:pt x="3984" y="8820"/>
                  </a:cubicBezTo>
                  <a:cubicBezTo>
                    <a:pt x="3899" y="8829"/>
                    <a:pt x="3797" y="8839"/>
                    <a:pt x="3720" y="8772"/>
                  </a:cubicBezTo>
                  <a:cubicBezTo>
                    <a:pt x="3669" y="8725"/>
                    <a:pt x="3669" y="8668"/>
                    <a:pt x="3660" y="8612"/>
                  </a:cubicBezTo>
                  <a:cubicBezTo>
                    <a:pt x="3660" y="8593"/>
                    <a:pt x="3652" y="8564"/>
                    <a:pt x="3652" y="8564"/>
                  </a:cubicBezTo>
                  <a:cubicBezTo>
                    <a:pt x="3626" y="8536"/>
                    <a:pt x="3584" y="8517"/>
                    <a:pt x="3541" y="8498"/>
                  </a:cubicBezTo>
                  <a:cubicBezTo>
                    <a:pt x="3498" y="8479"/>
                    <a:pt x="3464" y="8460"/>
                    <a:pt x="3422" y="8432"/>
                  </a:cubicBezTo>
                  <a:cubicBezTo>
                    <a:pt x="3362" y="8385"/>
                    <a:pt x="3311" y="8319"/>
                    <a:pt x="3277" y="8262"/>
                  </a:cubicBezTo>
                  <a:cubicBezTo>
                    <a:pt x="3243" y="8215"/>
                    <a:pt x="3209" y="8167"/>
                    <a:pt x="3183" y="8148"/>
                  </a:cubicBezTo>
                  <a:cubicBezTo>
                    <a:pt x="3064" y="8063"/>
                    <a:pt x="2944" y="8054"/>
                    <a:pt x="2868" y="8111"/>
                  </a:cubicBezTo>
                  <a:cubicBezTo>
                    <a:pt x="2791" y="8167"/>
                    <a:pt x="2765" y="8290"/>
                    <a:pt x="2799" y="8451"/>
                  </a:cubicBezTo>
                  <a:lnTo>
                    <a:pt x="2834" y="8621"/>
                  </a:lnTo>
                  <a:cubicBezTo>
                    <a:pt x="2885" y="8706"/>
                    <a:pt x="2936" y="8782"/>
                    <a:pt x="2987" y="8838"/>
                  </a:cubicBezTo>
                  <a:cubicBezTo>
                    <a:pt x="3013" y="8867"/>
                    <a:pt x="3030" y="8886"/>
                    <a:pt x="3055" y="8905"/>
                  </a:cubicBezTo>
                  <a:cubicBezTo>
                    <a:pt x="3200" y="9056"/>
                    <a:pt x="3319" y="9179"/>
                    <a:pt x="3285" y="9481"/>
                  </a:cubicBezTo>
                  <a:cubicBezTo>
                    <a:pt x="3277" y="9576"/>
                    <a:pt x="3243" y="9633"/>
                    <a:pt x="3226" y="9689"/>
                  </a:cubicBezTo>
                  <a:cubicBezTo>
                    <a:pt x="3209" y="9727"/>
                    <a:pt x="3192" y="9755"/>
                    <a:pt x="3183" y="9803"/>
                  </a:cubicBezTo>
                  <a:cubicBezTo>
                    <a:pt x="3166" y="9869"/>
                    <a:pt x="3174" y="9982"/>
                    <a:pt x="3183" y="10077"/>
                  </a:cubicBezTo>
                  <a:cubicBezTo>
                    <a:pt x="3183" y="10124"/>
                    <a:pt x="3192" y="10171"/>
                    <a:pt x="3192" y="10219"/>
                  </a:cubicBezTo>
                  <a:cubicBezTo>
                    <a:pt x="3192" y="10247"/>
                    <a:pt x="3192" y="10275"/>
                    <a:pt x="3192" y="10313"/>
                  </a:cubicBezTo>
                  <a:cubicBezTo>
                    <a:pt x="3192" y="10427"/>
                    <a:pt x="3183" y="10531"/>
                    <a:pt x="3243" y="10597"/>
                  </a:cubicBezTo>
                  <a:cubicBezTo>
                    <a:pt x="3285" y="10663"/>
                    <a:pt x="3311" y="10663"/>
                    <a:pt x="3379" y="10663"/>
                  </a:cubicBezTo>
                  <a:cubicBezTo>
                    <a:pt x="3413" y="10663"/>
                    <a:pt x="3464" y="10672"/>
                    <a:pt x="3515" y="10682"/>
                  </a:cubicBezTo>
                  <a:cubicBezTo>
                    <a:pt x="3550" y="10691"/>
                    <a:pt x="3584" y="10701"/>
                    <a:pt x="3609" y="10701"/>
                  </a:cubicBezTo>
                  <a:cubicBezTo>
                    <a:pt x="3822" y="10748"/>
                    <a:pt x="4052" y="10805"/>
                    <a:pt x="4061" y="11173"/>
                  </a:cubicBezTo>
                  <a:cubicBezTo>
                    <a:pt x="4070" y="11476"/>
                    <a:pt x="4044" y="11618"/>
                    <a:pt x="3839" y="11835"/>
                  </a:cubicBezTo>
                  <a:cubicBezTo>
                    <a:pt x="3660" y="12024"/>
                    <a:pt x="3609" y="12062"/>
                    <a:pt x="3379" y="12138"/>
                  </a:cubicBezTo>
                  <a:cubicBezTo>
                    <a:pt x="3226" y="12185"/>
                    <a:pt x="2970" y="12440"/>
                    <a:pt x="2910" y="12601"/>
                  </a:cubicBezTo>
                  <a:cubicBezTo>
                    <a:pt x="2868" y="12724"/>
                    <a:pt x="2876" y="12922"/>
                    <a:pt x="2893" y="13092"/>
                  </a:cubicBezTo>
                  <a:cubicBezTo>
                    <a:pt x="2902" y="13168"/>
                    <a:pt x="2902" y="13244"/>
                    <a:pt x="2902" y="13310"/>
                  </a:cubicBezTo>
                  <a:cubicBezTo>
                    <a:pt x="2902" y="13366"/>
                    <a:pt x="2910" y="13433"/>
                    <a:pt x="2910" y="13518"/>
                  </a:cubicBezTo>
                  <a:cubicBezTo>
                    <a:pt x="2927" y="13745"/>
                    <a:pt x="2953" y="14009"/>
                    <a:pt x="2885" y="14142"/>
                  </a:cubicBezTo>
                  <a:cubicBezTo>
                    <a:pt x="2748" y="14444"/>
                    <a:pt x="2493" y="14350"/>
                    <a:pt x="2322" y="14293"/>
                  </a:cubicBezTo>
                  <a:cubicBezTo>
                    <a:pt x="2271" y="14274"/>
                    <a:pt x="2211" y="14255"/>
                    <a:pt x="2169" y="14246"/>
                  </a:cubicBezTo>
                  <a:cubicBezTo>
                    <a:pt x="1930" y="14217"/>
                    <a:pt x="1768" y="14264"/>
                    <a:pt x="1580" y="14416"/>
                  </a:cubicBezTo>
                  <a:cubicBezTo>
                    <a:pt x="1427" y="14539"/>
                    <a:pt x="1436" y="14662"/>
                    <a:pt x="1444" y="14879"/>
                  </a:cubicBezTo>
                  <a:cubicBezTo>
                    <a:pt x="1444" y="14917"/>
                    <a:pt x="1444" y="14964"/>
                    <a:pt x="1444" y="15002"/>
                  </a:cubicBezTo>
                  <a:cubicBezTo>
                    <a:pt x="1453" y="15380"/>
                    <a:pt x="1316" y="15474"/>
                    <a:pt x="1120" y="15626"/>
                  </a:cubicBezTo>
                  <a:cubicBezTo>
                    <a:pt x="1086" y="15645"/>
                    <a:pt x="1061" y="15673"/>
                    <a:pt x="1026" y="15701"/>
                  </a:cubicBezTo>
                  <a:cubicBezTo>
                    <a:pt x="967" y="15749"/>
                    <a:pt x="916" y="15805"/>
                    <a:pt x="856" y="15871"/>
                  </a:cubicBezTo>
                  <a:cubicBezTo>
                    <a:pt x="796" y="15947"/>
                    <a:pt x="728" y="16013"/>
                    <a:pt x="643" y="16079"/>
                  </a:cubicBezTo>
                  <a:cubicBezTo>
                    <a:pt x="592" y="16117"/>
                    <a:pt x="532" y="16155"/>
                    <a:pt x="481" y="16193"/>
                  </a:cubicBezTo>
                  <a:cubicBezTo>
                    <a:pt x="353" y="16278"/>
                    <a:pt x="225" y="16363"/>
                    <a:pt x="114" y="16476"/>
                  </a:cubicBezTo>
                  <a:cubicBezTo>
                    <a:pt x="-5" y="16590"/>
                    <a:pt x="-5" y="16703"/>
                    <a:pt x="4" y="16883"/>
                  </a:cubicBezTo>
                  <a:cubicBezTo>
                    <a:pt x="4" y="16921"/>
                    <a:pt x="4" y="16959"/>
                    <a:pt x="4" y="16996"/>
                  </a:cubicBezTo>
                  <a:cubicBezTo>
                    <a:pt x="4" y="17034"/>
                    <a:pt x="4" y="17081"/>
                    <a:pt x="4" y="17119"/>
                  </a:cubicBezTo>
                  <a:cubicBezTo>
                    <a:pt x="4" y="17214"/>
                    <a:pt x="-5" y="17308"/>
                    <a:pt x="12" y="17393"/>
                  </a:cubicBezTo>
                  <a:cubicBezTo>
                    <a:pt x="12" y="17403"/>
                    <a:pt x="21" y="17422"/>
                    <a:pt x="29" y="17431"/>
                  </a:cubicBezTo>
                  <a:cubicBezTo>
                    <a:pt x="89" y="17507"/>
                    <a:pt x="200" y="17497"/>
                    <a:pt x="217" y="17356"/>
                  </a:cubicBezTo>
                  <a:cubicBezTo>
                    <a:pt x="234" y="17271"/>
                    <a:pt x="319" y="17195"/>
                    <a:pt x="370" y="17308"/>
                  </a:cubicBezTo>
                  <a:cubicBezTo>
                    <a:pt x="413" y="17403"/>
                    <a:pt x="285" y="17412"/>
                    <a:pt x="387" y="17497"/>
                  </a:cubicBezTo>
                  <a:cubicBezTo>
                    <a:pt x="506" y="17592"/>
                    <a:pt x="523" y="17497"/>
                    <a:pt x="643" y="17460"/>
                  </a:cubicBezTo>
                  <a:cubicBezTo>
                    <a:pt x="754" y="17422"/>
                    <a:pt x="796" y="17535"/>
                    <a:pt x="899" y="17535"/>
                  </a:cubicBezTo>
                  <a:cubicBezTo>
                    <a:pt x="958" y="17535"/>
                    <a:pt x="1325" y="17507"/>
                    <a:pt x="1308" y="17431"/>
                  </a:cubicBezTo>
                  <a:cubicBezTo>
                    <a:pt x="1308" y="17441"/>
                    <a:pt x="1154" y="17327"/>
                    <a:pt x="1146" y="17327"/>
                  </a:cubicBezTo>
                  <a:cubicBezTo>
                    <a:pt x="1061" y="17252"/>
                    <a:pt x="1308" y="17261"/>
                    <a:pt x="1265" y="17204"/>
                  </a:cubicBezTo>
                  <a:cubicBezTo>
                    <a:pt x="1214" y="17148"/>
                    <a:pt x="984" y="17091"/>
                    <a:pt x="967" y="16987"/>
                  </a:cubicBezTo>
                  <a:cubicBezTo>
                    <a:pt x="967" y="17015"/>
                    <a:pt x="1410" y="17034"/>
                    <a:pt x="1222" y="16883"/>
                  </a:cubicBezTo>
                  <a:cubicBezTo>
                    <a:pt x="1299" y="16892"/>
                    <a:pt x="1384" y="16892"/>
                    <a:pt x="1470" y="16873"/>
                  </a:cubicBezTo>
                  <a:cubicBezTo>
                    <a:pt x="1521" y="16864"/>
                    <a:pt x="1615" y="16770"/>
                    <a:pt x="1640" y="16770"/>
                  </a:cubicBezTo>
                  <a:cubicBezTo>
                    <a:pt x="1606" y="16760"/>
                    <a:pt x="1487" y="16836"/>
                    <a:pt x="1461" y="16798"/>
                  </a:cubicBezTo>
                  <a:cubicBezTo>
                    <a:pt x="1436" y="16741"/>
                    <a:pt x="1504" y="16628"/>
                    <a:pt x="1546" y="16609"/>
                  </a:cubicBezTo>
                  <a:cubicBezTo>
                    <a:pt x="1606" y="16580"/>
                    <a:pt x="1589" y="16505"/>
                    <a:pt x="1632" y="16467"/>
                  </a:cubicBezTo>
                  <a:cubicBezTo>
                    <a:pt x="1683" y="16420"/>
                    <a:pt x="1785" y="16420"/>
                    <a:pt x="1845" y="16439"/>
                  </a:cubicBezTo>
                  <a:cubicBezTo>
                    <a:pt x="1956" y="16458"/>
                    <a:pt x="2160" y="16495"/>
                    <a:pt x="2245" y="16580"/>
                  </a:cubicBezTo>
                  <a:cubicBezTo>
                    <a:pt x="2305" y="16637"/>
                    <a:pt x="2365" y="16684"/>
                    <a:pt x="2348" y="16788"/>
                  </a:cubicBezTo>
                  <a:cubicBezTo>
                    <a:pt x="2339" y="16826"/>
                    <a:pt x="2331" y="17015"/>
                    <a:pt x="2314" y="17034"/>
                  </a:cubicBezTo>
                  <a:cubicBezTo>
                    <a:pt x="2305" y="17044"/>
                    <a:pt x="2075" y="17034"/>
                    <a:pt x="2143" y="17138"/>
                  </a:cubicBezTo>
                  <a:cubicBezTo>
                    <a:pt x="2186" y="17204"/>
                    <a:pt x="2314" y="17223"/>
                    <a:pt x="2382" y="17233"/>
                  </a:cubicBezTo>
                  <a:cubicBezTo>
                    <a:pt x="2254" y="17261"/>
                    <a:pt x="2015" y="17148"/>
                    <a:pt x="1981" y="17337"/>
                  </a:cubicBezTo>
                  <a:cubicBezTo>
                    <a:pt x="1981" y="17356"/>
                    <a:pt x="2245" y="17403"/>
                    <a:pt x="2237" y="17412"/>
                  </a:cubicBezTo>
                  <a:cubicBezTo>
                    <a:pt x="2237" y="17422"/>
                    <a:pt x="2117" y="17535"/>
                    <a:pt x="2135" y="17535"/>
                  </a:cubicBezTo>
                  <a:cubicBezTo>
                    <a:pt x="2092" y="17545"/>
                    <a:pt x="1921" y="17611"/>
                    <a:pt x="1904" y="17601"/>
                  </a:cubicBezTo>
                  <a:cubicBezTo>
                    <a:pt x="1981" y="17658"/>
                    <a:pt x="1973" y="17686"/>
                    <a:pt x="2066" y="17705"/>
                  </a:cubicBezTo>
                  <a:cubicBezTo>
                    <a:pt x="2092" y="17715"/>
                    <a:pt x="2390" y="17743"/>
                    <a:pt x="2322" y="17847"/>
                  </a:cubicBezTo>
                  <a:cubicBezTo>
                    <a:pt x="2297" y="17885"/>
                    <a:pt x="2194" y="18206"/>
                    <a:pt x="2297" y="18121"/>
                  </a:cubicBezTo>
                  <a:cubicBezTo>
                    <a:pt x="2356" y="18074"/>
                    <a:pt x="2416" y="18036"/>
                    <a:pt x="2476" y="17998"/>
                  </a:cubicBezTo>
                  <a:cubicBezTo>
                    <a:pt x="2467" y="18065"/>
                    <a:pt x="2458" y="18178"/>
                    <a:pt x="2510" y="18225"/>
                  </a:cubicBezTo>
                  <a:cubicBezTo>
                    <a:pt x="2603" y="18329"/>
                    <a:pt x="2646" y="18065"/>
                    <a:pt x="2697" y="18046"/>
                  </a:cubicBezTo>
                  <a:cubicBezTo>
                    <a:pt x="2689" y="18046"/>
                    <a:pt x="2791" y="18206"/>
                    <a:pt x="2816" y="18216"/>
                  </a:cubicBezTo>
                  <a:cubicBezTo>
                    <a:pt x="2910" y="18254"/>
                    <a:pt x="2851" y="18159"/>
                    <a:pt x="2902" y="18112"/>
                  </a:cubicBezTo>
                  <a:cubicBezTo>
                    <a:pt x="2902" y="18112"/>
                    <a:pt x="3047" y="18358"/>
                    <a:pt x="3089" y="18377"/>
                  </a:cubicBezTo>
                  <a:cubicBezTo>
                    <a:pt x="3064" y="18291"/>
                    <a:pt x="3132" y="18102"/>
                    <a:pt x="3157" y="18263"/>
                  </a:cubicBezTo>
                  <a:cubicBezTo>
                    <a:pt x="3174" y="18367"/>
                    <a:pt x="3192" y="18499"/>
                    <a:pt x="3285" y="18537"/>
                  </a:cubicBezTo>
                  <a:cubicBezTo>
                    <a:pt x="3388" y="18575"/>
                    <a:pt x="3712" y="18698"/>
                    <a:pt x="3788" y="18632"/>
                  </a:cubicBezTo>
                  <a:cubicBezTo>
                    <a:pt x="3899" y="18537"/>
                    <a:pt x="4001" y="18310"/>
                    <a:pt x="3805" y="18235"/>
                  </a:cubicBezTo>
                  <a:cubicBezTo>
                    <a:pt x="3712" y="18197"/>
                    <a:pt x="3643" y="18121"/>
                    <a:pt x="3703" y="18046"/>
                  </a:cubicBezTo>
                  <a:cubicBezTo>
                    <a:pt x="3771" y="17942"/>
                    <a:pt x="3908" y="17951"/>
                    <a:pt x="4010" y="17894"/>
                  </a:cubicBezTo>
                  <a:cubicBezTo>
                    <a:pt x="4087" y="17847"/>
                    <a:pt x="4155" y="17753"/>
                    <a:pt x="4249" y="17781"/>
                  </a:cubicBezTo>
                  <a:cubicBezTo>
                    <a:pt x="4376" y="17809"/>
                    <a:pt x="4470" y="17838"/>
                    <a:pt x="4504" y="17980"/>
                  </a:cubicBezTo>
                  <a:cubicBezTo>
                    <a:pt x="4547" y="18131"/>
                    <a:pt x="4794" y="18084"/>
                    <a:pt x="4862" y="18008"/>
                  </a:cubicBezTo>
                  <a:cubicBezTo>
                    <a:pt x="4905" y="17961"/>
                    <a:pt x="4947" y="17923"/>
                    <a:pt x="4965" y="17857"/>
                  </a:cubicBezTo>
                  <a:cubicBezTo>
                    <a:pt x="4982" y="17800"/>
                    <a:pt x="4990" y="17545"/>
                    <a:pt x="4956" y="17507"/>
                  </a:cubicBezTo>
                  <a:cubicBezTo>
                    <a:pt x="4845" y="17356"/>
                    <a:pt x="4615" y="17214"/>
                    <a:pt x="4700" y="16968"/>
                  </a:cubicBezTo>
                  <a:cubicBezTo>
                    <a:pt x="4751" y="16826"/>
                    <a:pt x="5127" y="16855"/>
                    <a:pt x="5229" y="16883"/>
                  </a:cubicBezTo>
                  <a:cubicBezTo>
                    <a:pt x="5348" y="16911"/>
                    <a:pt x="5416" y="17299"/>
                    <a:pt x="5442" y="17403"/>
                  </a:cubicBezTo>
                  <a:cubicBezTo>
                    <a:pt x="5519" y="17649"/>
                    <a:pt x="5698" y="17507"/>
                    <a:pt x="5800" y="17356"/>
                  </a:cubicBezTo>
                  <a:cubicBezTo>
                    <a:pt x="5868" y="17252"/>
                    <a:pt x="5970" y="17214"/>
                    <a:pt x="6013" y="17365"/>
                  </a:cubicBezTo>
                  <a:cubicBezTo>
                    <a:pt x="6064" y="17535"/>
                    <a:pt x="6090" y="17583"/>
                    <a:pt x="5987" y="17705"/>
                  </a:cubicBezTo>
                  <a:cubicBezTo>
                    <a:pt x="5945" y="17762"/>
                    <a:pt x="5715" y="17781"/>
                    <a:pt x="5766" y="17904"/>
                  </a:cubicBezTo>
                  <a:cubicBezTo>
                    <a:pt x="5825" y="18036"/>
                    <a:pt x="5732" y="17998"/>
                    <a:pt x="5646" y="18017"/>
                  </a:cubicBezTo>
                  <a:cubicBezTo>
                    <a:pt x="5536" y="18046"/>
                    <a:pt x="5425" y="18036"/>
                    <a:pt x="5323" y="18074"/>
                  </a:cubicBezTo>
                  <a:cubicBezTo>
                    <a:pt x="5203" y="18112"/>
                    <a:pt x="5084" y="18169"/>
                    <a:pt x="4956" y="18178"/>
                  </a:cubicBezTo>
                  <a:cubicBezTo>
                    <a:pt x="4879" y="18178"/>
                    <a:pt x="4760" y="18140"/>
                    <a:pt x="4726" y="18235"/>
                  </a:cubicBezTo>
                  <a:cubicBezTo>
                    <a:pt x="4692" y="18320"/>
                    <a:pt x="4700" y="18433"/>
                    <a:pt x="4700" y="18518"/>
                  </a:cubicBezTo>
                  <a:cubicBezTo>
                    <a:pt x="4692" y="18726"/>
                    <a:pt x="5084" y="18698"/>
                    <a:pt x="5212" y="18717"/>
                  </a:cubicBezTo>
                  <a:cubicBezTo>
                    <a:pt x="5314" y="18726"/>
                    <a:pt x="6260" y="18755"/>
                    <a:pt x="6277" y="18698"/>
                  </a:cubicBezTo>
                  <a:cubicBezTo>
                    <a:pt x="6277" y="18688"/>
                    <a:pt x="6260" y="18688"/>
                    <a:pt x="6260" y="18679"/>
                  </a:cubicBezTo>
                  <a:cubicBezTo>
                    <a:pt x="6260" y="18679"/>
                    <a:pt x="6405" y="18585"/>
                    <a:pt x="6414" y="18575"/>
                  </a:cubicBezTo>
                  <a:cubicBezTo>
                    <a:pt x="6516" y="18490"/>
                    <a:pt x="6524" y="18462"/>
                    <a:pt x="6610" y="18566"/>
                  </a:cubicBezTo>
                  <a:cubicBezTo>
                    <a:pt x="6695" y="18660"/>
                    <a:pt x="6917" y="18736"/>
                    <a:pt x="6840" y="18915"/>
                  </a:cubicBezTo>
                  <a:cubicBezTo>
                    <a:pt x="6814" y="18982"/>
                    <a:pt x="6738" y="19067"/>
                    <a:pt x="6755" y="19142"/>
                  </a:cubicBezTo>
                  <a:cubicBezTo>
                    <a:pt x="6763" y="19246"/>
                    <a:pt x="6857" y="19331"/>
                    <a:pt x="6900" y="19416"/>
                  </a:cubicBezTo>
                  <a:cubicBezTo>
                    <a:pt x="7010" y="19634"/>
                    <a:pt x="6823" y="19539"/>
                    <a:pt x="6772" y="19709"/>
                  </a:cubicBezTo>
                  <a:cubicBezTo>
                    <a:pt x="6721" y="19880"/>
                    <a:pt x="7402" y="19813"/>
                    <a:pt x="7496" y="19870"/>
                  </a:cubicBezTo>
                  <a:cubicBezTo>
                    <a:pt x="7641" y="19955"/>
                    <a:pt x="7752" y="19917"/>
                    <a:pt x="7914" y="19898"/>
                  </a:cubicBezTo>
                  <a:cubicBezTo>
                    <a:pt x="8153" y="19861"/>
                    <a:pt x="7991" y="20021"/>
                    <a:pt x="8153" y="20135"/>
                  </a:cubicBezTo>
                  <a:cubicBezTo>
                    <a:pt x="8280" y="20229"/>
                    <a:pt x="8280" y="20040"/>
                    <a:pt x="8349" y="20050"/>
                  </a:cubicBezTo>
                  <a:cubicBezTo>
                    <a:pt x="8476" y="20069"/>
                    <a:pt x="8621" y="20125"/>
                    <a:pt x="8741" y="20173"/>
                  </a:cubicBezTo>
                  <a:cubicBezTo>
                    <a:pt x="8775" y="20182"/>
                    <a:pt x="8852" y="20201"/>
                    <a:pt x="8869" y="20239"/>
                  </a:cubicBezTo>
                  <a:cubicBezTo>
                    <a:pt x="8937" y="20352"/>
                    <a:pt x="8869" y="20418"/>
                    <a:pt x="9013" y="20456"/>
                  </a:cubicBezTo>
                  <a:cubicBezTo>
                    <a:pt x="9090" y="20475"/>
                    <a:pt x="9244" y="20475"/>
                    <a:pt x="9295" y="20551"/>
                  </a:cubicBezTo>
                  <a:cubicBezTo>
                    <a:pt x="9337" y="20607"/>
                    <a:pt x="9363" y="20626"/>
                    <a:pt x="9423" y="20664"/>
                  </a:cubicBezTo>
                  <a:cubicBezTo>
                    <a:pt x="9593" y="20778"/>
                    <a:pt x="9678" y="20806"/>
                    <a:pt x="9644" y="21033"/>
                  </a:cubicBezTo>
                  <a:cubicBezTo>
                    <a:pt x="9619" y="21231"/>
                    <a:pt x="9781" y="21241"/>
                    <a:pt x="9926" y="21231"/>
                  </a:cubicBezTo>
                  <a:cubicBezTo>
                    <a:pt x="10053" y="21222"/>
                    <a:pt x="10156" y="21203"/>
                    <a:pt x="10232" y="21099"/>
                  </a:cubicBezTo>
                  <a:cubicBezTo>
                    <a:pt x="10267" y="21061"/>
                    <a:pt x="10343" y="21061"/>
                    <a:pt x="10335" y="20995"/>
                  </a:cubicBezTo>
                  <a:cubicBezTo>
                    <a:pt x="10326" y="20919"/>
                    <a:pt x="10198" y="20872"/>
                    <a:pt x="10173" y="20815"/>
                  </a:cubicBezTo>
                  <a:cubicBezTo>
                    <a:pt x="10173" y="20815"/>
                    <a:pt x="10386" y="20740"/>
                    <a:pt x="10420" y="20768"/>
                  </a:cubicBezTo>
                  <a:cubicBezTo>
                    <a:pt x="10531" y="20863"/>
                    <a:pt x="10565" y="20834"/>
                    <a:pt x="10701" y="20844"/>
                  </a:cubicBezTo>
                  <a:cubicBezTo>
                    <a:pt x="10761" y="20844"/>
                    <a:pt x="10829" y="20853"/>
                    <a:pt x="10880" y="20882"/>
                  </a:cubicBezTo>
                  <a:cubicBezTo>
                    <a:pt x="10931" y="20900"/>
                    <a:pt x="10872" y="21023"/>
                    <a:pt x="10880" y="21071"/>
                  </a:cubicBezTo>
                  <a:cubicBezTo>
                    <a:pt x="10897" y="21175"/>
                    <a:pt x="11051" y="21175"/>
                    <a:pt x="11119" y="21146"/>
                  </a:cubicBezTo>
                  <a:cubicBezTo>
                    <a:pt x="11213" y="21108"/>
                    <a:pt x="11315" y="21023"/>
                    <a:pt x="11417" y="21080"/>
                  </a:cubicBezTo>
                  <a:cubicBezTo>
                    <a:pt x="11451" y="21099"/>
                    <a:pt x="11682" y="21250"/>
                    <a:pt x="11673" y="21269"/>
                  </a:cubicBezTo>
                  <a:cubicBezTo>
                    <a:pt x="11656" y="21364"/>
                    <a:pt x="11639" y="21411"/>
                    <a:pt x="11579" y="21477"/>
                  </a:cubicBezTo>
                  <a:cubicBezTo>
                    <a:pt x="11520" y="21543"/>
                    <a:pt x="11383" y="21477"/>
                    <a:pt x="11332" y="21543"/>
                  </a:cubicBezTo>
                  <a:cubicBezTo>
                    <a:pt x="11332" y="21543"/>
                    <a:pt x="11571" y="21591"/>
                    <a:pt x="11596" y="21591"/>
                  </a:cubicBezTo>
                  <a:cubicBezTo>
                    <a:pt x="11639" y="21600"/>
                    <a:pt x="11946" y="21553"/>
                    <a:pt x="11929" y="21524"/>
                  </a:cubicBezTo>
                  <a:cubicBezTo>
                    <a:pt x="11895" y="21477"/>
                    <a:pt x="11750" y="21487"/>
                    <a:pt x="11767" y="21392"/>
                  </a:cubicBezTo>
                  <a:cubicBezTo>
                    <a:pt x="11784" y="21288"/>
                    <a:pt x="11707" y="21146"/>
                    <a:pt x="11733" y="21061"/>
                  </a:cubicBezTo>
                  <a:cubicBezTo>
                    <a:pt x="11750" y="20986"/>
                    <a:pt x="11903" y="20891"/>
                    <a:pt x="11946" y="20825"/>
                  </a:cubicBezTo>
                  <a:cubicBezTo>
                    <a:pt x="12040" y="20702"/>
                    <a:pt x="12099" y="20768"/>
                    <a:pt x="12219" y="20730"/>
                  </a:cubicBezTo>
                  <a:cubicBezTo>
                    <a:pt x="12449" y="20664"/>
                    <a:pt x="12611" y="20834"/>
                    <a:pt x="12824" y="20891"/>
                  </a:cubicBezTo>
                  <a:cubicBezTo>
                    <a:pt x="12935" y="20919"/>
                    <a:pt x="13011" y="21023"/>
                    <a:pt x="13114" y="21052"/>
                  </a:cubicBezTo>
                  <a:cubicBezTo>
                    <a:pt x="13148" y="21061"/>
                    <a:pt x="13131" y="20948"/>
                    <a:pt x="13131" y="20919"/>
                  </a:cubicBezTo>
                  <a:cubicBezTo>
                    <a:pt x="13131" y="20844"/>
                    <a:pt x="13037" y="20570"/>
                    <a:pt x="13105" y="20532"/>
                  </a:cubicBezTo>
                  <a:cubicBezTo>
                    <a:pt x="13165" y="20494"/>
                    <a:pt x="13233" y="20579"/>
                    <a:pt x="13276" y="20503"/>
                  </a:cubicBezTo>
                  <a:cubicBezTo>
                    <a:pt x="13318" y="20428"/>
                    <a:pt x="13523" y="20428"/>
                    <a:pt x="13608" y="20418"/>
                  </a:cubicBezTo>
                  <a:cubicBezTo>
                    <a:pt x="13761" y="20399"/>
                    <a:pt x="13813" y="20324"/>
                    <a:pt x="13940" y="20267"/>
                  </a:cubicBezTo>
                  <a:cubicBezTo>
                    <a:pt x="14009" y="20239"/>
                    <a:pt x="14085" y="20220"/>
                    <a:pt x="14153" y="20182"/>
                  </a:cubicBezTo>
                  <a:cubicBezTo>
                    <a:pt x="14205" y="20154"/>
                    <a:pt x="14239" y="20097"/>
                    <a:pt x="14298" y="20078"/>
                  </a:cubicBezTo>
                  <a:cubicBezTo>
                    <a:pt x="14460" y="20021"/>
                    <a:pt x="14503" y="20088"/>
                    <a:pt x="14605" y="20191"/>
                  </a:cubicBezTo>
                  <a:cubicBezTo>
                    <a:pt x="14767" y="20362"/>
                    <a:pt x="14733" y="20182"/>
                    <a:pt x="14827" y="20106"/>
                  </a:cubicBezTo>
                  <a:cubicBezTo>
                    <a:pt x="14895" y="20050"/>
                    <a:pt x="14997" y="20050"/>
                    <a:pt x="15074" y="19984"/>
                  </a:cubicBezTo>
                  <a:cubicBezTo>
                    <a:pt x="15031" y="19927"/>
                    <a:pt x="15040" y="19842"/>
                    <a:pt x="15023" y="19766"/>
                  </a:cubicBezTo>
                  <a:cubicBezTo>
                    <a:pt x="14989" y="19624"/>
                    <a:pt x="15014" y="19577"/>
                    <a:pt x="15117" y="19501"/>
                  </a:cubicBezTo>
                  <a:cubicBezTo>
                    <a:pt x="15338" y="19350"/>
                    <a:pt x="15023" y="19067"/>
                    <a:pt x="14929" y="19218"/>
                  </a:cubicBezTo>
                  <a:cubicBezTo>
                    <a:pt x="14725" y="19558"/>
                    <a:pt x="14597" y="19067"/>
                    <a:pt x="14793" y="18934"/>
                  </a:cubicBezTo>
                  <a:cubicBezTo>
                    <a:pt x="14878" y="18878"/>
                    <a:pt x="15006" y="18972"/>
                    <a:pt x="15083" y="18906"/>
                  </a:cubicBezTo>
                  <a:cubicBezTo>
                    <a:pt x="15108" y="18887"/>
                    <a:pt x="15049" y="18821"/>
                    <a:pt x="15049" y="18811"/>
                  </a:cubicBezTo>
                  <a:cubicBezTo>
                    <a:pt x="15014" y="18736"/>
                    <a:pt x="15100" y="18688"/>
                    <a:pt x="15142" y="18660"/>
                  </a:cubicBezTo>
                  <a:cubicBezTo>
                    <a:pt x="15202" y="18622"/>
                    <a:pt x="15372" y="18443"/>
                    <a:pt x="15347" y="18367"/>
                  </a:cubicBezTo>
                  <a:cubicBezTo>
                    <a:pt x="15313" y="18282"/>
                    <a:pt x="15330" y="18273"/>
                    <a:pt x="15347" y="18169"/>
                  </a:cubicBezTo>
                  <a:cubicBezTo>
                    <a:pt x="15372" y="18074"/>
                    <a:pt x="15372" y="17942"/>
                    <a:pt x="15466" y="17885"/>
                  </a:cubicBezTo>
                  <a:cubicBezTo>
                    <a:pt x="15620" y="17790"/>
                    <a:pt x="15645" y="17979"/>
                    <a:pt x="15773" y="17942"/>
                  </a:cubicBezTo>
                  <a:cubicBezTo>
                    <a:pt x="15884" y="17913"/>
                    <a:pt x="16029" y="17838"/>
                    <a:pt x="16140" y="17838"/>
                  </a:cubicBezTo>
                  <a:cubicBezTo>
                    <a:pt x="16259" y="17828"/>
                    <a:pt x="16267" y="17885"/>
                    <a:pt x="16353" y="17790"/>
                  </a:cubicBezTo>
                  <a:cubicBezTo>
                    <a:pt x="16404" y="17724"/>
                    <a:pt x="16489" y="17658"/>
                    <a:pt x="16557" y="17620"/>
                  </a:cubicBezTo>
                  <a:cubicBezTo>
                    <a:pt x="16668" y="17545"/>
                    <a:pt x="16668" y="17564"/>
                    <a:pt x="16625" y="17431"/>
                  </a:cubicBezTo>
                  <a:cubicBezTo>
                    <a:pt x="16566" y="17261"/>
                    <a:pt x="16907" y="17138"/>
                    <a:pt x="16736" y="16940"/>
                  </a:cubicBezTo>
                  <a:cubicBezTo>
                    <a:pt x="16660" y="16845"/>
                    <a:pt x="16796" y="16770"/>
                    <a:pt x="16830" y="16722"/>
                  </a:cubicBezTo>
                  <a:cubicBezTo>
                    <a:pt x="16907" y="16628"/>
                    <a:pt x="16992" y="16448"/>
                    <a:pt x="17103" y="16599"/>
                  </a:cubicBezTo>
                  <a:cubicBezTo>
                    <a:pt x="17171" y="16703"/>
                    <a:pt x="17273" y="16647"/>
                    <a:pt x="17376" y="16628"/>
                  </a:cubicBezTo>
                  <a:cubicBezTo>
                    <a:pt x="17486" y="16618"/>
                    <a:pt x="17478" y="16486"/>
                    <a:pt x="17580" y="16429"/>
                  </a:cubicBezTo>
                  <a:cubicBezTo>
                    <a:pt x="17734" y="16344"/>
                    <a:pt x="17682" y="16439"/>
                    <a:pt x="17751" y="16514"/>
                  </a:cubicBezTo>
                  <a:cubicBezTo>
                    <a:pt x="17879" y="16656"/>
                    <a:pt x="17964" y="16524"/>
                    <a:pt x="17921" y="16382"/>
                  </a:cubicBezTo>
                  <a:cubicBezTo>
                    <a:pt x="17887" y="16278"/>
                    <a:pt x="17836" y="16165"/>
                    <a:pt x="17861" y="16051"/>
                  </a:cubicBezTo>
                  <a:cubicBezTo>
                    <a:pt x="17887" y="15938"/>
                    <a:pt x="17964" y="15853"/>
                    <a:pt x="17989" y="15749"/>
                  </a:cubicBezTo>
                  <a:cubicBezTo>
                    <a:pt x="18032" y="15597"/>
                    <a:pt x="18356" y="15484"/>
                    <a:pt x="18467" y="15389"/>
                  </a:cubicBezTo>
                  <a:cubicBezTo>
                    <a:pt x="18535" y="15333"/>
                    <a:pt x="18629" y="15342"/>
                    <a:pt x="18705" y="15304"/>
                  </a:cubicBezTo>
                  <a:cubicBezTo>
                    <a:pt x="18782" y="15266"/>
                    <a:pt x="18774" y="15200"/>
                    <a:pt x="18876" y="15200"/>
                  </a:cubicBezTo>
                  <a:cubicBezTo>
                    <a:pt x="19021" y="15191"/>
                    <a:pt x="19046" y="15200"/>
                    <a:pt x="19149" y="15059"/>
                  </a:cubicBezTo>
                  <a:cubicBezTo>
                    <a:pt x="19225" y="14955"/>
                    <a:pt x="19149" y="14832"/>
                    <a:pt x="19268" y="14747"/>
                  </a:cubicBezTo>
                  <a:cubicBezTo>
                    <a:pt x="19413" y="14643"/>
                    <a:pt x="19634" y="14671"/>
                    <a:pt x="19796" y="14680"/>
                  </a:cubicBezTo>
                  <a:cubicBezTo>
                    <a:pt x="19941" y="14652"/>
                    <a:pt x="19941" y="14605"/>
                    <a:pt x="20035" y="14491"/>
                  </a:cubicBezTo>
                  <a:cubicBezTo>
                    <a:pt x="20112" y="14397"/>
                    <a:pt x="20257" y="14472"/>
                    <a:pt x="20359" y="14425"/>
                  </a:cubicBezTo>
                  <a:cubicBezTo>
                    <a:pt x="20419" y="14397"/>
                    <a:pt x="20265" y="13849"/>
                    <a:pt x="20240" y="13773"/>
                  </a:cubicBezTo>
                  <a:cubicBezTo>
                    <a:pt x="20103" y="13442"/>
                    <a:pt x="20248" y="13423"/>
                    <a:pt x="20495" y="13281"/>
                  </a:cubicBezTo>
                  <a:cubicBezTo>
                    <a:pt x="20581" y="13234"/>
                    <a:pt x="20512" y="13187"/>
                    <a:pt x="20555" y="13111"/>
                  </a:cubicBezTo>
                  <a:cubicBezTo>
                    <a:pt x="20623" y="12998"/>
                    <a:pt x="20598" y="12998"/>
                    <a:pt x="20589" y="12847"/>
                  </a:cubicBezTo>
                  <a:cubicBezTo>
                    <a:pt x="20581" y="12620"/>
                    <a:pt x="20853" y="12714"/>
                    <a:pt x="20990" y="12620"/>
                  </a:cubicBezTo>
                  <a:cubicBezTo>
                    <a:pt x="21075" y="12563"/>
                    <a:pt x="21177" y="12563"/>
                    <a:pt x="21194" y="12421"/>
                  </a:cubicBezTo>
                  <a:cubicBezTo>
                    <a:pt x="21220" y="12270"/>
                    <a:pt x="21169" y="12109"/>
                    <a:pt x="21169" y="11967"/>
                  </a:cubicBezTo>
                  <a:cubicBezTo>
                    <a:pt x="21160" y="11712"/>
                    <a:pt x="21442" y="11967"/>
                    <a:pt x="21510" y="11703"/>
                  </a:cubicBezTo>
                  <a:cubicBezTo>
                    <a:pt x="21544" y="11514"/>
                    <a:pt x="21595" y="11448"/>
                    <a:pt x="21476" y="1135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9E0F4609-BE96-4479-9084-A9EFCD2F2B0B}"/>
              </a:ext>
            </a:extLst>
          </p:cNvPr>
          <p:cNvSpPr/>
          <p:nvPr/>
        </p:nvSpPr>
        <p:spPr>
          <a:xfrm>
            <a:off x="10749104" y="158979"/>
            <a:ext cx="1269124" cy="846082"/>
          </a:xfrm>
          <a:custGeom>
            <a:avLst/>
            <a:gdLst>
              <a:gd name="connsiteX0" fmla="*/ 0 w 1269124"/>
              <a:gd name="connsiteY0" fmla="*/ 0 h 846082"/>
              <a:gd name="connsiteX1" fmla="*/ 423041 w 1269124"/>
              <a:gd name="connsiteY1" fmla="*/ 0 h 846082"/>
              <a:gd name="connsiteX2" fmla="*/ 846084 w 1269124"/>
              <a:gd name="connsiteY2" fmla="*/ 0 h 846082"/>
              <a:gd name="connsiteX3" fmla="*/ 1269124 w 1269124"/>
              <a:gd name="connsiteY3" fmla="*/ 0 h 846082"/>
              <a:gd name="connsiteX4" fmla="*/ 1269124 w 1269124"/>
              <a:gd name="connsiteY4" fmla="*/ 846082 h 846082"/>
              <a:gd name="connsiteX5" fmla="*/ 846084 w 1269124"/>
              <a:gd name="connsiteY5" fmla="*/ 846082 h 846082"/>
              <a:gd name="connsiteX6" fmla="*/ 423041 w 1269124"/>
              <a:gd name="connsiteY6" fmla="*/ 846082 h 846082"/>
              <a:gd name="connsiteX7" fmla="*/ 0 w 1269124"/>
              <a:gd name="connsiteY7" fmla="*/ 846082 h 84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9124" h="846082">
                <a:moveTo>
                  <a:pt x="0" y="0"/>
                </a:moveTo>
                <a:lnTo>
                  <a:pt x="423041" y="0"/>
                </a:lnTo>
                <a:lnTo>
                  <a:pt x="846084" y="0"/>
                </a:lnTo>
                <a:lnTo>
                  <a:pt x="1269124" y="0"/>
                </a:lnTo>
                <a:lnTo>
                  <a:pt x="1269124" y="846082"/>
                </a:lnTo>
                <a:lnTo>
                  <a:pt x="846084" y="846082"/>
                </a:lnTo>
                <a:lnTo>
                  <a:pt x="423041" y="846082"/>
                </a:lnTo>
                <a:lnTo>
                  <a:pt x="0" y="846082"/>
                </a:lnTo>
                <a:close/>
              </a:path>
            </a:pathLst>
          </a:custGeom>
          <a:solidFill>
            <a:srgbClr val="ED2939"/>
          </a:solidFill>
          <a:ln w="1408" cap="flat">
            <a:noFill/>
            <a:prstDash val="solid"/>
            <a:miter/>
          </a:ln>
          <a:effectLst>
            <a:outerShdw blurRad="152400" dist="76200" dir="2700000" algn="tl" rotWithShape="0">
              <a:prstClr val="black">
                <a:alpha val="51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Editable Map of France – Slide Template</a:t>
            </a: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4C1EDCCD-CCA8-4B8B-AB96-4A876008557C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182A705F-A704-45DA-BF1F-C02109518231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Lyon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1F3D69BA-2195-44D5-8AF4-F28061A2FD17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6930518C-72EB-432D-A512-EF1862F04653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6A85A179-F4AC-495F-8914-F4FE44A9DB72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Marseille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8D675F8C-9662-4FF6-BED6-8F4129B1335B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AA8FA9F3-294B-43EF-ACF5-27D75AF99F09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4265880A-1B66-4F58-A44E-A8FB367231AE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Nantes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61515C28-F2BC-41C3-AC97-647FEC7A91D6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68A65562-6C68-464A-841B-7C5C587ED46F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79CFED76-9F56-4EA0-88B4-A0E76FA46EA0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Paris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52F73B42-711C-473C-8222-E6279EA66568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09" name="Freeform: Shape 208">
            <a:extLst>
              <a:ext uri="{FF2B5EF4-FFF2-40B4-BE49-F238E27FC236}">
                <a16:creationId xmlns:a16="http://schemas.microsoft.com/office/drawing/2014/main" id="{AE9BBA7F-1786-4865-AA51-74B64085A93D}"/>
              </a:ext>
            </a:extLst>
          </p:cNvPr>
          <p:cNvSpPr/>
          <p:nvPr/>
        </p:nvSpPr>
        <p:spPr>
          <a:xfrm>
            <a:off x="7112000" y="2521527"/>
            <a:ext cx="1551709" cy="858982"/>
          </a:xfrm>
          <a:custGeom>
            <a:avLst/>
            <a:gdLst>
              <a:gd name="connsiteX0" fmla="*/ 1551709 w 1551709"/>
              <a:gd name="connsiteY0" fmla="*/ 0 h 858982"/>
              <a:gd name="connsiteX1" fmla="*/ 757382 w 1551709"/>
              <a:gd name="connsiteY1" fmla="*/ 646546 h 858982"/>
              <a:gd name="connsiteX2" fmla="*/ 0 w 1551709"/>
              <a:gd name="connsiteY2" fmla="*/ 858982 h 85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1709" h="858982">
                <a:moveTo>
                  <a:pt x="1551709" y="0"/>
                </a:moveTo>
                <a:cubicBezTo>
                  <a:pt x="1283854" y="251691"/>
                  <a:pt x="1016000" y="503382"/>
                  <a:pt x="757382" y="646546"/>
                </a:cubicBezTo>
                <a:cubicBezTo>
                  <a:pt x="498764" y="789710"/>
                  <a:pt x="249382" y="824346"/>
                  <a:pt x="0" y="858982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: Shape 209">
            <a:extLst>
              <a:ext uri="{FF2B5EF4-FFF2-40B4-BE49-F238E27FC236}">
                <a16:creationId xmlns:a16="http://schemas.microsoft.com/office/drawing/2014/main" id="{E315B824-313F-4BFA-B3B5-F57A3A3BA7CF}"/>
              </a:ext>
            </a:extLst>
          </p:cNvPr>
          <p:cNvSpPr/>
          <p:nvPr/>
        </p:nvSpPr>
        <p:spPr>
          <a:xfrm>
            <a:off x="8691418" y="2521527"/>
            <a:ext cx="997527" cy="1754909"/>
          </a:xfrm>
          <a:custGeom>
            <a:avLst/>
            <a:gdLst>
              <a:gd name="connsiteX0" fmla="*/ 0 w 997527"/>
              <a:gd name="connsiteY0" fmla="*/ 0 h 1754909"/>
              <a:gd name="connsiteX1" fmla="*/ 831273 w 997527"/>
              <a:gd name="connsiteY1" fmla="*/ 738909 h 1754909"/>
              <a:gd name="connsiteX2" fmla="*/ 997527 w 997527"/>
              <a:gd name="connsiteY2" fmla="*/ 1754909 h 175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7527" h="1754909">
                <a:moveTo>
                  <a:pt x="0" y="0"/>
                </a:moveTo>
                <a:cubicBezTo>
                  <a:pt x="332509" y="223212"/>
                  <a:pt x="665019" y="446424"/>
                  <a:pt x="831273" y="738909"/>
                </a:cubicBezTo>
                <a:cubicBezTo>
                  <a:pt x="997527" y="1031394"/>
                  <a:pt x="997527" y="1393151"/>
                  <a:pt x="997527" y="1754909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: Shape 210">
            <a:extLst>
              <a:ext uri="{FF2B5EF4-FFF2-40B4-BE49-F238E27FC236}">
                <a16:creationId xmlns:a16="http://schemas.microsoft.com/office/drawing/2014/main" id="{6B163D71-9673-4F36-B1F9-FAF36B758DF3}"/>
              </a:ext>
            </a:extLst>
          </p:cNvPr>
          <p:cNvSpPr/>
          <p:nvPr/>
        </p:nvSpPr>
        <p:spPr>
          <a:xfrm>
            <a:off x="8614343" y="2530764"/>
            <a:ext cx="1333221" cy="3029527"/>
          </a:xfrm>
          <a:custGeom>
            <a:avLst/>
            <a:gdLst>
              <a:gd name="connsiteX0" fmla="*/ 67839 w 1333221"/>
              <a:gd name="connsiteY0" fmla="*/ 0 h 3029527"/>
              <a:gd name="connsiteX1" fmla="*/ 141730 w 1333221"/>
              <a:gd name="connsiteY1" fmla="*/ 1579418 h 3029527"/>
              <a:gd name="connsiteX2" fmla="*/ 1333221 w 1333221"/>
              <a:gd name="connsiteY2" fmla="*/ 3029527 h 302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3221" h="3029527">
                <a:moveTo>
                  <a:pt x="67839" y="0"/>
                </a:moveTo>
                <a:cubicBezTo>
                  <a:pt x="-664" y="537248"/>
                  <a:pt x="-69167" y="1074497"/>
                  <a:pt x="141730" y="1579418"/>
                </a:cubicBezTo>
                <a:cubicBezTo>
                  <a:pt x="352627" y="2084339"/>
                  <a:pt x="842924" y="2556933"/>
                  <a:pt x="1333221" y="3029527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: Shape 211">
            <a:extLst>
              <a:ext uri="{FF2B5EF4-FFF2-40B4-BE49-F238E27FC236}">
                <a16:creationId xmlns:a16="http://schemas.microsoft.com/office/drawing/2014/main" id="{52ED731A-5085-4BF6-A410-6D607307946C}"/>
              </a:ext>
            </a:extLst>
          </p:cNvPr>
          <p:cNvSpPr/>
          <p:nvPr/>
        </p:nvSpPr>
        <p:spPr>
          <a:xfrm>
            <a:off x="8682182" y="1560945"/>
            <a:ext cx="2124363" cy="951346"/>
          </a:xfrm>
          <a:custGeom>
            <a:avLst/>
            <a:gdLst>
              <a:gd name="connsiteX0" fmla="*/ 0 w 2124363"/>
              <a:gd name="connsiteY0" fmla="*/ 951346 h 951346"/>
              <a:gd name="connsiteX1" fmla="*/ 1200727 w 2124363"/>
              <a:gd name="connsiteY1" fmla="*/ 203200 h 951346"/>
              <a:gd name="connsiteX2" fmla="*/ 2124363 w 2124363"/>
              <a:gd name="connsiteY2" fmla="*/ 0 h 951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4363" h="951346">
                <a:moveTo>
                  <a:pt x="0" y="951346"/>
                </a:moveTo>
                <a:cubicBezTo>
                  <a:pt x="423333" y="656552"/>
                  <a:pt x="846667" y="361758"/>
                  <a:pt x="1200727" y="203200"/>
                </a:cubicBezTo>
                <a:cubicBezTo>
                  <a:pt x="1554787" y="44642"/>
                  <a:pt x="1839575" y="22321"/>
                  <a:pt x="2124363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8962DD5B-BF78-4074-A135-F90D3D5AF8DB}"/>
              </a:ext>
            </a:extLst>
          </p:cNvPr>
          <p:cNvGrpSpPr/>
          <p:nvPr/>
        </p:nvGrpSpPr>
        <p:grpSpPr>
          <a:xfrm>
            <a:off x="8404709" y="1780663"/>
            <a:ext cx="560521" cy="801607"/>
            <a:chOff x="7477976" y="2509295"/>
            <a:chExt cx="560521" cy="801607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CDB8DAE2-36DD-4818-BBF6-CC06066FB7F7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9EE9E1E7-0F31-4FA4-AAAC-489DC4CE6192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216" name="Group 215">
                <a:extLst>
                  <a:ext uri="{FF2B5EF4-FFF2-40B4-BE49-F238E27FC236}">
                    <a16:creationId xmlns:a16="http://schemas.microsoft.com/office/drawing/2014/main" id="{34D094AC-4B82-4C6D-9326-A487786CF52D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218" name="Teardrop 217">
                  <a:extLst>
                    <a:ext uri="{FF2B5EF4-FFF2-40B4-BE49-F238E27FC236}">
                      <a16:creationId xmlns:a16="http://schemas.microsoft.com/office/drawing/2014/main" id="{6ECA2D88-8F5D-4E9A-BEA1-4210DB9B60E5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Oval 218">
                  <a:extLst>
                    <a:ext uri="{FF2B5EF4-FFF2-40B4-BE49-F238E27FC236}">
                      <a16:creationId xmlns:a16="http://schemas.microsoft.com/office/drawing/2014/main" id="{B7501F5B-CA5D-433A-98CC-2AE20D099DDD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Oval 219">
                  <a:extLst>
                    <a:ext uri="{FF2B5EF4-FFF2-40B4-BE49-F238E27FC236}">
                      <a16:creationId xmlns:a16="http://schemas.microsoft.com/office/drawing/2014/main" id="{7FE99288-6C86-4EF1-B0FD-6FBD57A98CF8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17" name="Freeform 282">
                <a:extLst>
                  <a:ext uri="{FF2B5EF4-FFF2-40B4-BE49-F238E27FC236}">
                    <a16:creationId xmlns:a16="http://schemas.microsoft.com/office/drawing/2014/main" id="{B1D5FC36-E3A5-42AA-A2DA-C1188110F885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6E199D54-A6C1-4216-A4D0-249FC3420C3C}"/>
              </a:ext>
            </a:extLst>
          </p:cNvPr>
          <p:cNvGrpSpPr/>
          <p:nvPr/>
        </p:nvGrpSpPr>
        <p:grpSpPr>
          <a:xfrm>
            <a:off x="9407888" y="3519930"/>
            <a:ext cx="560521" cy="826414"/>
            <a:chOff x="10224542" y="1889713"/>
            <a:chExt cx="560521" cy="826414"/>
          </a:xfrm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FA1C33A7-E1D8-4E6C-89A0-0B1078C7ECED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03C32E52-2198-4822-835F-5CD1D2EE9B82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224" name="Teardrop 223">
                <a:extLst>
                  <a:ext uri="{FF2B5EF4-FFF2-40B4-BE49-F238E27FC236}">
                    <a16:creationId xmlns:a16="http://schemas.microsoft.com/office/drawing/2014/main" id="{FEAFBC0C-4F8F-4FA4-BA04-6F20B224C2DE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224">
                <a:extLst>
                  <a:ext uri="{FF2B5EF4-FFF2-40B4-BE49-F238E27FC236}">
                    <a16:creationId xmlns:a16="http://schemas.microsoft.com/office/drawing/2014/main" id="{6A9F11D1-B26F-4637-9B8C-1707764199BE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>
                <a:extLst>
                  <a:ext uri="{FF2B5EF4-FFF2-40B4-BE49-F238E27FC236}">
                    <a16:creationId xmlns:a16="http://schemas.microsoft.com/office/drawing/2014/main" id="{FA79432C-D3C2-4517-8FD8-FB7DE120A9CA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5D587205-07F7-4A68-AF70-CEC1BD921067}"/>
              </a:ext>
            </a:extLst>
          </p:cNvPr>
          <p:cNvGrpSpPr/>
          <p:nvPr/>
        </p:nvGrpSpPr>
        <p:grpSpPr>
          <a:xfrm>
            <a:off x="9676886" y="4828684"/>
            <a:ext cx="560521" cy="820579"/>
            <a:chOff x="6317174" y="4342713"/>
            <a:chExt cx="560521" cy="820579"/>
          </a:xfrm>
        </p:grpSpPr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341929D0-1CB7-4D2E-972D-E81E4E9E2DEE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2A31D7F1-3B6A-43B6-934E-5B5183CDE89C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230" name="Teardrop 229">
                <a:extLst>
                  <a:ext uri="{FF2B5EF4-FFF2-40B4-BE49-F238E27FC236}">
                    <a16:creationId xmlns:a16="http://schemas.microsoft.com/office/drawing/2014/main" id="{0723CF85-38E7-4A6F-A696-48C68F35D880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Oval 230">
                <a:extLst>
                  <a:ext uri="{FF2B5EF4-FFF2-40B4-BE49-F238E27FC236}">
                    <a16:creationId xmlns:a16="http://schemas.microsoft.com/office/drawing/2014/main" id="{6DC9DC46-FC04-4AC6-82E7-D07AD7DC77C3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>
                <a:extLst>
                  <a:ext uri="{FF2B5EF4-FFF2-40B4-BE49-F238E27FC236}">
                    <a16:creationId xmlns:a16="http://schemas.microsoft.com/office/drawing/2014/main" id="{14263EF3-270D-4BE8-9243-8E82C27D811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27D9C321-FB2C-4C18-B2E2-48DE29BC9881}"/>
              </a:ext>
            </a:extLst>
          </p:cNvPr>
          <p:cNvGrpSpPr/>
          <p:nvPr/>
        </p:nvGrpSpPr>
        <p:grpSpPr>
          <a:xfrm>
            <a:off x="6808267" y="2618514"/>
            <a:ext cx="560521" cy="819008"/>
            <a:chOff x="6808267" y="2618514"/>
            <a:chExt cx="560521" cy="819008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46BBA71-2931-43A4-AA0A-E008CAE56A3D}"/>
                </a:ext>
              </a:extLst>
            </p:cNvPr>
            <p:cNvSpPr/>
            <p:nvPr/>
          </p:nvSpPr>
          <p:spPr>
            <a:xfrm>
              <a:off x="7020517" y="3292479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5" name="Group 234">
              <a:extLst>
                <a:ext uri="{FF2B5EF4-FFF2-40B4-BE49-F238E27FC236}">
                  <a16:creationId xmlns:a16="http://schemas.microsoft.com/office/drawing/2014/main" id="{0F5CDE97-7732-41AB-BC7F-267E5C5850D4}"/>
                </a:ext>
              </a:extLst>
            </p:cNvPr>
            <p:cNvGrpSpPr/>
            <p:nvPr/>
          </p:nvGrpSpPr>
          <p:grpSpPr>
            <a:xfrm>
              <a:off x="6808267" y="2618514"/>
              <a:ext cx="560521" cy="560521"/>
              <a:chOff x="4821018" y="1941899"/>
              <a:chExt cx="784660" cy="784660"/>
            </a:xfrm>
          </p:grpSpPr>
          <p:sp>
            <p:nvSpPr>
              <p:cNvPr id="236" name="Teardrop 235">
                <a:extLst>
                  <a:ext uri="{FF2B5EF4-FFF2-40B4-BE49-F238E27FC236}">
                    <a16:creationId xmlns:a16="http://schemas.microsoft.com/office/drawing/2014/main" id="{1AAD57E0-92E2-48A8-BDBE-76148C0EC45F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Oval 236">
                <a:extLst>
                  <a:ext uri="{FF2B5EF4-FFF2-40B4-BE49-F238E27FC236}">
                    <a16:creationId xmlns:a16="http://schemas.microsoft.com/office/drawing/2014/main" id="{C37120F7-9B03-458C-B650-7B28D912EA44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Oval 237">
                <a:extLst>
                  <a:ext uri="{FF2B5EF4-FFF2-40B4-BE49-F238E27FC236}">
                    <a16:creationId xmlns:a16="http://schemas.microsoft.com/office/drawing/2014/main" id="{9736E60A-1201-4C5D-9E3A-43A481CC488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7AAE607-0CAB-4F14-9BD8-669BEA23B190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79" name="Teardrop 78">
              <a:extLst>
                <a:ext uri="{FF2B5EF4-FFF2-40B4-BE49-F238E27FC236}">
                  <a16:creationId xmlns:a16="http://schemas.microsoft.com/office/drawing/2014/main" id="{245ACF21-995A-4FAC-9EEF-8820FDD7FB59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183796A2-2418-474E-A028-8D0F0E0CD2FE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7881AB5A-963F-44BB-98B2-F81A67042A86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D54748A-D182-44D8-AECF-8ED872D2D065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83" name="Teardrop 82">
              <a:extLst>
                <a:ext uri="{FF2B5EF4-FFF2-40B4-BE49-F238E27FC236}">
                  <a16:creationId xmlns:a16="http://schemas.microsoft.com/office/drawing/2014/main" id="{D4AE20AE-9210-4195-A8DD-32B733F75314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77A16D07-E706-4F8E-AC52-FB7F6D6088C5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57112699-4A38-4C93-AA2D-E4B01F5205B5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872976F-17FB-47D1-A92D-30033866CE21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87" name="Teardrop 86">
              <a:extLst>
                <a:ext uri="{FF2B5EF4-FFF2-40B4-BE49-F238E27FC236}">
                  <a16:creationId xmlns:a16="http://schemas.microsoft.com/office/drawing/2014/main" id="{21877465-094F-4167-8050-DE6F728988B0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770D0727-D78D-400D-9C06-1299B2A4570D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998594B5-E35D-4088-8B97-9F28B1614A05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5D37437-283A-4F0D-A644-1BCD83E64E7D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0A563E74-8970-4FC0-A311-0F9FD5D779DF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93" name="Teardrop 92">
                <a:extLst>
                  <a:ext uri="{FF2B5EF4-FFF2-40B4-BE49-F238E27FC236}">
                    <a16:creationId xmlns:a16="http://schemas.microsoft.com/office/drawing/2014/main" id="{478FB2E3-4B3C-45A9-9E36-A06C4B11C04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1E4A9439-1000-4F9A-92E4-6887E83DD207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CC2176F1-9B69-4E09-87B6-1FEEB4257BD9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92" name="Freeform 282">
              <a:extLst>
                <a:ext uri="{FF2B5EF4-FFF2-40B4-BE49-F238E27FC236}">
                  <a16:creationId xmlns:a16="http://schemas.microsoft.com/office/drawing/2014/main" id="{E9239D09-4484-470C-B3EA-C2C8893C912E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schemeClr val="bg1">
                    <a:lumMod val="75000"/>
                  </a:schemeClr>
                </a:solidFill>
                <a:latin typeface="Calibri" panose="020F0502020204030204"/>
              </a:endParaRPr>
            </a:p>
          </p:txBody>
        </p:sp>
      </p:grpSp>
      <p:graphicFrame>
        <p:nvGraphicFramePr>
          <p:cNvPr id="96" name="Chart 95">
            <a:extLst>
              <a:ext uri="{FF2B5EF4-FFF2-40B4-BE49-F238E27FC236}">
                <a16:creationId xmlns:a16="http://schemas.microsoft.com/office/drawing/2014/main" id="{B8F8F814-84A2-4E7D-A8D5-9068D7E3FA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8807694"/>
              </p:ext>
            </p:extLst>
          </p:nvPr>
        </p:nvGraphicFramePr>
        <p:xfrm>
          <a:off x="4613075" y="3757065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7" name="Chart 96">
            <a:extLst>
              <a:ext uri="{FF2B5EF4-FFF2-40B4-BE49-F238E27FC236}">
                <a16:creationId xmlns:a16="http://schemas.microsoft.com/office/drawing/2014/main" id="{B1608244-5ABA-49CE-98F8-ED2FA67BF1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5429460"/>
              </p:ext>
            </p:extLst>
          </p:nvPr>
        </p:nvGraphicFramePr>
        <p:xfrm>
          <a:off x="4613075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8" name="TextBox 97">
            <a:extLst>
              <a:ext uri="{FF2B5EF4-FFF2-40B4-BE49-F238E27FC236}">
                <a16:creationId xmlns:a16="http://schemas.microsoft.com/office/drawing/2014/main" id="{734D5677-D751-459D-8863-5D1CA6F8E64E}"/>
              </a:ext>
            </a:extLst>
          </p:cNvPr>
          <p:cNvSpPr txBox="1"/>
          <p:nvPr/>
        </p:nvSpPr>
        <p:spPr>
          <a:xfrm>
            <a:off x="5164543" y="4458803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496A310-3929-4099-94E0-4406D485106E}"/>
              </a:ext>
            </a:extLst>
          </p:cNvPr>
          <p:cNvSpPr txBox="1"/>
          <p:nvPr/>
        </p:nvSpPr>
        <p:spPr>
          <a:xfrm>
            <a:off x="5164543" y="561150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25ED416D-42E1-4476-82D4-671790F6D2F9}"/>
              </a:ext>
            </a:extLst>
          </p:cNvPr>
          <p:cNvSpPr/>
          <p:nvPr/>
        </p:nvSpPr>
        <p:spPr>
          <a:xfrm>
            <a:off x="5933045" y="4054888"/>
            <a:ext cx="1000013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06AFF89-1B84-478E-84F8-EB7B30C188C0}"/>
              </a:ext>
            </a:extLst>
          </p:cNvPr>
          <p:cNvSpPr/>
          <p:nvPr/>
        </p:nvSpPr>
        <p:spPr>
          <a:xfrm>
            <a:off x="5933045" y="5228833"/>
            <a:ext cx="1000013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6A97E05C-FD56-4C54-92EB-2C30C756AF86}"/>
              </a:ext>
            </a:extLst>
          </p:cNvPr>
          <p:cNvSpPr/>
          <p:nvPr/>
        </p:nvSpPr>
        <p:spPr>
          <a:xfrm>
            <a:off x="5312218" y="5227699"/>
            <a:ext cx="203504" cy="415232"/>
          </a:xfrm>
          <a:custGeom>
            <a:avLst/>
            <a:gdLst>
              <a:gd name="connsiteX0" fmla="*/ 102212 w 203504"/>
              <a:gd name="connsiteY0" fmla="*/ 83046 h 415232"/>
              <a:gd name="connsiteX1" fmla="*/ 123435 w 203504"/>
              <a:gd name="connsiteY1" fmla="*/ 84891 h 415232"/>
              <a:gd name="connsiteX2" fmla="*/ 162190 w 203504"/>
              <a:gd name="connsiteY2" fmla="*/ 100578 h 415232"/>
              <a:gd name="connsiteX3" fmla="*/ 169572 w 203504"/>
              <a:gd name="connsiteY3" fmla="*/ 110728 h 415232"/>
              <a:gd name="connsiteX4" fmla="*/ 202790 w 203504"/>
              <a:gd name="connsiteY4" fmla="*/ 225148 h 415232"/>
              <a:gd name="connsiteX5" fmla="*/ 190795 w 203504"/>
              <a:gd name="connsiteY5" fmla="*/ 248217 h 415232"/>
              <a:gd name="connsiteX6" fmla="*/ 185258 w 203504"/>
              <a:gd name="connsiteY6" fmla="*/ 249139 h 415232"/>
              <a:gd name="connsiteX7" fmla="*/ 167726 w 203504"/>
              <a:gd name="connsiteY7" fmla="*/ 236221 h 415232"/>
              <a:gd name="connsiteX8" fmla="*/ 139121 w 203504"/>
              <a:gd name="connsiteY8" fmla="*/ 139333 h 415232"/>
              <a:gd name="connsiteX9" fmla="*/ 139121 w 203504"/>
              <a:gd name="connsiteY9" fmla="*/ 171630 h 415232"/>
              <a:gd name="connsiteX10" fmla="*/ 173263 w 203504"/>
              <a:gd name="connsiteY10" fmla="*/ 286049 h 415232"/>
              <a:gd name="connsiteX11" fmla="*/ 148349 w 203504"/>
              <a:gd name="connsiteY11" fmla="*/ 286049 h 415232"/>
              <a:gd name="connsiteX12" fmla="*/ 148349 w 203504"/>
              <a:gd name="connsiteY12" fmla="*/ 415232 h 415232"/>
              <a:gd name="connsiteX13" fmla="*/ 111439 w 203504"/>
              <a:gd name="connsiteY13" fmla="*/ 415232 h 415232"/>
              <a:gd name="connsiteX14" fmla="*/ 111439 w 203504"/>
              <a:gd name="connsiteY14" fmla="*/ 286049 h 415232"/>
              <a:gd name="connsiteX15" fmla="*/ 92985 w 203504"/>
              <a:gd name="connsiteY15" fmla="*/ 286049 h 415232"/>
              <a:gd name="connsiteX16" fmla="*/ 92985 w 203504"/>
              <a:gd name="connsiteY16" fmla="*/ 415232 h 415232"/>
              <a:gd name="connsiteX17" fmla="*/ 56074 w 203504"/>
              <a:gd name="connsiteY17" fmla="*/ 415232 h 415232"/>
              <a:gd name="connsiteX18" fmla="*/ 56074 w 203504"/>
              <a:gd name="connsiteY18" fmla="*/ 286049 h 415232"/>
              <a:gd name="connsiteX19" fmla="*/ 31160 w 203504"/>
              <a:gd name="connsiteY19" fmla="*/ 286049 h 415232"/>
              <a:gd name="connsiteX20" fmla="*/ 65303 w 203504"/>
              <a:gd name="connsiteY20" fmla="*/ 171630 h 415232"/>
              <a:gd name="connsiteX21" fmla="*/ 65303 w 203504"/>
              <a:gd name="connsiteY21" fmla="*/ 139333 h 415232"/>
              <a:gd name="connsiteX22" fmla="*/ 36697 w 203504"/>
              <a:gd name="connsiteY22" fmla="*/ 236221 h 415232"/>
              <a:gd name="connsiteX23" fmla="*/ 19165 w 203504"/>
              <a:gd name="connsiteY23" fmla="*/ 249139 h 415232"/>
              <a:gd name="connsiteX24" fmla="*/ 13628 w 203504"/>
              <a:gd name="connsiteY24" fmla="*/ 248217 h 415232"/>
              <a:gd name="connsiteX25" fmla="*/ 710 w 203504"/>
              <a:gd name="connsiteY25" fmla="*/ 225148 h 415232"/>
              <a:gd name="connsiteX26" fmla="*/ 34851 w 203504"/>
              <a:gd name="connsiteY26" fmla="*/ 110728 h 415232"/>
              <a:gd name="connsiteX27" fmla="*/ 42233 w 203504"/>
              <a:gd name="connsiteY27" fmla="*/ 100578 h 415232"/>
              <a:gd name="connsiteX28" fmla="*/ 80989 w 203504"/>
              <a:gd name="connsiteY28" fmla="*/ 84891 h 415232"/>
              <a:gd name="connsiteX29" fmla="*/ 102212 w 203504"/>
              <a:gd name="connsiteY29" fmla="*/ 83046 h 415232"/>
              <a:gd name="connsiteX30" fmla="*/ 102211 w 203504"/>
              <a:gd name="connsiteY30" fmla="*/ 0 h 415232"/>
              <a:gd name="connsiteX31" fmla="*/ 139121 w 203504"/>
              <a:gd name="connsiteY31" fmla="*/ 36910 h 415232"/>
              <a:gd name="connsiteX32" fmla="*/ 102211 w 203504"/>
              <a:gd name="connsiteY32" fmla="*/ 73820 h 415232"/>
              <a:gd name="connsiteX33" fmla="*/ 65301 w 203504"/>
              <a:gd name="connsiteY33" fmla="*/ 36910 h 415232"/>
              <a:gd name="connsiteX34" fmla="*/ 102211 w 203504"/>
              <a:gd name="connsiteY34" fmla="*/ 0 h 41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03504" h="415232">
                <a:moveTo>
                  <a:pt x="102212" y="83046"/>
                </a:moveTo>
                <a:cubicBezTo>
                  <a:pt x="109594" y="83046"/>
                  <a:pt x="116053" y="83969"/>
                  <a:pt x="123435" y="84891"/>
                </a:cubicBezTo>
                <a:cubicBezTo>
                  <a:pt x="138199" y="88582"/>
                  <a:pt x="151117" y="93196"/>
                  <a:pt x="162190" y="100578"/>
                </a:cubicBezTo>
                <a:cubicBezTo>
                  <a:pt x="165881" y="102423"/>
                  <a:pt x="168649" y="106114"/>
                  <a:pt x="169572" y="110728"/>
                </a:cubicBezTo>
                <a:lnTo>
                  <a:pt x="202790" y="225148"/>
                </a:lnTo>
                <a:cubicBezTo>
                  <a:pt x="205558" y="235298"/>
                  <a:pt x="200022" y="245448"/>
                  <a:pt x="190795" y="248217"/>
                </a:cubicBezTo>
                <a:cubicBezTo>
                  <a:pt x="188949" y="249139"/>
                  <a:pt x="187104" y="249139"/>
                  <a:pt x="185258" y="249139"/>
                </a:cubicBezTo>
                <a:cubicBezTo>
                  <a:pt x="177876" y="249139"/>
                  <a:pt x="170494" y="244526"/>
                  <a:pt x="167726" y="236221"/>
                </a:cubicBezTo>
                <a:lnTo>
                  <a:pt x="139121" y="139333"/>
                </a:lnTo>
                <a:lnTo>
                  <a:pt x="139121" y="171630"/>
                </a:lnTo>
                <a:lnTo>
                  <a:pt x="173263" y="286049"/>
                </a:lnTo>
                <a:lnTo>
                  <a:pt x="148349" y="286049"/>
                </a:lnTo>
                <a:lnTo>
                  <a:pt x="148349" y="415232"/>
                </a:lnTo>
                <a:lnTo>
                  <a:pt x="111439" y="415232"/>
                </a:lnTo>
                <a:lnTo>
                  <a:pt x="111439" y="286049"/>
                </a:lnTo>
                <a:lnTo>
                  <a:pt x="92985" y="286049"/>
                </a:lnTo>
                <a:lnTo>
                  <a:pt x="92985" y="415232"/>
                </a:lnTo>
                <a:lnTo>
                  <a:pt x="56074" y="415232"/>
                </a:lnTo>
                <a:lnTo>
                  <a:pt x="56074" y="286049"/>
                </a:lnTo>
                <a:lnTo>
                  <a:pt x="31160" y="286049"/>
                </a:lnTo>
                <a:lnTo>
                  <a:pt x="65303" y="171630"/>
                </a:lnTo>
                <a:lnTo>
                  <a:pt x="65303" y="139333"/>
                </a:lnTo>
                <a:lnTo>
                  <a:pt x="36697" y="236221"/>
                </a:lnTo>
                <a:cubicBezTo>
                  <a:pt x="34851" y="243603"/>
                  <a:pt x="27469" y="249139"/>
                  <a:pt x="19165" y="249139"/>
                </a:cubicBezTo>
                <a:cubicBezTo>
                  <a:pt x="17319" y="249139"/>
                  <a:pt x="15474" y="249139"/>
                  <a:pt x="13628" y="248217"/>
                </a:cubicBezTo>
                <a:cubicBezTo>
                  <a:pt x="3478" y="245448"/>
                  <a:pt x="-2058" y="235298"/>
                  <a:pt x="710" y="225148"/>
                </a:cubicBezTo>
                <a:lnTo>
                  <a:pt x="34851" y="110728"/>
                </a:lnTo>
                <a:cubicBezTo>
                  <a:pt x="35774" y="106114"/>
                  <a:pt x="38542" y="103346"/>
                  <a:pt x="42233" y="100578"/>
                </a:cubicBezTo>
                <a:cubicBezTo>
                  <a:pt x="53306" y="93196"/>
                  <a:pt x="66225" y="87660"/>
                  <a:pt x="80989" y="84891"/>
                </a:cubicBezTo>
                <a:cubicBezTo>
                  <a:pt x="88371" y="83969"/>
                  <a:pt x="94830" y="83046"/>
                  <a:pt x="102212" y="83046"/>
                </a:cubicBezTo>
                <a:close/>
                <a:moveTo>
                  <a:pt x="102211" y="0"/>
                </a:moveTo>
                <a:cubicBezTo>
                  <a:pt x="122596" y="0"/>
                  <a:pt x="139121" y="16525"/>
                  <a:pt x="139121" y="36910"/>
                </a:cubicBezTo>
                <a:cubicBezTo>
                  <a:pt x="139121" y="57295"/>
                  <a:pt x="122596" y="73820"/>
                  <a:pt x="102211" y="73820"/>
                </a:cubicBezTo>
                <a:cubicBezTo>
                  <a:pt x="81826" y="73820"/>
                  <a:pt x="65301" y="57295"/>
                  <a:pt x="65301" y="36910"/>
                </a:cubicBezTo>
                <a:cubicBezTo>
                  <a:pt x="65301" y="16525"/>
                  <a:pt x="81826" y="0"/>
                  <a:pt x="102211" y="0"/>
                </a:cubicBezTo>
                <a:close/>
              </a:path>
            </a:pathLst>
          </a:custGeom>
          <a:solidFill>
            <a:schemeClr val="accent2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069C82AB-577C-49DB-972E-F13455178F35}"/>
              </a:ext>
            </a:extLst>
          </p:cNvPr>
          <p:cNvSpPr/>
          <p:nvPr/>
        </p:nvSpPr>
        <p:spPr>
          <a:xfrm>
            <a:off x="5312469" y="4084724"/>
            <a:ext cx="203003" cy="415232"/>
          </a:xfrm>
          <a:custGeom>
            <a:avLst/>
            <a:gdLst>
              <a:gd name="connsiteX0" fmla="*/ 101502 w 203003"/>
              <a:gd name="connsiteY0" fmla="*/ 83046 h 415232"/>
              <a:gd name="connsiteX1" fmla="*/ 131952 w 203003"/>
              <a:gd name="connsiteY1" fmla="*/ 86737 h 415232"/>
              <a:gd name="connsiteX2" fmla="*/ 170707 w 203003"/>
              <a:gd name="connsiteY2" fmla="*/ 107037 h 415232"/>
              <a:gd name="connsiteX3" fmla="*/ 176243 w 203003"/>
              <a:gd name="connsiteY3" fmla="*/ 117187 h 415232"/>
              <a:gd name="connsiteX4" fmla="*/ 202080 w 203003"/>
              <a:gd name="connsiteY4" fmla="*/ 226994 h 415232"/>
              <a:gd name="connsiteX5" fmla="*/ 203003 w 203003"/>
              <a:gd name="connsiteY5" fmla="*/ 231607 h 415232"/>
              <a:gd name="connsiteX6" fmla="*/ 184548 w 203003"/>
              <a:gd name="connsiteY6" fmla="*/ 250062 h 415232"/>
              <a:gd name="connsiteX7" fmla="*/ 167016 w 203003"/>
              <a:gd name="connsiteY7" fmla="*/ 236221 h 415232"/>
              <a:gd name="connsiteX8" fmla="*/ 147639 w 203003"/>
              <a:gd name="connsiteY8" fmla="*/ 155942 h 415232"/>
              <a:gd name="connsiteX9" fmla="*/ 147639 w 203003"/>
              <a:gd name="connsiteY9" fmla="*/ 415232 h 415232"/>
              <a:gd name="connsiteX10" fmla="*/ 110729 w 203003"/>
              <a:gd name="connsiteY10" fmla="*/ 415232 h 415232"/>
              <a:gd name="connsiteX11" fmla="*/ 110729 w 203003"/>
              <a:gd name="connsiteY11" fmla="*/ 249139 h 415232"/>
              <a:gd name="connsiteX12" fmla="*/ 92275 w 203003"/>
              <a:gd name="connsiteY12" fmla="*/ 249139 h 415232"/>
              <a:gd name="connsiteX13" fmla="*/ 92275 w 203003"/>
              <a:gd name="connsiteY13" fmla="*/ 415232 h 415232"/>
              <a:gd name="connsiteX14" fmla="*/ 55364 w 203003"/>
              <a:gd name="connsiteY14" fmla="*/ 415232 h 415232"/>
              <a:gd name="connsiteX15" fmla="*/ 55364 w 203003"/>
              <a:gd name="connsiteY15" fmla="*/ 156865 h 415232"/>
              <a:gd name="connsiteX16" fmla="*/ 35987 w 203003"/>
              <a:gd name="connsiteY16" fmla="*/ 237144 h 415232"/>
              <a:gd name="connsiteX17" fmla="*/ 18455 w 203003"/>
              <a:gd name="connsiteY17" fmla="*/ 250985 h 415232"/>
              <a:gd name="connsiteX18" fmla="*/ 0 w 203003"/>
              <a:gd name="connsiteY18" fmla="*/ 232530 h 415232"/>
              <a:gd name="connsiteX19" fmla="*/ 923 w 203003"/>
              <a:gd name="connsiteY19" fmla="*/ 227916 h 415232"/>
              <a:gd name="connsiteX20" fmla="*/ 26759 w 203003"/>
              <a:gd name="connsiteY20" fmla="*/ 118110 h 415232"/>
              <a:gd name="connsiteX21" fmla="*/ 32296 w 203003"/>
              <a:gd name="connsiteY21" fmla="*/ 107960 h 415232"/>
              <a:gd name="connsiteX22" fmla="*/ 71052 w 203003"/>
              <a:gd name="connsiteY22" fmla="*/ 87660 h 415232"/>
              <a:gd name="connsiteX23" fmla="*/ 101502 w 203003"/>
              <a:gd name="connsiteY23" fmla="*/ 83046 h 415232"/>
              <a:gd name="connsiteX24" fmla="*/ 101501 w 203003"/>
              <a:gd name="connsiteY24" fmla="*/ 0 h 415232"/>
              <a:gd name="connsiteX25" fmla="*/ 138411 w 203003"/>
              <a:gd name="connsiteY25" fmla="*/ 36910 h 415232"/>
              <a:gd name="connsiteX26" fmla="*/ 101501 w 203003"/>
              <a:gd name="connsiteY26" fmla="*/ 73820 h 415232"/>
              <a:gd name="connsiteX27" fmla="*/ 64591 w 203003"/>
              <a:gd name="connsiteY27" fmla="*/ 36910 h 415232"/>
              <a:gd name="connsiteX28" fmla="*/ 101501 w 203003"/>
              <a:gd name="connsiteY28" fmla="*/ 0 h 41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03003" h="415232">
                <a:moveTo>
                  <a:pt x="101502" y="83046"/>
                </a:moveTo>
                <a:cubicBezTo>
                  <a:pt x="111652" y="83046"/>
                  <a:pt x="121802" y="84891"/>
                  <a:pt x="131952" y="86737"/>
                </a:cubicBezTo>
                <a:cubicBezTo>
                  <a:pt x="146716" y="91351"/>
                  <a:pt x="159634" y="97810"/>
                  <a:pt x="170707" y="107037"/>
                </a:cubicBezTo>
                <a:cubicBezTo>
                  <a:pt x="173475" y="109805"/>
                  <a:pt x="175321" y="113496"/>
                  <a:pt x="176243" y="117187"/>
                </a:cubicBezTo>
                <a:lnTo>
                  <a:pt x="202080" y="226994"/>
                </a:lnTo>
                <a:cubicBezTo>
                  <a:pt x="202080" y="227916"/>
                  <a:pt x="203003" y="229762"/>
                  <a:pt x="203003" y="231607"/>
                </a:cubicBezTo>
                <a:cubicBezTo>
                  <a:pt x="203003" y="241758"/>
                  <a:pt x="194698" y="250062"/>
                  <a:pt x="184548" y="250062"/>
                </a:cubicBezTo>
                <a:cubicBezTo>
                  <a:pt x="176243" y="250062"/>
                  <a:pt x="168862" y="243603"/>
                  <a:pt x="167016" y="236221"/>
                </a:cubicBezTo>
                <a:lnTo>
                  <a:pt x="147639" y="155942"/>
                </a:lnTo>
                <a:lnTo>
                  <a:pt x="147639" y="415232"/>
                </a:lnTo>
                <a:lnTo>
                  <a:pt x="110729" y="415232"/>
                </a:lnTo>
                <a:lnTo>
                  <a:pt x="110729" y="249139"/>
                </a:lnTo>
                <a:lnTo>
                  <a:pt x="92275" y="249139"/>
                </a:lnTo>
                <a:lnTo>
                  <a:pt x="92275" y="415232"/>
                </a:lnTo>
                <a:lnTo>
                  <a:pt x="55364" y="415232"/>
                </a:lnTo>
                <a:lnTo>
                  <a:pt x="55364" y="156865"/>
                </a:lnTo>
                <a:lnTo>
                  <a:pt x="35987" y="237144"/>
                </a:lnTo>
                <a:cubicBezTo>
                  <a:pt x="34141" y="244526"/>
                  <a:pt x="26759" y="250985"/>
                  <a:pt x="18455" y="250985"/>
                </a:cubicBezTo>
                <a:cubicBezTo>
                  <a:pt x="8305" y="250985"/>
                  <a:pt x="0" y="242680"/>
                  <a:pt x="0" y="232530"/>
                </a:cubicBezTo>
                <a:cubicBezTo>
                  <a:pt x="0" y="230685"/>
                  <a:pt x="923" y="228839"/>
                  <a:pt x="923" y="227916"/>
                </a:cubicBezTo>
                <a:lnTo>
                  <a:pt x="26759" y="118110"/>
                </a:lnTo>
                <a:cubicBezTo>
                  <a:pt x="27682" y="114419"/>
                  <a:pt x="29528" y="110728"/>
                  <a:pt x="32296" y="107960"/>
                </a:cubicBezTo>
                <a:cubicBezTo>
                  <a:pt x="43369" y="98733"/>
                  <a:pt x="56287" y="91351"/>
                  <a:pt x="71052" y="87660"/>
                </a:cubicBezTo>
                <a:cubicBezTo>
                  <a:pt x="81202" y="84891"/>
                  <a:pt x="91352" y="83046"/>
                  <a:pt x="101502" y="83046"/>
                </a:cubicBezTo>
                <a:close/>
                <a:moveTo>
                  <a:pt x="101501" y="0"/>
                </a:moveTo>
                <a:cubicBezTo>
                  <a:pt x="121886" y="0"/>
                  <a:pt x="138411" y="16525"/>
                  <a:pt x="138411" y="36910"/>
                </a:cubicBezTo>
                <a:cubicBezTo>
                  <a:pt x="138411" y="57295"/>
                  <a:pt x="121886" y="73820"/>
                  <a:pt x="101501" y="73820"/>
                </a:cubicBezTo>
                <a:cubicBezTo>
                  <a:pt x="81116" y="73820"/>
                  <a:pt x="64591" y="57295"/>
                  <a:pt x="64591" y="36910"/>
                </a:cubicBezTo>
                <a:cubicBezTo>
                  <a:pt x="64591" y="16525"/>
                  <a:pt x="81116" y="0"/>
                  <a:pt x="101501" y="0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299EC52D-DE4C-418D-8DC8-C3039ABFCDF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04722" y="129392"/>
            <a:ext cx="1357885" cy="905256"/>
          </a:xfrm>
          <a:prstGeom prst="rect">
            <a:avLst/>
          </a:prstGeom>
          <a:effectLst/>
        </p:spPr>
      </p:pic>
      <p:sp>
        <p:nvSpPr>
          <p:cNvPr id="109" name="Freeform 454">
            <a:extLst>
              <a:ext uri="{FF2B5EF4-FFF2-40B4-BE49-F238E27FC236}">
                <a16:creationId xmlns:a16="http://schemas.microsoft.com/office/drawing/2014/main" id="{5F16B304-0AB7-466F-86E1-9F22295DB143}"/>
              </a:ext>
            </a:extLst>
          </p:cNvPr>
          <p:cNvSpPr/>
          <p:nvPr/>
        </p:nvSpPr>
        <p:spPr>
          <a:xfrm rot="12769006">
            <a:off x="10188882" y="1430895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864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10541</TotalTime>
  <Words>306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Editable Map of France – Slide Template</vt:lpstr>
      <vt:lpstr>Editable Map of France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 Map for PowerPoint</dc:title>
  <dc:creator>PresentationGO.com</dc:creator>
  <dc:description>© Copyright PresentationGO.com</dc:description>
  <cp:revision>2</cp:revision>
  <dcterms:created xsi:type="dcterms:W3CDTF">2014-11-26T05:14:11Z</dcterms:created>
  <dcterms:modified xsi:type="dcterms:W3CDTF">2019-11-04T00:52:12Z</dcterms:modified>
  <cp:category>Maps</cp:category>
</cp:coreProperties>
</file>