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6327" autoAdjust="0"/>
  </p:normalViewPr>
  <p:slideViewPr>
    <p:cSldViewPr snapToGrid="0" showGuides="1">
      <p:cViewPr varScale="1">
        <p:scale>
          <a:sx n="123" d="100"/>
          <a:sy n="123" d="100"/>
        </p:scale>
        <p:origin x="173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2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92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French Fries Infographics – Slide Template</a:t>
            </a: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9F5BF609-390E-46B2-8E9C-23C2ECB3805B}"/>
              </a:ext>
            </a:extLst>
          </p:cNvPr>
          <p:cNvGrpSpPr/>
          <p:nvPr/>
        </p:nvGrpSpPr>
        <p:grpSpPr>
          <a:xfrm>
            <a:off x="855662" y="4340000"/>
            <a:ext cx="2202816" cy="1152282"/>
            <a:chOff x="332936" y="2596988"/>
            <a:chExt cx="2937088" cy="1536375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7207AC82-E9A7-4EDB-A2FA-5109B5AC6793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08F4341E-FC09-44A2-B457-188841C6CA0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11F66B58-008A-44FA-9E52-3A3FED779B9F}"/>
              </a:ext>
            </a:extLst>
          </p:cNvPr>
          <p:cNvGrpSpPr/>
          <p:nvPr/>
        </p:nvGrpSpPr>
        <p:grpSpPr>
          <a:xfrm>
            <a:off x="3465914" y="4340000"/>
            <a:ext cx="2202816" cy="1152282"/>
            <a:chOff x="332936" y="2596988"/>
            <a:chExt cx="2937088" cy="1536375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6A57C59-846C-456E-AE0C-3BFBF4DB930A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08A4932-65F4-40B6-8CE4-3A275892B2A9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DDEA126E-D8C6-4B06-9B8C-B24FF3485910}"/>
              </a:ext>
            </a:extLst>
          </p:cNvPr>
          <p:cNvGrpSpPr/>
          <p:nvPr/>
        </p:nvGrpSpPr>
        <p:grpSpPr>
          <a:xfrm>
            <a:off x="6076166" y="4340000"/>
            <a:ext cx="2202816" cy="1152282"/>
            <a:chOff x="332936" y="2596988"/>
            <a:chExt cx="2937088" cy="1536375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B2A0C6B-6970-4CA7-9485-780E7E2AD22F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B971E4E2-967C-4AF6-B410-79E868216DB5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7157684-38B6-40E4-A659-EE0BADA5CB32}"/>
              </a:ext>
            </a:extLst>
          </p:cNvPr>
          <p:cNvGrpSpPr/>
          <p:nvPr/>
        </p:nvGrpSpPr>
        <p:grpSpPr>
          <a:xfrm>
            <a:off x="998383" y="2109618"/>
            <a:ext cx="1917374" cy="2151161"/>
            <a:chOff x="2178050" y="2410526"/>
            <a:chExt cx="2323870" cy="2607223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CC1FB816-1F88-4A1A-93ED-89B591797B0B}"/>
                </a:ext>
              </a:extLst>
            </p:cNvPr>
            <p:cNvSpPr/>
            <p:nvPr/>
          </p:nvSpPr>
          <p:spPr>
            <a:xfrm>
              <a:off x="2178050" y="2410526"/>
              <a:ext cx="2323869" cy="260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extrusionOk="0">
                  <a:moveTo>
                    <a:pt x="18817" y="3593"/>
                  </a:moveTo>
                  <a:cubicBezTo>
                    <a:pt x="15935" y="-408"/>
                    <a:pt x="10783" y="12"/>
                    <a:pt x="10783" y="12"/>
                  </a:cubicBezTo>
                  <a:cubicBezTo>
                    <a:pt x="10783" y="12"/>
                    <a:pt x="5632" y="-408"/>
                    <a:pt x="2750" y="3593"/>
                  </a:cubicBezTo>
                  <a:lnTo>
                    <a:pt x="0" y="4492"/>
                  </a:lnTo>
                  <a:lnTo>
                    <a:pt x="2982" y="20772"/>
                  </a:lnTo>
                  <a:lnTo>
                    <a:pt x="4721" y="21192"/>
                  </a:lnTo>
                  <a:cubicBezTo>
                    <a:pt x="4721" y="21192"/>
                    <a:pt x="6808" y="20061"/>
                    <a:pt x="10800" y="20221"/>
                  </a:cubicBezTo>
                  <a:cubicBezTo>
                    <a:pt x="14792" y="20061"/>
                    <a:pt x="16879" y="21192"/>
                    <a:pt x="16879" y="21192"/>
                  </a:cubicBezTo>
                  <a:lnTo>
                    <a:pt x="18618" y="20772"/>
                  </a:lnTo>
                  <a:lnTo>
                    <a:pt x="21600" y="4492"/>
                  </a:lnTo>
                  <a:lnTo>
                    <a:pt x="18817" y="359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66245BCB-8283-4CD3-A5DA-BFDC5C36633A}"/>
                </a:ext>
              </a:extLst>
            </p:cNvPr>
            <p:cNvSpPr/>
            <p:nvPr/>
          </p:nvSpPr>
          <p:spPr>
            <a:xfrm>
              <a:off x="2178050" y="2962979"/>
              <a:ext cx="2323869" cy="205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47" y="600"/>
                  </a:moveTo>
                  <a:lnTo>
                    <a:pt x="18420" y="600"/>
                  </a:lnTo>
                  <a:cubicBezTo>
                    <a:pt x="18420" y="600"/>
                    <a:pt x="17359" y="7481"/>
                    <a:pt x="10783" y="7481"/>
                  </a:cubicBezTo>
                  <a:cubicBezTo>
                    <a:pt x="4207" y="7481"/>
                    <a:pt x="3147" y="600"/>
                    <a:pt x="3147" y="600"/>
                  </a:cubicBezTo>
                  <a:lnTo>
                    <a:pt x="2220" y="600"/>
                  </a:lnTo>
                  <a:lnTo>
                    <a:pt x="0" y="0"/>
                  </a:lnTo>
                  <a:lnTo>
                    <a:pt x="2982" y="21056"/>
                  </a:lnTo>
                  <a:lnTo>
                    <a:pt x="4721" y="21600"/>
                  </a:lnTo>
                  <a:cubicBezTo>
                    <a:pt x="6410" y="20587"/>
                    <a:pt x="10800" y="20344"/>
                    <a:pt x="10800" y="20344"/>
                  </a:cubicBezTo>
                  <a:cubicBezTo>
                    <a:pt x="10800" y="20344"/>
                    <a:pt x="15190" y="20587"/>
                    <a:pt x="16879" y="21600"/>
                  </a:cubicBezTo>
                  <a:lnTo>
                    <a:pt x="18618" y="21056"/>
                  </a:lnTo>
                  <a:lnTo>
                    <a:pt x="21600" y="0"/>
                  </a:lnTo>
                  <a:lnTo>
                    <a:pt x="19347" y="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6DA727B-887C-4744-8552-99FEB61CED41}"/>
                </a:ext>
              </a:extLst>
            </p:cNvPr>
            <p:cNvSpPr/>
            <p:nvPr/>
          </p:nvSpPr>
          <p:spPr>
            <a:xfrm>
              <a:off x="2178051" y="2962979"/>
              <a:ext cx="506120" cy="205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92" y="618"/>
                  </a:moveTo>
                  <a:lnTo>
                    <a:pt x="21600" y="21600"/>
                  </a:lnTo>
                  <a:lnTo>
                    <a:pt x="13614" y="210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92BF6C29-8830-4647-AF6E-2F0408C5FF26}"/>
                </a:ext>
              </a:extLst>
            </p:cNvPr>
            <p:cNvSpPr/>
            <p:nvPr/>
          </p:nvSpPr>
          <p:spPr>
            <a:xfrm>
              <a:off x="3995800" y="2962979"/>
              <a:ext cx="506120" cy="205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408" y="618"/>
                  </a:moveTo>
                  <a:lnTo>
                    <a:pt x="0" y="21600"/>
                  </a:lnTo>
                  <a:lnTo>
                    <a:pt x="7986" y="21038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F1B1D21F-9F9E-4003-9F56-7B0F395D867A}"/>
              </a:ext>
            </a:extLst>
          </p:cNvPr>
          <p:cNvSpPr/>
          <p:nvPr/>
        </p:nvSpPr>
        <p:spPr>
          <a:xfrm>
            <a:off x="1632727" y="3352733"/>
            <a:ext cx="646453" cy="646453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C2BF151-05E6-45A1-A638-A4C68795FFF1}"/>
              </a:ext>
            </a:extLst>
          </p:cNvPr>
          <p:cNvGrpSpPr/>
          <p:nvPr/>
        </p:nvGrpSpPr>
        <p:grpSpPr>
          <a:xfrm>
            <a:off x="6228243" y="1639095"/>
            <a:ext cx="1917373" cy="2621684"/>
            <a:chOff x="7239231" y="1840251"/>
            <a:chExt cx="2323869" cy="3177498"/>
          </a:xfrm>
        </p:grpSpPr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CAC1323E-BEDD-4883-9A56-A90C85C8A66A}"/>
                </a:ext>
              </a:extLst>
            </p:cNvPr>
            <p:cNvSpPr/>
            <p:nvPr/>
          </p:nvSpPr>
          <p:spPr>
            <a:xfrm>
              <a:off x="7239231" y="2410526"/>
              <a:ext cx="2323869" cy="260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extrusionOk="0">
                  <a:moveTo>
                    <a:pt x="18817" y="3593"/>
                  </a:moveTo>
                  <a:cubicBezTo>
                    <a:pt x="15935" y="-408"/>
                    <a:pt x="10783" y="12"/>
                    <a:pt x="10783" y="12"/>
                  </a:cubicBezTo>
                  <a:cubicBezTo>
                    <a:pt x="10783" y="12"/>
                    <a:pt x="5632" y="-408"/>
                    <a:pt x="2750" y="3593"/>
                  </a:cubicBezTo>
                  <a:lnTo>
                    <a:pt x="0" y="4492"/>
                  </a:lnTo>
                  <a:lnTo>
                    <a:pt x="2982" y="20772"/>
                  </a:lnTo>
                  <a:lnTo>
                    <a:pt x="4721" y="21192"/>
                  </a:lnTo>
                  <a:cubicBezTo>
                    <a:pt x="4721" y="21192"/>
                    <a:pt x="6808" y="20061"/>
                    <a:pt x="10800" y="20221"/>
                  </a:cubicBezTo>
                  <a:cubicBezTo>
                    <a:pt x="14792" y="20061"/>
                    <a:pt x="16879" y="21192"/>
                    <a:pt x="16879" y="21192"/>
                  </a:cubicBezTo>
                  <a:lnTo>
                    <a:pt x="18618" y="20772"/>
                  </a:lnTo>
                  <a:lnTo>
                    <a:pt x="21600" y="4492"/>
                  </a:lnTo>
                  <a:lnTo>
                    <a:pt x="18817" y="359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A880D600-FCE9-49DD-8230-969DE98E7473}"/>
                </a:ext>
              </a:extLst>
            </p:cNvPr>
            <p:cNvSpPr/>
            <p:nvPr/>
          </p:nvSpPr>
          <p:spPr>
            <a:xfrm>
              <a:off x="7363980" y="2410526"/>
              <a:ext cx="559583" cy="1261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45" y="19586"/>
                  </a:moveTo>
                  <a:lnTo>
                    <a:pt x="0" y="2471"/>
                  </a:lnTo>
                  <a:lnTo>
                    <a:pt x="1857" y="0"/>
                  </a:lnTo>
                  <a:lnTo>
                    <a:pt x="9837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DC44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4CED43F1-F3E9-4709-8EA4-00023C802E82}"/>
                </a:ext>
              </a:extLst>
            </p:cNvPr>
            <p:cNvSpPr/>
            <p:nvPr/>
          </p:nvSpPr>
          <p:spPr>
            <a:xfrm>
              <a:off x="7560011" y="2054104"/>
              <a:ext cx="572057" cy="1855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43"/>
                  </a:moveTo>
                  <a:lnTo>
                    <a:pt x="11910" y="21600"/>
                  </a:lnTo>
                  <a:lnTo>
                    <a:pt x="21600" y="21600"/>
                  </a:lnTo>
                  <a:lnTo>
                    <a:pt x="11910" y="0"/>
                  </a:lnTo>
                  <a:lnTo>
                    <a:pt x="5652" y="0"/>
                  </a:lnTo>
                  <a:close/>
                </a:path>
              </a:pathLst>
            </a:custGeom>
            <a:solidFill>
              <a:srgbClr val="F6AC4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4ED19894-8DEF-4C65-AB19-90361DCE2324}"/>
                </a:ext>
              </a:extLst>
            </p:cNvPr>
            <p:cNvSpPr/>
            <p:nvPr/>
          </p:nvSpPr>
          <p:spPr>
            <a:xfrm>
              <a:off x="8540170" y="1875895"/>
              <a:ext cx="336818" cy="196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30"/>
                  </a:moveTo>
                  <a:lnTo>
                    <a:pt x="8000" y="0"/>
                  </a:lnTo>
                  <a:lnTo>
                    <a:pt x="21600" y="275"/>
                  </a:lnTo>
                  <a:lnTo>
                    <a:pt x="14857" y="21600"/>
                  </a:lnTo>
                  <a:lnTo>
                    <a:pt x="0" y="21247"/>
                  </a:lnTo>
                  <a:close/>
                </a:path>
              </a:pathLst>
            </a:custGeom>
            <a:solidFill>
              <a:srgbClr val="F6AC4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E7FEAC4A-9EDF-47E6-85D0-A1F97AC63C1A}"/>
                </a:ext>
              </a:extLst>
            </p:cNvPr>
            <p:cNvSpPr/>
            <p:nvPr/>
          </p:nvSpPr>
          <p:spPr>
            <a:xfrm>
              <a:off x="8700559" y="2000642"/>
              <a:ext cx="397411" cy="1828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846" y="547"/>
                  </a:moveTo>
                  <a:lnTo>
                    <a:pt x="17338" y="0"/>
                  </a:lnTo>
                  <a:lnTo>
                    <a:pt x="21600" y="274"/>
                  </a:lnTo>
                  <a:lnTo>
                    <a:pt x="929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DC44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7680F8E6-51F6-4840-9E1D-A740193E7562}"/>
                </a:ext>
              </a:extLst>
            </p:cNvPr>
            <p:cNvSpPr/>
            <p:nvPr/>
          </p:nvSpPr>
          <p:spPr>
            <a:xfrm>
              <a:off x="8611454" y="2267956"/>
              <a:ext cx="755613" cy="1764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857" y="764"/>
                  </a:moveTo>
                  <a:lnTo>
                    <a:pt x="16353" y="0"/>
                  </a:lnTo>
                  <a:lnTo>
                    <a:pt x="21600" y="1331"/>
                  </a:lnTo>
                  <a:lnTo>
                    <a:pt x="4840" y="21600"/>
                  </a:lnTo>
                  <a:lnTo>
                    <a:pt x="0" y="21142"/>
                  </a:lnTo>
                  <a:close/>
                </a:path>
              </a:pathLst>
            </a:custGeom>
            <a:solidFill>
              <a:srgbClr val="F6AC4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5DAF68ED-1F53-4ECC-B40C-F5F4EEBC2555}"/>
                </a:ext>
              </a:extLst>
            </p:cNvPr>
            <p:cNvSpPr/>
            <p:nvPr/>
          </p:nvSpPr>
          <p:spPr>
            <a:xfrm>
              <a:off x="8094642" y="1840251"/>
              <a:ext cx="402759" cy="235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61"/>
                  </a:moveTo>
                  <a:lnTo>
                    <a:pt x="1912" y="310"/>
                  </a:lnTo>
                  <a:lnTo>
                    <a:pt x="12998" y="0"/>
                  </a:lnTo>
                  <a:lnTo>
                    <a:pt x="21600" y="2142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F6AC4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02C339F9-7E5C-46B1-A881-522FCC331CEE}"/>
                </a:ext>
              </a:extLst>
            </p:cNvPr>
            <p:cNvSpPr/>
            <p:nvPr/>
          </p:nvSpPr>
          <p:spPr>
            <a:xfrm>
              <a:off x="8825305" y="2463990"/>
              <a:ext cx="687896" cy="150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2" y="204"/>
                  </a:moveTo>
                  <a:lnTo>
                    <a:pt x="17067" y="0"/>
                  </a:lnTo>
                  <a:lnTo>
                    <a:pt x="21600" y="1226"/>
                  </a:lnTo>
                  <a:lnTo>
                    <a:pt x="7498" y="21600"/>
                  </a:lnTo>
                  <a:lnTo>
                    <a:pt x="0" y="20630"/>
                  </a:lnTo>
                  <a:close/>
                </a:path>
              </a:pathLst>
            </a:custGeom>
            <a:solidFill>
              <a:srgbClr val="FDC44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7E918700-10B3-44D5-8CF9-03666070C699}"/>
                </a:ext>
              </a:extLst>
            </p:cNvPr>
            <p:cNvSpPr/>
            <p:nvPr/>
          </p:nvSpPr>
          <p:spPr>
            <a:xfrm>
              <a:off x="8219389" y="2054104"/>
              <a:ext cx="388501" cy="197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72" y="1071"/>
                  </a:moveTo>
                  <a:lnTo>
                    <a:pt x="9908" y="0"/>
                  </a:lnTo>
                  <a:lnTo>
                    <a:pt x="21600" y="818"/>
                  </a:lnTo>
                  <a:lnTo>
                    <a:pt x="10998" y="21600"/>
                  </a:lnTo>
                  <a:lnTo>
                    <a:pt x="0" y="21405"/>
                  </a:lnTo>
                  <a:close/>
                </a:path>
              </a:pathLst>
            </a:custGeom>
            <a:solidFill>
              <a:srgbClr val="FDC44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28AF698F-67A6-4167-AD5A-53F74457D908}"/>
                </a:ext>
              </a:extLst>
            </p:cNvPr>
            <p:cNvSpPr/>
            <p:nvPr/>
          </p:nvSpPr>
          <p:spPr>
            <a:xfrm>
              <a:off x="7791684" y="2161032"/>
              <a:ext cx="481170" cy="1744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58"/>
                  </a:moveTo>
                  <a:lnTo>
                    <a:pt x="2640" y="0"/>
                  </a:lnTo>
                  <a:lnTo>
                    <a:pt x="13040" y="0"/>
                  </a:lnTo>
                  <a:lnTo>
                    <a:pt x="21600" y="21291"/>
                  </a:lnTo>
                  <a:lnTo>
                    <a:pt x="15440" y="21600"/>
                  </a:lnTo>
                  <a:close/>
                </a:path>
              </a:pathLst>
            </a:custGeom>
            <a:solidFill>
              <a:srgbClr val="FDC44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BEA99DF9-AA2E-42B9-8D5A-7E11A5CC1A9F}"/>
                </a:ext>
              </a:extLst>
            </p:cNvPr>
            <p:cNvSpPr/>
            <p:nvPr/>
          </p:nvSpPr>
          <p:spPr>
            <a:xfrm>
              <a:off x="8005538" y="2321421"/>
              <a:ext cx="488297" cy="1733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21"/>
                  </a:moveTo>
                  <a:lnTo>
                    <a:pt x="9539" y="21600"/>
                  </a:lnTo>
                  <a:lnTo>
                    <a:pt x="21600" y="21600"/>
                  </a:lnTo>
                  <a:lnTo>
                    <a:pt x="12613" y="289"/>
                  </a:lnTo>
                  <a:lnTo>
                    <a:pt x="5361" y="0"/>
                  </a:lnTo>
                  <a:close/>
                </a:path>
              </a:pathLst>
            </a:custGeom>
            <a:solidFill>
              <a:srgbClr val="FCE1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5F3D05DD-904B-4FC2-92EE-B0B4F84BEC1D}"/>
                </a:ext>
              </a:extLst>
            </p:cNvPr>
            <p:cNvSpPr/>
            <p:nvPr/>
          </p:nvSpPr>
          <p:spPr>
            <a:xfrm>
              <a:off x="8451064" y="2374884"/>
              <a:ext cx="324343" cy="1602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560" y="745"/>
                  </a:moveTo>
                  <a:lnTo>
                    <a:pt x="9376" y="0"/>
                  </a:lnTo>
                  <a:lnTo>
                    <a:pt x="21600" y="745"/>
                  </a:lnTo>
                  <a:lnTo>
                    <a:pt x="15073" y="21600"/>
                  </a:lnTo>
                  <a:lnTo>
                    <a:pt x="0" y="21216"/>
                  </a:lnTo>
                  <a:close/>
                </a:path>
              </a:pathLst>
            </a:custGeom>
            <a:solidFill>
              <a:srgbClr val="FCE1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FFFC9737-F753-4234-A5B3-BDF64FDF38CE}"/>
                </a:ext>
              </a:extLst>
            </p:cNvPr>
            <p:cNvSpPr/>
            <p:nvPr/>
          </p:nvSpPr>
          <p:spPr>
            <a:xfrm>
              <a:off x="7239231" y="2962979"/>
              <a:ext cx="2323869" cy="205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47" y="600"/>
                  </a:moveTo>
                  <a:lnTo>
                    <a:pt x="18420" y="600"/>
                  </a:lnTo>
                  <a:cubicBezTo>
                    <a:pt x="18420" y="600"/>
                    <a:pt x="17359" y="7481"/>
                    <a:pt x="10783" y="7481"/>
                  </a:cubicBezTo>
                  <a:cubicBezTo>
                    <a:pt x="4207" y="7481"/>
                    <a:pt x="3147" y="600"/>
                    <a:pt x="3147" y="600"/>
                  </a:cubicBezTo>
                  <a:lnTo>
                    <a:pt x="2220" y="600"/>
                  </a:lnTo>
                  <a:lnTo>
                    <a:pt x="0" y="0"/>
                  </a:lnTo>
                  <a:lnTo>
                    <a:pt x="2982" y="21056"/>
                  </a:lnTo>
                  <a:lnTo>
                    <a:pt x="4721" y="21600"/>
                  </a:lnTo>
                  <a:cubicBezTo>
                    <a:pt x="6410" y="20587"/>
                    <a:pt x="10800" y="20344"/>
                    <a:pt x="10800" y="20344"/>
                  </a:cubicBezTo>
                  <a:cubicBezTo>
                    <a:pt x="10800" y="20344"/>
                    <a:pt x="15190" y="20587"/>
                    <a:pt x="16879" y="21600"/>
                  </a:cubicBezTo>
                  <a:lnTo>
                    <a:pt x="18618" y="21056"/>
                  </a:lnTo>
                  <a:lnTo>
                    <a:pt x="21600" y="0"/>
                  </a:lnTo>
                  <a:lnTo>
                    <a:pt x="19347" y="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3C6443C5-6CAB-46FF-AFB7-A1F18FECCC38}"/>
                </a:ext>
              </a:extLst>
            </p:cNvPr>
            <p:cNvSpPr/>
            <p:nvPr/>
          </p:nvSpPr>
          <p:spPr>
            <a:xfrm>
              <a:off x="7239232" y="2962979"/>
              <a:ext cx="506120" cy="205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92" y="618"/>
                  </a:moveTo>
                  <a:lnTo>
                    <a:pt x="21600" y="21600"/>
                  </a:lnTo>
                  <a:lnTo>
                    <a:pt x="13690" y="210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F7A6F2B6-4AD2-44F1-8192-03B8A65124D9}"/>
                </a:ext>
              </a:extLst>
            </p:cNvPr>
            <p:cNvSpPr/>
            <p:nvPr/>
          </p:nvSpPr>
          <p:spPr>
            <a:xfrm>
              <a:off x="9056980" y="2962979"/>
              <a:ext cx="506120" cy="205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408" y="618"/>
                  </a:moveTo>
                  <a:lnTo>
                    <a:pt x="0" y="21600"/>
                  </a:lnTo>
                  <a:lnTo>
                    <a:pt x="7986" y="21038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</p:grpSp>
      <p:sp>
        <p:nvSpPr>
          <p:cNvPr id="106" name="Oval 105">
            <a:extLst>
              <a:ext uri="{FF2B5EF4-FFF2-40B4-BE49-F238E27FC236}">
                <a16:creationId xmlns:a16="http://schemas.microsoft.com/office/drawing/2014/main" id="{21E2C719-B7F9-415B-8FA4-CDD52084D3AE}"/>
              </a:ext>
            </a:extLst>
          </p:cNvPr>
          <p:cNvSpPr/>
          <p:nvPr/>
        </p:nvSpPr>
        <p:spPr>
          <a:xfrm>
            <a:off x="6854534" y="3352732"/>
            <a:ext cx="646453" cy="646453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2BD15F1-7677-41AE-8AC6-E0D34E7CD1C8}"/>
              </a:ext>
            </a:extLst>
          </p:cNvPr>
          <p:cNvGrpSpPr/>
          <p:nvPr/>
        </p:nvGrpSpPr>
        <p:grpSpPr>
          <a:xfrm>
            <a:off x="3613314" y="1639095"/>
            <a:ext cx="1917373" cy="2621684"/>
            <a:chOff x="4726462" y="1840251"/>
            <a:chExt cx="2323869" cy="3177498"/>
          </a:xfrm>
        </p:grpSpPr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DA9F639B-1BA9-4D7F-B9D2-7BB07E3B98A7}"/>
                </a:ext>
              </a:extLst>
            </p:cNvPr>
            <p:cNvSpPr/>
            <p:nvPr/>
          </p:nvSpPr>
          <p:spPr>
            <a:xfrm>
              <a:off x="4726462" y="2410526"/>
              <a:ext cx="2323869" cy="260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extrusionOk="0">
                  <a:moveTo>
                    <a:pt x="18817" y="3593"/>
                  </a:moveTo>
                  <a:cubicBezTo>
                    <a:pt x="15935" y="-408"/>
                    <a:pt x="10783" y="12"/>
                    <a:pt x="10783" y="12"/>
                  </a:cubicBezTo>
                  <a:cubicBezTo>
                    <a:pt x="10783" y="12"/>
                    <a:pt x="5632" y="-408"/>
                    <a:pt x="2750" y="3593"/>
                  </a:cubicBezTo>
                  <a:lnTo>
                    <a:pt x="0" y="4492"/>
                  </a:lnTo>
                  <a:lnTo>
                    <a:pt x="2982" y="20772"/>
                  </a:lnTo>
                  <a:lnTo>
                    <a:pt x="4721" y="21192"/>
                  </a:lnTo>
                  <a:cubicBezTo>
                    <a:pt x="4721" y="21192"/>
                    <a:pt x="6808" y="20061"/>
                    <a:pt x="10800" y="20221"/>
                  </a:cubicBezTo>
                  <a:cubicBezTo>
                    <a:pt x="14792" y="20061"/>
                    <a:pt x="16879" y="21192"/>
                    <a:pt x="16879" y="21192"/>
                  </a:cubicBezTo>
                  <a:lnTo>
                    <a:pt x="18618" y="20772"/>
                  </a:lnTo>
                  <a:lnTo>
                    <a:pt x="21600" y="4492"/>
                  </a:lnTo>
                  <a:lnTo>
                    <a:pt x="18817" y="359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5743427C-EA13-4DCE-8BE7-F452C7ACA4A2}"/>
                </a:ext>
              </a:extLst>
            </p:cNvPr>
            <p:cNvSpPr/>
            <p:nvPr/>
          </p:nvSpPr>
          <p:spPr>
            <a:xfrm>
              <a:off x="6080864" y="2267956"/>
              <a:ext cx="753831" cy="1764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889" y="764"/>
                  </a:moveTo>
                  <a:lnTo>
                    <a:pt x="16340" y="0"/>
                  </a:lnTo>
                  <a:lnTo>
                    <a:pt x="21600" y="1331"/>
                  </a:lnTo>
                  <a:lnTo>
                    <a:pt x="4800" y="21600"/>
                  </a:lnTo>
                  <a:lnTo>
                    <a:pt x="0" y="21142"/>
                  </a:lnTo>
                  <a:close/>
                </a:path>
              </a:pathLst>
            </a:custGeom>
            <a:solidFill>
              <a:srgbClr val="F6AC4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404A50BC-A758-4A93-8FE3-2F08B2045AD3}"/>
                </a:ext>
              </a:extLst>
            </p:cNvPr>
            <p:cNvSpPr/>
            <p:nvPr/>
          </p:nvSpPr>
          <p:spPr>
            <a:xfrm>
              <a:off x="5564051" y="1840251"/>
              <a:ext cx="402759" cy="235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61"/>
                  </a:moveTo>
                  <a:lnTo>
                    <a:pt x="1912" y="310"/>
                  </a:lnTo>
                  <a:lnTo>
                    <a:pt x="12998" y="0"/>
                  </a:lnTo>
                  <a:lnTo>
                    <a:pt x="21600" y="2142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F6AC4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DDA1ECA7-2BBF-4C44-ADFF-A1E5D932334C}"/>
                </a:ext>
              </a:extLst>
            </p:cNvPr>
            <p:cNvSpPr/>
            <p:nvPr/>
          </p:nvSpPr>
          <p:spPr>
            <a:xfrm>
              <a:off x="6294715" y="2463990"/>
              <a:ext cx="687896" cy="150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2" y="204"/>
                  </a:moveTo>
                  <a:lnTo>
                    <a:pt x="17067" y="0"/>
                  </a:lnTo>
                  <a:lnTo>
                    <a:pt x="21600" y="1226"/>
                  </a:lnTo>
                  <a:lnTo>
                    <a:pt x="7498" y="21600"/>
                  </a:lnTo>
                  <a:lnTo>
                    <a:pt x="0" y="20630"/>
                  </a:lnTo>
                  <a:close/>
                </a:path>
              </a:pathLst>
            </a:custGeom>
            <a:solidFill>
              <a:srgbClr val="FDC44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33ED4CA6-C252-4D2C-8973-20B26457FCD3}"/>
                </a:ext>
              </a:extLst>
            </p:cNvPr>
            <p:cNvSpPr/>
            <p:nvPr/>
          </p:nvSpPr>
          <p:spPr>
            <a:xfrm>
              <a:off x="5688799" y="2054104"/>
              <a:ext cx="386718" cy="197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86" y="1071"/>
                  </a:moveTo>
                  <a:lnTo>
                    <a:pt x="9954" y="0"/>
                  </a:lnTo>
                  <a:lnTo>
                    <a:pt x="21600" y="818"/>
                  </a:lnTo>
                  <a:lnTo>
                    <a:pt x="11049" y="21600"/>
                  </a:lnTo>
                  <a:lnTo>
                    <a:pt x="0" y="21405"/>
                  </a:lnTo>
                  <a:close/>
                </a:path>
              </a:pathLst>
            </a:custGeom>
            <a:solidFill>
              <a:srgbClr val="FDC44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809463B4-904E-4754-BD42-7EA077CFDA16}"/>
                </a:ext>
              </a:extLst>
            </p:cNvPr>
            <p:cNvSpPr/>
            <p:nvPr/>
          </p:nvSpPr>
          <p:spPr>
            <a:xfrm>
              <a:off x="5920474" y="2374884"/>
              <a:ext cx="324343" cy="1602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679" y="745"/>
                  </a:moveTo>
                  <a:lnTo>
                    <a:pt x="9376" y="0"/>
                  </a:lnTo>
                  <a:lnTo>
                    <a:pt x="21600" y="745"/>
                  </a:lnTo>
                  <a:lnTo>
                    <a:pt x="15073" y="21600"/>
                  </a:lnTo>
                  <a:lnTo>
                    <a:pt x="0" y="21216"/>
                  </a:lnTo>
                  <a:close/>
                </a:path>
              </a:pathLst>
            </a:custGeom>
            <a:solidFill>
              <a:srgbClr val="FCE1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79D8AFD4-28BD-439F-B3C1-4AE136E553E0}"/>
                </a:ext>
              </a:extLst>
            </p:cNvPr>
            <p:cNvSpPr/>
            <p:nvPr/>
          </p:nvSpPr>
          <p:spPr>
            <a:xfrm>
              <a:off x="4726462" y="2962979"/>
              <a:ext cx="2323869" cy="205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64" y="600"/>
                  </a:moveTo>
                  <a:lnTo>
                    <a:pt x="18436" y="600"/>
                  </a:lnTo>
                  <a:cubicBezTo>
                    <a:pt x="18436" y="600"/>
                    <a:pt x="17376" y="7481"/>
                    <a:pt x="10800" y="7481"/>
                  </a:cubicBezTo>
                  <a:cubicBezTo>
                    <a:pt x="4224" y="7481"/>
                    <a:pt x="3164" y="600"/>
                    <a:pt x="3164" y="600"/>
                  </a:cubicBezTo>
                  <a:lnTo>
                    <a:pt x="2220" y="600"/>
                  </a:lnTo>
                  <a:lnTo>
                    <a:pt x="0" y="0"/>
                  </a:lnTo>
                  <a:lnTo>
                    <a:pt x="2982" y="21056"/>
                  </a:lnTo>
                  <a:lnTo>
                    <a:pt x="4721" y="21600"/>
                  </a:lnTo>
                  <a:cubicBezTo>
                    <a:pt x="6410" y="20587"/>
                    <a:pt x="10800" y="20344"/>
                    <a:pt x="10800" y="20344"/>
                  </a:cubicBezTo>
                  <a:cubicBezTo>
                    <a:pt x="10800" y="20344"/>
                    <a:pt x="15190" y="20587"/>
                    <a:pt x="16879" y="21600"/>
                  </a:cubicBezTo>
                  <a:lnTo>
                    <a:pt x="18618" y="21056"/>
                  </a:lnTo>
                  <a:lnTo>
                    <a:pt x="21600" y="0"/>
                  </a:lnTo>
                  <a:lnTo>
                    <a:pt x="19364" y="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E0AC48AD-676A-456C-B1DF-C87C904C1A9C}"/>
                </a:ext>
              </a:extLst>
            </p:cNvPr>
            <p:cNvSpPr/>
            <p:nvPr/>
          </p:nvSpPr>
          <p:spPr>
            <a:xfrm>
              <a:off x="4726463" y="2962979"/>
              <a:ext cx="507900" cy="205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56" y="618"/>
                  </a:moveTo>
                  <a:lnTo>
                    <a:pt x="21600" y="21600"/>
                  </a:lnTo>
                  <a:lnTo>
                    <a:pt x="13642" y="210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908829CB-B072-47FA-865A-C6D9D3332934}"/>
                </a:ext>
              </a:extLst>
            </p:cNvPr>
            <p:cNvSpPr/>
            <p:nvPr/>
          </p:nvSpPr>
          <p:spPr>
            <a:xfrm>
              <a:off x="6542426" y="2962979"/>
              <a:ext cx="506120" cy="205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408" y="618"/>
                  </a:moveTo>
                  <a:lnTo>
                    <a:pt x="0" y="21600"/>
                  </a:lnTo>
                  <a:lnTo>
                    <a:pt x="7910" y="21038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</p:grpSp>
      <p:sp>
        <p:nvSpPr>
          <p:cNvPr id="107" name="Oval 106">
            <a:extLst>
              <a:ext uri="{FF2B5EF4-FFF2-40B4-BE49-F238E27FC236}">
                <a16:creationId xmlns:a16="http://schemas.microsoft.com/office/drawing/2014/main" id="{F0B92EEF-8701-4C58-8C26-6A274FE87C1C}"/>
              </a:ext>
            </a:extLst>
          </p:cNvPr>
          <p:cNvSpPr/>
          <p:nvPr/>
        </p:nvSpPr>
        <p:spPr>
          <a:xfrm>
            <a:off x="4248774" y="3352732"/>
            <a:ext cx="646453" cy="646453"/>
          </a:xfrm>
          <a:prstGeom prst="ellipse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7" name="Graphic 104" descr="Rocket">
            <a:extLst>
              <a:ext uri="{FF2B5EF4-FFF2-40B4-BE49-F238E27FC236}">
                <a16:creationId xmlns:a16="http://schemas.microsoft.com/office/drawing/2014/main" id="{15B973AC-B810-4DC6-8B10-9DCBD4B6ABB7}"/>
              </a:ext>
            </a:extLst>
          </p:cNvPr>
          <p:cNvGrpSpPr/>
          <p:nvPr/>
        </p:nvGrpSpPr>
        <p:grpSpPr>
          <a:xfrm>
            <a:off x="1737498" y="3457504"/>
            <a:ext cx="436909" cy="436909"/>
            <a:chOff x="1737498" y="3457504"/>
            <a:chExt cx="436909" cy="43690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5DD8F99-7F10-4220-BF8B-431E408C65B7}"/>
                </a:ext>
              </a:extLst>
            </p:cNvPr>
            <p:cNvSpPr/>
            <p:nvPr/>
          </p:nvSpPr>
          <p:spPr>
            <a:xfrm>
              <a:off x="2055622" y="3493324"/>
              <a:ext cx="83495" cy="80233"/>
            </a:xfrm>
            <a:custGeom>
              <a:avLst/>
              <a:gdLst>
                <a:gd name="connsiteX0" fmla="*/ 81465 w 83495"/>
                <a:gd name="connsiteY0" fmla="*/ 2409 h 80233"/>
                <a:gd name="connsiteX1" fmla="*/ 0 w 83495"/>
                <a:gd name="connsiteY1" fmla="*/ 12422 h 80233"/>
                <a:gd name="connsiteX2" fmla="*/ 37319 w 83495"/>
                <a:gd name="connsiteY2" fmla="*/ 42004 h 80233"/>
                <a:gd name="connsiteX3" fmla="*/ 67357 w 83495"/>
                <a:gd name="connsiteY3" fmla="*/ 80234 h 80233"/>
                <a:gd name="connsiteX4" fmla="*/ 81465 w 83495"/>
                <a:gd name="connsiteY4" fmla="*/ 2409 h 80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495" h="80233">
                  <a:moveTo>
                    <a:pt x="81465" y="2409"/>
                  </a:moveTo>
                  <a:cubicBezTo>
                    <a:pt x="75094" y="-3962"/>
                    <a:pt x="34134" y="3319"/>
                    <a:pt x="0" y="12422"/>
                  </a:cubicBezTo>
                  <a:cubicBezTo>
                    <a:pt x="12288" y="19704"/>
                    <a:pt x="25031" y="29716"/>
                    <a:pt x="37319" y="42004"/>
                  </a:cubicBezTo>
                  <a:cubicBezTo>
                    <a:pt x="50062" y="54747"/>
                    <a:pt x="60075" y="67491"/>
                    <a:pt x="67357" y="80234"/>
                  </a:cubicBezTo>
                  <a:cubicBezTo>
                    <a:pt x="76459" y="45190"/>
                    <a:pt x="88292" y="8781"/>
                    <a:pt x="81465" y="2409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3496770-86FA-41A2-89A5-A07D2AB93607}"/>
                </a:ext>
              </a:extLst>
            </p:cNvPr>
            <p:cNvSpPr/>
            <p:nvPr/>
          </p:nvSpPr>
          <p:spPr>
            <a:xfrm>
              <a:off x="1772572" y="3618443"/>
              <a:ext cx="111016" cy="106184"/>
            </a:xfrm>
            <a:custGeom>
              <a:avLst/>
              <a:gdLst>
                <a:gd name="connsiteX0" fmla="*/ 111017 w 111016"/>
                <a:gd name="connsiteY0" fmla="*/ 6997 h 106184"/>
                <a:gd name="connsiteX1" fmla="*/ 95543 w 111016"/>
                <a:gd name="connsiteY1" fmla="*/ 1081 h 106184"/>
                <a:gd name="connsiteX2" fmla="*/ 77339 w 111016"/>
                <a:gd name="connsiteY2" fmla="*/ 4722 h 106184"/>
                <a:gd name="connsiteX3" fmla="*/ 4976 w 111016"/>
                <a:gd name="connsiteY3" fmla="*/ 77085 h 106184"/>
                <a:gd name="connsiteX4" fmla="*/ 20449 w 111016"/>
                <a:gd name="connsiteY4" fmla="*/ 105757 h 106184"/>
                <a:gd name="connsiteX5" fmla="*/ 80980 w 111016"/>
                <a:gd name="connsiteY5" fmla="*/ 92104 h 106184"/>
                <a:gd name="connsiteX6" fmla="*/ 111017 w 111016"/>
                <a:gd name="connsiteY6" fmla="*/ 6997 h 106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016" h="106184">
                  <a:moveTo>
                    <a:pt x="111017" y="6997"/>
                  </a:moveTo>
                  <a:lnTo>
                    <a:pt x="95543" y="1081"/>
                  </a:lnTo>
                  <a:cubicBezTo>
                    <a:pt x="89172" y="-1195"/>
                    <a:pt x="82345" y="171"/>
                    <a:pt x="77339" y="4722"/>
                  </a:cubicBezTo>
                  <a:lnTo>
                    <a:pt x="4976" y="77085"/>
                  </a:lnTo>
                  <a:cubicBezTo>
                    <a:pt x="-6857" y="88918"/>
                    <a:pt x="4065" y="109398"/>
                    <a:pt x="20449" y="105757"/>
                  </a:cubicBezTo>
                  <a:lnTo>
                    <a:pt x="80980" y="92104"/>
                  </a:lnTo>
                  <a:cubicBezTo>
                    <a:pt x="85986" y="69348"/>
                    <a:pt x="94178" y="38855"/>
                    <a:pt x="111017" y="6997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DE31E94C-1B38-459E-BA34-0F44A43D24C1}"/>
                </a:ext>
              </a:extLst>
            </p:cNvPr>
            <p:cNvSpPr/>
            <p:nvPr/>
          </p:nvSpPr>
          <p:spPr>
            <a:xfrm>
              <a:off x="1906364" y="3744225"/>
              <a:ext cx="106394" cy="114402"/>
            </a:xfrm>
            <a:custGeom>
              <a:avLst/>
              <a:gdLst>
                <a:gd name="connsiteX0" fmla="*/ 97830 w 106394"/>
                <a:gd name="connsiteY0" fmla="*/ 0 h 114402"/>
                <a:gd name="connsiteX1" fmla="*/ 14544 w 106394"/>
                <a:gd name="connsiteY1" fmla="*/ 29127 h 114402"/>
                <a:gd name="connsiteX2" fmla="*/ 436 w 106394"/>
                <a:gd name="connsiteY2" fmla="*/ 93753 h 114402"/>
                <a:gd name="connsiteX3" fmla="*/ 29108 w 106394"/>
                <a:gd name="connsiteY3" fmla="*/ 109227 h 114402"/>
                <a:gd name="connsiteX4" fmla="*/ 101471 w 106394"/>
                <a:gd name="connsiteY4" fmla="*/ 36864 h 114402"/>
                <a:gd name="connsiteX5" fmla="*/ 105112 w 106394"/>
                <a:gd name="connsiteY5" fmla="*/ 18660 h 114402"/>
                <a:gd name="connsiteX6" fmla="*/ 97830 w 106394"/>
                <a:gd name="connsiteY6" fmla="*/ 0 h 114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394" h="114402">
                  <a:moveTo>
                    <a:pt x="97830" y="0"/>
                  </a:moveTo>
                  <a:cubicBezTo>
                    <a:pt x="67337" y="15929"/>
                    <a:pt x="38210" y="24576"/>
                    <a:pt x="14544" y="29127"/>
                  </a:cubicBezTo>
                  <a:lnTo>
                    <a:pt x="436" y="93753"/>
                  </a:lnTo>
                  <a:cubicBezTo>
                    <a:pt x="-3205" y="110137"/>
                    <a:pt x="16820" y="121515"/>
                    <a:pt x="29108" y="109227"/>
                  </a:cubicBezTo>
                  <a:lnTo>
                    <a:pt x="101471" y="36864"/>
                  </a:lnTo>
                  <a:cubicBezTo>
                    <a:pt x="106022" y="32313"/>
                    <a:pt x="107842" y="25031"/>
                    <a:pt x="105112" y="18660"/>
                  </a:cubicBezTo>
                  <a:lnTo>
                    <a:pt x="97830" y="0"/>
                  </a:ln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A7CE2FF-E4D4-4565-8CFF-7674AE726799}"/>
                </a:ext>
              </a:extLst>
            </p:cNvPr>
            <p:cNvSpPr/>
            <p:nvPr/>
          </p:nvSpPr>
          <p:spPr>
            <a:xfrm>
              <a:off x="1869480" y="3513938"/>
              <a:ext cx="244851" cy="244395"/>
            </a:xfrm>
            <a:custGeom>
              <a:avLst/>
              <a:gdLst>
                <a:gd name="connsiteX0" fmla="*/ 161565 w 244851"/>
                <a:gd name="connsiteY0" fmla="*/ 0 h 244395"/>
                <a:gd name="connsiteX1" fmla="*/ 74639 w 244851"/>
                <a:gd name="connsiteY1" fmla="*/ 59165 h 244395"/>
                <a:gd name="connsiteX2" fmla="*/ 0 w 244851"/>
                <a:gd name="connsiteY2" fmla="*/ 216179 h 244395"/>
                <a:gd name="connsiteX3" fmla="*/ 28217 w 244851"/>
                <a:gd name="connsiteY3" fmla="*/ 244396 h 244395"/>
                <a:gd name="connsiteX4" fmla="*/ 185686 w 244851"/>
                <a:gd name="connsiteY4" fmla="*/ 170212 h 244395"/>
                <a:gd name="connsiteX5" fmla="*/ 244851 w 244851"/>
                <a:gd name="connsiteY5" fmla="*/ 83741 h 244395"/>
                <a:gd name="connsiteX6" fmla="*/ 210262 w 244851"/>
                <a:gd name="connsiteY6" fmla="*/ 33678 h 244395"/>
                <a:gd name="connsiteX7" fmla="*/ 161565 w 244851"/>
                <a:gd name="connsiteY7" fmla="*/ 0 h 244395"/>
                <a:gd name="connsiteX8" fmla="*/ 184776 w 244851"/>
                <a:gd name="connsiteY8" fmla="*/ 98305 h 244395"/>
                <a:gd name="connsiteX9" fmla="*/ 146091 w 244851"/>
                <a:gd name="connsiteY9" fmla="*/ 98305 h 244395"/>
                <a:gd name="connsiteX10" fmla="*/ 146091 w 244851"/>
                <a:gd name="connsiteY10" fmla="*/ 59620 h 244395"/>
                <a:gd name="connsiteX11" fmla="*/ 184776 w 244851"/>
                <a:gd name="connsiteY11" fmla="*/ 59620 h 244395"/>
                <a:gd name="connsiteX12" fmla="*/ 184776 w 244851"/>
                <a:gd name="connsiteY12" fmla="*/ 98305 h 244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4851" h="244395">
                  <a:moveTo>
                    <a:pt x="161565" y="0"/>
                  </a:moveTo>
                  <a:cubicBezTo>
                    <a:pt x="134714" y="10923"/>
                    <a:pt x="104221" y="29582"/>
                    <a:pt x="74639" y="59165"/>
                  </a:cubicBezTo>
                  <a:cubicBezTo>
                    <a:pt x="20480" y="113323"/>
                    <a:pt x="4551" y="178860"/>
                    <a:pt x="0" y="216179"/>
                  </a:cubicBezTo>
                  <a:lnTo>
                    <a:pt x="28217" y="244396"/>
                  </a:lnTo>
                  <a:cubicBezTo>
                    <a:pt x="65536" y="239845"/>
                    <a:pt x="131528" y="224371"/>
                    <a:pt x="185686" y="170212"/>
                  </a:cubicBezTo>
                  <a:cubicBezTo>
                    <a:pt x="215269" y="140630"/>
                    <a:pt x="233928" y="110593"/>
                    <a:pt x="244851" y="83741"/>
                  </a:cubicBezTo>
                  <a:cubicBezTo>
                    <a:pt x="238935" y="68722"/>
                    <a:pt x="227102" y="50973"/>
                    <a:pt x="210262" y="33678"/>
                  </a:cubicBezTo>
                  <a:cubicBezTo>
                    <a:pt x="193878" y="17749"/>
                    <a:pt x="176584" y="5916"/>
                    <a:pt x="161565" y="0"/>
                  </a:cubicBezTo>
                  <a:close/>
                  <a:moveTo>
                    <a:pt x="184776" y="98305"/>
                  </a:moveTo>
                  <a:cubicBezTo>
                    <a:pt x="174309" y="108772"/>
                    <a:pt x="157014" y="108772"/>
                    <a:pt x="146091" y="98305"/>
                  </a:cubicBezTo>
                  <a:cubicBezTo>
                    <a:pt x="135624" y="87837"/>
                    <a:pt x="135624" y="70543"/>
                    <a:pt x="146091" y="59620"/>
                  </a:cubicBezTo>
                  <a:cubicBezTo>
                    <a:pt x="156559" y="49152"/>
                    <a:pt x="173853" y="49152"/>
                    <a:pt x="184776" y="59620"/>
                  </a:cubicBezTo>
                  <a:cubicBezTo>
                    <a:pt x="195244" y="70543"/>
                    <a:pt x="195244" y="87837"/>
                    <a:pt x="184776" y="98305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37B71BA-D5D3-4F69-B12C-282BE538836F}"/>
                </a:ext>
              </a:extLst>
            </p:cNvPr>
            <p:cNvSpPr/>
            <p:nvPr/>
          </p:nvSpPr>
          <p:spPr>
            <a:xfrm>
              <a:off x="1815876" y="3747117"/>
              <a:ext cx="64820" cy="64955"/>
            </a:xfrm>
            <a:custGeom>
              <a:avLst/>
              <a:gdLst>
                <a:gd name="connsiteX0" fmla="*/ 53149 w 64820"/>
                <a:gd name="connsiteY0" fmla="*/ 11672 h 64955"/>
                <a:gd name="connsiteX1" fmla="*/ 31759 w 64820"/>
                <a:gd name="connsiteY1" fmla="*/ 7121 h 64955"/>
                <a:gd name="connsiteX2" fmla="*/ 1266 w 64820"/>
                <a:gd name="connsiteY2" fmla="*/ 63555 h 64955"/>
                <a:gd name="connsiteX3" fmla="*/ 57700 w 64820"/>
                <a:gd name="connsiteY3" fmla="*/ 33062 h 64955"/>
                <a:gd name="connsiteX4" fmla="*/ 53149 w 64820"/>
                <a:gd name="connsiteY4" fmla="*/ 11672 h 64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820" h="64955">
                  <a:moveTo>
                    <a:pt x="53149" y="11672"/>
                  </a:moveTo>
                  <a:cubicBezTo>
                    <a:pt x="45867" y="4390"/>
                    <a:pt x="46778" y="-7898"/>
                    <a:pt x="31759" y="7121"/>
                  </a:cubicBezTo>
                  <a:cubicBezTo>
                    <a:pt x="16740" y="22139"/>
                    <a:pt x="-5561" y="56273"/>
                    <a:pt x="1266" y="63555"/>
                  </a:cubicBezTo>
                  <a:cubicBezTo>
                    <a:pt x="8548" y="70837"/>
                    <a:pt x="42682" y="48081"/>
                    <a:pt x="57700" y="33062"/>
                  </a:cubicBezTo>
                  <a:cubicBezTo>
                    <a:pt x="72719" y="17588"/>
                    <a:pt x="60431" y="18499"/>
                    <a:pt x="53149" y="11672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" name="Graphic 102" descr="Users">
            <a:extLst>
              <a:ext uri="{FF2B5EF4-FFF2-40B4-BE49-F238E27FC236}">
                <a16:creationId xmlns:a16="http://schemas.microsoft.com/office/drawing/2014/main" id="{046CB86C-E1B1-47FF-A03B-DA08995DA53B}"/>
              </a:ext>
            </a:extLst>
          </p:cNvPr>
          <p:cNvGrpSpPr/>
          <p:nvPr/>
        </p:nvGrpSpPr>
        <p:grpSpPr>
          <a:xfrm>
            <a:off x="7004395" y="3556718"/>
            <a:ext cx="382295" cy="238480"/>
            <a:chOff x="7004395" y="3556718"/>
            <a:chExt cx="382295" cy="238480"/>
          </a:xfrm>
          <a:solidFill>
            <a:srgbClr val="000000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3B2D796-043F-4B16-8028-AB7C2C9F458A}"/>
                </a:ext>
              </a:extLst>
            </p:cNvPr>
            <p:cNvSpPr/>
            <p:nvPr/>
          </p:nvSpPr>
          <p:spPr>
            <a:xfrm>
              <a:off x="7045356" y="3556718"/>
              <a:ext cx="81920" cy="81920"/>
            </a:xfrm>
            <a:custGeom>
              <a:avLst/>
              <a:gdLst>
                <a:gd name="connsiteX0" fmla="*/ 81920 w 81920"/>
                <a:gd name="connsiteY0" fmla="*/ 40960 h 81920"/>
                <a:gd name="connsiteX1" fmla="*/ 40960 w 81920"/>
                <a:gd name="connsiteY1" fmla="*/ 81921 h 81920"/>
                <a:gd name="connsiteX2" fmla="*/ 0 w 81920"/>
                <a:gd name="connsiteY2" fmla="*/ 40960 h 81920"/>
                <a:gd name="connsiteX3" fmla="*/ 40960 w 81920"/>
                <a:gd name="connsiteY3" fmla="*/ 0 h 81920"/>
                <a:gd name="connsiteX4" fmla="*/ 81920 w 81920"/>
                <a:gd name="connsiteY4" fmla="*/ 40960 h 81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920" h="81920">
                  <a:moveTo>
                    <a:pt x="81920" y="40960"/>
                  </a:moveTo>
                  <a:cubicBezTo>
                    <a:pt x="81920" y="63582"/>
                    <a:pt x="63582" y="81921"/>
                    <a:pt x="40960" y="81921"/>
                  </a:cubicBezTo>
                  <a:cubicBezTo>
                    <a:pt x="18339" y="81921"/>
                    <a:pt x="0" y="63582"/>
                    <a:pt x="0" y="40960"/>
                  </a:cubicBezTo>
                  <a:cubicBezTo>
                    <a:pt x="0" y="18339"/>
                    <a:pt x="18339" y="0"/>
                    <a:pt x="40960" y="0"/>
                  </a:cubicBezTo>
                  <a:cubicBezTo>
                    <a:pt x="63582" y="0"/>
                    <a:pt x="81920" y="18339"/>
                    <a:pt x="81920" y="40960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A380762-09E0-4A49-B2ED-31FE771BA294}"/>
                </a:ext>
              </a:extLst>
            </p:cNvPr>
            <p:cNvSpPr/>
            <p:nvPr/>
          </p:nvSpPr>
          <p:spPr>
            <a:xfrm>
              <a:off x="7263810" y="3556718"/>
              <a:ext cx="81920" cy="81920"/>
            </a:xfrm>
            <a:custGeom>
              <a:avLst/>
              <a:gdLst>
                <a:gd name="connsiteX0" fmla="*/ 81920 w 81920"/>
                <a:gd name="connsiteY0" fmla="*/ 40960 h 81920"/>
                <a:gd name="connsiteX1" fmla="*/ 40960 w 81920"/>
                <a:gd name="connsiteY1" fmla="*/ 81921 h 81920"/>
                <a:gd name="connsiteX2" fmla="*/ 0 w 81920"/>
                <a:gd name="connsiteY2" fmla="*/ 40960 h 81920"/>
                <a:gd name="connsiteX3" fmla="*/ 40960 w 81920"/>
                <a:gd name="connsiteY3" fmla="*/ 0 h 81920"/>
                <a:gd name="connsiteX4" fmla="*/ 81920 w 81920"/>
                <a:gd name="connsiteY4" fmla="*/ 40960 h 81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920" h="81920">
                  <a:moveTo>
                    <a:pt x="81920" y="40960"/>
                  </a:moveTo>
                  <a:cubicBezTo>
                    <a:pt x="81920" y="63582"/>
                    <a:pt x="63582" y="81921"/>
                    <a:pt x="40960" y="81921"/>
                  </a:cubicBezTo>
                  <a:cubicBezTo>
                    <a:pt x="18339" y="81921"/>
                    <a:pt x="0" y="63582"/>
                    <a:pt x="0" y="40960"/>
                  </a:cubicBezTo>
                  <a:cubicBezTo>
                    <a:pt x="0" y="18339"/>
                    <a:pt x="18339" y="0"/>
                    <a:pt x="40960" y="0"/>
                  </a:cubicBezTo>
                  <a:cubicBezTo>
                    <a:pt x="63582" y="0"/>
                    <a:pt x="81920" y="18339"/>
                    <a:pt x="81920" y="40960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5B95656-7B5C-4929-AA42-A987972BCD33}"/>
                </a:ext>
              </a:extLst>
            </p:cNvPr>
            <p:cNvSpPr/>
            <p:nvPr/>
          </p:nvSpPr>
          <p:spPr>
            <a:xfrm>
              <a:off x="7113623" y="3713278"/>
              <a:ext cx="163840" cy="81920"/>
            </a:xfrm>
            <a:custGeom>
              <a:avLst/>
              <a:gdLst>
                <a:gd name="connsiteX0" fmla="*/ 163841 w 163840"/>
                <a:gd name="connsiteY0" fmla="*/ 81921 h 81920"/>
                <a:gd name="connsiteX1" fmla="*/ 163841 w 163840"/>
                <a:gd name="connsiteY1" fmla="*/ 40960 h 81920"/>
                <a:gd name="connsiteX2" fmla="*/ 155649 w 163840"/>
                <a:gd name="connsiteY2" fmla="*/ 24576 h 81920"/>
                <a:gd name="connsiteX3" fmla="*/ 115599 w 163840"/>
                <a:gd name="connsiteY3" fmla="*/ 5461 h 81920"/>
                <a:gd name="connsiteX4" fmla="*/ 81920 w 163840"/>
                <a:gd name="connsiteY4" fmla="*/ 0 h 81920"/>
                <a:gd name="connsiteX5" fmla="*/ 48242 w 163840"/>
                <a:gd name="connsiteY5" fmla="*/ 5461 h 81920"/>
                <a:gd name="connsiteX6" fmla="*/ 8192 w 163840"/>
                <a:gd name="connsiteY6" fmla="*/ 24576 h 81920"/>
                <a:gd name="connsiteX7" fmla="*/ 0 w 163840"/>
                <a:gd name="connsiteY7" fmla="*/ 40960 h 81920"/>
                <a:gd name="connsiteX8" fmla="*/ 0 w 163840"/>
                <a:gd name="connsiteY8" fmla="*/ 81921 h 81920"/>
                <a:gd name="connsiteX9" fmla="*/ 163841 w 163840"/>
                <a:gd name="connsiteY9" fmla="*/ 81921 h 81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3840" h="81920">
                  <a:moveTo>
                    <a:pt x="163841" y="81921"/>
                  </a:moveTo>
                  <a:lnTo>
                    <a:pt x="163841" y="40960"/>
                  </a:lnTo>
                  <a:cubicBezTo>
                    <a:pt x="163841" y="34589"/>
                    <a:pt x="161110" y="28217"/>
                    <a:pt x="155649" y="24576"/>
                  </a:cubicBezTo>
                  <a:cubicBezTo>
                    <a:pt x="144726" y="15474"/>
                    <a:pt x="130162" y="9102"/>
                    <a:pt x="115599" y="5461"/>
                  </a:cubicBezTo>
                  <a:cubicBezTo>
                    <a:pt x="105586" y="2731"/>
                    <a:pt x="93753" y="0"/>
                    <a:pt x="81920" y="0"/>
                  </a:cubicBezTo>
                  <a:cubicBezTo>
                    <a:pt x="70998" y="0"/>
                    <a:pt x="59165" y="1820"/>
                    <a:pt x="48242" y="5461"/>
                  </a:cubicBezTo>
                  <a:cubicBezTo>
                    <a:pt x="33678" y="9102"/>
                    <a:pt x="20025" y="16384"/>
                    <a:pt x="8192" y="24576"/>
                  </a:cubicBezTo>
                  <a:cubicBezTo>
                    <a:pt x="2731" y="29127"/>
                    <a:pt x="0" y="34589"/>
                    <a:pt x="0" y="40960"/>
                  </a:cubicBezTo>
                  <a:lnTo>
                    <a:pt x="0" y="81921"/>
                  </a:lnTo>
                  <a:lnTo>
                    <a:pt x="163841" y="81921"/>
                  </a:ln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B3611EC-8BB8-4CDD-A209-B9A563311167}"/>
                </a:ext>
              </a:extLst>
            </p:cNvPr>
            <p:cNvSpPr/>
            <p:nvPr/>
          </p:nvSpPr>
          <p:spPr>
            <a:xfrm>
              <a:off x="7154583" y="3620435"/>
              <a:ext cx="81920" cy="81920"/>
            </a:xfrm>
            <a:custGeom>
              <a:avLst/>
              <a:gdLst>
                <a:gd name="connsiteX0" fmla="*/ 81920 w 81920"/>
                <a:gd name="connsiteY0" fmla="*/ 40960 h 81920"/>
                <a:gd name="connsiteX1" fmla="*/ 40960 w 81920"/>
                <a:gd name="connsiteY1" fmla="*/ 81921 h 81920"/>
                <a:gd name="connsiteX2" fmla="*/ 0 w 81920"/>
                <a:gd name="connsiteY2" fmla="*/ 40960 h 81920"/>
                <a:gd name="connsiteX3" fmla="*/ 40960 w 81920"/>
                <a:gd name="connsiteY3" fmla="*/ 0 h 81920"/>
                <a:gd name="connsiteX4" fmla="*/ 81920 w 81920"/>
                <a:gd name="connsiteY4" fmla="*/ 40960 h 81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920" h="81920">
                  <a:moveTo>
                    <a:pt x="81920" y="40960"/>
                  </a:moveTo>
                  <a:cubicBezTo>
                    <a:pt x="81920" y="63582"/>
                    <a:pt x="63582" y="81921"/>
                    <a:pt x="40960" y="81921"/>
                  </a:cubicBezTo>
                  <a:cubicBezTo>
                    <a:pt x="18339" y="81921"/>
                    <a:pt x="0" y="63582"/>
                    <a:pt x="0" y="40960"/>
                  </a:cubicBezTo>
                  <a:cubicBezTo>
                    <a:pt x="0" y="18339"/>
                    <a:pt x="18339" y="0"/>
                    <a:pt x="40960" y="0"/>
                  </a:cubicBezTo>
                  <a:cubicBezTo>
                    <a:pt x="63582" y="0"/>
                    <a:pt x="81920" y="18339"/>
                    <a:pt x="81920" y="40960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862DEF1-C716-4673-8EE8-DCAF6B08AF6E}"/>
                </a:ext>
              </a:extLst>
            </p:cNvPr>
            <p:cNvSpPr/>
            <p:nvPr/>
          </p:nvSpPr>
          <p:spPr>
            <a:xfrm>
              <a:off x="7238324" y="3649562"/>
              <a:ext cx="148367" cy="81920"/>
            </a:xfrm>
            <a:custGeom>
              <a:avLst/>
              <a:gdLst>
                <a:gd name="connsiteX0" fmla="*/ 140175 w 148367"/>
                <a:gd name="connsiteY0" fmla="*/ 24576 h 81920"/>
                <a:gd name="connsiteX1" fmla="*/ 100125 w 148367"/>
                <a:gd name="connsiteY1" fmla="*/ 5461 h 81920"/>
                <a:gd name="connsiteX2" fmla="*/ 66447 w 148367"/>
                <a:gd name="connsiteY2" fmla="*/ 0 h 81920"/>
                <a:gd name="connsiteX3" fmla="*/ 32768 w 148367"/>
                <a:gd name="connsiteY3" fmla="*/ 5461 h 81920"/>
                <a:gd name="connsiteX4" fmla="*/ 16384 w 148367"/>
                <a:gd name="connsiteY4" fmla="*/ 11833 h 81920"/>
                <a:gd name="connsiteX5" fmla="*/ 16384 w 148367"/>
                <a:gd name="connsiteY5" fmla="*/ 12743 h 81920"/>
                <a:gd name="connsiteX6" fmla="*/ 0 w 148367"/>
                <a:gd name="connsiteY6" fmla="*/ 52793 h 81920"/>
                <a:gd name="connsiteX7" fmla="*/ 41870 w 148367"/>
                <a:gd name="connsiteY7" fmla="*/ 73729 h 81920"/>
                <a:gd name="connsiteX8" fmla="*/ 49152 w 148367"/>
                <a:gd name="connsiteY8" fmla="*/ 81921 h 81920"/>
                <a:gd name="connsiteX9" fmla="*/ 148367 w 148367"/>
                <a:gd name="connsiteY9" fmla="*/ 81921 h 81920"/>
                <a:gd name="connsiteX10" fmla="*/ 148367 w 148367"/>
                <a:gd name="connsiteY10" fmla="*/ 40960 h 81920"/>
                <a:gd name="connsiteX11" fmla="*/ 140175 w 148367"/>
                <a:gd name="connsiteY11" fmla="*/ 24576 h 81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8367" h="81920">
                  <a:moveTo>
                    <a:pt x="140175" y="24576"/>
                  </a:moveTo>
                  <a:cubicBezTo>
                    <a:pt x="129252" y="15474"/>
                    <a:pt x="114689" y="9102"/>
                    <a:pt x="100125" y="5461"/>
                  </a:cubicBezTo>
                  <a:cubicBezTo>
                    <a:pt x="90112" y="2731"/>
                    <a:pt x="78280" y="0"/>
                    <a:pt x="66447" y="0"/>
                  </a:cubicBezTo>
                  <a:cubicBezTo>
                    <a:pt x="55524" y="0"/>
                    <a:pt x="43691" y="1820"/>
                    <a:pt x="32768" y="5461"/>
                  </a:cubicBezTo>
                  <a:cubicBezTo>
                    <a:pt x="27307" y="7282"/>
                    <a:pt x="21845" y="9102"/>
                    <a:pt x="16384" y="11833"/>
                  </a:cubicBezTo>
                  <a:lnTo>
                    <a:pt x="16384" y="12743"/>
                  </a:lnTo>
                  <a:cubicBezTo>
                    <a:pt x="16384" y="28217"/>
                    <a:pt x="10012" y="42781"/>
                    <a:pt x="0" y="52793"/>
                  </a:cubicBezTo>
                  <a:cubicBezTo>
                    <a:pt x="17294" y="58255"/>
                    <a:pt x="30948" y="65536"/>
                    <a:pt x="41870" y="73729"/>
                  </a:cubicBezTo>
                  <a:cubicBezTo>
                    <a:pt x="44601" y="76459"/>
                    <a:pt x="47332" y="78280"/>
                    <a:pt x="49152" y="81921"/>
                  </a:cubicBezTo>
                  <a:lnTo>
                    <a:pt x="148367" y="81921"/>
                  </a:lnTo>
                  <a:lnTo>
                    <a:pt x="148367" y="40960"/>
                  </a:lnTo>
                  <a:cubicBezTo>
                    <a:pt x="148367" y="34589"/>
                    <a:pt x="145636" y="28217"/>
                    <a:pt x="140175" y="24576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F8A1505-3E4F-4779-AF56-9BA62DF72F0A}"/>
                </a:ext>
              </a:extLst>
            </p:cNvPr>
            <p:cNvSpPr/>
            <p:nvPr/>
          </p:nvSpPr>
          <p:spPr>
            <a:xfrm>
              <a:off x="7004395" y="3649562"/>
              <a:ext cx="148367" cy="81920"/>
            </a:xfrm>
            <a:custGeom>
              <a:avLst/>
              <a:gdLst>
                <a:gd name="connsiteX0" fmla="*/ 106497 w 148367"/>
                <a:gd name="connsiteY0" fmla="*/ 73729 h 81920"/>
                <a:gd name="connsiteX1" fmla="*/ 106497 w 148367"/>
                <a:gd name="connsiteY1" fmla="*/ 73729 h 81920"/>
                <a:gd name="connsiteX2" fmla="*/ 148367 w 148367"/>
                <a:gd name="connsiteY2" fmla="*/ 52793 h 81920"/>
                <a:gd name="connsiteX3" fmla="*/ 131983 w 148367"/>
                <a:gd name="connsiteY3" fmla="*/ 12743 h 81920"/>
                <a:gd name="connsiteX4" fmla="*/ 131983 w 148367"/>
                <a:gd name="connsiteY4" fmla="*/ 10923 h 81920"/>
                <a:gd name="connsiteX5" fmla="*/ 115599 w 148367"/>
                <a:gd name="connsiteY5" fmla="*/ 5461 h 81920"/>
                <a:gd name="connsiteX6" fmla="*/ 81920 w 148367"/>
                <a:gd name="connsiteY6" fmla="*/ 0 h 81920"/>
                <a:gd name="connsiteX7" fmla="*/ 48242 w 148367"/>
                <a:gd name="connsiteY7" fmla="*/ 5461 h 81920"/>
                <a:gd name="connsiteX8" fmla="*/ 8192 w 148367"/>
                <a:gd name="connsiteY8" fmla="*/ 24576 h 81920"/>
                <a:gd name="connsiteX9" fmla="*/ 0 w 148367"/>
                <a:gd name="connsiteY9" fmla="*/ 40960 h 81920"/>
                <a:gd name="connsiteX10" fmla="*/ 0 w 148367"/>
                <a:gd name="connsiteY10" fmla="*/ 81921 h 81920"/>
                <a:gd name="connsiteX11" fmla="*/ 98305 w 148367"/>
                <a:gd name="connsiteY11" fmla="*/ 81921 h 81920"/>
                <a:gd name="connsiteX12" fmla="*/ 106497 w 148367"/>
                <a:gd name="connsiteY12" fmla="*/ 73729 h 81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8367" h="81920">
                  <a:moveTo>
                    <a:pt x="106497" y="73729"/>
                  </a:moveTo>
                  <a:lnTo>
                    <a:pt x="106497" y="73729"/>
                  </a:lnTo>
                  <a:cubicBezTo>
                    <a:pt x="119240" y="64626"/>
                    <a:pt x="133803" y="57344"/>
                    <a:pt x="148367" y="52793"/>
                  </a:cubicBezTo>
                  <a:cubicBezTo>
                    <a:pt x="138355" y="41871"/>
                    <a:pt x="131983" y="28217"/>
                    <a:pt x="131983" y="12743"/>
                  </a:cubicBezTo>
                  <a:cubicBezTo>
                    <a:pt x="131983" y="11833"/>
                    <a:pt x="131983" y="11833"/>
                    <a:pt x="131983" y="10923"/>
                  </a:cubicBezTo>
                  <a:cubicBezTo>
                    <a:pt x="126522" y="9102"/>
                    <a:pt x="121060" y="6372"/>
                    <a:pt x="115599" y="5461"/>
                  </a:cubicBezTo>
                  <a:cubicBezTo>
                    <a:pt x="105586" y="2731"/>
                    <a:pt x="93753" y="0"/>
                    <a:pt x="81920" y="0"/>
                  </a:cubicBezTo>
                  <a:cubicBezTo>
                    <a:pt x="70998" y="0"/>
                    <a:pt x="59165" y="1820"/>
                    <a:pt x="48242" y="5461"/>
                  </a:cubicBezTo>
                  <a:cubicBezTo>
                    <a:pt x="33678" y="10013"/>
                    <a:pt x="20025" y="16384"/>
                    <a:pt x="8192" y="24576"/>
                  </a:cubicBezTo>
                  <a:cubicBezTo>
                    <a:pt x="2731" y="28217"/>
                    <a:pt x="0" y="34589"/>
                    <a:pt x="0" y="40960"/>
                  </a:cubicBezTo>
                  <a:lnTo>
                    <a:pt x="0" y="81921"/>
                  </a:lnTo>
                  <a:lnTo>
                    <a:pt x="98305" y="81921"/>
                  </a:lnTo>
                  <a:cubicBezTo>
                    <a:pt x="101035" y="78280"/>
                    <a:pt x="102856" y="76459"/>
                    <a:pt x="106497" y="73729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" name="Graphic 103" descr="Lightbulb">
            <a:extLst>
              <a:ext uri="{FF2B5EF4-FFF2-40B4-BE49-F238E27FC236}">
                <a16:creationId xmlns:a16="http://schemas.microsoft.com/office/drawing/2014/main" id="{45655A4C-85B8-48AB-9414-19DD93112E5B}"/>
              </a:ext>
            </a:extLst>
          </p:cNvPr>
          <p:cNvGrpSpPr/>
          <p:nvPr/>
        </p:nvGrpSpPr>
        <p:grpSpPr>
          <a:xfrm>
            <a:off x="4346477" y="3457504"/>
            <a:ext cx="436909" cy="436910"/>
            <a:chOff x="4346477" y="3457504"/>
            <a:chExt cx="436909" cy="436910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EC9CD66-2740-4E87-A2E2-994AC5EFD4AD}"/>
                </a:ext>
              </a:extLst>
            </p:cNvPr>
            <p:cNvSpPr/>
            <p:nvPr/>
          </p:nvSpPr>
          <p:spPr>
            <a:xfrm>
              <a:off x="4505766" y="3748777"/>
              <a:ext cx="118329" cy="27306"/>
            </a:xfrm>
            <a:custGeom>
              <a:avLst/>
              <a:gdLst>
                <a:gd name="connsiteX0" fmla="*/ 13653 w 118329"/>
                <a:gd name="connsiteY0" fmla="*/ 0 h 27306"/>
                <a:gd name="connsiteX1" fmla="*/ 104676 w 118329"/>
                <a:gd name="connsiteY1" fmla="*/ 0 h 27306"/>
                <a:gd name="connsiteX2" fmla="*/ 118330 w 118329"/>
                <a:gd name="connsiteY2" fmla="*/ 13653 h 27306"/>
                <a:gd name="connsiteX3" fmla="*/ 104676 w 118329"/>
                <a:gd name="connsiteY3" fmla="*/ 27307 h 27306"/>
                <a:gd name="connsiteX4" fmla="*/ 13653 w 118329"/>
                <a:gd name="connsiteY4" fmla="*/ 27307 h 27306"/>
                <a:gd name="connsiteX5" fmla="*/ 0 w 118329"/>
                <a:gd name="connsiteY5" fmla="*/ 13653 h 27306"/>
                <a:gd name="connsiteX6" fmla="*/ 13653 w 118329"/>
                <a:gd name="connsiteY6" fmla="*/ 0 h 2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329" h="27306">
                  <a:moveTo>
                    <a:pt x="13653" y="0"/>
                  </a:moveTo>
                  <a:lnTo>
                    <a:pt x="104676" y="0"/>
                  </a:lnTo>
                  <a:cubicBezTo>
                    <a:pt x="112413" y="0"/>
                    <a:pt x="118330" y="5917"/>
                    <a:pt x="118330" y="13653"/>
                  </a:cubicBezTo>
                  <a:cubicBezTo>
                    <a:pt x="118330" y="21390"/>
                    <a:pt x="112413" y="27307"/>
                    <a:pt x="104676" y="27307"/>
                  </a:cubicBezTo>
                  <a:lnTo>
                    <a:pt x="13653" y="27307"/>
                  </a:lnTo>
                  <a:cubicBezTo>
                    <a:pt x="5916" y="27307"/>
                    <a:pt x="0" y="21390"/>
                    <a:pt x="0" y="13653"/>
                  </a:cubicBezTo>
                  <a:cubicBezTo>
                    <a:pt x="0" y="5917"/>
                    <a:pt x="5916" y="0"/>
                    <a:pt x="13653" y="0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F0D6D92-B105-4F4B-9ADA-93FC0F199868}"/>
                </a:ext>
              </a:extLst>
            </p:cNvPr>
            <p:cNvSpPr/>
            <p:nvPr/>
          </p:nvSpPr>
          <p:spPr>
            <a:xfrm>
              <a:off x="4505766" y="3794288"/>
              <a:ext cx="118329" cy="27306"/>
            </a:xfrm>
            <a:custGeom>
              <a:avLst/>
              <a:gdLst>
                <a:gd name="connsiteX0" fmla="*/ 13653 w 118329"/>
                <a:gd name="connsiteY0" fmla="*/ 0 h 27306"/>
                <a:gd name="connsiteX1" fmla="*/ 104676 w 118329"/>
                <a:gd name="connsiteY1" fmla="*/ 0 h 27306"/>
                <a:gd name="connsiteX2" fmla="*/ 118330 w 118329"/>
                <a:gd name="connsiteY2" fmla="*/ 13653 h 27306"/>
                <a:gd name="connsiteX3" fmla="*/ 104676 w 118329"/>
                <a:gd name="connsiteY3" fmla="*/ 27307 h 27306"/>
                <a:gd name="connsiteX4" fmla="*/ 13653 w 118329"/>
                <a:gd name="connsiteY4" fmla="*/ 27307 h 27306"/>
                <a:gd name="connsiteX5" fmla="*/ 0 w 118329"/>
                <a:gd name="connsiteY5" fmla="*/ 13653 h 27306"/>
                <a:gd name="connsiteX6" fmla="*/ 13653 w 118329"/>
                <a:gd name="connsiteY6" fmla="*/ 0 h 2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329" h="27306">
                  <a:moveTo>
                    <a:pt x="13653" y="0"/>
                  </a:moveTo>
                  <a:lnTo>
                    <a:pt x="104676" y="0"/>
                  </a:lnTo>
                  <a:cubicBezTo>
                    <a:pt x="112413" y="0"/>
                    <a:pt x="118330" y="5917"/>
                    <a:pt x="118330" y="13653"/>
                  </a:cubicBezTo>
                  <a:cubicBezTo>
                    <a:pt x="118330" y="21390"/>
                    <a:pt x="112413" y="27307"/>
                    <a:pt x="104676" y="27307"/>
                  </a:cubicBezTo>
                  <a:lnTo>
                    <a:pt x="13653" y="27307"/>
                  </a:lnTo>
                  <a:cubicBezTo>
                    <a:pt x="5916" y="27307"/>
                    <a:pt x="0" y="21390"/>
                    <a:pt x="0" y="13653"/>
                  </a:cubicBezTo>
                  <a:cubicBezTo>
                    <a:pt x="0" y="5917"/>
                    <a:pt x="5916" y="0"/>
                    <a:pt x="13653" y="0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976AD72-124E-46D8-BEF4-3FA5F7BAF1DA}"/>
                </a:ext>
              </a:extLst>
            </p:cNvPr>
            <p:cNvSpPr/>
            <p:nvPr/>
          </p:nvSpPr>
          <p:spPr>
            <a:xfrm>
              <a:off x="4535349" y="3839800"/>
              <a:ext cx="59164" cy="27306"/>
            </a:xfrm>
            <a:custGeom>
              <a:avLst/>
              <a:gdLst>
                <a:gd name="connsiteX0" fmla="*/ 0 w 59164"/>
                <a:gd name="connsiteY0" fmla="*/ 0 h 27306"/>
                <a:gd name="connsiteX1" fmla="*/ 29582 w 59164"/>
                <a:gd name="connsiteY1" fmla="*/ 27307 h 27306"/>
                <a:gd name="connsiteX2" fmla="*/ 59165 w 59164"/>
                <a:gd name="connsiteY2" fmla="*/ 0 h 27306"/>
                <a:gd name="connsiteX3" fmla="*/ 0 w 59164"/>
                <a:gd name="connsiteY3" fmla="*/ 0 h 2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164" h="27306">
                  <a:moveTo>
                    <a:pt x="0" y="0"/>
                  </a:moveTo>
                  <a:cubicBezTo>
                    <a:pt x="1365" y="15474"/>
                    <a:pt x="14109" y="27307"/>
                    <a:pt x="29582" y="27307"/>
                  </a:cubicBezTo>
                  <a:cubicBezTo>
                    <a:pt x="45056" y="27307"/>
                    <a:pt x="57799" y="15474"/>
                    <a:pt x="591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5B4D985-AFB9-4208-B539-FECE3D57B919}"/>
                </a:ext>
              </a:extLst>
            </p:cNvPr>
            <p:cNvSpPr/>
            <p:nvPr/>
          </p:nvSpPr>
          <p:spPr>
            <a:xfrm>
              <a:off x="4446601" y="3484810"/>
              <a:ext cx="236659" cy="245761"/>
            </a:xfrm>
            <a:custGeom>
              <a:avLst/>
              <a:gdLst>
                <a:gd name="connsiteX0" fmla="*/ 118330 w 236659"/>
                <a:gd name="connsiteY0" fmla="*/ 0 h 245761"/>
                <a:gd name="connsiteX1" fmla="*/ 118330 w 236659"/>
                <a:gd name="connsiteY1" fmla="*/ 0 h 245761"/>
                <a:gd name="connsiteX2" fmla="*/ 118330 w 236659"/>
                <a:gd name="connsiteY2" fmla="*/ 0 h 245761"/>
                <a:gd name="connsiteX3" fmla="*/ 0 w 236659"/>
                <a:gd name="connsiteY3" fmla="*/ 116964 h 245761"/>
                <a:gd name="connsiteX4" fmla="*/ 0 w 236659"/>
                <a:gd name="connsiteY4" fmla="*/ 121060 h 245761"/>
                <a:gd name="connsiteX5" fmla="*/ 8192 w 236659"/>
                <a:gd name="connsiteY5" fmla="*/ 162021 h 245761"/>
                <a:gd name="connsiteX6" fmla="*/ 28672 w 236659"/>
                <a:gd name="connsiteY6" fmla="*/ 195699 h 245761"/>
                <a:gd name="connsiteX7" fmla="*/ 56434 w 236659"/>
                <a:gd name="connsiteY7" fmla="*/ 240756 h 245761"/>
                <a:gd name="connsiteX8" fmla="*/ 64626 w 236659"/>
                <a:gd name="connsiteY8" fmla="*/ 245762 h 245761"/>
                <a:gd name="connsiteX9" fmla="*/ 172033 w 236659"/>
                <a:gd name="connsiteY9" fmla="*/ 245762 h 245761"/>
                <a:gd name="connsiteX10" fmla="*/ 180225 w 236659"/>
                <a:gd name="connsiteY10" fmla="*/ 240756 h 245761"/>
                <a:gd name="connsiteX11" fmla="*/ 207987 w 236659"/>
                <a:gd name="connsiteY11" fmla="*/ 195699 h 245761"/>
                <a:gd name="connsiteX12" fmla="*/ 228467 w 236659"/>
                <a:gd name="connsiteY12" fmla="*/ 162021 h 245761"/>
                <a:gd name="connsiteX13" fmla="*/ 236659 w 236659"/>
                <a:gd name="connsiteY13" fmla="*/ 121060 h 245761"/>
                <a:gd name="connsiteX14" fmla="*/ 236659 w 236659"/>
                <a:gd name="connsiteY14" fmla="*/ 116964 h 245761"/>
                <a:gd name="connsiteX15" fmla="*/ 118330 w 236659"/>
                <a:gd name="connsiteY15" fmla="*/ 0 h 245761"/>
                <a:gd name="connsiteX16" fmla="*/ 209352 w 236659"/>
                <a:gd name="connsiteY16" fmla="*/ 120605 h 245761"/>
                <a:gd name="connsiteX17" fmla="*/ 202981 w 236659"/>
                <a:gd name="connsiteY17" fmla="*/ 152463 h 245761"/>
                <a:gd name="connsiteX18" fmla="*/ 187507 w 236659"/>
                <a:gd name="connsiteY18" fmla="*/ 177495 h 245761"/>
                <a:gd name="connsiteX19" fmla="*/ 161110 w 236659"/>
                <a:gd name="connsiteY19" fmla="*/ 218455 h 245761"/>
                <a:gd name="connsiteX20" fmla="*/ 118330 w 236659"/>
                <a:gd name="connsiteY20" fmla="*/ 218455 h 245761"/>
                <a:gd name="connsiteX21" fmla="*/ 76004 w 236659"/>
                <a:gd name="connsiteY21" fmla="*/ 218455 h 245761"/>
                <a:gd name="connsiteX22" fmla="*/ 49607 w 236659"/>
                <a:gd name="connsiteY22" fmla="*/ 177495 h 245761"/>
                <a:gd name="connsiteX23" fmla="*/ 34134 w 236659"/>
                <a:gd name="connsiteY23" fmla="*/ 152463 h 245761"/>
                <a:gd name="connsiteX24" fmla="*/ 27762 w 236659"/>
                <a:gd name="connsiteY24" fmla="*/ 120605 h 245761"/>
                <a:gd name="connsiteX25" fmla="*/ 27762 w 236659"/>
                <a:gd name="connsiteY25" fmla="*/ 116964 h 245761"/>
                <a:gd name="connsiteX26" fmla="*/ 118785 w 236659"/>
                <a:gd name="connsiteY26" fmla="*/ 26852 h 245761"/>
                <a:gd name="connsiteX27" fmla="*/ 118785 w 236659"/>
                <a:gd name="connsiteY27" fmla="*/ 26852 h 245761"/>
                <a:gd name="connsiteX28" fmla="*/ 118785 w 236659"/>
                <a:gd name="connsiteY28" fmla="*/ 26852 h 245761"/>
                <a:gd name="connsiteX29" fmla="*/ 118785 w 236659"/>
                <a:gd name="connsiteY29" fmla="*/ 26852 h 245761"/>
                <a:gd name="connsiteX30" fmla="*/ 118785 w 236659"/>
                <a:gd name="connsiteY30" fmla="*/ 26852 h 245761"/>
                <a:gd name="connsiteX31" fmla="*/ 118785 w 236659"/>
                <a:gd name="connsiteY31" fmla="*/ 26852 h 245761"/>
                <a:gd name="connsiteX32" fmla="*/ 118785 w 236659"/>
                <a:gd name="connsiteY32" fmla="*/ 26852 h 245761"/>
                <a:gd name="connsiteX33" fmla="*/ 209807 w 236659"/>
                <a:gd name="connsiteY33" fmla="*/ 116964 h 245761"/>
                <a:gd name="connsiteX34" fmla="*/ 209807 w 236659"/>
                <a:gd name="connsiteY34" fmla="*/ 120605 h 24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36659" h="245761">
                  <a:moveTo>
                    <a:pt x="118330" y="0"/>
                  </a:moveTo>
                  <a:cubicBezTo>
                    <a:pt x="118330" y="0"/>
                    <a:pt x="118330" y="0"/>
                    <a:pt x="118330" y="0"/>
                  </a:cubicBezTo>
                  <a:cubicBezTo>
                    <a:pt x="118330" y="0"/>
                    <a:pt x="118330" y="0"/>
                    <a:pt x="118330" y="0"/>
                  </a:cubicBezTo>
                  <a:cubicBezTo>
                    <a:pt x="53703" y="455"/>
                    <a:pt x="1365" y="52338"/>
                    <a:pt x="0" y="116964"/>
                  </a:cubicBezTo>
                  <a:lnTo>
                    <a:pt x="0" y="121060"/>
                  </a:lnTo>
                  <a:cubicBezTo>
                    <a:pt x="455" y="135169"/>
                    <a:pt x="3186" y="148822"/>
                    <a:pt x="8192" y="162021"/>
                  </a:cubicBezTo>
                  <a:cubicBezTo>
                    <a:pt x="13198" y="174309"/>
                    <a:pt x="20025" y="185687"/>
                    <a:pt x="28672" y="195699"/>
                  </a:cubicBezTo>
                  <a:cubicBezTo>
                    <a:pt x="39595" y="207532"/>
                    <a:pt x="51428" y="230743"/>
                    <a:pt x="56434" y="240756"/>
                  </a:cubicBezTo>
                  <a:cubicBezTo>
                    <a:pt x="57799" y="243941"/>
                    <a:pt x="60985" y="245762"/>
                    <a:pt x="64626" y="245762"/>
                  </a:cubicBezTo>
                  <a:lnTo>
                    <a:pt x="172033" y="245762"/>
                  </a:lnTo>
                  <a:cubicBezTo>
                    <a:pt x="175674" y="245762"/>
                    <a:pt x="178860" y="243941"/>
                    <a:pt x="180225" y="240756"/>
                  </a:cubicBezTo>
                  <a:cubicBezTo>
                    <a:pt x="185231" y="230743"/>
                    <a:pt x="197064" y="207532"/>
                    <a:pt x="207987" y="195699"/>
                  </a:cubicBezTo>
                  <a:cubicBezTo>
                    <a:pt x="216634" y="185687"/>
                    <a:pt x="223916" y="174309"/>
                    <a:pt x="228467" y="162021"/>
                  </a:cubicBezTo>
                  <a:cubicBezTo>
                    <a:pt x="233473" y="148822"/>
                    <a:pt x="236204" y="135169"/>
                    <a:pt x="236659" y="121060"/>
                  </a:cubicBezTo>
                  <a:lnTo>
                    <a:pt x="236659" y="116964"/>
                  </a:lnTo>
                  <a:cubicBezTo>
                    <a:pt x="235294" y="52338"/>
                    <a:pt x="182956" y="455"/>
                    <a:pt x="118330" y="0"/>
                  </a:cubicBezTo>
                  <a:close/>
                  <a:moveTo>
                    <a:pt x="209352" y="120605"/>
                  </a:moveTo>
                  <a:cubicBezTo>
                    <a:pt x="208897" y="131528"/>
                    <a:pt x="206622" y="142451"/>
                    <a:pt x="202981" y="152463"/>
                  </a:cubicBezTo>
                  <a:cubicBezTo>
                    <a:pt x="199340" y="161566"/>
                    <a:pt x="194333" y="170213"/>
                    <a:pt x="187507" y="177495"/>
                  </a:cubicBezTo>
                  <a:cubicBezTo>
                    <a:pt x="177039" y="190238"/>
                    <a:pt x="167937" y="203891"/>
                    <a:pt x="161110" y="218455"/>
                  </a:cubicBezTo>
                  <a:lnTo>
                    <a:pt x="118330" y="218455"/>
                  </a:lnTo>
                  <a:lnTo>
                    <a:pt x="76004" y="218455"/>
                  </a:lnTo>
                  <a:cubicBezTo>
                    <a:pt x="68722" y="203891"/>
                    <a:pt x="59620" y="190238"/>
                    <a:pt x="49607" y="177495"/>
                  </a:cubicBezTo>
                  <a:cubicBezTo>
                    <a:pt x="43236" y="170213"/>
                    <a:pt x="37774" y="161566"/>
                    <a:pt x="34134" y="152463"/>
                  </a:cubicBezTo>
                  <a:cubicBezTo>
                    <a:pt x="30037" y="142451"/>
                    <a:pt x="28217" y="131528"/>
                    <a:pt x="27762" y="120605"/>
                  </a:cubicBezTo>
                  <a:lnTo>
                    <a:pt x="27762" y="116964"/>
                  </a:lnTo>
                  <a:cubicBezTo>
                    <a:pt x="28672" y="67357"/>
                    <a:pt x="69177" y="27307"/>
                    <a:pt x="118785" y="26852"/>
                  </a:cubicBezTo>
                  <a:lnTo>
                    <a:pt x="118785" y="26852"/>
                  </a:lnTo>
                  <a:lnTo>
                    <a:pt x="118785" y="26852"/>
                  </a:lnTo>
                  <a:cubicBezTo>
                    <a:pt x="118785" y="26852"/>
                    <a:pt x="118785" y="26852"/>
                    <a:pt x="118785" y="26852"/>
                  </a:cubicBezTo>
                  <a:cubicBezTo>
                    <a:pt x="118785" y="26852"/>
                    <a:pt x="118785" y="26852"/>
                    <a:pt x="118785" y="26852"/>
                  </a:cubicBezTo>
                  <a:lnTo>
                    <a:pt x="118785" y="26852"/>
                  </a:lnTo>
                  <a:lnTo>
                    <a:pt x="118785" y="26852"/>
                  </a:lnTo>
                  <a:cubicBezTo>
                    <a:pt x="168392" y="27307"/>
                    <a:pt x="208897" y="66902"/>
                    <a:pt x="209807" y="116964"/>
                  </a:cubicBezTo>
                  <a:lnTo>
                    <a:pt x="209807" y="120605"/>
                  </a:ln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18543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French Fries Infographics – Slide Template</a:t>
            </a: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9F5BF609-390E-46B2-8E9C-23C2ECB3805B}"/>
              </a:ext>
            </a:extLst>
          </p:cNvPr>
          <p:cNvGrpSpPr/>
          <p:nvPr/>
        </p:nvGrpSpPr>
        <p:grpSpPr>
          <a:xfrm>
            <a:off x="855662" y="4340000"/>
            <a:ext cx="2202816" cy="1152282"/>
            <a:chOff x="332936" y="2596988"/>
            <a:chExt cx="2937088" cy="1536375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7207AC82-E9A7-4EDB-A2FA-5109B5AC6793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08F4341E-FC09-44A2-B457-188841C6CA0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11F66B58-008A-44FA-9E52-3A3FED779B9F}"/>
              </a:ext>
            </a:extLst>
          </p:cNvPr>
          <p:cNvGrpSpPr/>
          <p:nvPr/>
        </p:nvGrpSpPr>
        <p:grpSpPr>
          <a:xfrm>
            <a:off x="3465914" y="4340000"/>
            <a:ext cx="2202816" cy="1152282"/>
            <a:chOff x="332936" y="2596988"/>
            <a:chExt cx="2937088" cy="1536375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6A57C59-846C-456E-AE0C-3BFBF4DB930A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08A4932-65F4-40B6-8CE4-3A275892B2A9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DDEA126E-D8C6-4B06-9B8C-B24FF3485910}"/>
              </a:ext>
            </a:extLst>
          </p:cNvPr>
          <p:cNvGrpSpPr/>
          <p:nvPr/>
        </p:nvGrpSpPr>
        <p:grpSpPr>
          <a:xfrm>
            <a:off x="6076166" y="4340000"/>
            <a:ext cx="2202816" cy="1152282"/>
            <a:chOff x="332936" y="2596988"/>
            <a:chExt cx="2937088" cy="1536375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B2A0C6B-6970-4CA7-9485-780E7E2AD22F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B971E4E2-967C-4AF6-B410-79E868216DB5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7157684-38B6-40E4-A659-EE0BADA5CB32}"/>
              </a:ext>
            </a:extLst>
          </p:cNvPr>
          <p:cNvGrpSpPr/>
          <p:nvPr/>
        </p:nvGrpSpPr>
        <p:grpSpPr>
          <a:xfrm>
            <a:off x="998383" y="2109618"/>
            <a:ext cx="1917374" cy="2151161"/>
            <a:chOff x="2178050" y="2410526"/>
            <a:chExt cx="2323870" cy="2607223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CC1FB816-1F88-4A1A-93ED-89B591797B0B}"/>
                </a:ext>
              </a:extLst>
            </p:cNvPr>
            <p:cNvSpPr/>
            <p:nvPr/>
          </p:nvSpPr>
          <p:spPr>
            <a:xfrm>
              <a:off x="2178050" y="2410526"/>
              <a:ext cx="2323869" cy="260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extrusionOk="0">
                  <a:moveTo>
                    <a:pt x="18817" y="3593"/>
                  </a:moveTo>
                  <a:cubicBezTo>
                    <a:pt x="15935" y="-408"/>
                    <a:pt x="10783" y="12"/>
                    <a:pt x="10783" y="12"/>
                  </a:cubicBezTo>
                  <a:cubicBezTo>
                    <a:pt x="10783" y="12"/>
                    <a:pt x="5632" y="-408"/>
                    <a:pt x="2750" y="3593"/>
                  </a:cubicBezTo>
                  <a:lnTo>
                    <a:pt x="0" y="4492"/>
                  </a:lnTo>
                  <a:lnTo>
                    <a:pt x="2982" y="20772"/>
                  </a:lnTo>
                  <a:lnTo>
                    <a:pt x="4721" y="21192"/>
                  </a:lnTo>
                  <a:cubicBezTo>
                    <a:pt x="4721" y="21192"/>
                    <a:pt x="6808" y="20061"/>
                    <a:pt x="10800" y="20221"/>
                  </a:cubicBezTo>
                  <a:cubicBezTo>
                    <a:pt x="14792" y="20061"/>
                    <a:pt x="16879" y="21192"/>
                    <a:pt x="16879" y="21192"/>
                  </a:cubicBezTo>
                  <a:lnTo>
                    <a:pt x="18618" y="20772"/>
                  </a:lnTo>
                  <a:lnTo>
                    <a:pt x="21600" y="4492"/>
                  </a:lnTo>
                  <a:lnTo>
                    <a:pt x="18817" y="359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66245BCB-8283-4CD3-A5DA-BFDC5C36633A}"/>
                </a:ext>
              </a:extLst>
            </p:cNvPr>
            <p:cNvSpPr/>
            <p:nvPr/>
          </p:nvSpPr>
          <p:spPr>
            <a:xfrm>
              <a:off x="2178050" y="2962979"/>
              <a:ext cx="2323869" cy="205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47" y="600"/>
                  </a:moveTo>
                  <a:lnTo>
                    <a:pt x="18420" y="600"/>
                  </a:lnTo>
                  <a:cubicBezTo>
                    <a:pt x="18420" y="600"/>
                    <a:pt x="17359" y="7481"/>
                    <a:pt x="10783" y="7481"/>
                  </a:cubicBezTo>
                  <a:cubicBezTo>
                    <a:pt x="4207" y="7481"/>
                    <a:pt x="3147" y="600"/>
                    <a:pt x="3147" y="600"/>
                  </a:cubicBezTo>
                  <a:lnTo>
                    <a:pt x="2220" y="600"/>
                  </a:lnTo>
                  <a:lnTo>
                    <a:pt x="0" y="0"/>
                  </a:lnTo>
                  <a:lnTo>
                    <a:pt x="2982" y="21056"/>
                  </a:lnTo>
                  <a:lnTo>
                    <a:pt x="4721" y="21600"/>
                  </a:lnTo>
                  <a:cubicBezTo>
                    <a:pt x="6410" y="20587"/>
                    <a:pt x="10800" y="20344"/>
                    <a:pt x="10800" y="20344"/>
                  </a:cubicBezTo>
                  <a:cubicBezTo>
                    <a:pt x="10800" y="20344"/>
                    <a:pt x="15190" y="20587"/>
                    <a:pt x="16879" y="21600"/>
                  </a:cubicBezTo>
                  <a:lnTo>
                    <a:pt x="18618" y="21056"/>
                  </a:lnTo>
                  <a:lnTo>
                    <a:pt x="21600" y="0"/>
                  </a:lnTo>
                  <a:lnTo>
                    <a:pt x="19347" y="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6DA727B-887C-4744-8552-99FEB61CED41}"/>
                </a:ext>
              </a:extLst>
            </p:cNvPr>
            <p:cNvSpPr/>
            <p:nvPr/>
          </p:nvSpPr>
          <p:spPr>
            <a:xfrm>
              <a:off x="2178051" y="2962979"/>
              <a:ext cx="506120" cy="205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92" y="618"/>
                  </a:moveTo>
                  <a:lnTo>
                    <a:pt x="21600" y="21600"/>
                  </a:lnTo>
                  <a:lnTo>
                    <a:pt x="13614" y="210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92BF6C29-8830-4647-AF6E-2F0408C5FF26}"/>
                </a:ext>
              </a:extLst>
            </p:cNvPr>
            <p:cNvSpPr/>
            <p:nvPr/>
          </p:nvSpPr>
          <p:spPr>
            <a:xfrm>
              <a:off x="3995800" y="2962979"/>
              <a:ext cx="506120" cy="205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408" y="618"/>
                  </a:moveTo>
                  <a:lnTo>
                    <a:pt x="0" y="21600"/>
                  </a:lnTo>
                  <a:lnTo>
                    <a:pt x="7986" y="21038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F1B1D21F-9F9E-4003-9F56-7B0F395D867A}"/>
              </a:ext>
            </a:extLst>
          </p:cNvPr>
          <p:cNvSpPr/>
          <p:nvPr/>
        </p:nvSpPr>
        <p:spPr>
          <a:xfrm>
            <a:off x="1632727" y="3352733"/>
            <a:ext cx="646453" cy="646453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C2BF151-05E6-45A1-A638-A4C68795FFF1}"/>
              </a:ext>
            </a:extLst>
          </p:cNvPr>
          <p:cNvGrpSpPr/>
          <p:nvPr/>
        </p:nvGrpSpPr>
        <p:grpSpPr>
          <a:xfrm>
            <a:off x="6228243" y="1639095"/>
            <a:ext cx="1917373" cy="2621684"/>
            <a:chOff x="7239231" y="1840251"/>
            <a:chExt cx="2323869" cy="3177498"/>
          </a:xfrm>
        </p:grpSpPr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CAC1323E-BEDD-4883-9A56-A90C85C8A66A}"/>
                </a:ext>
              </a:extLst>
            </p:cNvPr>
            <p:cNvSpPr/>
            <p:nvPr/>
          </p:nvSpPr>
          <p:spPr>
            <a:xfrm>
              <a:off x="7239231" y="2410526"/>
              <a:ext cx="2323869" cy="260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extrusionOk="0">
                  <a:moveTo>
                    <a:pt x="18817" y="3593"/>
                  </a:moveTo>
                  <a:cubicBezTo>
                    <a:pt x="15935" y="-408"/>
                    <a:pt x="10783" y="12"/>
                    <a:pt x="10783" y="12"/>
                  </a:cubicBezTo>
                  <a:cubicBezTo>
                    <a:pt x="10783" y="12"/>
                    <a:pt x="5632" y="-408"/>
                    <a:pt x="2750" y="3593"/>
                  </a:cubicBezTo>
                  <a:lnTo>
                    <a:pt x="0" y="4492"/>
                  </a:lnTo>
                  <a:lnTo>
                    <a:pt x="2982" y="20772"/>
                  </a:lnTo>
                  <a:lnTo>
                    <a:pt x="4721" y="21192"/>
                  </a:lnTo>
                  <a:cubicBezTo>
                    <a:pt x="4721" y="21192"/>
                    <a:pt x="6808" y="20061"/>
                    <a:pt x="10800" y="20221"/>
                  </a:cubicBezTo>
                  <a:cubicBezTo>
                    <a:pt x="14792" y="20061"/>
                    <a:pt x="16879" y="21192"/>
                    <a:pt x="16879" y="21192"/>
                  </a:cubicBezTo>
                  <a:lnTo>
                    <a:pt x="18618" y="20772"/>
                  </a:lnTo>
                  <a:lnTo>
                    <a:pt x="21600" y="4492"/>
                  </a:lnTo>
                  <a:lnTo>
                    <a:pt x="18817" y="359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A880D600-FCE9-49DD-8230-969DE98E7473}"/>
                </a:ext>
              </a:extLst>
            </p:cNvPr>
            <p:cNvSpPr/>
            <p:nvPr/>
          </p:nvSpPr>
          <p:spPr>
            <a:xfrm>
              <a:off x="7363980" y="2410526"/>
              <a:ext cx="559583" cy="1261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45" y="19586"/>
                  </a:moveTo>
                  <a:lnTo>
                    <a:pt x="0" y="2471"/>
                  </a:lnTo>
                  <a:lnTo>
                    <a:pt x="1857" y="0"/>
                  </a:lnTo>
                  <a:lnTo>
                    <a:pt x="9837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DC44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4CED43F1-F3E9-4709-8EA4-00023C802E82}"/>
                </a:ext>
              </a:extLst>
            </p:cNvPr>
            <p:cNvSpPr/>
            <p:nvPr/>
          </p:nvSpPr>
          <p:spPr>
            <a:xfrm>
              <a:off x="7560011" y="2054104"/>
              <a:ext cx="572057" cy="1855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43"/>
                  </a:moveTo>
                  <a:lnTo>
                    <a:pt x="11910" y="21600"/>
                  </a:lnTo>
                  <a:lnTo>
                    <a:pt x="21600" y="21600"/>
                  </a:lnTo>
                  <a:lnTo>
                    <a:pt x="11910" y="0"/>
                  </a:lnTo>
                  <a:lnTo>
                    <a:pt x="5652" y="0"/>
                  </a:lnTo>
                  <a:close/>
                </a:path>
              </a:pathLst>
            </a:custGeom>
            <a:solidFill>
              <a:srgbClr val="F6AC4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4ED19894-8DEF-4C65-AB19-90361DCE2324}"/>
                </a:ext>
              </a:extLst>
            </p:cNvPr>
            <p:cNvSpPr/>
            <p:nvPr/>
          </p:nvSpPr>
          <p:spPr>
            <a:xfrm>
              <a:off x="8540170" y="1875895"/>
              <a:ext cx="336818" cy="196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30"/>
                  </a:moveTo>
                  <a:lnTo>
                    <a:pt x="8000" y="0"/>
                  </a:lnTo>
                  <a:lnTo>
                    <a:pt x="21600" y="275"/>
                  </a:lnTo>
                  <a:lnTo>
                    <a:pt x="14857" y="21600"/>
                  </a:lnTo>
                  <a:lnTo>
                    <a:pt x="0" y="21247"/>
                  </a:lnTo>
                  <a:close/>
                </a:path>
              </a:pathLst>
            </a:custGeom>
            <a:solidFill>
              <a:srgbClr val="F6AC4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E7FEAC4A-9EDF-47E6-85D0-A1F97AC63C1A}"/>
                </a:ext>
              </a:extLst>
            </p:cNvPr>
            <p:cNvSpPr/>
            <p:nvPr/>
          </p:nvSpPr>
          <p:spPr>
            <a:xfrm>
              <a:off x="8700559" y="2000642"/>
              <a:ext cx="397411" cy="1828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846" y="547"/>
                  </a:moveTo>
                  <a:lnTo>
                    <a:pt x="17338" y="0"/>
                  </a:lnTo>
                  <a:lnTo>
                    <a:pt x="21600" y="274"/>
                  </a:lnTo>
                  <a:lnTo>
                    <a:pt x="929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DC44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7680F8E6-51F6-4840-9E1D-A740193E7562}"/>
                </a:ext>
              </a:extLst>
            </p:cNvPr>
            <p:cNvSpPr/>
            <p:nvPr/>
          </p:nvSpPr>
          <p:spPr>
            <a:xfrm>
              <a:off x="8611454" y="2267956"/>
              <a:ext cx="755613" cy="1764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857" y="764"/>
                  </a:moveTo>
                  <a:lnTo>
                    <a:pt x="16353" y="0"/>
                  </a:lnTo>
                  <a:lnTo>
                    <a:pt x="21600" y="1331"/>
                  </a:lnTo>
                  <a:lnTo>
                    <a:pt x="4840" y="21600"/>
                  </a:lnTo>
                  <a:lnTo>
                    <a:pt x="0" y="21142"/>
                  </a:lnTo>
                  <a:close/>
                </a:path>
              </a:pathLst>
            </a:custGeom>
            <a:solidFill>
              <a:srgbClr val="F6AC4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5DAF68ED-1F53-4ECC-B40C-F5F4EEBC2555}"/>
                </a:ext>
              </a:extLst>
            </p:cNvPr>
            <p:cNvSpPr/>
            <p:nvPr/>
          </p:nvSpPr>
          <p:spPr>
            <a:xfrm>
              <a:off x="8094642" y="1840251"/>
              <a:ext cx="402759" cy="235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61"/>
                  </a:moveTo>
                  <a:lnTo>
                    <a:pt x="1912" y="310"/>
                  </a:lnTo>
                  <a:lnTo>
                    <a:pt x="12998" y="0"/>
                  </a:lnTo>
                  <a:lnTo>
                    <a:pt x="21600" y="2142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F6AC4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02C339F9-7E5C-46B1-A881-522FCC331CEE}"/>
                </a:ext>
              </a:extLst>
            </p:cNvPr>
            <p:cNvSpPr/>
            <p:nvPr/>
          </p:nvSpPr>
          <p:spPr>
            <a:xfrm>
              <a:off x="8825305" y="2463990"/>
              <a:ext cx="687896" cy="150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2" y="204"/>
                  </a:moveTo>
                  <a:lnTo>
                    <a:pt x="17067" y="0"/>
                  </a:lnTo>
                  <a:lnTo>
                    <a:pt x="21600" y="1226"/>
                  </a:lnTo>
                  <a:lnTo>
                    <a:pt x="7498" y="21600"/>
                  </a:lnTo>
                  <a:lnTo>
                    <a:pt x="0" y="20630"/>
                  </a:lnTo>
                  <a:close/>
                </a:path>
              </a:pathLst>
            </a:custGeom>
            <a:solidFill>
              <a:srgbClr val="FDC44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7E918700-10B3-44D5-8CF9-03666070C699}"/>
                </a:ext>
              </a:extLst>
            </p:cNvPr>
            <p:cNvSpPr/>
            <p:nvPr/>
          </p:nvSpPr>
          <p:spPr>
            <a:xfrm>
              <a:off x="8219389" y="2054104"/>
              <a:ext cx="388501" cy="197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72" y="1071"/>
                  </a:moveTo>
                  <a:lnTo>
                    <a:pt x="9908" y="0"/>
                  </a:lnTo>
                  <a:lnTo>
                    <a:pt x="21600" y="818"/>
                  </a:lnTo>
                  <a:lnTo>
                    <a:pt x="10998" y="21600"/>
                  </a:lnTo>
                  <a:lnTo>
                    <a:pt x="0" y="21405"/>
                  </a:lnTo>
                  <a:close/>
                </a:path>
              </a:pathLst>
            </a:custGeom>
            <a:solidFill>
              <a:srgbClr val="FDC44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28AF698F-67A6-4167-AD5A-53F74457D908}"/>
                </a:ext>
              </a:extLst>
            </p:cNvPr>
            <p:cNvSpPr/>
            <p:nvPr/>
          </p:nvSpPr>
          <p:spPr>
            <a:xfrm>
              <a:off x="7791684" y="2161032"/>
              <a:ext cx="481170" cy="1744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58"/>
                  </a:moveTo>
                  <a:lnTo>
                    <a:pt x="2640" y="0"/>
                  </a:lnTo>
                  <a:lnTo>
                    <a:pt x="13040" y="0"/>
                  </a:lnTo>
                  <a:lnTo>
                    <a:pt x="21600" y="21291"/>
                  </a:lnTo>
                  <a:lnTo>
                    <a:pt x="15440" y="21600"/>
                  </a:lnTo>
                  <a:close/>
                </a:path>
              </a:pathLst>
            </a:custGeom>
            <a:solidFill>
              <a:srgbClr val="FDC44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BEA99DF9-AA2E-42B9-8D5A-7E11A5CC1A9F}"/>
                </a:ext>
              </a:extLst>
            </p:cNvPr>
            <p:cNvSpPr/>
            <p:nvPr/>
          </p:nvSpPr>
          <p:spPr>
            <a:xfrm>
              <a:off x="8005538" y="2321421"/>
              <a:ext cx="488297" cy="1733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21"/>
                  </a:moveTo>
                  <a:lnTo>
                    <a:pt x="9539" y="21600"/>
                  </a:lnTo>
                  <a:lnTo>
                    <a:pt x="21600" y="21600"/>
                  </a:lnTo>
                  <a:lnTo>
                    <a:pt x="12613" y="289"/>
                  </a:lnTo>
                  <a:lnTo>
                    <a:pt x="5361" y="0"/>
                  </a:lnTo>
                  <a:close/>
                </a:path>
              </a:pathLst>
            </a:custGeom>
            <a:solidFill>
              <a:srgbClr val="FCE1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5F3D05DD-904B-4FC2-92EE-B0B4F84BEC1D}"/>
                </a:ext>
              </a:extLst>
            </p:cNvPr>
            <p:cNvSpPr/>
            <p:nvPr/>
          </p:nvSpPr>
          <p:spPr>
            <a:xfrm>
              <a:off x="8451064" y="2374884"/>
              <a:ext cx="324343" cy="1602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560" y="745"/>
                  </a:moveTo>
                  <a:lnTo>
                    <a:pt x="9376" y="0"/>
                  </a:lnTo>
                  <a:lnTo>
                    <a:pt x="21600" y="745"/>
                  </a:lnTo>
                  <a:lnTo>
                    <a:pt x="15073" y="21600"/>
                  </a:lnTo>
                  <a:lnTo>
                    <a:pt x="0" y="21216"/>
                  </a:lnTo>
                  <a:close/>
                </a:path>
              </a:pathLst>
            </a:custGeom>
            <a:solidFill>
              <a:srgbClr val="FCE1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FFFC9737-F753-4234-A5B3-BDF64FDF38CE}"/>
                </a:ext>
              </a:extLst>
            </p:cNvPr>
            <p:cNvSpPr/>
            <p:nvPr/>
          </p:nvSpPr>
          <p:spPr>
            <a:xfrm>
              <a:off x="7239231" y="2962979"/>
              <a:ext cx="2323869" cy="205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47" y="600"/>
                  </a:moveTo>
                  <a:lnTo>
                    <a:pt x="18420" y="600"/>
                  </a:lnTo>
                  <a:cubicBezTo>
                    <a:pt x="18420" y="600"/>
                    <a:pt x="17359" y="7481"/>
                    <a:pt x="10783" y="7481"/>
                  </a:cubicBezTo>
                  <a:cubicBezTo>
                    <a:pt x="4207" y="7481"/>
                    <a:pt x="3147" y="600"/>
                    <a:pt x="3147" y="600"/>
                  </a:cubicBezTo>
                  <a:lnTo>
                    <a:pt x="2220" y="600"/>
                  </a:lnTo>
                  <a:lnTo>
                    <a:pt x="0" y="0"/>
                  </a:lnTo>
                  <a:lnTo>
                    <a:pt x="2982" y="21056"/>
                  </a:lnTo>
                  <a:lnTo>
                    <a:pt x="4721" y="21600"/>
                  </a:lnTo>
                  <a:cubicBezTo>
                    <a:pt x="6410" y="20587"/>
                    <a:pt x="10800" y="20344"/>
                    <a:pt x="10800" y="20344"/>
                  </a:cubicBezTo>
                  <a:cubicBezTo>
                    <a:pt x="10800" y="20344"/>
                    <a:pt x="15190" y="20587"/>
                    <a:pt x="16879" y="21600"/>
                  </a:cubicBezTo>
                  <a:lnTo>
                    <a:pt x="18618" y="21056"/>
                  </a:lnTo>
                  <a:lnTo>
                    <a:pt x="21600" y="0"/>
                  </a:lnTo>
                  <a:lnTo>
                    <a:pt x="19347" y="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3C6443C5-6CAB-46FF-AFB7-A1F18FECCC38}"/>
                </a:ext>
              </a:extLst>
            </p:cNvPr>
            <p:cNvSpPr/>
            <p:nvPr/>
          </p:nvSpPr>
          <p:spPr>
            <a:xfrm>
              <a:off x="7239232" y="2962979"/>
              <a:ext cx="506120" cy="205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92" y="618"/>
                  </a:moveTo>
                  <a:lnTo>
                    <a:pt x="21600" y="21600"/>
                  </a:lnTo>
                  <a:lnTo>
                    <a:pt x="13690" y="210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F7A6F2B6-4AD2-44F1-8192-03B8A65124D9}"/>
                </a:ext>
              </a:extLst>
            </p:cNvPr>
            <p:cNvSpPr/>
            <p:nvPr/>
          </p:nvSpPr>
          <p:spPr>
            <a:xfrm>
              <a:off x="9056980" y="2962979"/>
              <a:ext cx="506120" cy="205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408" y="618"/>
                  </a:moveTo>
                  <a:lnTo>
                    <a:pt x="0" y="21600"/>
                  </a:lnTo>
                  <a:lnTo>
                    <a:pt x="7986" y="21038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</p:grpSp>
      <p:sp>
        <p:nvSpPr>
          <p:cNvPr id="106" name="Oval 105">
            <a:extLst>
              <a:ext uri="{FF2B5EF4-FFF2-40B4-BE49-F238E27FC236}">
                <a16:creationId xmlns:a16="http://schemas.microsoft.com/office/drawing/2014/main" id="{21E2C719-B7F9-415B-8FA4-CDD52084D3AE}"/>
              </a:ext>
            </a:extLst>
          </p:cNvPr>
          <p:cNvSpPr/>
          <p:nvPr/>
        </p:nvSpPr>
        <p:spPr>
          <a:xfrm>
            <a:off x="6854534" y="3352732"/>
            <a:ext cx="646453" cy="646453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2BD15F1-7677-41AE-8AC6-E0D34E7CD1C8}"/>
              </a:ext>
            </a:extLst>
          </p:cNvPr>
          <p:cNvGrpSpPr/>
          <p:nvPr/>
        </p:nvGrpSpPr>
        <p:grpSpPr>
          <a:xfrm>
            <a:off x="3613314" y="1639095"/>
            <a:ext cx="1917373" cy="2621684"/>
            <a:chOff x="4726462" y="1840251"/>
            <a:chExt cx="2323869" cy="3177498"/>
          </a:xfrm>
        </p:grpSpPr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DA9F639B-1BA9-4D7F-B9D2-7BB07E3B98A7}"/>
                </a:ext>
              </a:extLst>
            </p:cNvPr>
            <p:cNvSpPr/>
            <p:nvPr/>
          </p:nvSpPr>
          <p:spPr>
            <a:xfrm>
              <a:off x="4726462" y="2410526"/>
              <a:ext cx="2323869" cy="260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extrusionOk="0">
                  <a:moveTo>
                    <a:pt x="18817" y="3593"/>
                  </a:moveTo>
                  <a:cubicBezTo>
                    <a:pt x="15935" y="-408"/>
                    <a:pt x="10783" y="12"/>
                    <a:pt x="10783" y="12"/>
                  </a:cubicBezTo>
                  <a:cubicBezTo>
                    <a:pt x="10783" y="12"/>
                    <a:pt x="5632" y="-408"/>
                    <a:pt x="2750" y="3593"/>
                  </a:cubicBezTo>
                  <a:lnTo>
                    <a:pt x="0" y="4492"/>
                  </a:lnTo>
                  <a:lnTo>
                    <a:pt x="2982" y="20772"/>
                  </a:lnTo>
                  <a:lnTo>
                    <a:pt x="4721" y="21192"/>
                  </a:lnTo>
                  <a:cubicBezTo>
                    <a:pt x="4721" y="21192"/>
                    <a:pt x="6808" y="20061"/>
                    <a:pt x="10800" y="20221"/>
                  </a:cubicBezTo>
                  <a:cubicBezTo>
                    <a:pt x="14792" y="20061"/>
                    <a:pt x="16879" y="21192"/>
                    <a:pt x="16879" y="21192"/>
                  </a:cubicBezTo>
                  <a:lnTo>
                    <a:pt x="18618" y="20772"/>
                  </a:lnTo>
                  <a:lnTo>
                    <a:pt x="21600" y="4492"/>
                  </a:lnTo>
                  <a:lnTo>
                    <a:pt x="18817" y="359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5743427C-EA13-4DCE-8BE7-F452C7ACA4A2}"/>
                </a:ext>
              </a:extLst>
            </p:cNvPr>
            <p:cNvSpPr/>
            <p:nvPr/>
          </p:nvSpPr>
          <p:spPr>
            <a:xfrm>
              <a:off x="6080864" y="2267956"/>
              <a:ext cx="753831" cy="1764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889" y="764"/>
                  </a:moveTo>
                  <a:lnTo>
                    <a:pt x="16340" y="0"/>
                  </a:lnTo>
                  <a:lnTo>
                    <a:pt x="21600" y="1331"/>
                  </a:lnTo>
                  <a:lnTo>
                    <a:pt x="4800" y="21600"/>
                  </a:lnTo>
                  <a:lnTo>
                    <a:pt x="0" y="21142"/>
                  </a:lnTo>
                  <a:close/>
                </a:path>
              </a:pathLst>
            </a:custGeom>
            <a:solidFill>
              <a:srgbClr val="F6AC4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404A50BC-A758-4A93-8FE3-2F08B2045AD3}"/>
                </a:ext>
              </a:extLst>
            </p:cNvPr>
            <p:cNvSpPr/>
            <p:nvPr/>
          </p:nvSpPr>
          <p:spPr>
            <a:xfrm>
              <a:off x="5564051" y="1840251"/>
              <a:ext cx="402759" cy="235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61"/>
                  </a:moveTo>
                  <a:lnTo>
                    <a:pt x="1912" y="310"/>
                  </a:lnTo>
                  <a:lnTo>
                    <a:pt x="12998" y="0"/>
                  </a:lnTo>
                  <a:lnTo>
                    <a:pt x="21600" y="2142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F6AC4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DDA1ECA7-2BBF-4C44-ADFF-A1E5D932334C}"/>
                </a:ext>
              </a:extLst>
            </p:cNvPr>
            <p:cNvSpPr/>
            <p:nvPr/>
          </p:nvSpPr>
          <p:spPr>
            <a:xfrm>
              <a:off x="6294715" y="2463990"/>
              <a:ext cx="687896" cy="150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2" y="204"/>
                  </a:moveTo>
                  <a:lnTo>
                    <a:pt x="17067" y="0"/>
                  </a:lnTo>
                  <a:lnTo>
                    <a:pt x="21600" y="1226"/>
                  </a:lnTo>
                  <a:lnTo>
                    <a:pt x="7498" y="21600"/>
                  </a:lnTo>
                  <a:lnTo>
                    <a:pt x="0" y="20630"/>
                  </a:lnTo>
                  <a:close/>
                </a:path>
              </a:pathLst>
            </a:custGeom>
            <a:solidFill>
              <a:srgbClr val="FDC44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33ED4CA6-C252-4D2C-8973-20B26457FCD3}"/>
                </a:ext>
              </a:extLst>
            </p:cNvPr>
            <p:cNvSpPr/>
            <p:nvPr/>
          </p:nvSpPr>
          <p:spPr>
            <a:xfrm>
              <a:off x="5688799" y="2054104"/>
              <a:ext cx="386718" cy="197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86" y="1071"/>
                  </a:moveTo>
                  <a:lnTo>
                    <a:pt x="9954" y="0"/>
                  </a:lnTo>
                  <a:lnTo>
                    <a:pt x="21600" y="818"/>
                  </a:lnTo>
                  <a:lnTo>
                    <a:pt x="11049" y="21600"/>
                  </a:lnTo>
                  <a:lnTo>
                    <a:pt x="0" y="21405"/>
                  </a:lnTo>
                  <a:close/>
                </a:path>
              </a:pathLst>
            </a:custGeom>
            <a:solidFill>
              <a:srgbClr val="FDC44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809463B4-904E-4754-BD42-7EA077CFDA16}"/>
                </a:ext>
              </a:extLst>
            </p:cNvPr>
            <p:cNvSpPr/>
            <p:nvPr/>
          </p:nvSpPr>
          <p:spPr>
            <a:xfrm>
              <a:off x="5920474" y="2374884"/>
              <a:ext cx="324343" cy="1602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679" y="745"/>
                  </a:moveTo>
                  <a:lnTo>
                    <a:pt x="9376" y="0"/>
                  </a:lnTo>
                  <a:lnTo>
                    <a:pt x="21600" y="745"/>
                  </a:lnTo>
                  <a:lnTo>
                    <a:pt x="15073" y="21600"/>
                  </a:lnTo>
                  <a:lnTo>
                    <a:pt x="0" y="21216"/>
                  </a:lnTo>
                  <a:close/>
                </a:path>
              </a:pathLst>
            </a:custGeom>
            <a:solidFill>
              <a:srgbClr val="FCE1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79D8AFD4-28BD-439F-B3C1-4AE136E553E0}"/>
                </a:ext>
              </a:extLst>
            </p:cNvPr>
            <p:cNvSpPr/>
            <p:nvPr/>
          </p:nvSpPr>
          <p:spPr>
            <a:xfrm>
              <a:off x="4726462" y="2962979"/>
              <a:ext cx="2323869" cy="205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64" y="600"/>
                  </a:moveTo>
                  <a:lnTo>
                    <a:pt x="18436" y="600"/>
                  </a:lnTo>
                  <a:cubicBezTo>
                    <a:pt x="18436" y="600"/>
                    <a:pt x="17376" y="7481"/>
                    <a:pt x="10800" y="7481"/>
                  </a:cubicBezTo>
                  <a:cubicBezTo>
                    <a:pt x="4224" y="7481"/>
                    <a:pt x="3164" y="600"/>
                    <a:pt x="3164" y="600"/>
                  </a:cubicBezTo>
                  <a:lnTo>
                    <a:pt x="2220" y="600"/>
                  </a:lnTo>
                  <a:lnTo>
                    <a:pt x="0" y="0"/>
                  </a:lnTo>
                  <a:lnTo>
                    <a:pt x="2982" y="21056"/>
                  </a:lnTo>
                  <a:lnTo>
                    <a:pt x="4721" y="21600"/>
                  </a:lnTo>
                  <a:cubicBezTo>
                    <a:pt x="6410" y="20587"/>
                    <a:pt x="10800" y="20344"/>
                    <a:pt x="10800" y="20344"/>
                  </a:cubicBezTo>
                  <a:cubicBezTo>
                    <a:pt x="10800" y="20344"/>
                    <a:pt x="15190" y="20587"/>
                    <a:pt x="16879" y="21600"/>
                  </a:cubicBezTo>
                  <a:lnTo>
                    <a:pt x="18618" y="21056"/>
                  </a:lnTo>
                  <a:lnTo>
                    <a:pt x="21600" y="0"/>
                  </a:lnTo>
                  <a:lnTo>
                    <a:pt x="19364" y="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E0AC48AD-676A-456C-B1DF-C87C904C1A9C}"/>
                </a:ext>
              </a:extLst>
            </p:cNvPr>
            <p:cNvSpPr/>
            <p:nvPr/>
          </p:nvSpPr>
          <p:spPr>
            <a:xfrm>
              <a:off x="4726463" y="2962979"/>
              <a:ext cx="507900" cy="205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56" y="618"/>
                  </a:moveTo>
                  <a:lnTo>
                    <a:pt x="21600" y="21600"/>
                  </a:lnTo>
                  <a:lnTo>
                    <a:pt x="13642" y="210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908829CB-B072-47FA-865A-C6D9D3332934}"/>
                </a:ext>
              </a:extLst>
            </p:cNvPr>
            <p:cNvSpPr/>
            <p:nvPr/>
          </p:nvSpPr>
          <p:spPr>
            <a:xfrm>
              <a:off x="6542426" y="2962979"/>
              <a:ext cx="506120" cy="205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408" y="618"/>
                  </a:moveTo>
                  <a:lnTo>
                    <a:pt x="0" y="21600"/>
                  </a:lnTo>
                  <a:lnTo>
                    <a:pt x="7910" y="21038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</p:grpSp>
      <p:sp>
        <p:nvSpPr>
          <p:cNvPr id="107" name="Oval 106">
            <a:extLst>
              <a:ext uri="{FF2B5EF4-FFF2-40B4-BE49-F238E27FC236}">
                <a16:creationId xmlns:a16="http://schemas.microsoft.com/office/drawing/2014/main" id="{F0B92EEF-8701-4C58-8C26-6A274FE87C1C}"/>
              </a:ext>
            </a:extLst>
          </p:cNvPr>
          <p:cNvSpPr/>
          <p:nvPr/>
        </p:nvSpPr>
        <p:spPr>
          <a:xfrm>
            <a:off x="4248774" y="3352732"/>
            <a:ext cx="646453" cy="646453"/>
          </a:xfrm>
          <a:prstGeom prst="ellipse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7" name="Graphic 104" descr="Rocket">
            <a:extLst>
              <a:ext uri="{FF2B5EF4-FFF2-40B4-BE49-F238E27FC236}">
                <a16:creationId xmlns:a16="http://schemas.microsoft.com/office/drawing/2014/main" id="{15B973AC-B810-4DC6-8B10-9DCBD4B6ABB7}"/>
              </a:ext>
            </a:extLst>
          </p:cNvPr>
          <p:cNvGrpSpPr/>
          <p:nvPr/>
        </p:nvGrpSpPr>
        <p:grpSpPr>
          <a:xfrm>
            <a:off x="1737498" y="3457504"/>
            <a:ext cx="436909" cy="436909"/>
            <a:chOff x="1737498" y="3457504"/>
            <a:chExt cx="436909" cy="43690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5DD8F99-7F10-4220-BF8B-431E408C65B7}"/>
                </a:ext>
              </a:extLst>
            </p:cNvPr>
            <p:cNvSpPr/>
            <p:nvPr/>
          </p:nvSpPr>
          <p:spPr>
            <a:xfrm>
              <a:off x="2055622" y="3493324"/>
              <a:ext cx="83495" cy="80233"/>
            </a:xfrm>
            <a:custGeom>
              <a:avLst/>
              <a:gdLst>
                <a:gd name="connsiteX0" fmla="*/ 81465 w 83495"/>
                <a:gd name="connsiteY0" fmla="*/ 2409 h 80233"/>
                <a:gd name="connsiteX1" fmla="*/ 0 w 83495"/>
                <a:gd name="connsiteY1" fmla="*/ 12422 h 80233"/>
                <a:gd name="connsiteX2" fmla="*/ 37319 w 83495"/>
                <a:gd name="connsiteY2" fmla="*/ 42004 h 80233"/>
                <a:gd name="connsiteX3" fmla="*/ 67357 w 83495"/>
                <a:gd name="connsiteY3" fmla="*/ 80234 h 80233"/>
                <a:gd name="connsiteX4" fmla="*/ 81465 w 83495"/>
                <a:gd name="connsiteY4" fmla="*/ 2409 h 80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495" h="80233">
                  <a:moveTo>
                    <a:pt x="81465" y="2409"/>
                  </a:moveTo>
                  <a:cubicBezTo>
                    <a:pt x="75094" y="-3962"/>
                    <a:pt x="34134" y="3319"/>
                    <a:pt x="0" y="12422"/>
                  </a:cubicBezTo>
                  <a:cubicBezTo>
                    <a:pt x="12288" y="19704"/>
                    <a:pt x="25031" y="29716"/>
                    <a:pt x="37319" y="42004"/>
                  </a:cubicBezTo>
                  <a:cubicBezTo>
                    <a:pt x="50062" y="54747"/>
                    <a:pt x="60075" y="67491"/>
                    <a:pt x="67357" y="80234"/>
                  </a:cubicBezTo>
                  <a:cubicBezTo>
                    <a:pt x="76459" y="45190"/>
                    <a:pt x="88292" y="8781"/>
                    <a:pt x="81465" y="2409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3496770-86FA-41A2-89A5-A07D2AB93607}"/>
                </a:ext>
              </a:extLst>
            </p:cNvPr>
            <p:cNvSpPr/>
            <p:nvPr/>
          </p:nvSpPr>
          <p:spPr>
            <a:xfrm>
              <a:off x="1772572" y="3618443"/>
              <a:ext cx="111016" cy="106184"/>
            </a:xfrm>
            <a:custGeom>
              <a:avLst/>
              <a:gdLst>
                <a:gd name="connsiteX0" fmla="*/ 111017 w 111016"/>
                <a:gd name="connsiteY0" fmla="*/ 6997 h 106184"/>
                <a:gd name="connsiteX1" fmla="*/ 95543 w 111016"/>
                <a:gd name="connsiteY1" fmla="*/ 1081 h 106184"/>
                <a:gd name="connsiteX2" fmla="*/ 77339 w 111016"/>
                <a:gd name="connsiteY2" fmla="*/ 4722 h 106184"/>
                <a:gd name="connsiteX3" fmla="*/ 4976 w 111016"/>
                <a:gd name="connsiteY3" fmla="*/ 77085 h 106184"/>
                <a:gd name="connsiteX4" fmla="*/ 20449 w 111016"/>
                <a:gd name="connsiteY4" fmla="*/ 105757 h 106184"/>
                <a:gd name="connsiteX5" fmla="*/ 80980 w 111016"/>
                <a:gd name="connsiteY5" fmla="*/ 92104 h 106184"/>
                <a:gd name="connsiteX6" fmla="*/ 111017 w 111016"/>
                <a:gd name="connsiteY6" fmla="*/ 6997 h 106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016" h="106184">
                  <a:moveTo>
                    <a:pt x="111017" y="6997"/>
                  </a:moveTo>
                  <a:lnTo>
                    <a:pt x="95543" y="1081"/>
                  </a:lnTo>
                  <a:cubicBezTo>
                    <a:pt x="89172" y="-1195"/>
                    <a:pt x="82345" y="171"/>
                    <a:pt x="77339" y="4722"/>
                  </a:cubicBezTo>
                  <a:lnTo>
                    <a:pt x="4976" y="77085"/>
                  </a:lnTo>
                  <a:cubicBezTo>
                    <a:pt x="-6857" y="88918"/>
                    <a:pt x="4065" y="109398"/>
                    <a:pt x="20449" y="105757"/>
                  </a:cubicBezTo>
                  <a:lnTo>
                    <a:pt x="80980" y="92104"/>
                  </a:lnTo>
                  <a:cubicBezTo>
                    <a:pt x="85986" y="69348"/>
                    <a:pt x="94178" y="38855"/>
                    <a:pt x="111017" y="6997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DE31E94C-1B38-459E-BA34-0F44A43D24C1}"/>
                </a:ext>
              </a:extLst>
            </p:cNvPr>
            <p:cNvSpPr/>
            <p:nvPr/>
          </p:nvSpPr>
          <p:spPr>
            <a:xfrm>
              <a:off x="1906364" y="3744225"/>
              <a:ext cx="106394" cy="114402"/>
            </a:xfrm>
            <a:custGeom>
              <a:avLst/>
              <a:gdLst>
                <a:gd name="connsiteX0" fmla="*/ 97830 w 106394"/>
                <a:gd name="connsiteY0" fmla="*/ 0 h 114402"/>
                <a:gd name="connsiteX1" fmla="*/ 14544 w 106394"/>
                <a:gd name="connsiteY1" fmla="*/ 29127 h 114402"/>
                <a:gd name="connsiteX2" fmla="*/ 436 w 106394"/>
                <a:gd name="connsiteY2" fmla="*/ 93753 h 114402"/>
                <a:gd name="connsiteX3" fmla="*/ 29108 w 106394"/>
                <a:gd name="connsiteY3" fmla="*/ 109227 h 114402"/>
                <a:gd name="connsiteX4" fmla="*/ 101471 w 106394"/>
                <a:gd name="connsiteY4" fmla="*/ 36864 h 114402"/>
                <a:gd name="connsiteX5" fmla="*/ 105112 w 106394"/>
                <a:gd name="connsiteY5" fmla="*/ 18660 h 114402"/>
                <a:gd name="connsiteX6" fmla="*/ 97830 w 106394"/>
                <a:gd name="connsiteY6" fmla="*/ 0 h 114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394" h="114402">
                  <a:moveTo>
                    <a:pt x="97830" y="0"/>
                  </a:moveTo>
                  <a:cubicBezTo>
                    <a:pt x="67337" y="15929"/>
                    <a:pt x="38210" y="24576"/>
                    <a:pt x="14544" y="29127"/>
                  </a:cubicBezTo>
                  <a:lnTo>
                    <a:pt x="436" y="93753"/>
                  </a:lnTo>
                  <a:cubicBezTo>
                    <a:pt x="-3205" y="110137"/>
                    <a:pt x="16820" y="121515"/>
                    <a:pt x="29108" y="109227"/>
                  </a:cubicBezTo>
                  <a:lnTo>
                    <a:pt x="101471" y="36864"/>
                  </a:lnTo>
                  <a:cubicBezTo>
                    <a:pt x="106022" y="32313"/>
                    <a:pt x="107842" y="25031"/>
                    <a:pt x="105112" y="18660"/>
                  </a:cubicBezTo>
                  <a:lnTo>
                    <a:pt x="97830" y="0"/>
                  </a:ln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A7CE2FF-E4D4-4565-8CFF-7674AE726799}"/>
                </a:ext>
              </a:extLst>
            </p:cNvPr>
            <p:cNvSpPr/>
            <p:nvPr/>
          </p:nvSpPr>
          <p:spPr>
            <a:xfrm>
              <a:off x="1869480" y="3513938"/>
              <a:ext cx="244851" cy="244395"/>
            </a:xfrm>
            <a:custGeom>
              <a:avLst/>
              <a:gdLst>
                <a:gd name="connsiteX0" fmla="*/ 161565 w 244851"/>
                <a:gd name="connsiteY0" fmla="*/ 0 h 244395"/>
                <a:gd name="connsiteX1" fmla="*/ 74639 w 244851"/>
                <a:gd name="connsiteY1" fmla="*/ 59165 h 244395"/>
                <a:gd name="connsiteX2" fmla="*/ 0 w 244851"/>
                <a:gd name="connsiteY2" fmla="*/ 216179 h 244395"/>
                <a:gd name="connsiteX3" fmla="*/ 28217 w 244851"/>
                <a:gd name="connsiteY3" fmla="*/ 244396 h 244395"/>
                <a:gd name="connsiteX4" fmla="*/ 185686 w 244851"/>
                <a:gd name="connsiteY4" fmla="*/ 170212 h 244395"/>
                <a:gd name="connsiteX5" fmla="*/ 244851 w 244851"/>
                <a:gd name="connsiteY5" fmla="*/ 83741 h 244395"/>
                <a:gd name="connsiteX6" fmla="*/ 210262 w 244851"/>
                <a:gd name="connsiteY6" fmla="*/ 33678 h 244395"/>
                <a:gd name="connsiteX7" fmla="*/ 161565 w 244851"/>
                <a:gd name="connsiteY7" fmla="*/ 0 h 244395"/>
                <a:gd name="connsiteX8" fmla="*/ 184776 w 244851"/>
                <a:gd name="connsiteY8" fmla="*/ 98305 h 244395"/>
                <a:gd name="connsiteX9" fmla="*/ 146091 w 244851"/>
                <a:gd name="connsiteY9" fmla="*/ 98305 h 244395"/>
                <a:gd name="connsiteX10" fmla="*/ 146091 w 244851"/>
                <a:gd name="connsiteY10" fmla="*/ 59620 h 244395"/>
                <a:gd name="connsiteX11" fmla="*/ 184776 w 244851"/>
                <a:gd name="connsiteY11" fmla="*/ 59620 h 244395"/>
                <a:gd name="connsiteX12" fmla="*/ 184776 w 244851"/>
                <a:gd name="connsiteY12" fmla="*/ 98305 h 244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4851" h="244395">
                  <a:moveTo>
                    <a:pt x="161565" y="0"/>
                  </a:moveTo>
                  <a:cubicBezTo>
                    <a:pt x="134714" y="10923"/>
                    <a:pt x="104221" y="29582"/>
                    <a:pt x="74639" y="59165"/>
                  </a:cubicBezTo>
                  <a:cubicBezTo>
                    <a:pt x="20480" y="113323"/>
                    <a:pt x="4551" y="178860"/>
                    <a:pt x="0" y="216179"/>
                  </a:cubicBezTo>
                  <a:lnTo>
                    <a:pt x="28217" y="244396"/>
                  </a:lnTo>
                  <a:cubicBezTo>
                    <a:pt x="65536" y="239845"/>
                    <a:pt x="131528" y="224371"/>
                    <a:pt x="185686" y="170212"/>
                  </a:cubicBezTo>
                  <a:cubicBezTo>
                    <a:pt x="215269" y="140630"/>
                    <a:pt x="233928" y="110593"/>
                    <a:pt x="244851" y="83741"/>
                  </a:cubicBezTo>
                  <a:cubicBezTo>
                    <a:pt x="238935" y="68722"/>
                    <a:pt x="227102" y="50973"/>
                    <a:pt x="210262" y="33678"/>
                  </a:cubicBezTo>
                  <a:cubicBezTo>
                    <a:pt x="193878" y="17749"/>
                    <a:pt x="176584" y="5916"/>
                    <a:pt x="161565" y="0"/>
                  </a:cubicBezTo>
                  <a:close/>
                  <a:moveTo>
                    <a:pt x="184776" y="98305"/>
                  </a:moveTo>
                  <a:cubicBezTo>
                    <a:pt x="174309" y="108772"/>
                    <a:pt x="157014" y="108772"/>
                    <a:pt x="146091" y="98305"/>
                  </a:cubicBezTo>
                  <a:cubicBezTo>
                    <a:pt x="135624" y="87837"/>
                    <a:pt x="135624" y="70543"/>
                    <a:pt x="146091" y="59620"/>
                  </a:cubicBezTo>
                  <a:cubicBezTo>
                    <a:pt x="156559" y="49152"/>
                    <a:pt x="173853" y="49152"/>
                    <a:pt x="184776" y="59620"/>
                  </a:cubicBezTo>
                  <a:cubicBezTo>
                    <a:pt x="195244" y="70543"/>
                    <a:pt x="195244" y="87837"/>
                    <a:pt x="184776" y="98305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37B71BA-D5D3-4F69-B12C-282BE538836F}"/>
                </a:ext>
              </a:extLst>
            </p:cNvPr>
            <p:cNvSpPr/>
            <p:nvPr/>
          </p:nvSpPr>
          <p:spPr>
            <a:xfrm>
              <a:off x="1815876" y="3747117"/>
              <a:ext cx="64820" cy="64955"/>
            </a:xfrm>
            <a:custGeom>
              <a:avLst/>
              <a:gdLst>
                <a:gd name="connsiteX0" fmla="*/ 53149 w 64820"/>
                <a:gd name="connsiteY0" fmla="*/ 11672 h 64955"/>
                <a:gd name="connsiteX1" fmla="*/ 31759 w 64820"/>
                <a:gd name="connsiteY1" fmla="*/ 7121 h 64955"/>
                <a:gd name="connsiteX2" fmla="*/ 1266 w 64820"/>
                <a:gd name="connsiteY2" fmla="*/ 63555 h 64955"/>
                <a:gd name="connsiteX3" fmla="*/ 57700 w 64820"/>
                <a:gd name="connsiteY3" fmla="*/ 33062 h 64955"/>
                <a:gd name="connsiteX4" fmla="*/ 53149 w 64820"/>
                <a:gd name="connsiteY4" fmla="*/ 11672 h 64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820" h="64955">
                  <a:moveTo>
                    <a:pt x="53149" y="11672"/>
                  </a:moveTo>
                  <a:cubicBezTo>
                    <a:pt x="45867" y="4390"/>
                    <a:pt x="46778" y="-7898"/>
                    <a:pt x="31759" y="7121"/>
                  </a:cubicBezTo>
                  <a:cubicBezTo>
                    <a:pt x="16740" y="22139"/>
                    <a:pt x="-5561" y="56273"/>
                    <a:pt x="1266" y="63555"/>
                  </a:cubicBezTo>
                  <a:cubicBezTo>
                    <a:pt x="8548" y="70837"/>
                    <a:pt x="42682" y="48081"/>
                    <a:pt x="57700" y="33062"/>
                  </a:cubicBezTo>
                  <a:cubicBezTo>
                    <a:pt x="72719" y="17588"/>
                    <a:pt x="60431" y="18499"/>
                    <a:pt x="53149" y="11672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" name="Graphic 102" descr="Users">
            <a:extLst>
              <a:ext uri="{FF2B5EF4-FFF2-40B4-BE49-F238E27FC236}">
                <a16:creationId xmlns:a16="http://schemas.microsoft.com/office/drawing/2014/main" id="{046CB86C-E1B1-47FF-A03B-DA08995DA53B}"/>
              </a:ext>
            </a:extLst>
          </p:cNvPr>
          <p:cNvGrpSpPr/>
          <p:nvPr/>
        </p:nvGrpSpPr>
        <p:grpSpPr>
          <a:xfrm>
            <a:off x="7004395" y="3556718"/>
            <a:ext cx="382295" cy="238480"/>
            <a:chOff x="7004395" y="3556718"/>
            <a:chExt cx="382295" cy="238480"/>
          </a:xfrm>
          <a:solidFill>
            <a:srgbClr val="000000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3B2D796-043F-4B16-8028-AB7C2C9F458A}"/>
                </a:ext>
              </a:extLst>
            </p:cNvPr>
            <p:cNvSpPr/>
            <p:nvPr/>
          </p:nvSpPr>
          <p:spPr>
            <a:xfrm>
              <a:off x="7045356" y="3556718"/>
              <a:ext cx="81920" cy="81920"/>
            </a:xfrm>
            <a:custGeom>
              <a:avLst/>
              <a:gdLst>
                <a:gd name="connsiteX0" fmla="*/ 81920 w 81920"/>
                <a:gd name="connsiteY0" fmla="*/ 40960 h 81920"/>
                <a:gd name="connsiteX1" fmla="*/ 40960 w 81920"/>
                <a:gd name="connsiteY1" fmla="*/ 81921 h 81920"/>
                <a:gd name="connsiteX2" fmla="*/ 0 w 81920"/>
                <a:gd name="connsiteY2" fmla="*/ 40960 h 81920"/>
                <a:gd name="connsiteX3" fmla="*/ 40960 w 81920"/>
                <a:gd name="connsiteY3" fmla="*/ 0 h 81920"/>
                <a:gd name="connsiteX4" fmla="*/ 81920 w 81920"/>
                <a:gd name="connsiteY4" fmla="*/ 40960 h 81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920" h="81920">
                  <a:moveTo>
                    <a:pt x="81920" y="40960"/>
                  </a:moveTo>
                  <a:cubicBezTo>
                    <a:pt x="81920" y="63582"/>
                    <a:pt x="63582" y="81921"/>
                    <a:pt x="40960" y="81921"/>
                  </a:cubicBezTo>
                  <a:cubicBezTo>
                    <a:pt x="18339" y="81921"/>
                    <a:pt x="0" y="63582"/>
                    <a:pt x="0" y="40960"/>
                  </a:cubicBezTo>
                  <a:cubicBezTo>
                    <a:pt x="0" y="18339"/>
                    <a:pt x="18339" y="0"/>
                    <a:pt x="40960" y="0"/>
                  </a:cubicBezTo>
                  <a:cubicBezTo>
                    <a:pt x="63582" y="0"/>
                    <a:pt x="81920" y="18339"/>
                    <a:pt x="81920" y="40960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A380762-09E0-4A49-B2ED-31FE771BA294}"/>
                </a:ext>
              </a:extLst>
            </p:cNvPr>
            <p:cNvSpPr/>
            <p:nvPr/>
          </p:nvSpPr>
          <p:spPr>
            <a:xfrm>
              <a:off x="7263810" y="3556718"/>
              <a:ext cx="81920" cy="81920"/>
            </a:xfrm>
            <a:custGeom>
              <a:avLst/>
              <a:gdLst>
                <a:gd name="connsiteX0" fmla="*/ 81920 w 81920"/>
                <a:gd name="connsiteY0" fmla="*/ 40960 h 81920"/>
                <a:gd name="connsiteX1" fmla="*/ 40960 w 81920"/>
                <a:gd name="connsiteY1" fmla="*/ 81921 h 81920"/>
                <a:gd name="connsiteX2" fmla="*/ 0 w 81920"/>
                <a:gd name="connsiteY2" fmla="*/ 40960 h 81920"/>
                <a:gd name="connsiteX3" fmla="*/ 40960 w 81920"/>
                <a:gd name="connsiteY3" fmla="*/ 0 h 81920"/>
                <a:gd name="connsiteX4" fmla="*/ 81920 w 81920"/>
                <a:gd name="connsiteY4" fmla="*/ 40960 h 81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920" h="81920">
                  <a:moveTo>
                    <a:pt x="81920" y="40960"/>
                  </a:moveTo>
                  <a:cubicBezTo>
                    <a:pt x="81920" y="63582"/>
                    <a:pt x="63582" y="81921"/>
                    <a:pt x="40960" y="81921"/>
                  </a:cubicBezTo>
                  <a:cubicBezTo>
                    <a:pt x="18339" y="81921"/>
                    <a:pt x="0" y="63582"/>
                    <a:pt x="0" y="40960"/>
                  </a:cubicBezTo>
                  <a:cubicBezTo>
                    <a:pt x="0" y="18339"/>
                    <a:pt x="18339" y="0"/>
                    <a:pt x="40960" y="0"/>
                  </a:cubicBezTo>
                  <a:cubicBezTo>
                    <a:pt x="63582" y="0"/>
                    <a:pt x="81920" y="18339"/>
                    <a:pt x="81920" y="40960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5B95656-7B5C-4929-AA42-A987972BCD33}"/>
                </a:ext>
              </a:extLst>
            </p:cNvPr>
            <p:cNvSpPr/>
            <p:nvPr/>
          </p:nvSpPr>
          <p:spPr>
            <a:xfrm>
              <a:off x="7113623" y="3713278"/>
              <a:ext cx="163840" cy="81920"/>
            </a:xfrm>
            <a:custGeom>
              <a:avLst/>
              <a:gdLst>
                <a:gd name="connsiteX0" fmla="*/ 163841 w 163840"/>
                <a:gd name="connsiteY0" fmla="*/ 81921 h 81920"/>
                <a:gd name="connsiteX1" fmla="*/ 163841 w 163840"/>
                <a:gd name="connsiteY1" fmla="*/ 40960 h 81920"/>
                <a:gd name="connsiteX2" fmla="*/ 155649 w 163840"/>
                <a:gd name="connsiteY2" fmla="*/ 24576 h 81920"/>
                <a:gd name="connsiteX3" fmla="*/ 115599 w 163840"/>
                <a:gd name="connsiteY3" fmla="*/ 5461 h 81920"/>
                <a:gd name="connsiteX4" fmla="*/ 81920 w 163840"/>
                <a:gd name="connsiteY4" fmla="*/ 0 h 81920"/>
                <a:gd name="connsiteX5" fmla="*/ 48242 w 163840"/>
                <a:gd name="connsiteY5" fmla="*/ 5461 h 81920"/>
                <a:gd name="connsiteX6" fmla="*/ 8192 w 163840"/>
                <a:gd name="connsiteY6" fmla="*/ 24576 h 81920"/>
                <a:gd name="connsiteX7" fmla="*/ 0 w 163840"/>
                <a:gd name="connsiteY7" fmla="*/ 40960 h 81920"/>
                <a:gd name="connsiteX8" fmla="*/ 0 w 163840"/>
                <a:gd name="connsiteY8" fmla="*/ 81921 h 81920"/>
                <a:gd name="connsiteX9" fmla="*/ 163841 w 163840"/>
                <a:gd name="connsiteY9" fmla="*/ 81921 h 81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3840" h="81920">
                  <a:moveTo>
                    <a:pt x="163841" y="81921"/>
                  </a:moveTo>
                  <a:lnTo>
                    <a:pt x="163841" y="40960"/>
                  </a:lnTo>
                  <a:cubicBezTo>
                    <a:pt x="163841" y="34589"/>
                    <a:pt x="161110" y="28217"/>
                    <a:pt x="155649" y="24576"/>
                  </a:cubicBezTo>
                  <a:cubicBezTo>
                    <a:pt x="144726" y="15474"/>
                    <a:pt x="130162" y="9102"/>
                    <a:pt x="115599" y="5461"/>
                  </a:cubicBezTo>
                  <a:cubicBezTo>
                    <a:pt x="105586" y="2731"/>
                    <a:pt x="93753" y="0"/>
                    <a:pt x="81920" y="0"/>
                  </a:cubicBezTo>
                  <a:cubicBezTo>
                    <a:pt x="70998" y="0"/>
                    <a:pt x="59165" y="1820"/>
                    <a:pt x="48242" y="5461"/>
                  </a:cubicBezTo>
                  <a:cubicBezTo>
                    <a:pt x="33678" y="9102"/>
                    <a:pt x="20025" y="16384"/>
                    <a:pt x="8192" y="24576"/>
                  </a:cubicBezTo>
                  <a:cubicBezTo>
                    <a:pt x="2731" y="29127"/>
                    <a:pt x="0" y="34589"/>
                    <a:pt x="0" y="40960"/>
                  </a:cubicBezTo>
                  <a:lnTo>
                    <a:pt x="0" y="81921"/>
                  </a:lnTo>
                  <a:lnTo>
                    <a:pt x="163841" y="81921"/>
                  </a:ln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B3611EC-8BB8-4CDD-A209-B9A563311167}"/>
                </a:ext>
              </a:extLst>
            </p:cNvPr>
            <p:cNvSpPr/>
            <p:nvPr/>
          </p:nvSpPr>
          <p:spPr>
            <a:xfrm>
              <a:off x="7154583" y="3620435"/>
              <a:ext cx="81920" cy="81920"/>
            </a:xfrm>
            <a:custGeom>
              <a:avLst/>
              <a:gdLst>
                <a:gd name="connsiteX0" fmla="*/ 81920 w 81920"/>
                <a:gd name="connsiteY0" fmla="*/ 40960 h 81920"/>
                <a:gd name="connsiteX1" fmla="*/ 40960 w 81920"/>
                <a:gd name="connsiteY1" fmla="*/ 81921 h 81920"/>
                <a:gd name="connsiteX2" fmla="*/ 0 w 81920"/>
                <a:gd name="connsiteY2" fmla="*/ 40960 h 81920"/>
                <a:gd name="connsiteX3" fmla="*/ 40960 w 81920"/>
                <a:gd name="connsiteY3" fmla="*/ 0 h 81920"/>
                <a:gd name="connsiteX4" fmla="*/ 81920 w 81920"/>
                <a:gd name="connsiteY4" fmla="*/ 40960 h 81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920" h="81920">
                  <a:moveTo>
                    <a:pt x="81920" y="40960"/>
                  </a:moveTo>
                  <a:cubicBezTo>
                    <a:pt x="81920" y="63582"/>
                    <a:pt x="63582" y="81921"/>
                    <a:pt x="40960" y="81921"/>
                  </a:cubicBezTo>
                  <a:cubicBezTo>
                    <a:pt x="18339" y="81921"/>
                    <a:pt x="0" y="63582"/>
                    <a:pt x="0" y="40960"/>
                  </a:cubicBezTo>
                  <a:cubicBezTo>
                    <a:pt x="0" y="18339"/>
                    <a:pt x="18339" y="0"/>
                    <a:pt x="40960" y="0"/>
                  </a:cubicBezTo>
                  <a:cubicBezTo>
                    <a:pt x="63582" y="0"/>
                    <a:pt x="81920" y="18339"/>
                    <a:pt x="81920" y="40960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862DEF1-C716-4673-8EE8-DCAF6B08AF6E}"/>
                </a:ext>
              </a:extLst>
            </p:cNvPr>
            <p:cNvSpPr/>
            <p:nvPr/>
          </p:nvSpPr>
          <p:spPr>
            <a:xfrm>
              <a:off x="7238324" y="3649562"/>
              <a:ext cx="148367" cy="81920"/>
            </a:xfrm>
            <a:custGeom>
              <a:avLst/>
              <a:gdLst>
                <a:gd name="connsiteX0" fmla="*/ 140175 w 148367"/>
                <a:gd name="connsiteY0" fmla="*/ 24576 h 81920"/>
                <a:gd name="connsiteX1" fmla="*/ 100125 w 148367"/>
                <a:gd name="connsiteY1" fmla="*/ 5461 h 81920"/>
                <a:gd name="connsiteX2" fmla="*/ 66447 w 148367"/>
                <a:gd name="connsiteY2" fmla="*/ 0 h 81920"/>
                <a:gd name="connsiteX3" fmla="*/ 32768 w 148367"/>
                <a:gd name="connsiteY3" fmla="*/ 5461 h 81920"/>
                <a:gd name="connsiteX4" fmla="*/ 16384 w 148367"/>
                <a:gd name="connsiteY4" fmla="*/ 11833 h 81920"/>
                <a:gd name="connsiteX5" fmla="*/ 16384 w 148367"/>
                <a:gd name="connsiteY5" fmla="*/ 12743 h 81920"/>
                <a:gd name="connsiteX6" fmla="*/ 0 w 148367"/>
                <a:gd name="connsiteY6" fmla="*/ 52793 h 81920"/>
                <a:gd name="connsiteX7" fmla="*/ 41870 w 148367"/>
                <a:gd name="connsiteY7" fmla="*/ 73729 h 81920"/>
                <a:gd name="connsiteX8" fmla="*/ 49152 w 148367"/>
                <a:gd name="connsiteY8" fmla="*/ 81921 h 81920"/>
                <a:gd name="connsiteX9" fmla="*/ 148367 w 148367"/>
                <a:gd name="connsiteY9" fmla="*/ 81921 h 81920"/>
                <a:gd name="connsiteX10" fmla="*/ 148367 w 148367"/>
                <a:gd name="connsiteY10" fmla="*/ 40960 h 81920"/>
                <a:gd name="connsiteX11" fmla="*/ 140175 w 148367"/>
                <a:gd name="connsiteY11" fmla="*/ 24576 h 81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8367" h="81920">
                  <a:moveTo>
                    <a:pt x="140175" y="24576"/>
                  </a:moveTo>
                  <a:cubicBezTo>
                    <a:pt x="129252" y="15474"/>
                    <a:pt x="114689" y="9102"/>
                    <a:pt x="100125" y="5461"/>
                  </a:cubicBezTo>
                  <a:cubicBezTo>
                    <a:pt x="90112" y="2731"/>
                    <a:pt x="78280" y="0"/>
                    <a:pt x="66447" y="0"/>
                  </a:cubicBezTo>
                  <a:cubicBezTo>
                    <a:pt x="55524" y="0"/>
                    <a:pt x="43691" y="1820"/>
                    <a:pt x="32768" y="5461"/>
                  </a:cubicBezTo>
                  <a:cubicBezTo>
                    <a:pt x="27307" y="7282"/>
                    <a:pt x="21845" y="9102"/>
                    <a:pt x="16384" y="11833"/>
                  </a:cubicBezTo>
                  <a:lnTo>
                    <a:pt x="16384" y="12743"/>
                  </a:lnTo>
                  <a:cubicBezTo>
                    <a:pt x="16384" y="28217"/>
                    <a:pt x="10012" y="42781"/>
                    <a:pt x="0" y="52793"/>
                  </a:cubicBezTo>
                  <a:cubicBezTo>
                    <a:pt x="17294" y="58255"/>
                    <a:pt x="30948" y="65536"/>
                    <a:pt x="41870" y="73729"/>
                  </a:cubicBezTo>
                  <a:cubicBezTo>
                    <a:pt x="44601" y="76459"/>
                    <a:pt x="47332" y="78280"/>
                    <a:pt x="49152" y="81921"/>
                  </a:cubicBezTo>
                  <a:lnTo>
                    <a:pt x="148367" y="81921"/>
                  </a:lnTo>
                  <a:lnTo>
                    <a:pt x="148367" y="40960"/>
                  </a:lnTo>
                  <a:cubicBezTo>
                    <a:pt x="148367" y="34589"/>
                    <a:pt x="145636" y="28217"/>
                    <a:pt x="140175" y="24576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F8A1505-3E4F-4779-AF56-9BA62DF72F0A}"/>
                </a:ext>
              </a:extLst>
            </p:cNvPr>
            <p:cNvSpPr/>
            <p:nvPr/>
          </p:nvSpPr>
          <p:spPr>
            <a:xfrm>
              <a:off x="7004395" y="3649562"/>
              <a:ext cx="148367" cy="81920"/>
            </a:xfrm>
            <a:custGeom>
              <a:avLst/>
              <a:gdLst>
                <a:gd name="connsiteX0" fmla="*/ 106497 w 148367"/>
                <a:gd name="connsiteY0" fmla="*/ 73729 h 81920"/>
                <a:gd name="connsiteX1" fmla="*/ 106497 w 148367"/>
                <a:gd name="connsiteY1" fmla="*/ 73729 h 81920"/>
                <a:gd name="connsiteX2" fmla="*/ 148367 w 148367"/>
                <a:gd name="connsiteY2" fmla="*/ 52793 h 81920"/>
                <a:gd name="connsiteX3" fmla="*/ 131983 w 148367"/>
                <a:gd name="connsiteY3" fmla="*/ 12743 h 81920"/>
                <a:gd name="connsiteX4" fmla="*/ 131983 w 148367"/>
                <a:gd name="connsiteY4" fmla="*/ 10923 h 81920"/>
                <a:gd name="connsiteX5" fmla="*/ 115599 w 148367"/>
                <a:gd name="connsiteY5" fmla="*/ 5461 h 81920"/>
                <a:gd name="connsiteX6" fmla="*/ 81920 w 148367"/>
                <a:gd name="connsiteY6" fmla="*/ 0 h 81920"/>
                <a:gd name="connsiteX7" fmla="*/ 48242 w 148367"/>
                <a:gd name="connsiteY7" fmla="*/ 5461 h 81920"/>
                <a:gd name="connsiteX8" fmla="*/ 8192 w 148367"/>
                <a:gd name="connsiteY8" fmla="*/ 24576 h 81920"/>
                <a:gd name="connsiteX9" fmla="*/ 0 w 148367"/>
                <a:gd name="connsiteY9" fmla="*/ 40960 h 81920"/>
                <a:gd name="connsiteX10" fmla="*/ 0 w 148367"/>
                <a:gd name="connsiteY10" fmla="*/ 81921 h 81920"/>
                <a:gd name="connsiteX11" fmla="*/ 98305 w 148367"/>
                <a:gd name="connsiteY11" fmla="*/ 81921 h 81920"/>
                <a:gd name="connsiteX12" fmla="*/ 106497 w 148367"/>
                <a:gd name="connsiteY12" fmla="*/ 73729 h 81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8367" h="81920">
                  <a:moveTo>
                    <a:pt x="106497" y="73729"/>
                  </a:moveTo>
                  <a:lnTo>
                    <a:pt x="106497" y="73729"/>
                  </a:lnTo>
                  <a:cubicBezTo>
                    <a:pt x="119240" y="64626"/>
                    <a:pt x="133803" y="57344"/>
                    <a:pt x="148367" y="52793"/>
                  </a:cubicBezTo>
                  <a:cubicBezTo>
                    <a:pt x="138355" y="41871"/>
                    <a:pt x="131983" y="28217"/>
                    <a:pt x="131983" y="12743"/>
                  </a:cubicBezTo>
                  <a:cubicBezTo>
                    <a:pt x="131983" y="11833"/>
                    <a:pt x="131983" y="11833"/>
                    <a:pt x="131983" y="10923"/>
                  </a:cubicBezTo>
                  <a:cubicBezTo>
                    <a:pt x="126522" y="9102"/>
                    <a:pt x="121060" y="6372"/>
                    <a:pt x="115599" y="5461"/>
                  </a:cubicBezTo>
                  <a:cubicBezTo>
                    <a:pt x="105586" y="2731"/>
                    <a:pt x="93753" y="0"/>
                    <a:pt x="81920" y="0"/>
                  </a:cubicBezTo>
                  <a:cubicBezTo>
                    <a:pt x="70998" y="0"/>
                    <a:pt x="59165" y="1820"/>
                    <a:pt x="48242" y="5461"/>
                  </a:cubicBezTo>
                  <a:cubicBezTo>
                    <a:pt x="33678" y="10013"/>
                    <a:pt x="20025" y="16384"/>
                    <a:pt x="8192" y="24576"/>
                  </a:cubicBezTo>
                  <a:cubicBezTo>
                    <a:pt x="2731" y="28217"/>
                    <a:pt x="0" y="34589"/>
                    <a:pt x="0" y="40960"/>
                  </a:cubicBezTo>
                  <a:lnTo>
                    <a:pt x="0" y="81921"/>
                  </a:lnTo>
                  <a:lnTo>
                    <a:pt x="98305" y="81921"/>
                  </a:lnTo>
                  <a:cubicBezTo>
                    <a:pt x="101035" y="78280"/>
                    <a:pt x="102856" y="76459"/>
                    <a:pt x="106497" y="73729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" name="Graphic 103" descr="Lightbulb">
            <a:extLst>
              <a:ext uri="{FF2B5EF4-FFF2-40B4-BE49-F238E27FC236}">
                <a16:creationId xmlns:a16="http://schemas.microsoft.com/office/drawing/2014/main" id="{45655A4C-85B8-48AB-9414-19DD93112E5B}"/>
              </a:ext>
            </a:extLst>
          </p:cNvPr>
          <p:cNvGrpSpPr/>
          <p:nvPr/>
        </p:nvGrpSpPr>
        <p:grpSpPr>
          <a:xfrm>
            <a:off x="4346477" y="3457504"/>
            <a:ext cx="436909" cy="436910"/>
            <a:chOff x="4346477" y="3457504"/>
            <a:chExt cx="436909" cy="436910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EC9CD66-2740-4E87-A2E2-994AC5EFD4AD}"/>
                </a:ext>
              </a:extLst>
            </p:cNvPr>
            <p:cNvSpPr/>
            <p:nvPr/>
          </p:nvSpPr>
          <p:spPr>
            <a:xfrm>
              <a:off x="4505766" y="3748777"/>
              <a:ext cx="118329" cy="27306"/>
            </a:xfrm>
            <a:custGeom>
              <a:avLst/>
              <a:gdLst>
                <a:gd name="connsiteX0" fmla="*/ 13653 w 118329"/>
                <a:gd name="connsiteY0" fmla="*/ 0 h 27306"/>
                <a:gd name="connsiteX1" fmla="*/ 104676 w 118329"/>
                <a:gd name="connsiteY1" fmla="*/ 0 h 27306"/>
                <a:gd name="connsiteX2" fmla="*/ 118330 w 118329"/>
                <a:gd name="connsiteY2" fmla="*/ 13653 h 27306"/>
                <a:gd name="connsiteX3" fmla="*/ 104676 w 118329"/>
                <a:gd name="connsiteY3" fmla="*/ 27307 h 27306"/>
                <a:gd name="connsiteX4" fmla="*/ 13653 w 118329"/>
                <a:gd name="connsiteY4" fmla="*/ 27307 h 27306"/>
                <a:gd name="connsiteX5" fmla="*/ 0 w 118329"/>
                <a:gd name="connsiteY5" fmla="*/ 13653 h 27306"/>
                <a:gd name="connsiteX6" fmla="*/ 13653 w 118329"/>
                <a:gd name="connsiteY6" fmla="*/ 0 h 2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329" h="27306">
                  <a:moveTo>
                    <a:pt x="13653" y="0"/>
                  </a:moveTo>
                  <a:lnTo>
                    <a:pt x="104676" y="0"/>
                  </a:lnTo>
                  <a:cubicBezTo>
                    <a:pt x="112413" y="0"/>
                    <a:pt x="118330" y="5917"/>
                    <a:pt x="118330" y="13653"/>
                  </a:cubicBezTo>
                  <a:cubicBezTo>
                    <a:pt x="118330" y="21390"/>
                    <a:pt x="112413" y="27307"/>
                    <a:pt x="104676" y="27307"/>
                  </a:cubicBezTo>
                  <a:lnTo>
                    <a:pt x="13653" y="27307"/>
                  </a:lnTo>
                  <a:cubicBezTo>
                    <a:pt x="5916" y="27307"/>
                    <a:pt x="0" y="21390"/>
                    <a:pt x="0" y="13653"/>
                  </a:cubicBezTo>
                  <a:cubicBezTo>
                    <a:pt x="0" y="5917"/>
                    <a:pt x="5916" y="0"/>
                    <a:pt x="13653" y="0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F0D6D92-B105-4F4B-9ADA-93FC0F199868}"/>
                </a:ext>
              </a:extLst>
            </p:cNvPr>
            <p:cNvSpPr/>
            <p:nvPr/>
          </p:nvSpPr>
          <p:spPr>
            <a:xfrm>
              <a:off x="4505766" y="3794288"/>
              <a:ext cx="118329" cy="27306"/>
            </a:xfrm>
            <a:custGeom>
              <a:avLst/>
              <a:gdLst>
                <a:gd name="connsiteX0" fmla="*/ 13653 w 118329"/>
                <a:gd name="connsiteY0" fmla="*/ 0 h 27306"/>
                <a:gd name="connsiteX1" fmla="*/ 104676 w 118329"/>
                <a:gd name="connsiteY1" fmla="*/ 0 h 27306"/>
                <a:gd name="connsiteX2" fmla="*/ 118330 w 118329"/>
                <a:gd name="connsiteY2" fmla="*/ 13653 h 27306"/>
                <a:gd name="connsiteX3" fmla="*/ 104676 w 118329"/>
                <a:gd name="connsiteY3" fmla="*/ 27307 h 27306"/>
                <a:gd name="connsiteX4" fmla="*/ 13653 w 118329"/>
                <a:gd name="connsiteY4" fmla="*/ 27307 h 27306"/>
                <a:gd name="connsiteX5" fmla="*/ 0 w 118329"/>
                <a:gd name="connsiteY5" fmla="*/ 13653 h 27306"/>
                <a:gd name="connsiteX6" fmla="*/ 13653 w 118329"/>
                <a:gd name="connsiteY6" fmla="*/ 0 h 2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329" h="27306">
                  <a:moveTo>
                    <a:pt x="13653" y="0"/>
                  </a:moveTo>
                  <a:lnTo>
                    <a:pt x="104676" y="0"/>
                  </a:lnTo>
                  <a:cubicBezTo>
                    <a:pt x="112413" y="0"/>
                    <a:pt x="118330" y="5917"/>
                    <a:pt x="118330" y="13653"/>
                  </a:cubicBezTo>
                  <a:cubicBezTo>
                    <a:pt x="118330" y="21390"/>
                    <a:pt x="112413" y="27307"/>
                    <a:pt x="104676" y="27307"/>
                  </a:cubicBezTo>
                  <a:lnTo>
                    <a:pt x="13653" y="27307"/>
                  </a:lnTo>
                  <a:cubicBezTo>
                    <a:pt x="5916" y="27307"/>
                    <a:pt x="0" y="21390"/>
                    <a:pt x="0" y="13653"/>
                  </a:cubicBezTo>
                  <a:cubicBezTo>
                    <a:pt x="0" y="5917"/>
                    <a:pt x="5916" y="0"/>
                    <a:pt x="13653" y="0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976AD72-124E-46D8-BEF4-3FA5F7BAF1DA}"/>
                </a:ext>
              </a:extLst>
            </p:cNvPr>
            <p:cNvSpPr/>
            <p:nvPr/>
          </p:nvSpPr>
          <p:spPr>
            <a:xfrm>
              <a:off x="4535349" y="3839800"/>
              <a:ext cx="59164" cy="27306"/>
            </a:xfrm>
            <a:custGeom>
              <a:avLst/>
              <a:gdLst>
                <a:gd name="connsiteX0" fmla="*/ 0 w 59164"/>
                <a:gd name="connsiteY0" fmla="*/ 0 h 27306"/>
                <a:gd name="connsiteX1" fmla="*/ 29582 w 59164"/>
                <a:gd name="connsiteY1" fmla="*/ 27307 h 27306"/>
                <a:gd name="connsiteX2" fmla="*/ 59165 w 59164"/>
                <a:gd name="connsiteY2" fmla="*/ 0 h 27306"/>
                <a:gd name="connsiteX3" fmla="*/ 0 w 59164"/>
                <a:gd name="connsiteY3" fmla="*/ 0 h 2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164" h="27306">
                  <a:moveTo>
                    <a:pt x="0" y="0"/>
                  </a:moveTo>
                  <a:cubicBezTo>
                    <a:pt x="1365" y="15474"/>
                    <a:pt x="14109" y="27307"/>
                    <a:pt x="29582" y="27307"/>
                  </a:cubicBezTo>
                  <a:cubicBezTo>
                    <a:pt x="45056" y="27307"/>
                    <a:pt x="57799" y="15474"/>
                    <a:pt x="591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5B4D985-AFB9-4208-B539-FECE3D57B919}"/>
                </a:ext>
              </a:extLst>
            </p:cNvPr>
            <p:cNvSpPr/>
            <p:nvPr/>
          </p:nvSpPr>
          <p:spPr>
            <a:xfrm>
              <a:off x="4446601" y="3484810"/>
              <a:ext cx="236659" cy="245761"/>
            </a:xfrm>
            <a:custGeom>
              <a:avLst/>
              <a:gdLst>
                <a:gd name="connsiteX0" fmla="*/ 118330 w 236659"/>
                <a:gd name="connsiteY0" fmla="*/ 0 h 245761"/>
                <a:gd name="connsiteX1" fmla="*/ 118330 w 236659"/>
                <a:gd name="connsiteY1" fmla="*/ 0 h 245761"/>
                <a:gd name="connsiteX2" fmla="*/ 118330 w 236659"/>
                <a:gd name="connsiteY2" fmla="*/ 0 h 245761"/>
                <a:gd name="connsiteX3" fmla="*/ 0 w 236659"/>
                <a:gd name="connsiteY3" fmla="*/ 116964 h 245761"/>
                <a:gd name="connsiteX4" fmla="*/ 0 w 236659"/>
                <a:gd name="connsiteY4" fmla="*/ 121060 h 245761"/>
                <a:gd name="connsiteX5" fmla="*/ 8192 w 236659"/>
                <a:gd name="connsiteY5" fmla="*/ 162021 h 245761"/>
                <a:gd name="connsiteX6" fmla="*/ 28672 w 236659"/>
                <a:gd name="connsiteY6" fmla="*/ 195699 h 245761"/>
                <a:gd name="connsiteX7" fmla="*/ 56434 w 236659"/>
                <a:gd name="connsiteY7" fmla="*/ 240756 h 245761"/>
                <a:gd name="connsiteX8" fmla="*/ 64626 w 236659"/>
                <a:gd name="connsiteY8" fmla="*/ 245762 h 245761"/>
                <a:gd name="connsiteX9" fmla="*/ 172033 w 236659"/>
                <a:gd name="connsiteY9" fmla="*/ 245762 h 245761"/>
                <a:gd name="connsiteX10" fmla="*/ 180225 w 236659"/>
                <a:gd name="connsiteY10" fmla="*/ 240756 h 245761"/>
                <a:gd name="connsiteX11" fmla="*/ 207987 w 236659"/>
                <a:gd name="connsiteY11" fmla="*/ 195699 h 245761"/>
                <a:gd name="connsiteX12" fmla="*/ 228467 w 236659"/>
                <a:gd name="connsiteY12" fmla="*/ 162021 h 245761"/>
                <a:gd name="connsiteX13" fmla="*/ 236659 w 236659"/>
                <a:gd name="connsiteY13" fmla="*/ 121060 h 245761"/>
                <a:gd name="connsiteX14" fmla="*/ 236659 w 236659"/>
                <a:gd name="connsiteY14" fmla="*/ 116964 h 245761"/>
                <a:gd name="connsiteX15" fmla="*/ 118330 w 236659"/>
                <a:gd name="connsiteY15" fmla="*/ 0 h 245761"/>
                <a:gd name="connsiteX16" fmla="*/ 209352 w 236659"/>
                <a:gd name="connsiteY16" fmla="*/ 120605 h 245761"/>
                <a:gd name="connsiteX17" fmla="*/ 202981 w 236659"/>
                <a:gd name="connsiteY17" fmla="*/ 152463 h 245761"/>
                <a:gd name="connsiteX18" fmla="*/ 187507 w 236659"/>
                <a:gd name="connsiteY18" fmla="*/ 177495 h 245761"/>
                <a:gd name="connsiteX19" fmla="*/ 161110 w 236659"/>
                <a:gd name="connsiteY19" fmla="*/ 218455 h 245761"/>
                <a:gd name="connsiteX20" fmla="*/ 118330 w 236659"/>
                <a:gd name="connsiteY20" fmla="*/ 218455 h 245761"/>
                <a:gd name="connsiteX21" fmla="*/ 76004 w 236659"/>
                <a:gd name="connsiteY21" fmla="*/ 218455 h 245761"/>
                <a:gd name="connsiteX22" fmla="*/ 49607 w 236659"/>
                <a:gd name="connsiteY22" fmla="*/ 177495 h 245761"/>
                <a:gd name="connsiteX23" fmla="*/ 34134 w 236659"/>
                <a:gd name="connsiteY23" fmla="*/ 152463 h 245761"/>
                <a:gd name="connsiteX24" fmla="*/ 27762 w 236659"/>
                <a:gd name="connsiteY24" fmla="*/ 120605 h 245761"/>
                <a:gd name="connsiteX25" fmla="*/ 27762 w 236659"/>
                <a:gd name="connsiteY25" fmla="*/ 116964 h 245761"/>
                <a:gd name="connsiteX26" fmla="*/ 118785 w 236659"/>
                <a:gd name="connsiteY26" fmla="*/ 26852 h 245761"/>
                <a:gd name="connsiteX27" fmla="*/ 118785 w 236659"/>
                <a:gd name="connsiteY27" fmla="*/ 26852 h 245761"/>
                <a:gd name="connsiteX28" fmla="*/ 118785 w 236659"/>
                <a:gd name="connsiteY28" fmla="*/ 26852 h 245761"/>
                <a:gd name="connsiteX29" fmla="*/ 118785 w 236659"/>
                <a:gd name="connsiteY29" fmla="*/ 26852 h 245761"/>
                <a:gd name="connsiteX30" fmla="*/ 118785 w 236659"/>
                <a:gd name="connsiteY30" fmla="*/ 26852 h 245761"/>
                <a:gd name="connsiteX31" fmla="*/ 118785 w 236659"/>
                <a:gd name="connsiteY31" fmla="*/ 26852 h 245761"/>
                <a:gd name="connsiteX32" fmla="*/ 118785 w 236659"/>
                <a:gd name="connsiteY32" fmla="*/ 26852 h 245761"/>
                <a:gd name="connsiteX33" fmla="*/ 209807 w 236659"/>
                <a:gd name="connsiteY33" fmla="*/ 116964 h 245761"/>
                <a:gd name="connsiteX34" fmla="*/ 209807 w 236659"/>
                <a:gd name="connsiteY34" fmla="*/ 120605 h 24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36659" h="245761">
                  <a:moveTo>
                    <a:pt x="118330" y="0"/>
                  </a:moveTo>
                  <a:cubicBezTo>
                    <a:pt x="118330" y="0"/>
                    <a:pt x="118330" y="0"/>
                    <a:pt x="118330" y="0"/>
                  </a:cubicBezTo>
                  <a:cubicBezTo>
                    <a:pt x="118330" y="0"/>
                    <a:pt x="118330" y="0"/>
                    <a:pt x="118330" y="0"/>
                  </a:cubicBezTo>
                  <a:cubicBezTo>
                    <a:pt x="53703" y="455"/>
                    <a:pt x="1365" y="52338"/>
                    <a:pt x="0" y="116964"/>
                  </a:cubicBezTo>
                  <a:lnTo>
                    <a:pt x="0" y="121060"/>
                  </a:lnTo>
                  <a:cubicBezTo>
                    <a:pt x="455" y="135169"/>
                    <a:pt x="3186" y="148822"/>
                    <a:pt x="8192" y="162021"/>
                  </a:cubicBezTo>
                  <a:cubicBezTo>
                    <a:pt x="13198" y="174309"/>
                    <a:pt x="20025" y="185687"/>
                    <a:pt x="28672" y="195699"/>
                  </a:cubicBezTo>
                  <a:cubicBezTo>
                    <a:pt x="39595" y="207532"/>
                    <a:pt x="51428" y="230743"/>
                    <a:pt x="56434" y="240756"/>
                  </a:cubicBezTo>
                  <a:cubicBezTo>
                    <a:pt x="57799" y="243941"/>
                    <a:pt x="60985" y="245762"/>
                    <a:pt x="64626" y="245762"/>
                  </a:cubicBezTo>
                  <a:lnTo>
                    <a:pt x="172033" y="245762"/>
                  </a:lnTo>
                  <a:cubicBezTo>
                    <a:pt x="175674" y="245762"/>
                    <a:pt x="178860" y="243941"/>
                    <a:pt x="180225" y="240756"/>
                  </a:cubicBezTo>
                  <a:cubicBezTo>
                    <a:pt x="185231" y="230743"/>
                    <a:pt x="197064" y="207532"/>
                    <a:pt x="207987" y="195699"/>
                  </a:cubicBezTo>
                  <a:cubicBezTo>
                    <a:pt x="216634" y="185687"/>
                    <a:pt x="223916" y="174309"/>
                    <a:pt x="228467" y="162021"/>
                  </a:cubicBezTo>
                  <a:cubicBezTo>
                    <a:pt x="233473" y="148822"/>
                    <a:pt x="236204" y="135169"/>
                    <a:pt x="236659" y="121060"/>
                  </a:cubicBezTo>
                  <a:lnTo>
                    <a:pt x="236659" y="116964"/>
                  </a:lnTo>
                  <a:cubicBezTo>
                    <a:pt x="235294" y="52338"/>
                    <a:pt x="182956" y="455"/>
                    <a:pt x="118330" y="0"/>
                  </a:cubicBezTo>
                  <a:close/>
                  <a:moveTo>
                    <a:pt x="209352" y="120605"/>
                  </a:moveTo>
                  <a:cubicBezTo>
                    <a:pt x="208897" y="131528"/>
                    <a:pt x="206622" y="142451"/>
                    <a:pt x="202981" y="152463"/>
                  </a:cubicBezTo>
                  <a:cubicBezTo>
                    <a:pt x="199340" y="161566"/>
                    <a:pt x="194333" y="170213"/>
                    <a:pt x="187507" y="177495"/>
                  </a:cubicBezTo>
                  <a:cubicBezTo>
                    <a:pt x="177039" y="190238"/>
                    <a:pt x="167937" y="203891"/>
                    <a:pt x="161110" y="218455"/>
                  </a:cubicBezTo>
                  <a:lnTo>
                    <a:pt x="118330" y="218455"/>
                  </a:lnTo>
                  <a:lnTo>
                    <a:pt x="76004" y="218455"/>
                  </a:lnTo>
                  <a:cubicBezTo>
                    <a:pt x="68722" y="203891"/>
                    <a:pt x="59620" y="190238"/>
                    <a:pt x="49607" y="177495"/>
                  </a:cubicBezTo>
                  <a:cubicBezTo>
                    <a:pt x="43236" y="170213"/>
                    <a:pt x="37774" y="161566"/>
                    <a:pt x="34134" y="152463"/>
                  </a:cubicBezTo>
                  <a:cubicBezTo>
                    <a:pt x="30037" y="142451"/>
                    <a:pt x="28217" y="131528"/>
                    <a:pt x="27762" y="120605"/>
                  </a:cubicBezTo>
                  <a:lnTo>
                    <a:pt x="27762" y="116964"/>
                  </a:lnTo>
                  <a:cubicBezTo>
                    <a:pt x="28672" y="67357"/>
                    <a:pt x="69177" y="27307"/>
                    <a:pt x="118785" y="26852"/>
                  </a:cubicBezTo>
                  <a:lnTo>
                    <a:pt x="118785" y="26852"/>
                  </a:lnTo>
                  <a:lnTo>
                    <a:pt x="118785" y="26852"/>
                  </a:lnTo>
                  <a:cubicBezTo>
                    <a:pt x="118785" y="26852"/>
                    <a:pt x="118785" y="26852"/>
                    <a:pt x="118785" y="26852"/>
                  </a:cubicBezTo>
                  <a:cubicBezTo>
                    <a:pt x="118785" y="26852"/>
                    <a:pt x="118785" y="26852"/>
                    <a:pt x="118785" y="26852"/>
                  </a:cubicBezTo>
                  <a:lnTo>
                    <a:pt x="118785" y="26852"/>
                  </a:lnTo>
                  <a:lnTo>
                    <a:pt x="118785" y="26852"/>
                  </a:lnTo>
                  <a:cubicBezTo>
                    <a:pt x="168392" y="27307"/>
                    <a:pt x="208897" y="66902"/>
                    <a:pt x="209807" y="116964"/>
                  </a:cubicBezTo>
                  <a:lnTo>
                    <a:pt x="209807" y="120605"/>
                  </a:ln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7645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10281</TotalTime>
  <Words>291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French Fries Infographics – Slide Template</vt:lpstr>
      <vt:lpstr>French Fries Infographics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Fries Infographics</dc:title>
  <dc:creator>PresentationGO.com</dc:creator>
  <dc:description>© Copyright PresentationGO.com</dc:description>
  <dcterms:created xsi:type="dcterms:W3CDTF">2014-11-26T05:14:11Z</dcterms:created>
  <dcterms:modified xsi:type="dcterms:W3CDTF">2020-02-06T16:18:26Z</dcterms:modified>
  <cp:category>Graphics &amp; Metaphors</cp:category>
</cp:coreProperties>
</file>