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 autoAdjust="0"/>
    <p:restoredTop sz="96327" autoAdjust="0"/>
  </p:normalViewPr>
  <p:slideViewPr>
    <p:cSldViewPr snapToGrid="0" showGuides="1">
      <p:cViewPr varScale="1">
        <p:scale>
          <a:sx n="123" d="100"/>
          <a:sy n="123" d="100"/>
        </p:scale>
        <p:origin x="576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520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22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French Fries Infographics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7157684-38B6-40E4-A659-EE0BADA5CB32}"/>
              </a:ext>
            </a:extLst>
          </p:cNvPr>
          <p:cNvGrpSpPr/>
          <p:nvPr/>
        </p:nvGrpSpPr>
        <p:grpSpPr>
          <a:xfrm>
            <a:off x="1448845" y="1930815"/>
            <a:ext cx="2323870" cy="2607223"/>
            <a:chOff x="2178050" y="2410526"/>
            <a:chExt cx="2323870" cy="2607223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CC1FB816-1F88-4A1A-93ED-89B591797B0B}"/>
                </a:ext>
              </a:extLst>
            </p:cNvPr>
            <p:cNvSpPr/>
            <p:nvPr/>
          </p:nvSpPr>
          <p:spPr>
            <a:xfrm>
              <a:off x="2178050" y="2410526"/>
              <a:ext cx="2323869" cy="2605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2" extrusionOk="0">
                  <a:moveTo>
                    <a:pt x="18817" y="3593"/>
                  </a:moveTo>
                  <a:cubicBezTo>
                    <a:pt x="15935" y="-408"/>
                    <a:pt x="10783" y="12"/>
                    <a:pt x="10783" y="12"/>
                  </a:cubicBezTo>
                  <a:cubicBezTo>
                    <a:pt x="10783" y="12"/>
                    <a:pt x="5632" y="-408"/>
                    <a:pt x="2750" y="3593"/>
                  </a:cubicBezTo>
                  <a:lnTo>
                    <a:pt x="0" y="4492"/>
                  </a:lnTo>
                  <a:lnTo>
                    <a:pt x="2982" y="20772"/>
                  </a:lnTo>
                  <a:lnTo>
                    <a:pt x="4721" y="21192"/>
                  </a:lnTo>
                  <a:cubicBezTo>
                    <a:pt x="4721" y="21192"/>
                    <a:pt x="6808" y="20061"/>
                    <a:pt x="10800" y="20221"/>
                  </a:cubicBezTo>
                  <a:cubicBezTo>
                    <a:pt x="14792" y="20061"/>
                    <a:pt x="16879" y="21192"/>
                    <a:pt x="16879" y="21192"/>
                  </a:cubicBezTo>
                  <a:lnTo>
                    <a:pt x="18618" y="20772"/>
                  </a:lnTo>
                  <a:lnTo>
                    <a:pt x="21600" y="4492"/>
                  </a:lnTo>
                  <a:lnTo>
                    <a:pt x="18817" y="3593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66245BCB-8283-4CD3-A5DA-BFDC5C36633A}"/>
                </a:ext>
              </a:extLst>
            </p:cNvPr>
            <p:cNvSpPr/>
            <p:nvPr/>
          </p:nvSpPr>
          <p:spPr>
            <a:xfrm>
              <a:off x="2178050" y="2962979"/>
              <a:ext cx="2323869" cy="2052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47" y="600"/>
                  </a:moveTo>
                  <a:lnTo>
                    <a:pt x="18420" y="600"/>
                  </a:lnTo>
                  <a:cubicBezTo>
                    <a:pt x="18420" y="600"/>
                    <a:pt x="17359" y="7481"/>
                    <a:pt x="10783" y="7481"/>
                  </a:cubicBezTo>
                  <a:cubicBezTo>
                    <a:pt x="4207" y="7481"/>
                    <a:pt x="3147" y="600"/>
                    <a:pt x="3147" y="600"/>
                  </a:cubicBezTo>
                  <a:lnTo>
                    <a:pt x="2220" y="600"/>
                  </a:lnTo>
                  <a:lnTo>
                    <a:pt x="0" y="0"/>
                  </a:lnTo>
                  <a:lnTo>
                    <a:pt x="2982" y="21056"/>
                  </a:lnTo>
                  <a:lnTo>
                    <a:pt x="4721" y="21600"/>
                  </a:lnTo>
                  <a:cubicBezTo>
                    <a:pt x="6410" y="20587"/>
                    <a:pt x="10800" y="20344"/>
                    <a:pt x="10800" y="20344"/>
                  </a:cubicBezTo>
                  <a:cubicBezTo>
                    <a:pt x="10800" y="20344"/>
                    <a:pt x="15190" y="20587"/>
                    <a:pt x="16879" y="21600"/>
                  </a:cubicBezTo>
                  <a:lnTo>
                    <a:pt x="18618" y="21056"/>
                  </a:lnTo>
                  <a:lnTo>
                    <a:pt x="21600" y="0"/>
                  </a:lnTo>
                  <a:lnTo>
                    <a:pt x="19347" y="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E6DA727B-887C-4744-8552-99FEB61CED41}"/>
                </a:ext>
              </a:extLst>
            </p:cNvPr>
            <p:cNvSpPr/>
            <p:nvPr/>
          </p:nvSpPr>
          <p:spPr>
            <a:xfrm>
              <a:off x="2178051" y="2962979"/>
              <a:ext cx="506120" cy="2054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192" y="618"/>
                  </a:moveTo>
                  <a:lnTo>
                    <a:pt x="21600" y="21600"/>
                  </a:lnTo>
                  <a:lnTo>
                    <a:pt x="13614" y="210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92BF6C29-8830-4647-AF6E-2F0408C5FF26}"/>
                </a:ext>
              </a:extLst>
            </p:cNvPr>
            <p:cNvSpPr/>
            <p:nvPr/>
          </p:nvSpPr>
          <p:spPr>
            <a:xfrm>
              <a:off x="3995800" y="2962979"/>
              <a:ext cx="506120" cy="2054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408" y="618"/>
                  </a:moveTo>
                  <a:lnTo>
                    <a:pt x="0" y="21600"/>
                  </a:lnTo>
                  <a:lnTo>
                    <a:pt x="7986" y="21038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2BD15F1-7677-41AE-8AC6-E0D34E7CD1C8}"/>
              </a:ext>
            </a:extLst>
          </p:cNvPr>
          <p:cNvGrpSpPr/>
          <p:nvPr/>
        </p:nvGrpSpPr>
        <p:grpSpPr>
          <a:xfrm>
            <a:off x="4934066" y="1360540"/>
            <a:ext cx="2323869" cy="3177498"/>
            <a:chOff x="4726462" y="1840251"/>
            <a:chExt cx="2323869" cy="3177498"/>
          </a:xfrm>
        </p:grpSpPr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DA9F639B-1BA9-4D7F-B9D2-7BB07E3B98A7}"/>
                </a:ext>
              </a:extLst>
            </p:cNvPr>
            <p:cNvSpPr/>
            <p:nvPr/>
          </p:nvSpPr>
          <p:spPr>
            <a:xfrm>
              <a:off x="4726462" y="2410526"/>
              <a:ext cx="2323869" cy="2605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2" extrusionOk="0">
                  <a:moveTo>
                    <a:pt x="18817" y="3593"/>
                  </a:moveTo>
                  <a:cubicBezTo>
                    <a:pt x="15935" y="-408"/>
                    <a:pt x="10783" y="12"/>
                    <a:pt x="10783" y="12"/>
                  </a:cubicBezTo>
                  <a:cubicBezTo>
                    <a:pt x="10783" y="12"/>
                    <a:pt x="5632" y="-408"/>
                    <a:pt x="2750" y="3593"/>
                  </a:cubicBezTo>
                  <a:lnTo>
                    <a:pt x="0" y="4492"/>
                  </a:lnTo>
                  <a:lnTo>
                    <a:pt x="2982" y="20772"/>
                  </a:lnTo>
                  <a:lnTo>
                    <a:pt x="4721" y="21192"/>
                  </a:lnTo>
                  <a:cubicBezTo>
                    <a:pt x="4721" y="21192"/>
                    <a:pt x="6808" y="20061"/>
                    <a:pt x="10800" y="20221"/>
                  </a:cubicBezTo>
                  <a:cubicBezTo>
                    <a:pt x="14792" y="20061"/>
                    <a:pt x="16879" y="21192"/>
                    <a:pt x="16879" y="21192"/>
                  </a:cubicBezTo>
                  <a:lnTo>
                    <a:pt x="18618" y="20772"/>
                  </a:lnTo>
                  <a:lnTo>
                    <a:pt x="21600" y="4492"/>
                  </a:lnTo>
                  <a:lnTo>
                    <a:pt x="18817" y="3593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5743427C-EA13-4DCE-8BE7-F452C7ACA4A2}"/>
                </a:ext>
              </a:extLst>
            </p:cNvPr>
            <p:cNvSpPr/>
            <p:nvPr/>
          </p:nvSpPr>
          <p:spPr>
            <a:xfrm>
              <a:off x="6080864" y="2267956"/>
              <a:ext cx="753831" cy="1764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889" y="764"/>
                  </a:moveTo>
                  <a:lnTo>
                    <a:pt x="16340" y="0"/>
                  </a:lnTo>
                  <a:lnTo>
                    <a:pt x="21600" y="1331"/>
                  </a:lnTo>
                  <a:lnTo>
                    <a:pt x="4800" y="21600"/>
                  </a:lnTo>
                  <a:lnTo>
                    <a:pt x="0" y="21142"/>
                  </a:lnTo>
                  <a:close/>
                </a:path>
              </a:pathLst>
            </a:custGeom>
            <a:solidFill>
              <a:srgbClr val="F6AC4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404A50BC-A758-4A93-8FE3-2F08B2045AD3}"/>
                </a:ext>
              </a:extLst>
            </p:cNvPr>
            <p:cNvSpPr/>
            <p:nvPr/>
          </p:nvSpPr>
          <p:spPr>
            <a:xfrm>
              <a:off x="5564051" y="1840251"/>
              <a:ext cx="402759" cy="2355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61"/>
                  </a:moveTo>
                  <a:lnTo>
                    <a:pt x="1912" y="310"/>
                  </a:lnTo>
                  <a:lnTo>
                    <a:pt x="12998" y="0"/>
                  </a:lnTo>
                  <a:lnTo>
                    <a:pt x="21600" y="21420"/>
                  </a:lnTo>
                  <a:lnTo>
                    <a:pt x="10800" y="21600"/>
                  </a:lnTo>
                  <a:close/>
                </a:path>
              </a:pathLst>
            </a:custGeom>
            <a:solidFill>
              <a:srgbClr val="F6AC4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DDA1ECA7-2BBF-4C44-ADFF-A1E5D932334C}"/>
                </a:ext>
              </a:extLst>
            </p:cNvPr>
            <p:cNvSpPr/>
            <p:nvPr/>
          </p:nvSpPr>
          <p:spPr>
            <a:xfrm>
              <a:off x="6294715" y="2463990"/>
              <a:ext cx="687896" cy="1507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262" y="204"/>
                  </a:moveTo>
                  <a:lnTo>
                    <a:pt x="17067" y="0"/>
                  </a:lnTo>
                  <a:lnTo>
                    <a:pt x="21600" y="1226"/>
                  </a:lnTo>
                  <a:lnTo>
                    <a:pt x="7498" y="21600"/>
                  </a:lnTo>
                  <a:lnTo>
                    <a:pt x="0" y="20630"/>
                  </a:lnTo>
                  <a:close/>
                </a:path>
              </a:pathLst>
            </a:custGeom>
            <a:solidFill>
              <a:srgbClr val="FDC44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33ED4CA6-C252-4D2C-8973-20B26457FCD3}"/>
                </a:ext>
              </a:extLst>
            </p:cNvPr>
            <p:cNvSpPr/>
            <p:nvPr/>
          </p:nvSpPr>
          <p:spPr>
            <a:xfrm>
              <a:off x="5688799" y="2054104"/>
              <a:ext cx="386718" cy="1976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986" y="1071"/>
                  </a:moveTo>
                  <a:lnTo>
                    <a:pt x="9954" y="0"/>
                  </a:lnTo>
                  <a:lnTo>
                    <a:pt x="21600" y="818"/>
                  </a:lnTo>
                  <a:lnTo>
                    <a:pt x="11049" y="21600"/>
                  </a:lnTo>
                  <a:lnTo>
                    <a:pt x="0" y="21405"/>
                  </a:lnTo>
                  <a:close/>
                </a:path>
              </a:pathLst>
            </a:custGeom>
            <a:solidFill>
              <a:srgbClr val="FDC44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809463B4-904E-4754-BD42-7EA077CFDA16}"/>
                </a:ext>
              </a:extLst>
            </p:cNvPr>
            <p:cNvSpPr/>
            <p:nvPr/>
          </p:nvSpPr>
          <p:spPr>
            <a:xfrm>
              <a:off x="5920474" y="2374884"/>
              <a:ext cx="324343" cy="1602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679" y="745"/>
                  </a:moveTo>
                  <a:lnTo>
                    <a:pt x="9376" y="0"/>
                  </a:lnTo>
                  <a:lnTo>
                    <a:pt x="21600" y="745"/>
                  </a:lnTo>
                  <a:lnTo>
                    <a:pt x="15073" y="21600"/>
                  </a:lnTo>
                  <a:lnTo>
                    <a:pt x="0" y="21216"/>
                  </a:lnTo>
                  <a:close/>
                </a:path>
              </a:pathLst>
            </a:custGeom>
            <a:solidFill>
              <a:srgbClr val="FCE16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79D8AFD4-28BD-439F-B3C1-4AE136E553E0}"/>
                </a:ext>
              </a:extLst>
            </p:cNvPr>
            <p:cNvSpPr/>
            <p:nvPr/>
          </p:nvSpPr>
          <p:spPr>
            <a:xfrm>
              <a:off x="4726462" y="2962979"/>
              <a:ext cx="2323869" cy="2052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64" y="600"/>
                  </a:moveTo>
                  <a:lnTo>
                    <a:pt x="18436" y="600"/>
                  </a:lnTo>
                  <a:cubicBezTo>
                    <a:pt x="18436" y="600"/>
                    <a:pt x="17376" y="7481"/>
                    <a:pt x="10800" y="7481"/>
                  </a:cubicBezTo>
                  <a:cubicBezTo>
                    <a:pt x="4224" y="7481"/>
                    <a:pt x="3164" y="600"/>
                    <a:pt x="3164" y="600"/>
                  </a:cubicBezTo>
                  <a:lnTo>
                    <a:pt x="2220" y="600"/>
                  </a:lnTo>
                  <a:lnTo>
                    <a:pt x="0" y="0"/>
                  </a:lnTo>
                  <a:lnTo>
                    <a:pt x="2982" y="21056"/>
                  </a:lnTo>
                  <a:lnTo>
                    <a:pt x="4721" y="21600"/>
                  </a:lnTo>
                  <a:cubicBezTo>
                    <a:pt x="6410" y="20587"/>
                    <a:pt x="10800" y="20344"/>
                    <a:pt x="10800" y="20344"/>
                  </a:cubicBezTo>
                  <a:cubicBezTo>
                    <a:pt x="10800" y="20344"/>
                    <a:pt x="15190" y="20587"/>
                    <a:pt x="16879" y="21600"/>
                  </a:cubicBezTo>
                  <a:lnTo>
                    <a:pt x="18618" y="21056"/>
                  </a:lnTo>
                  <a:lnTo>
                    <a:pt x="21600" y="0"/>
                  </a:lnTo>
                  <a:lnTo>
                    <a:pt x="19364" y="60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E0AC48AD-676A-456C-B1DF-C87C904C1A9C}"/>
                </a:ext>
              </a:extLst>
            </p:cNvPr>
            <p:cNvSpPr/>
            <p:nvPr/>
          </p:nvSpPr>
          <p:spPr>
            <a:xfrm>
              <a:off x="4726463" y="2962979"/>
              <a:ext cx="507900" cy="2054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156" y="618"/>
                  </a:moveTo>
                  <a:lnTo>
                    <a:pt x="21600" y="21600"/>
                  </a:lnTo>
                  <a:lnTo>
                    <a:pt x="13642" y="210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908829CB-B072-47FA-865A-C6D9D3332934}"/>
                </a:ext>
              </a:extLst>
            </p:cNvPr>
            <p:cNvSpPr/>
            <p:nvPr/>
          </p:nvSpPr>
          <p:spPr>
            <a:xfrm>
              <a:off x="6542426" y="2962979"/>
              <a:ext cx="506120" cy="2054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408" y="618"/>
                  </a:moveTo>
                  <a:lnTo>
                    <a:pt x="0" y="21600"/>
                  </a:lnTo>
                  <a:lnTo>
                    <a:pt x="7910" y="21038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EC2BF151-05E6-45A1-A638-A4C68795FFF1}"/>
              </a:ext>
            </a:extLst>
          </p:cNvPr>
          <p:cNvGrpSpPr/>
          <p:nvPr/>
        </p:nvGrpSpPr>
        <p:grpSpPr>
          <a:xfrm>
            <a:off x="8419277" y="1360540"/>
            <a:ext cx="2323869" cy="3177498"/>
            <a:chOff x="7239231" y="1840251"/>
            <a:chExt cx="2323869" cy="3177498"/>
          </a:xfrm>
        </p:grpSpPr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CAC1323E-BEDD-4883-9A56-A90C85C8A66A}"/>
                </a:ext>
              </a:extLst>
            </p:cNvPr>
            <p:cNvSpPr/>
            <p:nvPr/>
          </p:nvSpPr>
          <p:spPr>
            <a:xfrm>
              <a:off x="7239231" y="2410526"/>
              <a:ext cx="2323869" cy="2605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2" extrusionOk="0">
                  <a:moveTo>
                    <a:pt x="18817" y="3593"/>
                  </a:moveTo>
                  <a:cubicBezTo>
                    <a:pt x="15935" y="-408"/>
                    <a:pt x="10783" y="12"/>
                    <a:pt x="10783" y="12"/>
                  </a:cubicBezTo>
                  <a:cubicBezTo>
                    <a:pt x="10783" y="12"/>
                    <a:pt x="5632" y="-408"/>
                    <a:pt x="2750" y="3593"/>
                  </a:cubicBezTo>
                  <a:lnTo>
                    <a:pt x="0" y="4492"/>
                  </a:lnTo>
                  <a:lnTo>
                    <a:pt x="2982" y="20772"/>
                  </a:lnTo>
                  <a:lnTo>
                    <a:pt x="4721" y="21192"/>
                  </a:lnTo>
                  <a:cubicBezTo>
                    <a:pt x="4721" y="21192"/>
                    <a:pt x="6808" y="20061"/>
                    <a:pt x="10800" y="20221"/>
                  </a:cubicBezTo>
                  <a:cubicBezTo>
                    <a:pt x="14792" y="20061"/>
                    <a:pt x="16879" y="21192"/>
                    <a:pt x="16879" y="21192"/>
                  </a:cubicBezTo>
                  <a:lnTo>
                    <a:pt x="18618" y="20772"/>
                  </a:lnTo>
                  <a:lnTo>
                    <a:pt x="21600" y="4492"/>
                  </a:lnTo>
                  <a:lnTo>
                    <a:pt x="18817" y="3593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A880D600-FCE9-49DD-8230-969DE98E7473}"/>
                </a:ext>
              </a:extLst>
            </p:cNvPr>
            <p:cNvSpPr/>
            <p:nvPr/>
          </p:nvSpPr>
          <p:spPr>
            <a:xfrm>
              <a:off x="7363980" y="2410526"/>
              <a:ext cx="559583" cy="1261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245" y="19586"/>
                  </a:moveTo>
                  <a:lnTo>
                    <a:pt x="0" y="2471"/>
                  </a:lnTo>
                  <a:lnTo>
                    <a:pt x="1857" y="0"/>
                  </a:lnTo>
                  <a:lnTo>
                    <a:pt x="9837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DC44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4CED43F1-F3E9-4709-8EA4-00023C802E82}"/>
                </a:ext>
              </a:extLst>
            </p:cNvPr>
            <p:cNvSpPr/>
            <p:nvPr/>
          </p:nvSpPr>
          <p:spPr>
            <a:xfrm>
              <a:off x="7560011" y="2054104"/>
              <a:ext cx="572057" cy="1855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643"/>
                  </a:moveTo>
                  <a:lnTo>
                    <a:pt x="11910" y="21600"/>
                  </a:lnTo>
                  <a:lnTo>
                    <a:pt x="21600" y="21600"/>
                  </a:lnTo>
                  <a:lnTo>
                    <a:pt x="11910" y="0"/>
                  </a:lnTo>
                  <a:lnTo>
                    <a:pt x="5652" y="0"/>
                  </a:lnTo>
                  <a:close/>
                </a:path>
              </a:pathLst>
            </a:custGeom>
            <a:solidFill>
              <a:srgbClr val="F6AC4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4ED19894-8DEF-4C65-AB19-90361DCE2324}"/>
                </a:ext>
              </a:extLst>
            </p:cNvPr>
            <p:cNvSpPr/>
            <p:nvPr/>
          </p:nvSpPr>
          <p:spPr>
            <a:xfrm>
              <a:off x="8540170" y="1875895"/>
              <a:ext cx="336818" cy="196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30"/>
                  </a:moveTo>
                  <a:lnTo>
                    <a:pt x="8000" y="0"/>
                  </a:lnTo>
                  <a:lnTo>
                    <a:pt x="21600" y="275"/>
                  </a:lnTo>
                  <a:lnTo>
                    <a:pt x="14857" y="21600"/>
                  </a:lnTo>
                  <a:lnTo>
                    <a:pt x="0" y="21247"/>
                  </a:lnTo>
                  <a:close/>
                </a:path>
              </a:pathLst>
            </a:custGeom>
            <a:solidFill>
              <a:srgbClr val="F6AC4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E7FEAC4A-9EDF-47E6-85D0-A1F97AC63C1A}"/>
                </a:ext>
              </a:extLst>
            </p:cNvPr>
            <p:cNvSpPr/>
            <p:nvPr/>
          </p:nvSpPr>
          <p:spPr>
            <a:xfrm>
              <a:off x="8700559" y="2000642"/>
              <a:ext cx="397411" cy="1828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846" y="547"/>
                  </a:moveTo>
                  <a:lnTo>
                    <a:pt x="17338" y="0"/>
                  </a:lnTo>
                  <a:lnTo>
                    <a:pt x="21600" y="274"/>
                  </a:lnTo>
                  <a:lnTo>
                    <a:pt x="9299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DC44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7680F8E6-51F6-4840-9E1D-A740193E7562}"/>
                </a:ext>
              </a:extLst>
            </p:cNvPr>
            <p:cNvSpPr/>
            <p:nvPr/>
          </p:nvSpPr>
          <p:spPr>
            <a:xfrm>
              <a:off x="8611454" y="2267956"/>
              <a:ext cx="755613" cy="1764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857" y="764"/>
                  </a:moveTo>
                  <a:lnTo>
                    <a:pt x="16353" y="0"/>
                  </a:lnTo>
                  <a:lnTo>
                    <a:pt x="21600" y="1331"/>
                  </a:lnTo>
                  <a:lnTo>
                    <a:pt x="4840" y="21600"/>
                  </a:lnTo>
                  <a:lnTo>
                    <a:pt x="0" y="21142"/>
                  </a:lnTo>
                  <a:close/>
                </a:path>
              </a:pathLst>
            </a:custGeom>
            <a:solidFill>
              <a:srgbClr val="F6AC4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5DAF68ED-1F53-4ECC-B40C-F5F4EEBC2555}"/>
                </a:ext>
              </a:extLst>
            </p:cNvPr>
            <p:cNvSpPr/>
            <p:nvPr/>
          </p:nvSpPr>
          <p:spPr>
            <a:xfrm>
              <a:off x="8094642" y="1840251"/>
              <a:ext cx="402759" cy="2355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61"/>
                  </a:moveTo>
                  <a:lnTo>
                    <a:pt x="1912" y="310"/>
                  </a:lnTo>
                  <a:lnTo>
                    <a:pt x="12998" y="0"/>
                  </a:lnTo>
                  <a:lnTo>
                    <a:pt x="21600" y="21420"/>
                  </a:lnTo>
                  <a:lnTo>
                    <a:pt x="10800" y="21600"/>
                  </a:lnTo>
                  <a:close/>
                </a:path>
              </a:pathLst>
            </a:custGeom>
            <a:solidFill>
              <a:srgbClr val="F6AC4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02C339F9-7E5C-46B1-A881-522FCC331CEE}"/>
                </a:ext>
              </a:extLst>
            </p:cNvPr>
            <p:cNvSpPr/>
            <p:nvPr/>
          </p:nvSpPr>
          <p:spPr>
            <a:xfrm>
              <a:off x="8825305" y="2463990"/>
              <a:ext cx="687896" cy="1507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262" y="204"/>
                  </a:moveTo>
                  <a:lnTo>
                    <a:pt x="17067" y="0"/>
                  </a:lnTo>
                  <a:lnTo>
                    <a:pt x="21600" y="1226"/>
                  </a:lnTo>
                  <a:lnTo>
                    <a:pt x="7498" y="21600"/>
                  </a:lnTo>
                  <a:lnTo>
                    <a:pt x="0" y="20630"/>
                  </a:lnTo>
                  <a:close/>
                </a:path>
              </a:pathLst>
            </a:custGeom>
            <a:solidFill>
              <a:srgbClr val="FDC44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7E918700-10B3-44D5-8CF9-03666070C699}"/>
                </a:ext>
              </a:extLst>
            </p:cNvPr>
            <p:cNvSpPr/>
            <p:nvPr/>
          </p:nvSpPr>
          <p:spPr>
            <a:xfrm>
              <a:off x="8219389" y="2054104"/>
              <a:ext cx="388501" cy="1976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972" y="1071"/>
                  </a:moveTo>
                  <a:lnTo>
                    <a:pt x="9908" y="0"/>
                  </a:lnTo>
                  <a:lnTo>
                    <a:pt x="21600" y="818"/>
                  </a:lnTo>
                  <a:lnTo>
                    <a:pt x="10998" y="21600"/>
                  </a:lnTo>
                  <a:lnTo>
                    <a:pt x="0" y="21405"/>
                  </a:lnTo>
                  <a:close/>
                </a:path>
              </a:pathLst>
            </a:custGeom>
            <a:solidFill>
              <a:srgbClr val="FDC44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28AF698F-67A6-4167-AD5A-53F74457D908}"/>
                </a:ext>
              </a:extLst>
            </p:cNvPr>
            <p:cNvSpPr/>
            <p:nvPr/>
          </p:nvSpPr>
          <p:spPr>
            <a:xfrm>
              <a:off x="7791684" y="2161032"/>
              <a:ext cx="481170" cy="1744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258"/>
                  </a:moveTo>
                  <a:lnTo>
                    <a:pt x="2640" y="0"/>
                  </a:lnTo>
                  <a:lnTo>
                    <a:pt x="13040" y="0"/>
                  </a:lnTo>
                  <a:lnTo>
                    <a:pt x="21600" y="21291"/>
                  </a:lnTo>
                  <a:lnTo>
                    <a:pt x="15440" y="21600"/>
                  </a:lnTo>
                  <a:close/>
                </a:path>
              </a:pathLst>
            </a:custGeom>
            <a:solidFill>
              <a:srgbClr val="FDC44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BEA99DF9-AA2E-42B9-8D5A-7E11A5CC1A9F}"/>
                </a:ext>
              </a:extLst>
            </p:cNvPr>
            <p:cNvSpPr/>
            <p:nvPr/>
          </p:nvSpPr>
          <p:spPr>
            <a:xfrm>
              <a:off x="8005538" y="2321421"/>
              <a:ext cx="488297" cy="1733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21"/>
                  </a:moveTo>
                  <a:lnTo>
                    <a:pt x="9539" y="21600"/>
                  </a:lnTo>
                  <a:lnTo>
                    <a:pt x="21600" y="21600"/>
                  </a:lnTo>
                  <a:lnTo>
                    <a:pt x="12613" y="289"/>
                  </a:lnTo>
                  <a:lnTo>
                    <a:pt x="5361" y="0"/>
                  </a:lnTo>
                  <a:close/>
                </a:path>
              </a:pathLst>
            </a:custGeom>
            <a:solidFill>
              <a:srgbClr val="FCE16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5F3D05DD-904B-4FC2-92EE-B0B4F84BEC1D}"/>
                </a:ext>
              </a:extLst>
            </p:cNvPr>
            <p:cNvSpPr/>
            <p:nvPr/>
          </p:nvSpPr>
          <p:spPr>
            <a:xfrm>
              <a:off x="8451064" y="2374884"/>
              <a:ext cx="324343" cy="1602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560" y="745"/>
                  </a:moveTo>
                  <a:lnTo>
                    <a:pt x="9376" y="0"/>
                  </a:lnTo>
                  <a:lnTo>
                    <a:pt x="21600" y="745"/>
                  </a:lnTo>
                  <a:lnTo>
                    <a:pt x="15073" y="21600"/>
                  </a:lnTo>
                  <a:lnTo>
                    <a:pt x="0" y="21216"/>
                  </a:lnTo>
                  <a:close/>
                </a:path>
              </a:pathLst>
            </a:custGeom>
            <a:solidFill>
              <a:srgbClr val="FCE16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FFFC9737-F753-4234-A5B3-BDF64FDF38CE}"/>
                </a:ext>
              </a:extLst>
            </p:cNvPr>
            <p:cNvSpPr/>
            <p:nvPr/>
          </p:nvSpPr>
          <p:spPr>
            <a:xfrm>
              <a:off x="7239231" y="2962979"/>
              <a:ext cx="2323869" cy="2052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47" y="600"/>
                  </a:moveTo>
                  <a:lnTo>
                    <a:pt x="18420" y="600"/>
                  </a:lnTo>
                  <a:cubicBezTo>
                    <a:pt x="18420" y="600"/>
                    <a:pt x="17359" y="7481"/>
                    <a:pt x="10783" y="7481"/>
                  </a:cubicBezTo>
                  <a:cubicBezTo>
                    <a:pt x="4207" y="7481"/>
                    <a:pt x="3147" y="600"/>
                    <a:pt x="3147" y="600"/>
                  </a:cubicBezTo>
                  <a:lnTo>
                    <a:pt x="2220" y="600"/>
                  </a:lnTo>
                  <a:lnTo>
                    <a:pt x="0" y="0"/>
                  </a:lnTo>
                  <a:lnTo>
                    <a:pt x="2982" y="21056"/>
                  </a:lnTo>
                  <a:lnTo>
                    <a:pt x="4721" y="21600"/>
                  </a:lnTo>
                  <a:cubicBezTo>
                    <a:pt x="6410" y="20587"/>
                    <a:pt x="10800" y="20344"/>
                    <a:pt x="10800" y="20344"/>
                  </a:cubicBezTo>
                  <a:cubicBezTo>
                    <a:pt x="10800" y="20344"/>
                    <a:pt x="15190" y="20587"/>
                    <a:pt x="16879" y="21600"/>
                  </a:cubicBezTo>
                  <a:lnTo>
                    <a:pt x="18618" y="21056"/>
                  </a:lnTo>
                  <a:lnTo>
                    <a:pt x="21600" y="0"/>
                  </a:lnTo>
                  <a:lnTo>
                    <a:pt x="19347" y="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3C6443C5-6CAB-46FF-AFB7-A1F18FECCC38}"/>
                </a:ext>
              </a:extLst>
            </p:cNvPr>
            <p:cNvSpPr/>
            <p:nvPr/>
          </p:nvSpPr>
          <p:spPr>
            <a:xfrm>
              <a:off x="7239232" y="2962979"/>
              <a:ext cx="506120" cy="2054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192" y="618"/>
                  </a:moveTo>
                  <a:lnTo>
                    <a:pt x="21600" y="21600"/>
                  </a:lnTo>
                  <a:lnTo>
                    <a:pt x="13690" y="210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F7A6F2B6-4AD2-44F1-8192-03B8A65124D9}"/>
                </a:ext>
              </a:extLst>
            </p:cNvPr>
            <p:cNvSpPr/>
            <p:nvPr/>
          </p:nvSpPr>
          <p:spPr>
            <a:xfrm>
              <a:off x="9056980" y="2962979"/>
              <a:ext cx="506120" cy="2054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408" y="618"/>
                  </a:moveTo>
                  <a:lnTo>
                    <a:pt x="0" y="21600"/>
                  </a:lnTo>
                  <a:lnTo>
                    <a:pt x="7986" y="21038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9F5BF609-390E-46B2-8E9C-23C2ECB3805B}"/>
              </a:ext>
            </a:extLst>
          </p:cNvPr>
          <p:cNvGrpSpPr/>
          <p:nvPr/>
        </p:nvGrpSpPr>
        <p:grpSpPr>
          <a:xfrm>
            <a:off x="1140882" y="4674444"/>
            <a:ext cx="2937088" cy="1290153"/>
            <a:chOff x="332936" y="2627766"/>
            <a:chExt cx="2937088" cy="1290153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7207AC82-E9A7-4EDB-A2FA-5109B5AC6793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08F4341E-FC09-44A2-B457-188841C6CA0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11F66B58-008A-44FA-9E52-3A3FED779B9F}"/>
              </a:ext>
            </a:extLst>
          </p:cNvPr>
          <p:cNvGrpSpPr/>
          <p:nvPr/>
        </p:nvGrpSpPr>
        <p:grpSpPr>
          <a:xfrm>
            <a:off x="4621218" y="4674444"/>
            <a:ext cx="2937088" cy="1290153"/>
            <a:chOff x="332936" y="2627766"/>
            <a:chExt cx="2937088" cy="1290153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C6A57C59-846C-456E-AE0C-3BFBF4DB930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08A4932-65F4-40B6-8CE4-3A275892B2A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DDEA126E-D8C6-4B06-9B8C-B24FF3485910}"/>
              </a:ext>
            </a:extLst>
          </p:cNvPr>
          <p:cNvGrpSpPr/>
          <p:nvPr/>
        </p:nvGrpSpPr>
        <p:grpSpPr>
          <a:xfrm>
            <a:off x="8101554" y="4674444"/>
            <a:ext cx="2937088" cy="1290153"/>
            <a:chOff x="332936" y="2627766"/>
            <a:chExt cx="2937088" cy="1290153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1B2A0C6B-6970-4CA7-9485-780E7E2AD22F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B971E4E2-967C-4AF6-B410-79E868216DB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F1B1D21F-9F9E-4003-9F56-7B0F395D867A}"/>
              </a:ext>
            </a:extLst>
          </p:cNvPr>
          <p:cNvSpPr/>
          <p:nvPr/>
        </p:nvSpPr>
        <p:spPr>
          <a:xfrm>
            <a:off x="2217674" y="3437479"/>
            <a:ext cx="783505" cy="783505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21E2C719-B7F9-415B-8FA4-CDD52084D3AE}"/>
              </a:ext>
            </a:extLst>
          </p:cNvPr>
          <p:cNvSpPr/>
          <p:nvPr/>
        </p:nvSpPr>
        <p:spPr>
          <a:xfrm>
            <a:off x="9178346" y="3437479"/>
            <a:ext cx="783505" cy="783505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F0B92EEF-8701-4C58-8C26-6A274FE87C1C}"/>
              </a:ext>
            </a:extLst>
          </p:cNvPr>
          <p:cNvSpPr/>
          <p:nvPr/>
        </p:nvSpPr>
        <p:spPr>
          <a:xfrm>
            <a:off x="5704248" y="3437479"/>
            <a:ext cx="783505" cy="783505"/>
          </a:xfrm>
          <a:prstGeom prst="ellipse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aphic 102" descr="Users">
            <a:extLst>
              <a:ext uri="{FF2B5EF4-FFF2-40B4-BE49-F238E27FC236}">
                <a16:creationId xmlns:a16="http://schemas.microsoft.com/office/drawing/2014/main" id="{046CB86C-E1B1-47FF-A03B-DA08995DA53B}"/>
              </a:ext>
            </a:extLst>
          </p:cNvPr>
          <p:cNvGrpSpPr/>
          <p:nvPr/>
        </p:nvGrpSpPr>
        <p:grpSpPr>
          <a:xfrm>
            <a:off x="9359979" y="3684712"/>
            <a:ext cx="463344" cy="289038"/>
            <a:chOff x="9359979" y="3684712"/>
            <a:chExt cx="463344" cy="289038"/>
          </a:xfrm>
          <a:solidFill>
            <a:srgbClr val="000000"/>
          </a:solidFill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4EC6A6F6-2A67-42F4-8454-1426B7200572}"/>
                </a:ext>
              </a:extLst>
            </p:cNvPr>
            <p:cNvSpPr/>
            <p:nvPr/>
          </p:nvSpPr>
          <p:spPr>
            <a:xfrm>
              <a:off x="9409623" y="3684712"/>
              <a:ext cx="99288" cy="99288"/>
            </a:xfrm>
            <a:custGeom>
              <a:avLst/>
              <a:gdLst>
                <a:gd name="connsiteX0" fmla="*/ 99288 w 99288"/>
                <a:gd name="connsiteY0" fmla="*/ 49644 h 99288"/>
                <a:gd name="connsiteX1" fmla="*/ 49644 w 99288"/>
                <a:gd name="connsiteY1" fmla="*/ 99288 h 99288"/>
                <a:gd name="connsiteX2" fmla="*/ 0 w 99288"/>
                <a:gd name="connsiteY2" fmla="*/ 49644 h 99288"/>
                <a:gd name="connsiteX3" fmla="*/ 49644 w 99288"/>
                <a:gd name="connsiteY3" fmla="*/ 0 h 99288"/>
                <a:gd name="connsiteX4" fmla="*/ 99288 w 99288"/>
                <a:gd name="connsiteY4" fmla="*/ 49644 h 99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288" h="99288">
                  <a:moveTo>
                    <a:pt x="99288" y="49644"/>
                  </a:moveTo>
                  <a:cubicBezTo>
                    <a:pt x="99288" y="77062"/>
                    <a:pt x="77062" y="99288"/>
                    <a:pt x="49644" y="99288"/>
                  </a:cubicBezTo>
                  <a:cubicBezTo>
                    <a:pt x="22226" y="99288"/>
                    <a:pt x="0" y="77062"/>
                    <a:pt x="0" y="49644"/>
                  </a:cubicBezTo>
                  <a:cubicBezTo>
                    <a:pt x="0" y="22226"/>
                    <a:pt x="22226" y="0"/>
                    <a:pt x="49644" y="0"/>
                  </a:cubicBezTo>
                  <a:cubicBezTo>
                    <a:pt x="77062" y="0"/>
                    <a:pt x="99288" y="22226"/>
                    <a:pt x="99288" y="49644"/>
                  </a:cubicBezTo>
                  <a:close/>
                </a:path>
              </a:pathLst>
            </a:custGeom>
            <a:solidFill>
              <a:srgbClr val="000000"/>
            </a:solidFill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1A6D783B-D090-471D-8A03-1D9E2E480BA1}"/>
                </a:ext>
              </a:extLst>
            </p:cNvPr>
            <p:cNvSpPr/>
            <p:nvPr/>
          </p:nvSpPr>
          <p:spPr>
            <a:xfrm>
              <a:off x="9674391" y="3684712"/>
              <a:ext cx="99288" cy="99288"/>
            </a:xfrm>
            <a:custGeom>
              <a:avLst/>
              <a:gdLst>
                <a:gd name="connsiteX0" fmla="*/ 99288 w 99288"/>
                <a:gd name="connsiteY0" fmla="*/ 49644 h 99288"/>
                <a:gd name="connsiteX1" fmla="*/ 49644 w 99288"/>
                <a:gd name="connsiteY1" fmla="*/ 99288 h 99288"/>
                <a:gd name="connsiteX2" fmla="*/ 0 w 99288"/>
                <a:gd name="connsiteY2" fmla="*/ 49644 h 99288"/>
                <a:gd name="connsiteX3" fmla="*/ 49644 w 99288"/>
                <a:gd name="connsiteY3" fmla="*/ 0 h 99288"/>
                <a:gd name="connsiteX4" fmla="*/ 99288 w 99288"/>
                <a:gd name="connsiteY4" fmla="*/ 49644 h 99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288" h="99288">
                  <a:moveTo>
                    <a:pt x="99288" y="49644"/>
                  </a:moveTo>
                  <a:cubicBezTo>
                    <a:pt x="99288" y="77062"/>
                    <a:pt x="77062" y="99288"/>
                    <a:pt x="49644" y="99288"/>
                  </a:cubicBezTo>
                  <a:cubicBezTo>
                    <a:pt x="22226" y="99288"/>
                    <a:pt x="0" y="77062"/>
                    <a:pt x="0" y="49644"/>
                  </a:cubicBezTo>
                  <a:cubicBezTo>
                    <a:pt x="0" y="22226"/>
                    <a:pt x="22226" y="0"/>
                    <a:pt x="49644" y="0"/>
                  </a:cubicBezTo>
                  <a:cubicBezTo>
                    <a:pt x="77062" y="0"/>
                    <a:pt x="99288" y="22226"/>
                    <a:pt x="99288" y="49644"/>
                  </a:cubicBezTo>
                  <a:close/>
                </a:path>
              </a:pathLst>
            </a:custGeom>
            <a:solidFill>
              <a:srgbClr val="000000"/>
            </a:solidFill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C2E6A70-F003-4FE7-9812-61D459B0135D}"/>
                </a:ext>
              </a:extLst>
            </p:cNvPr>
            <p:cNvSpPr/>
            <p:nvPr/>
          </p:nvSpPr>
          <p:spPr>
            <a:xfrm>
              <a:off x="9492363" y="3874462"/>
              <a:ext cx="198576" cy="99288"/>
            </a:xfrm>
            <a:custGeom>
              <a:avLst/>
              <a:gdLst>
                <a:gd name="connsiteX0" fmla="*/ 198576 w 198576"/>
                <a:gd name="connsiteY0" fmla="*/ 99288 h 99288"/>
                <a:gd name="connsiteX1" fmla="*/ 198576 w 198576"/>
                <a:gd name="connsiteY1" fmla="*/ 49644 h 99288"/>
                <a:gd name="connsiteX2" fmla="*/ 188648 w 198576"/>
                <a:gd name="connsiteY2" fmla="*/ 29786 h 99288"/>
                <a:gd name="connsiteX3" fmla="*/ 140107 w 198576"/>
                <a:gd name="connsiteY3" fmla="*/ 6619 h 99288"/>
                <a:gd name="connsiteX4" fmla="*/ 99288 w 198576"/>
                <a:gd name="connsiteY4" fmla="*/ 0 h 99288"/>
                <a:gd name="connsiteX5" fmla="*/ 58470 w 198576"/>
                <a:gd name="connsiteY5" fmla="*/ 6619 h 99288"/>
                <a:gd name="connsiteX6" fmla="*/ 9929 w 198576"/>
                <a:gd name="connsiteY6" fmla="*/ 29786 h 99288"/>
                <a:gd name="connsiteX7" fmla="*/ 0 w 198576"/>
                <a:gd name="connsiteY7" fmla="*/ 49644 h 99288"/>
                <a:gd name="connsiteX8" fmla="*/ 0 w 198576"/>
                <a:gd name="connsiteY8" fmla="*/ 99288 h 99288"/>
                <a:gd name="connsiteX9" fmla="*/ 198576 w 198576"/>
                <a:gd name="connsiteY9" fmla="*/ 99288 h 99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8576" h="99288">
                  <a:moveTo>
                    <a:pt x="198576" y="99288"/>
                  </a:moveTo>
                  <a:lnTo>
                    <a:pt x="198576" y="49644"/>
                  </a:lnTo>
                  <a:cubicBezTo>
                    <a:pt x="198576" y="41922"/>
                    <a:pt x="195267" y="34199"/>
                    <a:pt x="188648" y="29786"/>
                  </a:cubicBezTo>
                  <a:cubicBezTo>
                    <a:pt x="175409" y="18754"/>
                    <a:pt x="157758" y="11032"/>
                    <a:pt x="140107" y="6619"/>
                  </a:cubicBezTo>
                  <a:cubicBezTo>
                    <a:pt x="127971" y="3310"/>
                    <a:pt x="113630" y="0"/>
                    <a:pt x="99288" y="0"/>
                  </a:cubicBezTo>
                  <a:cubicBezTo>
                    <a:pt x="86050" y="0"/>
                    <a:pt x="71708" y="2206"/>
                    <a:pt x="58470" y="6619"/>
                  </a:cubicBezTo>
                  <a:cubicBezTo>
                    <a:pt x="40818" y="11032"/>
                    <a:pt x="24270" y="19858"/>
                    <a:pt x="9929" y="29786"/>
                  </a:cubicBezTo>
                  <a:cubicBezTo>
                    <a:pt x="3310" y="35302"/>
                    <a:pt x="0" y="41922"/>
                    <a:pt x="0" y="49644"/>
                  </a:cubicBezTo>
                  <a:lnTo>
                    <a:pt x="0" y="99288"/>
                  </a:lnTo>
                  <a:lnTo>
                    <a:pt x="198576" y="99288"/>
                  </a:lnTo>
                  <a:close/>
                </a:path>
              </a:pathLst>
            </a:custGeom>
            <a:solidFill>
              <a:srgbClr val="000000"/>
            </a:solidFill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9A392E56-7FF7-427B-97D1-72E6C43917B2}"/>
                </a:ext>
              </a:extLst>
            </p:cNvPr>
            <p:cNvSpPr/>
            <p:nvPr/>
          </p:nvSpPr>
          <p:spPr>
            <a:xfrm>
              <a:off x="9542007" y="3761936"/>
              <a:ext cx="99288" cy="99288"/>
            </a:xfrm>
            <a:custGeom>
              <a:avLst/>
              <a:gdLst>
                <a:gd name="connsiteX0" fmla="*/ 99288 w 99288"/>
                <a:gd name="connsiteY0" fmla="*/ 49644 h 99288"/>
                <a:gd name="connsiteX1" fmla="*/ 49644 w 99288"/>
                <a:gd name="connsiteY1" fmla="*/ 99288 h 99288"/>
                <a:gd name="connsiteX2" fmla="*/ 0 w 99288"/>
                <a:gd name="connsiteY2" fmla="*/ 49644 h 99288"/>
                <a:gd name="connsiteX3" fmla="*/ 49644 w 99288"/>
                <a:gd name="connsiteY3" fmla="*/ 0 h 99288"/>
                <a:gd name="connsiteX4" fmla="*/ 99288 w 99288"/>
                <a:gd name="connsiteY4" fmla="*/ 49644 h 99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288" h="99288">
                  <a:moveTo>
                    <a:pt x="99288" y="49644"/>
                  </a:moveTo>
                  <a:cubicBezTo>
                    <a:pt x="99288" y="77062"/>
                    <a:pt x="77062" y="99288"/>
                    <a:pt x="49644" y="99288"/>
                  </a:cubicBezTo>
                  <a:cubicBezTo>
                    <a:pt x="22226" y="99288"/>
                    <a:pt x="0" y="77062"/>
                    <a:pt x="0" y="49644"/>
                  </a:cubicBezTo>
                  <a:cubicBezTo>
                    <a:pt x="0" y="22226"/>
                    <a:pt x="22226" y="0"/>
                    <a:pt x="49644" y="0"/>
                  </a:cubicBezTo>
                  <a:cubicBezTo>
                    <a:pt x="77062" y="0"/>
                    <a:pt x="99288" y="22226"/>
                    <a:pt x="99288" y="49644"/>
                  </a:cubicBezTo>
                  <a:close/>
                </a:path>
              </a:pathLst>
            </a:custGeom>
            <a:solidFill>
              <a:srgbClr val="000000"/>
            </a:solidFill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BFB5A8E-0CDF-4D3E-B3CC-B3F868FE81FE}"/>
                </a:ext>
              </a:extLst>
            </p:cNvPr>
            <p:cNvSpPr/>
            <p:nvPr/>
          </p:nvSpPr>
          <p:spPr>
            <a:xfrm>
              <a:off x="9643502" y="3797238"/>
              <a:ext cx="179821" cy="99288"/>
            </a:xfrm>
            <a:custGeom>
              <a:avLst/>
              <a:gdLst>
                <a:gd name="connsiteX0" fmla="*/ 169893 w 179821"/>
                <a:gd name="connsiteY0" fmla="*/ 29786 h 99288"/>
                <a:gd name="connsiteX1" fmla="*/ 121352 w 179821"/>
                <a:gd name="connsiteY1" fmla="*/ 6619 h 99288"/>
                <a:gd name="connsiteX2" fmla="*/ 80534 w 179821"/>
                <a:gd name="connsiteY2" fmla="*/ 0 h 99288"/>
                <a:gd name="connsiteX3" fmla="*/ 39715 w 179821"/>
                <a:gd name="connsiteY3" fmla="*/ 6619 h 99288"/>
                <a:gd name="connsiteX4" fmla="*/ 19858 w 179821"/>
                <a:gd name="connsiteY4" fmla="*/ 14342 h 99288"/>
                <a:gd name="connsiteX5" fmla="*/ 19858 w 179821"/>
                <a:gd name="connsiteY5" fmla="*/ 15445 h 99288"/>
                <a:gd name="connsiteX6" fmla="*/ 0 w 179821"/>
                <a:gd name="connsiteY6" fmla="*/ 63986 h 99288"/>
                <a:gd name="connsiteX7" fmla="*/ 50747 w 179821"/>
                <a:gd name="connsiteY7" fmla="*/ 89359 h 99288"/>
                <a:gd name="connsiteX8" fmla="*/ 59573 w 179821"/>
                <a:gd name="connsiteY8" fmla="*/ 99288 h 99288"/>
                <a:gd name="connsiteX9" fmla="*/ 179822 w 179821"/>
                <a:gd name="connsiteY9" fmla="*/ 99288 h 99288"/>
                <a:gd name="connsiteX10" fmla="*/ 179822 w 179821"/>
                <a:gd name="connsiteY10" fmla="*/ 49644 h 99288"/>
                <a:gd name="connsiteX11" fmla="*/ 169893 w 179821"/>
                <a:gd name="connsiteY11" fmla="*/ 29786 h 99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9821" h="99288">
                  <a:moveTo>
                    <a:pt x="169893" y="29786"/>
                  </a:moveTo>
                  <a:cubicBezTo>
                    <a:pt x="156655" y="18754"/>
                    <a:pt x="139003" y="11032"/>
                    <a:pt x="121352" y="6619"/>
                  </a:cubicBezTo>
                  <a:cubicBezTo>
                    <a:pt x="109217" y="3310"/>
                    <a:pt x="94875" y="0"/>
                    <a:pt x="80534" y="0"/>
                  </a:cubicBezTo>
                  <a:cubicBezTo>
                    <a:pt x="67295" y="0"/>
                    <a:pt x="52954" y="2206"/>
                    <a:pt x="39715" y="6619"/>
                  </a:cubicBezTo>
                  <a:cubicBezTo>
                    <a:pt x="33096" y="8826"/>
                    <a:pt x="26477" y="11032"/>
                    <a:pt x="19858" y="14342"/>
                  </a:cubicBezTo>
                  <a:lnTo>
                    <a:pt x="19858" y="15445"/>
                  </a:lnTo>
                  <a:cubicBezTo>
                    <a:pt x="19858" y="34199"/>
                    <a:pt x="12135" y="51850"/>
                    <a:pt x="0" y="63986"/>
                  </a:cubicBezTo>
                  <a:cubicBezTo>
                    <a:pt x="20961" y="70605"/>
                    <a:pt x="37509" y="79431"/>
                    <a:pt x="50747" y="89359"/>
                  </a:cubicBezTo>
                  <a:cubicBezTo>
                    <a:pt x="54057" y="92669"/>
                    <a:pt x="57367" y="94875"/>
                    <a:pt x="59573" y="99288"/>
                  </a:cubicBezTo>
                  <a:lnTo>
                    <a:pt x="179822" y="99288"/>
                  </a:lnTo>
                  <a:lnTo>
                    <a:pt x="179822" y="49644"/>
                  </a:lnTo>
                  <a:cubicBezTo>
                    <a:pt x="179822" y="41922"/>
                    <a:pt x="176512" y="34199"/>
                    <a:pt x="169893" y="29786"/>
                  </a:cubicBezTo>
                  <a:close/>
                </a:path>
              </a:pathLst>
            </a:custGeom>
            <a:solidFill>
              <a:srgbClr val="000000"/>
            </a:solidFill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D18066D-EA48-476C-863F-EA6F7E9CED6A}"/>
                </a:ext>
              </a:extLst>
            </p:cNvPr>
            <p:cNvSpPr/>
            <p:nvPr/>
          </p:nvSpPr>
          <p:spPr>
            <a:xfrm>
              <a:off x="9359979" y="3797238"/>
              <a:ext cx="179821" cy="99288"/>
            </a:xfrm>
            <a:custGeom>
              <a:avLst/>
              <a:gdLst>
                <a:gd name="connsiteX0" fmla="*/ 129075 w 179821"/>
                <a:gd name="connsiteY0" fmla="*/ 89359 h 99288"/>
                <a:gd name="connsiteX1" fmla="*/ 129075 w 179821"/>
                <a:gd name="connsiteY1" fmla="*/ 89359 h 99288"/>
                <a:gd name="connsiteX2" fmla="*/ 179822 w 179821"/>
                <a:gd name="connsiteY2" fmla="*/ 63986 h 99288"/>
                <a:gd name="connsiteX3" fmla="*/ 159964 w 179821"/>
                <a:gd name="connsiteY3" fmla="*/ 15445 h 99288"/>
                <a:gd name="connsiteX4" fmla="*/ 159964 w 179821"/>
                <a:gd name="connsiteY4" fmla="*/ 13238 h 99288"/>
                <a:gd name="connsiteX5" fmla="*/ 140107 w 179821"/>
                <a:gd name="connsiteY5" fmla="*/ 6619 h 99288"/>
                <a:gd name="connsiteX6" fmla="*/ 99288 w 179821"/>
                <a:gd name="connsiteY6" fmla="*/ 0 h 99288"/>
                <a:gd name="connsiteX7" fmla="*/ 58470 w 179821"/>
                <a:gd name="connsiteY7" fmla="*/ 6619 h 99288"/>
                <a:gd name="connsiteX8" fmla="*/ 9929 w 179821"/>
                <a:gd name="connsiteY8" fmla="*/ 29786 h 99288"/>
                <a:gd name="connsiteX9" fmla="*/ 0 w 179821"/>
                <a:gd name="connsiteY9" fmla="*/ 49644 h 99288"/>
                <a:gd name="connsiteX10" fmla="*/ 0 w 179821"/>
                <a:gd name="connsiteY10" fmla="*/ 99288 h 99288"/>
                <a:gd name="connsiteX11" fmla="*/ 119146 w 179821"/>
                <a:gd name="connsiteY11" fmla="*/ 99288 h 99288"/>
                <a:gd name="connsiteX12" fmla="*/ 129075 w 179821"/>
                <a:gd name="connsiteY12" fmla="*/ 89359 h 99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9821" h="99288">
                  <a:moveTo>
                    <a:pt x="129075" y="89359"/>
                  </a:moveTo>
                  <a:lnTo>
                    <a:pt x="129075" y="89359"/>
                  </a:lnTo>
                  <a:cubicBezTo>
                    <a:pt x="144519" y="78327"/>
                    <a:pt x="162171" y="69502"/>
                    <a:pt x="179822" y="63986"/>
                  </a:cubicBezTo>
                  <a:cubicBezTo>
                    <a:pt x="167687" y="50747"/>
                    <a:pt x="159964" y="34199"/>
                    <a:pt x="159964" y="15445"/>
                  </a:cubicBezTo>
                  <a:cubicBezTo>
                    <a:pt x="159964" y="14342"/>
                    <a:pt x="159964" y="14342"/>
                    <a:pt x="159964" y="13238"/>
                  </a:cubicBezTo>
                  <a:cubicBezTo>
                    <a:pt x="153345" y="11032"/>
                    <a:pt x="146726" y="7722"/>
                    <a:pt x="140107" y="6619"/>
                  </a:cubicBezTo>
                  <a:cubicBezTo>
                    <a:pt x="127971" y="3310"/>
                    <a:pt x="113630" y="0"/>
                    <a:pt x="99288" y="0"/>
                  </a:cubicBezTo>
                  <a:cubicBezTo>
                    <a:pt x="86050" y="0"/>
                    <a:pt x="71708" y="2206"/>
                    <a:pt x="58470" y="6619"/>
                  </a:cubicBezTo>
                  <a:cubicBezTo>
                    <a:pt x="40818" y="12135"/>
                    <a:pt x="24270" y="19858"/>
                    <a:pt x="9929" y="29786"/>
                  </a:cubicBezTo>
                  <a:cubicBezTo>
                    <a:pt x="3310" y="34199"/>
                    <a:pt x="0" y="41922"/>
                    <a:pt x="0" y="49644"/>
                  </a:cubicBezTo>
                  <a:lnTo>
                    <a:pt x="0" y="99288"/>
                  </a:lnTo>
                  <a:lnTo>
                    <a:pt x="119146" y="99288"/>
                  </a:lnTo>
                  <a:cubicBezTo>
                    <a:pt x="122455" y="94875"/>
                    <a:pt x="124662" y="92669"/>
                    <a:pt x="129075" y="89359"/>
                  </a:cubicBezTo>
                  <a:close/>
                </a:path>
              </a:pathLst>
            </a:custGeom>
            <a:solidFill>
              <a:srgbClr val="000000"/>
            </a:solidFill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" name="Graphic 103" descr="Lightbulb">
            <a:extLst>
              <a:ext uri="{FF2B5EF4-FFF2-40B4-BE49-F238E27FC236}">
                <a16:creationId xmlns:a16="http://schemas.microsoft.com/office/drawing/2014/main" id="{45655A4C-85B8-48AB-9414-19DD93112E5B}"/>
              </a:ext>
            </a:extLst>
          </p:cNvPr>
          <p:cNvGrpSpPr/>
          <p:nvPr/>
        </p:nvGrpSpPr>
        <p:grpSpPr>
          <a:xfrm>
            <a:off x="5822665" y="3564463"/>
            <a:ext cx="529537" cy="529537"/>
            <a:chOff x="5822665" y="3564463"/>
            <a:chExt cx="529537" cy="529537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82ADD077-C4F4-46BE-A3E4-17889B1E2819}"/>
                </a:ext>
              </a:extLst>
            </p:cNvPr>
            <p:cNvSpPr/>
            <p:nvPr/>
          </p:nvSpPr>
          <p:spPr>
            <a:xfrm>
              <a:off x="6015725" y="3917487"/>
              <a:ext cx="143416" cy="33096"/>
            </a:xfrm>
            <a:custGeom>
              <a:avLst/>
              <a:gdLst>
                <a:gd name="connsiteX0" fmla="*/ 16548 w 143416"/>
                <a:gd name="connsiteY0" fmla="*/ 0 h 33096"/>
                <a:gd name="connsiteX1" fmla="*/ 126868 w 143416"/>
                <a:gd name="connsiteY1" fmla="*/ 0 h 33096"/>
                <a:gd name="connsiteX2" fmla="*/ 143416 w 143416"/>
                <a:gd name="connsiteY2" fmla="*/ 16548 h 33096"/>
                <a:gd name="connsiteX3" fmla="*/ 126868 w 143416"/>
                <a:gd name="connsiteY3" fmla="*/ 33096 h 33096"/>
                <a:gd name="connsiteX4" fmla="*/ 16548 w 143416"/>
                <a:gd name="connsiteY4" fmla="*/ 33096 h 33096"/>
                <a:gd name="connsiteX5" fmla="*/ 0 w 143416"/>
                <a:gd name="connsiteY5" fmla="*/ 16548 h 33096"/>
                <a:gd name="connsiteX6" fmla="*/ 16548 w 143416"/>
                <a:gd name="connsiteY6" fmla="*/ 0 h 33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3416" h="33096">
                  <a:moveTo>
                    <a:pt x="16548" y="0"/>
                  </a:moveTo>
                  <a:lnTo>
                    <a:pt x="126868" y="0"/>
                  </a:lnTo>
                  <a:cubicBezTo>
                    <a:pt x="136245" y="0"/>
                    <a:pt x="143416" y="7171"/>
                    <a:pt x="143416" y="16548"/>
                  </a:cubicBezTo>
                  <a:cubicBezTo>
                    <a:pt x="143416" y="25925"/>
                    <a:pt x="136245" y="33096"/>
                    <a:pt x="126868" y="33096"/>
                  </a:cubicBezTo>
                  <a:lnTo>
                    <a:pt x="16548" y="33096"/>
                  </a:lnTo>
                  <a:cubicBezTo>
                    <a:pt x="7171" y="33096"/>
                    <a:pt x="0" y="25925"/>
                    <a:pt x="0" y="16548"/>
                  </a:cubicBezTo>
                  <a:cubicBezTo>
                    <a:pt x="0" y="7171"/>
                    <a:pt x="7171" y="0"/>
                    <a:pt x="16548" y="0"/>
                  </a:cubicBezTo>
                  <a:close/>
                </a:path>
              </a:pathLst>
            </a:custGeom>
            <a:solidFill>
              <a:srgbClr val="000000"/>
            </a:solidFill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F2DDD41-7C3B-4D9A-ADAC-41BC15D6AA0E}"/>
                </a:ext>
              </a:extLst>
            </p:cNvPr>
            <p:cNvSpPr/>
            <p:nvPr/>
          </p:nvSpPr>
          <p:spPr>
            <a:xfrm>
              <a:off x="6015725" y="3972647"/>
              <a:ext cx="143416" cy="33096"/>
            </a:xfrm>
            <a:custGeom>
              <a:avLst/>
              <a:gdLst>
                <a:gd name="connsiteX0" fmla="*/ 16548 w 143416"/>
                <a:gd name="connsiteY0" fmla="*/ 0 h 33096"/>
                <a:gd name="connsiteX1" fmla="*/ 126868 w 143416"/>
                <a:gd name="connsiteY1" fmla="*/ 0 h 33096"/>
                <a:gd name="connsiteX2" fmla="*/ 143416 w 143416"/>
                <a:gd name="connsiteY2" fmla="*/ 16548 h 33096"/>
                <a:gd name="connsiteX3" fmla="*/ 126868 w 143416"/>
                <a:gd name="connsiteY3" fmla="*/ 33096 h 33096"/>
                <a:gd name="connsiteX4" fmla="*/ 16548 w 143416"/>
                <a:gd name="connsiteY4" fmla="*/ 33096 h 33096"/>
                <a:gd name="connsiteX5" fmla="*/ 0 w 143416"/>
                <a:gd name="connsiteY5" fmla="*/ 16548 h 33096"/>
                <a:gd name="connsiteX6" fmla="*/ 16548 w 143416"/>
                <a:gd name="connsiteY6" fmla="*/ 0 h 33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3416" h="33096">
                  <a:moveTo>
                    <a:pt x="16548" y="0"/>
                  </a:moveTo>
                  <a:lnTo>
                    <a:pt x="126868" y="0"/>
                  </a:lnTo>
                  <a:cubicBezTo>
                    <a:pt x="136245" y="0"/>
                    <a:pt x="143416" y="7171"/>
                    <a:pt x="143416" y="16548"/>
                  </a:cubicBezTo>
                  <a:cubicBezTo>
                    <a:pt x="143416" y="25925"/>
                    <a:pt x="136245" y="33096"/>
                    <a:pt x="126868" y="33096"/>
                  </a:cubicBezTo>
                  <a:lnTo>
                    <a:pt x="16548" y="33096"/>
                  </a:lnTo>
                  <a:cubicBezTo>
                    <a:pt x="7171" y="33096"/>
                    <a:pt x="0" y="25925"/>
                    <a:pt x="0" y="16548"/>
                  </a:cubicBezTo>
                  <a:cubicBezTo>
                    <a:pt x="0" y="7171"/>
                    <a:pt x="7171" y="0"/>
                    <a:pt x="16548" y="0"/>
                  </a:cubicBezTo>
                  <a:close/>
                </a:path>
              </a:pathLst>
            </a:custGeom>
            <a:solidFill>
              <a:srgbClr val="000000"/>
            </a:solidFill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9D692-CC73-466F-9964-08937101830E}"/>
                </a:ext>
              </a:extLst>
            </p:cNvPr>
            <p:cNvSpPr/>
            <p:nvPr/>
          </p:nvSpPr>
          <p:spPr>
            <a:xfrm>
              <a:off x="6051579" y="4027807"/>
              <a:ext cx="71708" cy="33096"/>
            </a:xfrm>
            <a:custGeom>
              <a:avLst/>
              <a:gdLst>
                <a:gd name="connsiteX0" fmla="*/ 0 w 71708"/>
                <a:gd name="connsiteY0" fmla="*/ 0 h 33096"/>
                <a:gd name="connsiteX1" fmla="*/ 35854 w 71708"/>
                <a:gd name="connsiteY1" fmla="*/ 33096 h 33096"/>
                <a:gd name="connsiteX2" fmla="*/ 71708 w 71708"/>
                <a:gd name="connsiteY2" fmla="*/ 0 h 33096"/>
                <a:gd name="connsiteX3" fmla="*/ 0 w 71708"/>
                <a:gd name="connsiteY3" fmla="*/ 0 h 33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708" h="33096">
                  <a:moveTo>
                    <a:pt x="0" y="0"/>
                  </a:moveTo>
                  <a:cubicBezTo>
                    <a:pt x="1655" y="18754"/>
                    <a:pt x="17100" y="33096"/>
                    <a:pt x="35854" y="33096"/>
                  </a:cubicBezTo>
                  <a:cubicBezTo>
                    <a:pt x="54609" y="33096"/>
                    <a:pt x="70053" y="18754"/>
                    <a:pt x="7170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E6DEB13-C2BE-4DE3-BFCD-DD5AF060047A}"/>
                </a:ext>
              </a:extLst>
            </p:cNvPr>
            <p:cNvSpPr/>
            <p:nvPr/>
          </p:nvSpPr>
          <p:spPr>
            <a:xfrm>
              <a:off x="5944017" y="3597559"/>
              <a:ext cx="286832" cy="297864"/>
            </a:xfrm>
            <a:custGeom>
              <a:avLst/>
              <a:gdLst>
                <a:gd name="connsiteX0" fmla="*/ 143416 w 286832"/>
                <a:gd name="connsiteY0" fmla="*/ 0 h 297864"/>
                <a:gd name="connsiteX1" fmla="*/ 143416 w 286832"/>
                <a:gd name="connsiteY1" fmla="*/ 0 h 297864"/>
                <a:gd name="connsiteX2" fmla="*/ 143416 w 286832"/>
                <a:gd name="connsiteY2" fmla="*/ 0 h 297864"/>
                <a:gd name="connsiteX3" fmla="*/ 0 w 286832"/>
                <a:gd name="connsiteY3" fmla="*/ 141761 h 297864"/>
                <a:gd name="connsiteX4" fmla="*/ 0 w 286832"/>
                <a:gd name="connsiteY4" fmla="*/ 146726 h 297864"/>
                <a:gd name="connsiteX5" fmla="*/ 9929 w 286832"/>
                <a:gd name="connsiteY5" fmla="*/ 196370 h 297864"/>
                <a:gd name="connsiteX6" fmla="*/ 34751 w 286832"/>
                <a:gd name="connsiteY6" fmla="*/ 237188 h 297864"/>
                <a:gd name="connsiteX7" fmla="*/ 68399 w 286832"/>
                <a:gd name="connsiteY7" fmla="*/ 291797 h 297864"/>
                <a:gd name="connsiteX8" fmla="*/ 78327 w 286832"/>
                <a:gd name="connsiteY8" fmla="*/ 297865 h 297864"/>
                <a:gd name="connsiteX9" fmla="*/ 208505 w 286832"/>
                <a:gd name="connsiteY9" fmla="*/ 297865 h 297864"/>
                <a:gd name="connsiteX10" fmla="*/ 218434 w 286832"/>
                <a:gd name="connsiteY10" fmla="*/ 291797 h 297864"/>
                <a:gd name="connsiteX11" fmla="*/ 252082 w 286832"/>
                <a:gd name="connsiteY11" fmla="*/ 237188 h 297864"/>
                <a:gd name="connsiteX12" fmla="*/ 276904 w 286832"/>
                <a:gd name="connsiteY12" fmla="*/ 196370 h 297864"/>
                <a:gd name="connsiteX13" fmla="*/ 286833 w 286832"/>
                <a:gd name="connsiteY13" fmla="*/ 146726 h 297864"/>
                <a:gd name="connsiteX14" fmla="*/ 286833 w 286832"/>
                <a:gd name="connsiteY14" fmla="*/ 141761 h 297864"/>
                <a:gd name="connsiteX15" fmla="*/ 143416 w 286832"/>
                <a:gd name="connsiteY15" fmla="*/ 0 h 297864"/>
                <a:gd name="connsiteX16" fmla="*/ 253736 w 286832"/>
                <a:gd name="connsiteY16" fmla="*/ 146174 h 297864"/>
                <a:gd name="connsiteX17" fmla="*/ 246014 w 286832"/>
                <a:gd name="connsiteY17" fmla="*/ 184786 h 297864"/>
                <a:gd name="connsiteX18" fmla="*/ 227260 w 286832"/>
                <a:gd name="connsiteY18" fmla="*/ 215124 h 297864"/>
                <a:gd name="connsiteX19" fmla="*/ 195267 w 286832"/>
                <a:gd name="connsiteY19" fmla="*/ 264769 h 297864"/>
                <a:gd name="connsiteX20" fmla="*/ 143416 w 286832"/>
                <a:gd name="connsiteY20" fmla="*/ 264769 h 297864"/>
                <a:gd name="connsiteX21" fmla="*/ 92117 w 286832"/>
                <a:gd name="connsiteY21" fmla="*/ 264769 h 297864"/>
                <a:gd name="connsiteX22" fmla="*/ 60125 w 286832"/>
                <a:gd name="connsiteY22" fmla="*/ 215124 h 297864"/>
                <a:gd name="connsiteX23" fmla="*/ 41370 w 286832"/>
                <a:gd name="connsiteY23" fmla="*/ 184786 h 297864"/>
                <a:gd name="connsiteX24" fmla="*/ 33648 w 286832"/>
                <a:gd name="connsiteY24" fmla="*/ 146174 h 297864"/>
                <a:gd name="connsiteX25" fmla="*/ 33648 w 286832"/>
                <a:gd name="connsiteY25" fmla="*/ 141761 h 297864"/>
                <a:gd name="connsiteX26" fmla="*/ 143968 w 286832"/>
                <a:gd name="connsiteY26" fmla="*/ 32544 h 297864"/>
                <a:gd name="connsiteX27" fmla="*/ 143968 w 286832"/>
                <a:gd name="connsiteY27" fmla="*/ 32544 h 297864"/>
                <a:gd name="connsiteX28" fmla="*/ 143968 w 286832"/>
                <a:gd name="connsiteY28" fmla="*/ 32544 h 297864"/>
                <a:gd name="connsiteX29" fmla="*/ 143968 w 286832"/>
                <a:gd name="connsiteY29" fmla="*/ 32544 h 297864"/>
                <a:gd name="connsiteX30" fmla="*/ 143968 w 286832"/>
                <a:gd name="connsiteY30" fmla="*/ 32544 h 297864"/>
                <a:gd name="connsiteX31" fmla="*/ 143968 w 286832"/>
                <a:gd name="connsiteY31" fmla="*/ 32544 h 297864"/>
                <a:gd name="connsiteX32" fmla="*/ 143968 w 286832"/>
                <a:gd name="connsiteY32" fmla="*/ 32544 h 297864"/>
                <a:gd name="connsiteX33" fmla="*/ 254288 w 286832"/>
                <a:gd name="connsiteY33" fmla="*/ 141761 h 297864"/>
                <a:gd name="connsiteX34" fmla="*/ 254288 w 286832"/>
                <a:gd name="connsiteY34" fmla="*/ 146174 h 297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86832" h="297864">
                  <a:moveTo>
                    <a:pt x="143416" y="0"/>
                  </a:moveTo>
                  <a:cubicBezTo>
                    <a:pt x="143416" y="0"/>
                    <a:pt x="143416" y="0"/>
                    <a:pt x="143416" y="0"/>
                  </a:cubicBezTo>
                  <a:cubicBezTo>
                    <a:pt x="143416" y="0"/>
                    <a:pt x="143416" y="0"/>
                    <a:pt x="143416" y="0"/>
                  </a:cubicBezTo>
                  <a:cubicBezTo>
                    <a:pt x="65089" y="552"/>
                    <a:pt x="1655" y="63434"/>
                    <a:pt x="0" y="141761"/>
                  </a:cubicBezTo>
                  <a:lnTo>
                    <a:pt x="0" y="146726"/>
                  </a:lnTo>
                  <a:cubicBezTo>
                    <a:pt x="552" y="163826"/>
                    <a:pt x="3861" y="180374"/>
                    <a:pt x="9929" y="196370"/>
                  </a:cubicBezTo>
                  <a:cubicBezTo>
                    <a:pt x="15996" y="211263"/>
                    <a:pt x="24270" y="225053"/>
                    <a:pt x="34751" y="237188"/>
                  </a:cubicBezTo>
                  <a:cubicBezTo>
                    <a:pt x="47989" y="251530"/>
                    <a:pt x="62331" y="279662"/>
                    <a:pt x="68399" y="291797"/>
                  </a:cubicBezTo>
                  <a:cubicBezTo>
                    <a:pt x="70053" y="295658"/>
                    <a:pt x="73915" y="297865"/>
                    <a:pt x="78327" y="297865"/>
                  </a:cubicBezTo>
                  <a:lnTo>
                    <a:pt x="208505" y="297865"/>
                  </a:lnTo>
                  <a:cubicBezTo>
                    <a:pt x="212918" y="297865"/>
                    <a:pt x="216779" y="295658"/>
                    <a:pt x="218434" y="291797"/>
                  </a:cubicBezTo>
                  <a:cubicBezTo>
                    <a:pt x="224502" y="279662"/>
                    <a:pt x="238843" y="251530"/>
                    <a:pt x="252082" y="237188"/>
                  </a:cubicBezTo>
                  <a:cubicBezTo>
                    <a:pt x="262562" y="225053"/>
                    <a:pt x="271388" y="211263"/>
                    <a:pt x="276904" y="196370"/>
                  </a:cubicBezTo>
                  <a:cubicBezTo>
                    <a:pt x="282971" y="180374"/>
                    <a:pt x="286281" y="163826"/>
                    <a:pt x="286833" y="146726"/>
                  </a:cubicBezTo>
                  <a:lnTo>
                    <a:pt x="286833" y="141761"/>
                  </a:lnTo>
                  <a:cubicBezTo>
                    <a:pt x="285178" y="63434"/>
                    <a:pt x="221744" y="552"/>
                    <a:pt x="143416" y="0"/>
                  </a:cubicBezTo>
                  <a:close/>
                  <a:moveTo>
                    <a:pt x="253736" y="146174"/>
                  </a:moveTo>
                  <a:cubicBezTo>
                    <a:pt x="253185" y="159413"/>
                    <a:pt x="250427" y="172651"/>
                    <a:pt x="246014" y="184786"/>
                  </a:cubicBezTo>
                  <a:cubicBezTo>
                    <a:pt x="241601" y="195818"/>
                    <a:pt x="235534" y="206299"/>
                    <a:pt x="227260" y="215124"/>
                  </a:cubicBezTo>
                  <a:cubicBezTo>
                    <a:pt x="214573" y="230569"/>
                    <a:pt x="203541" y="247117"/>
                    <a:pt x="195267" y="264769"/>
                  </a:cubicBezTo>
                  <a:lnTo>
                    <a:pt x="143416" y="264769"/>
                  </a:lnTo>
                  <a:lnTo>
                    <a:pt x="92117" y="264769"/>
                  </a:lnTo>
                  <a:cubicBezTo>
                    <a:pt x="83292" y="247117"/>
                    <a:pt x="72260" y="230569"/>
                    <a:pt x="60125" y="215124"/>
                  </a:cubicBezTo>
                  <a:cubicBezTo>
                    <a:pt x="52402" y="206299"/>
                    <a:pt x="45783" y="195818"/>
                    <a:pt x="41370" y="184786"/>
                  </a:cubicBezTo>
                  <a:cubicBezTo>
                    <a:pt x="36406" y="172651"/>
                    <a:pt x="34199" y="159413"/>
                    <a:pt x="33648" y="146174"/>
                  </a:cubicBezTo>
                  <a:lnTo>
                    <a:pt x="33648" y="141761"/>
                  </a:lnTo>
                  <a:cubicBezTo>
                    <a:pt x="34751" y="81637"/>
                    <a:pt x="83843" y="33096"/>
                    <a:pt x="143968" y="32544"/>
                  </a:cubicBezTo>
                  <a:lnTo>
                    <a:pt x="143968" y="32544"/>
                  </a:lnTo>
                  <a:lnTo>
                    <a:pt x="143968" y="32544"/>
                  </a:lnTo>
                  <a:cubicBezTo>
                    <a:pt x="143968" y="32544"/>
                    <a:pt x="143968" y="32544"/>
                    <a:pt x="143968" y="32544"/>
                  </a:cubicBezTo>
                  <a:cubicBezTo>
                    <a:pt x="143968" y="32544"/>
                    <a:pt x="143968" y="32544"/>
                    <a:pt x="143968" y="32544"/>
                  </a:cubicBezTo>
                  <a:lnTo>
                    <a:pt x="143968" y="32544"/>
                  </a:lnTo>
                  <a:lnTo>
                    <a:pt x="143968" y="32544"/>
                  </a:lnTo>
                  <a:cubicBezTo>
                    <a:pt x="204092" y="33096"/>
                    <a:pt x="253185" y="81085"/>
                    <a:pt x="254288" y="141761"/>
                  </a:cubicBezTo>
                  <a:lnTo>
                    <a:pt x="254288" y="146174"/>
                  </a:lnTo>
                  <a:close/>
                </a:path>
              </a:pathLst>
            </a:custGeom>
            <a:solidFill>
              <a:srgbClr val="000000"/>
            </a:solidFill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" name="Graphic 104" descr="Rocket">
            <a:extLst>
              <a:ext uri="{FF2B5EF4-FFF2-40B4-BE49-F238E27FC236}">
                <a16:creationId xmlns:a16="http://schemas.microsoft.com/office/drawing/2014/main" id="{15B973AC-B810-4DC6-8B10-9DCBD4B6ABB7}"/>
              </a:ext>
            </a:extLst>
          </p:cNvPr>
          <p:cNvGrpSpPr/>
          <p:nvPr/>
        </p:nvGrpSpPr>
        <p:grpSpPr>
          <a:xfrm>
            <a:off x="2344657" y="3564463"/>
            <a:ext cx="529537" cy="529537"/>
            <a:chOff x="2344657" y="3564463"/>
            <a:chExt cx="529537" cy="529537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1DDA1C3-1328-45D9-AC1F-A22B64C16088}"/>
                </a:ext>
              </a:extLst>
            </p:cNvPr>
            <p:cNvSpPr/>
            <p:nvPr/>
          </p:nvSpPr>
          <p:spPr>
            <a:xfrm>
              <a:off x="2730226" y="3607877"/>
              <a:ext cx="101197" cy="97243"/>
            </a:xfrm>
            <a:custGeom>
              <a:avLst/>
              <a:gdLst>
                <a:gd name="connsiteX0" fmla="*/ 98737 w 101197"/>
                <a:gd name="connsiteY0" fmla="*/ 2920 h 97243"/>
                <a:gd name="connsiteX1" fmla="*/ 0 w 101197"/>
                <a:gd name="connsiteY1" fmla="*/ 15055 h 97243"/>
                <a:gd name="connsiteX2" fmla="*/ 45231 w 101197"/>
                <a:gd name="connsiteY2" fmla="*/ 50909 h 97243"/>
                <a:gd name="connsiteX3" fmla="*/ 81637 w 101197"/>
                <a:gd name="connsiteY3" fmla="*/ 97244 h 97243"/>
                <a:gd name="connsiteX4" fmla="*/ 98737 w 101197"/>
                <a:gd name="connsiteY4" fmla="*/ 2920 h 97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197" h="97243">
                  <a:moveTo>
                    <a:pt x="98737" y="2920"/>
                  </a:moveTo>
                  <a:cubicBezTo>
                    <a:pt x="91014" y="-4802"/>
                    <a:pt x="41370" y="4023"/>
                    <a:pt x="0" y="15055"/>
                  </a:cubicBezTo>
                  <a:cubicBezTo>
                    <a:pt x="14893" y="23881"/>
                    <a:pt x="30338" y="36016"/>
                    <a:pt x="45231" y="50909"/>
                  </a:cubicBezTo>
                  <a:cubicBezTo>
                    <a:pt x="60676" y="66354"/>
                    <a:pt x="72811" y="81799"/>
                    <a:pt x="81637" y="97244"/>
                  </a:cubicBezTo>
                  <a:cubicBezTo>
                    <a:pt x="92669" y="54771"/>
                    <a:pt x="107011" y="10642"/>
                    <a:pt x="98737" y="2920"/>
                  </a:cubicBezTo>
                  <a:close/>
                </a:path>
              </a:pathLst>
            </a:custGeom>
            <a:solidFill>
              <a:srgbClr val="000000"/>
            </a:solidFill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98C35C1-72CB-4AB9-8832-7070A686570B}"/>
                </a:ext>
              </a:extLst>
            </p:cNvPr>
            <p:cNvSpPr/>
            <p:nvPr/>
          </p:nvSpPr>
          <p:spPr>
            <a:xfrm>
              <a:off x="2387167" y="3759522"/>
              <a:ext cx="134553" cy="128696"/>
            </a:xfrm>
            <a:custGeom>
              <a:avLst/>
              <a:gdLst>
                <a:gd name="connsiteX0" fmla="*/ 134553 w 134553"/>
                <a:gd name="connsiteY0" fmla="*/ 8481 h 128696"/>
                <a:gd name="connsiteX1" fmla="*/ 115799 w 134553"/>
                <a:gd name="connsiteY1" fmla="*/ 1310 h 128696"/>
                <a:gd name="connsiteX2" fmla="*/ 93735 w 134553"/>
                <a:gd name="connsiteY2" fmla="*/ 5723 h 128696"/>
                <a:gd name="connsiteX3" fmla="*/ 6030 w 134553"/>
                <a:gd name="connsiteY3" fmla="*/ 93428 h 128696"/>
                <a:gd name="connsiteX4" fmla="*/ 24785 w 134553"/>
                <a:gd name="connsiteY4" fmla="*/ 128178 h 128696"/>
                <a:gd name="connsiteX5" fmla="*/ 98148 w 134553"/>
                <a:gd name="connsiteY5" fmla="*/ 111630 h 128696"/>
                <a:gd name="connsiteX6" fmla="*/ 134553 w 134553"/>
                <a:gd name="connsiteY6" fmla="*/ 8481 h 128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4553" h="128696">
                  <a:moveTo>
                    <a:pt x="134553" y="8481"/>
                  </a:moveTo>
                  <a:lnTo>
                    <a:pt x="115799" y="1310"/>
                  </a:lnTo>
                  <a:cubicBezTo>
                    <a:pt x="108077" y="-1448"/>
                    <a:pt x="99803" y="207"/>
                    <a:pt x="93735" y="5723"/>
                  </a:cubicBezTo>
                  <a:lnTo>
                    <a:pt x="6030" y="93428"/>
                  </a:lnTo>
                  <a:cubicBezTo>
                    <a:pt x="-8311" y="107769"/>
                    <a:pt x="4927" y="132591"/>
                    <a:pt x="24785" y="128178"/>
                  </a:cubicBezTo>
                  <a:lnTo>
                    <a:pt x="98148" y="111630"/>
                  </a:lnTo>
                  <a:cubicBezTo>
                    <a:pt x="104215" y="84050"/>
                    <a:pt x="114144" y="47093"/>
                    <a:pt x="134553" y="8481"/>
                  </a:cubicBezTo>
                  <a:close/>
                </a:path>
              </a:pathLst>
            </a:custGeom>
            <a:solidFill>
              <a:srgbClr val="000000"/>
            </a:solidFill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E2DA8B7-C471-48CB-906D-082C2B29F111}"/>
                </a:ext>
              </a:extLst>
            </p:cNvPr>
            <p:cNvSpPr/>
            <p:nvPr/>
          </p:nvSpPr>
          <p:spPr>
            <a:xfrm>
              <a:off x="2549324" y="3911971"/>
              <a:ext cx="128951" cy="138656"/>
            </a:xfrm>
            <a:custGeom>
              <a:avLst/>
              <a:gdLst>
                <a:gd name="connsiteX0" fmla="*/ 118571 w 128951"/>
                <a:gd name="connsiteY0" fmla="*/ 0 h 138656"/>
                <a:gd name="connsiteX1" fmla="*/ 17628 w 128951"/>
                <a:gd name="connsiteY1" fmla="*/ 35302 h 138656"/>
                <a:gd name="connsiteX2" fmla="*/ 528 w 128951"/>
                <a:gd name="connsiteY2" fmla="*/ 113630 h 138656"/>
                <a:gd name="connsiteX3" fmla="*/ 35279 w 128951"/>
                <a:gd name="connsiteY3" fmla="*/ 132384 h 138656"/>
                <a:gd name="connsiteX4" fmla="*/ 122983 w 128951"/>
                <a:gd name="connsiteY4" fmla="*/ 44680 h 138656"/>
                <a:gd name="connsiteX5" fmla="*/ 127396 w 128951"/>
                <a:gd name="connsiteY5" fmla="*/ 22616 h 138656"/>
                <a:gd name="connsiteX6" fmla="*/ 118571 w 128951"/>
                <a:gd name="connsiteY6" fmla="*/ 0 h 138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8951" h="138656">
                  <a:moveTo>
                    <a:pt x="118571" y="0"/>
                  </a:moveTo>
                  <a:cubicBezTo>
                    <a:pt x="81613" y="19306"/>
                    <a:pt x="46311" y="29786"/>
                    <a:pt x="17628" y="35302"/>
                  </a:cubicBezTo>
                  <a:lnTo>
                    <a:pt x="528" y="113630"/>
                  </a:lnTo>
                  <a:cubicBezTo>
                    <a:pt x="-3885" y="133487"/>
                    <a:pt x="20386" y="147277"/>
                    <a:pt x="35279" y="132384"/>
                  </a:cubicBezTo>
                  <a:lnTo>
                    <a:pt x="122983" y="44680"/>
                  </a:lnTo>
                  <a:cubicBezTo>
                    <a:pt x="128499" y="39164"/>
                    <a:pt x="130706" y="30338"/>
                    <a:pt x="127396" y="22616"/>
                  </a:cubicBezTo>
                  <a:lnTo>
                    <a:pt x="118571" y="0"/>
                  </a:lnTo>
                  <a:close/>
                </a:path>
              </a:pathLst>
            </a:custGeom>
            <a:solidFill>
              <a:srgbClr val="000000"/>
            </a:solidFill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DDF370D-5A4C-485E-88C0-29E7C57F3CCC}"/>
                </a:ext>
              </a:extLst>
            </p:cNvPr>
            <p:cNvSpPr/>
            <p:nvPr/>
          </p:nvSpPr>
          <p:spPr>
            <a:xfrm>
              <a:off x="2504621" y="3632861"/>
              <a:ext cx="296761" cy="296209"/>
            </a:xfrm>
            <a:custGeom>
              <a:avLst/>
              <a:gdLst>
                <a:gd name="connsiteX0" fmla="*/ 195818 w 296761"/>
                <a:gd name="connsiteY0" fmla="*/ 0 h 296209"/>
                <a:gd name="connsiteX1" fmla="*/ 90463 w 296761"/>
                <a:gd name="connsiteY1" fmla="*/ 71708 h 296209"/>
                <a:gd name="connsiteX2" fmla="*/ 0 w 296761"/>
                <a:gd name="connsiteY2" fmla="*/ 262011 h 296209"/>
                <a:gd name="connsiteX3" fmla="*/ 34199 w 296761"/>
                <a:gd name="connsiteY3" fmla="*/ 296210 h 296209"/>
                <a:gd name="connsiteX4" fmla="*/ 225053 w 296761"/>
                <a:gd name="connsiteY4" fmla="*/ 206299 h 296209"/>
                <a:gd name="connsiteX5" fmla="*/ 296761 w 296761"/>
                <a:gd name="connsiteY5" fmla="*/ 101495 h 296209"/>
                <a:gd name="connsiteX6" fmla="*/ 254840 w 296761"/>
                <a:gd name="connsiteY6" fmla="*/ 40818 h 296209"/>
                <a:gd name="connsiteX7" fmla="*/ 195818 w 296761"/>
                <a:gd name="connsiteY7" fmla="*/ 0 h 296209"/>
                <a:gd name="connsiteX8" fmla="*/ 223950 w 296761"/>
                <a:gd name="connsiteY8" fmla="*/ 119146 h 296209"/>
                <a:gd name="connsiteX9" fmla="*/ 177064 w 296761"/>
                <a:gd name="connsiteY9" fmla="*/ 119146 h 296209"/>
                <a:gd name="connsiteX10" fmla="*/ 177064 w 296761"/>
                <a:gd name="connsiteY10" fmla="*/ 72260 h 296209"/>
                <a:gd name="connsiteX11" fmla="*/ 223950 w 296761"/>
                <a:gd name="connsiteY11" fmla="*/ 72260 h 296209"/>
                <a:gd name="connsiteX12" fmla="*/ 223950 w 296761"/>
                <a:gd name="connsiteY12" fmla="*/ 119146 h 296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6761" h="296209">
                  <a:moveTo>
                    <a:pt x="195818" y="0"/>
                  </a:moveTo>
                  <a:cubicBezTo>
                    <a:pt x="163274" y="13238"/>
                    <a:pt x="126317" y="35854"/>
                    <a:pt x="90463" y="71708"/>
                  </a:cubicBezTo>
                  <a:cubicBezTo>
                    <a:pt x="24822" y="137349"/>
                    <a:pt x="5516" y="216779"/>
                    <a:pt x="0" y="262011"/>
                  </a:cubicBezTo>
                  <a:lnTo>
                    <a:pt x="34199" y="296210"/>
                  </a:lnTo>
                  <a:cubicBezTo>
                    <a:pt x="79431" y="290694"/>
                    <a:pt x="159413" y="271939"/>
                    <a:pt x="225053" y="206299"/>
                  </a:cubicBezTo>
                  <a:cubicBezTo>
                    <a:pt x="260907" y="170445"/>
                    <a:pt x="283523" y="134039"/>
                    <a:pt x="296761" y="101495"/>
                  </a:cubicBezTo>
                  <a:cubicBezTo>
                    <a:pt x="289591" y="83292"/>
                    <a:pt x="275249" y="61779"/>
                    <a:pt x="254840" y="40818"/>
                  </a:cubicBezTo>
                  <a:cubicBezTo>
                    <a:pt x="234982" y="21512"/>
                    <a:pt x="214021" y="7171"/>
                    <a:pt x="195818" y="0"/>
                  </a:cubicBezTo>
                  <a:close/>
                  <a:moveTo>
                    <a:pt x="223950" y="119146"/>
                  </a:moveTo>
                  <a:cubicBezTo>
                    <a:pt x="211263" y="131833"/>
                    <a:pt x="190302" y="131833"/>
                    <a:pt x="177064" y="119146"/>
                  </a:cubicBezTo>
                  <a:cubicBezTo>
                    <a:pt x="164377" y="106459"/>
                    <a:pt x="164377" y="85498"/>
                    <a:pt x="177064" y="72260"/>
                  </a:cubicBezTo>
                  <a:cubicBezTo>
                    <a:pt x="189751" y="59573"/>
                    <a:pt x="210712" y="59573"/>
                    <a:pt x="223950" y="72260"/>
                  </a:cubicBezTo>
                  <a:cubicBezTo>
                    <a:pt x="236637" y="85498"/>
                    <a:pt x="236637" y="106459"/>
                    <a:pt x="223950" y="119146"/>
                  </a:cubicBezTo>
                  <a:close/>
                </a:path>
              </a:pathLst>
            </a:custGeom>
            <a:solidFill>
              <a:srgbClr val="000000"/>
            </a:solidFill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70523BE-8AEF-4D8A-96FA-B155BE42E6F7}"/>
                </a:ext>
              </a:extLst>
            </p:cNvPr>
            <p:cNvSpPr/>
            <p:nvPr/>
          </p:nvSpPr>
          <p:spPr>
            <a:xfrm>
              <a:off x="2439652" y="3915476"/>
              <a:ext cx="78563" cy="78726"/>
            </a:xfrm>
            <a:custGeom>
              <a:avLst/>
              <a:gdLst>
                <a:gd name="connsiteX0" fmla="*/ 64417 w 78563"/>
                <a:gd name="connsiteY0" fmla="*/ 14146 h 78726"/>
                <a:gd name="connsiteX1" fmla="*/ 38492 w 78563"/>
                <a:gd name="connsiteY1" fmla="*/ 8630 h 78726"/>
                <a:gd name="connsiteX2" fmla="*/ 1535 w 78563"/>
                <a:gd name="connsiteY2" fmla="*/ 77029 h 78726"/>
                <a:gd name="connsiteX3" fmla="*/ 69933 w 78563"/>
                <a:gd name="connsiteY3" fmla="*/ 40072 h 78726"/>
                <a:gd name="connsiteX4" fmla="*/ 64417 w 78563"/>
                <a:gd name="connsiteY4" fmla="*/ 14146 h 78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563" h="78726">
                  <a:moveTo>
                    <a:pt x="64417" y="14146"/>
                  </a:moveTo>
                  <a:cubicBezTo>
                    <a:pt x="55592" y="5321"/>
                    <a:pt x="56695" y="-9572"/>
                    <a:pt x="38492" y="8630"/>
                  </a:cubicBezTo>
                  <a:cubicBezTo>
                    <a:pt x="20289" y="26833"/>
                    <a:pt x="-6739" y="68203"/>
                    <a:pt x="1535" y="77029"/>
                  </a:cubicBezTo>
                  <a:cubicBezTo>
                    <a:pt x="10360" y="85855"/>
                    <a:pt x="51730" y="58274"/>
                    <a:pt x="69933" y="40072"/>
                  </a:cubicBezTo>
                  <a:cubicBezTo>
                    <a:pt x="88136" y="21317"/>
                    <a:pt x="73243" y="22420"/>
                    <a:pt x="64417" y="14146"/>
                  </a:cubicBezTo>
                  <a:close/>
                </a:path>
              </a:pathLst>
            </a:custGeom>
            <a:solidFill>
              <a:srgbClr val="000000"/>
            </a:solidFill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18543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French Fries Infographics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7157684-38B6-40E4-A659-EE0BADA5CB32}"/>
              </a:ext>
            </a:extLst>
          </p:cNvPr>
          <p:cNvGrpSpPr/>
          <p:nvPr/>
        </p:nvGrpSpPr>
        <p:grpSpPr>
          <a:xfrm>
            <a:off x="1448845" y="1930815"/>
            <a:ext cx="2323870" cy="2607223"/>
            <a:chOff x="2178050" y="2410526"/>
            <a:chExt cx="2323870" cy="2607223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CC1FB816-1F88-4A1A-93ED-89B591797B0B}"/>
                </a:ext>
              </a:extLst>
            </p:cNvPr>
            <p:cNvSpPr/>
            <p:nvPr/>
          </p:nvSpPr>
          <p:spPr>
            <a:xfrm>
              <a:off x="2178050" y="2410526"/>
              <a:ext cx="2323869" cy="2605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2" extrusionOk="0">
                  <a:moveTo>
                    <a:pt x="18817" y="3593"/>
                  </a:moveTo>
                  <a:cubicBezTo>
                    <a:pt x="15935" y="-408"/>
                    <a:pt x="10783" y="12"/>
                    <a:pt x="10783" y="12"/>
                  </a:cubicBezTo>
                  <a:cubicBezTo>
                    <a:pt x="10783" y="12"/>
                    <a:pt x="5632" y="-408"/>
                    <a:pt x="2750" y="3593"/>
                  </a:cubicBezTo>
                  <a:lnTo>
                    <a:pt x="0" y="4492"/>
                  </a:lnTo>
                  <a:lnTo>
                    <a:pt x="2982" y="20772"/>
                  </a:lnTo>
                  <a:lnTo>
                    <a:pt x="4721" y="21192"/>
                  </a:lnTo>
                  <a:cubicBezTo>
                    <a:pt x="4721" y="21192"/>
                    <a:pt x="6808" y="20061"/>
                    <a:pt x="10800" y="20221"/>
                  </a:cubicBezTo>
                  <a:cubicBezTo>
                    <a:pt x="14792" y="20061"/>
                    <a:pt x="16879" y="21192"/>
                    <a:pt x="16879" y="21192"/>
                  </a:cubicBezTo>
                  <a:lnTo>
                    <a:pt x="18618" y="20772"/>
                  </a:lnTo>
                  <a:lnTo>
                    <a:pt x="21600" y="4492"/>
                  </a:lnTo>
                  <a:lnTo>
                    <a:pt x="18817" y="3593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66245BCB-8283-4CD3-A5DA-BFDC5C36633A}"/>
                </a:ext>
              </a:extLst>
            </p:cNvPr>
            <p:cNvSpPr/>
            <p:nvPr/>
          </p:nvSpPr>
          <p:spPr>
            <a:xfrm>
              <a:off x="2178050" y="2962979"/>
              <a:ext cx="2323869" cy="2052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47" y="600"/>
                  </a:moveTo>
                  <a:lnTo>
                    <a:pt x="18420" y="600"/>
                  </a:lnTo>
                  <a:cubicBezTo>
                    <a:pt x="18420" y="600"/>
                    <a:pt x="17359" y="7481"/>
                    <a:pt x="10783" y="7481"/>
                  </a:cubicBezTo>
                  <a:cubicBezTo>
                    <a:pt x="4207" y="7481"/>
                    <a:pt x="3147" y="600"/>
                    <a:pt x="3147" y="600"/>
                  </a:cubicBezTo>
                  <a:lnTo>
                    <a:pt x="2220" y="600"/>
                  </a:lnTo>
                  <a:lnTo>
                    <a:pt x="0" y="0"/>
                  </a:lnTo>
                  <a:lnTo>
                    <a:pt x="2982" y="21056"/>
                  </a:lnTo>
                  <a:lnTo>
                    <a:pt x="4721" y="21600"/>
                  </a:lnTo>
                  <a:cubicBezTo>
                    <a:pt x="6410" y="20587"/>
                    <a:pt x="10800" y="20344"/>
                    <a:pt x="10800" y="20344"/>
                  </a:cubicBezTo>
                  <a:cubicBezTo>
                    <a:pt x="10800" y="20344"/>
                    <a:pt x="15190" y="20587"/>
                    <a:pt x="16879" y="21600"/>
                  </a:cubicBezTo>
                  <a:lnTo>
                    <a:pt x="18618" y="21056"/>
                  </a:lnTo>
                  <a:lnTo>
                    <a:pt x="21600" y="0"/>
                  </a:lnTo>
                  <a:lnTo>
                    <a:pt x="19347" y="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E6DA727B-887C-4744-8552-99FEB61CED41}"/>
                </a:ext>
              </a:extLst>
            </p:cNvPr>
            <p:cNvSpPr/>
            <p:nvPr/>
          </p:nvSpPr>
          <p:spPr>
            <a:xfrm>
              <a:off x="2178051" y="2962979"/>
              <a:ext cx="506120" cy="2054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192" y="618"/>
                  </a:moveTo>
                  <a:lnTo>
                    <a:pt x="21600" y="21600"/>
                  </a:lnTo>
                  <a:lnTo>
                    <a:pt x="13614" y="210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92BF6C29-8830-4647-AF6E-2F0408C5FF26}"/>
                </a:ext>
              </a:extLst>
            </p:cNvPr>
            <p:cNvSpPr/>
            <p:nvPr/>
          </p:nvSpPr>
          <p:spPr>
            <a:xfrm>
              <a:off x="3995800" y="2962979"/>
              <a:ext cx="506120" cy="2054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408" y="618"/>
                  </a:moveTo>
                  <a:lnTo>
                    <a:pt x="0" y="21600"/>
                  </a:lnTo>
                  <a:lnTo>
                    <a:pt x="7986" y="21038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2BD15F1-7677-41AE-8AC6-E0D34E7CD1C8}"/>
              </a:ext>
            </a:extLst>
          </p:cNvPr>
          <p:cNvGrpSpPr/>
          <p:nvPr/>
        </p:nvGrpSpPr>
        <p:grpSpPr>
          <a:xfrm>
            <a:off x="4934066" y="1360540"/>
            <a:ext cx="2323869" cy="3177498"/>
            <a:chOff x="4726462" y="1840251"/>
            <a:chExt cx="2323869" cy="3177498"/>
          </a:xfrm>
        </p:grpSpPr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DA9F639B-1BA9-4D7F-B9D2-7BB07E3B98A7}"/>
                </a:ext>
              </a:extLst>
            </p:cNvPr>
            <p:cNvSpPr/>
            <p:nvPr/>
          </p:nvSpPr>
          <p:spPr>
            <a:xfrm>
              <a:off x="4726462" y="2410526"/>
              <a:ext cx="2323869" cy="2605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2" extrusionOk="0">
                  <a:moveTo>
                    <a:pt x="18817" y="3593"/>
                  </a:moveTo>
                  <a:cubicBezTo>
                    <a:pt x="15935" y="-408"/>
                    <a:pt x="10783" y="12"/>
                    <a:pt x="10783" y="12"/>
                  </a:cubicBezTo>
                  <a:cubicBezTo>
                    <a:pt x="10783" y="12"/>
                    <a:pt x="5632" y="-408"/>
                    <a:pt x="2750" y="3593"/>
                  </a:cubicBezTo>
                  <a:lnTo>
                    <a:pt x="0" y="4492"/>
                  </a:lnTo>
                  <a:lnTo>
                    <a:pt x="2982" y="20772"/>
                  </a:lnTo>
                  <a:lnTo>
                    <a:pt x="4721" y="21192"/>
                  </a:lnTo>
                  <a:cubicBezTo>
                    <a:pt x="4721" y="21192"/>
                    <a:pt x="6808" y="20061"/>
                    <a:pt x="10800" y="20221"/>
                  </a:cubicBezTo>
                  <a:cubicBezTo>
                    <a:pt x="14792" y="20061"/>
                    <a:pt x="16879" y="21192"/>
                    <a:pt x="16879" y="21192"/>
                  </a:cubicBezTo>
                  <a:lnTo>
                    <a:pt x="18618" y="20772"/>
                  </a:lnTo>
                  <a:lnTo>
                    <a:pt x="21600" y="4492"/>
                  </a:lnTo>
                  <a:lnTo>
                    <a:pt x="18817" y="3593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5743427C-EA13-4DCE-8BE7-F452C7ACA4A2}"/>
                </a:ext>
              </a:extLst>
            </p:cNvPr>
            <p:cNvSpPr/>
            <p:nvPr/>
          </p:nvSpPr>
          <p:spPr>
            <a:xfrm>
              <a:off x="6080864" y="2267956"/>
              <a:ext cx="753831" cy="1764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889" y="764"/>
                  </a:moveTo>
                  <a:lnTo>
                    <a:pt x="16340" y="0"/>
                  </a:lnTo>
                  <a:lnTo>
                    <a:pt x="21600" y="1331"/>
                  </a:lnTo>
                  <a:lnTo>
                    <a:pt x="4800" y="21600"/>
                  </a:lnTo>
                  <a:lnTo>
                    <a:pt x="0" y="21142"/>
                  </a:lnTo>
                  <a:close/>
                </a:path>
              </a:pathLst>
            </a:custGeom>
            <a:solidFill>
              <a:srgbClr val="F6AC4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404A50BC-A758-4A93-8FE3-2F08B2045AD3}"/>
                </a:ext>
              </a:extLst>
            </p:cNvPr>
            <p:cNvSpPr/>
            <p:nvPr/>
          </p:nvSpPr>
          <p:spPr>
            <a:xfrm>
              <a:off x="5564051" y="1840251"/>
              <a:ext cx="402759" cy="2355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61"/>
                  </a:moveTo>
                  <a:lnTo>
                    <a:pt x="1912" y="310"/>
                  </a:lnTo>
                  <a:lnTo>
                    <a:pt x="12998" y="0"/>
                  </a:lnTo>
                  <a:lnTo>
                    <a:pt x="21600" y="21420"/>
                  </a:lnTo>
                  <a:lnTo>
                    <a:pt x="10800" y="21600"/>
                  </a:lnTo>
                  <a:close/>
                </a:path>
              </a:pathLst>
            </a:custGeom>
            <a:solidFill>
              <a:srgbClr val="F6AC4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DDA1ECA7-2BBF-4C44-ADFF-A1E5D932334C}"/>
                </a:ext>
              </a:extLst>
            </p:cNvPr>
            <p:cNvSpPr/>
            <p:nvPr/>
          </p:nvSpPr>
          <p:spPr>
            <a:xfrm>
              <a:off x="6294715" y="2463990"/>
              <a:ext cx="687896" cy="1507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262" y="204"/>
                  </a:moveTo>
                  <a:lnTo>
                    <a:pt x="17067" y="0"/>
                  </a:lnTo>
                  <a:lnTo>
                    <a:pt x="21600" y="1226"/>
                  </a:lnTo>
                  <a:lnTo>
                    <a:pt x="7498" y="21600"/>
                  </a:lnTo>
                  <a:lnTo>
                    <a:pt x="0" y="20630"/>
                  </a:lnTo>
                  <a:close/>
                </a:path>
              </a:pathLst>
            </a:custGeom>
            <a:solidFill>
              <a:srgbClr val="FDC44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33ED4CA6-C252-4D2C-8973-20B26457FCD3}"/>
                </a:ext>
              </a:extLst>
            </p:cNvPr>
            <p:cNvSpPr/>
            <p:nvPr/>
          </p:nvSpPr>
          <p:spPr>
            <a:xfrm>
              <a:off x="5688799" y="2054104"/>
              <a:ext cx="386718" cy="1976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986" y="1071"/>
                  </a:moveTo>
                  <a:lnTo>
                    <a:pt x="9954" y="0"/>
                  </a:lnTo>
                  <a:lnTo>
                    <a:pt x="21600" y="818"/>
                  </a:lnTo>
                  <a:lnTo>
                    <a:pt x="11049" y="21600"/>
                  </a:lnTo>
                  <a:lnTo>
                    <a:pt x="0" y="21405"/>
                  </a:lnTo>
                  <a:close/>
                </a:path>
              </a:pathLst>
            </a:custGeom>
            <a:solidFill>
              <a:srgbClr val="FDC44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809463B4-904E-4754-BD42-7EA077CFDA16}"/>
                </a:ext>
              </a:extLst>
            </p:cNvPr>
            <p:cNvSpPr/>
            <p:nvPr/>
          </p:nvSpPr>
          <p:spPr>
            <a:xfrm>
              <a:off x="5920474" y="2374884"/>
              <a:ext cx="324343" cy="1602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679" y="745"/>
                  </a:moveTo>
                  <a:lnTo>
                    <a:pt x="9376" y="0"/>
                  </a:lnTo>
                  <a:lnTo>
                    <a:pt x="21600" y="745"/>
                  </a:lnTo>
                  <a:lnTo>
                    <a:pt x="15073" y="21600"/>
                  </a:lnTo>
                  <a:lnTo>
                    <a:pt x="0" y="21216"/>
                  </a:lnTo>
                  <a:close/>
                </a:path>
              </a:pathLst>
            </a:custGeom>
            <a:solidFill>
              <a:srgbClr val="FCE16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79D8AFD4-28BD-439F-B3C1-4AE136E553E0}"/>
                </a:ext>
              </a:extLst>
            </p:cNvPr>
            <p:cNvSpPr/>
            <p:nvPr/>
          </p:nvSpPr>
          <p:spPr>
            <a:xfrm>
              <a:off x="4726462" y="2962979"/>
              <a:ext cx="2323869" cy="2052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64" y="600"/>
                  </a:moveTo>
                  <a:lnTo>
                    <a:pt x="18436" y="600"/>
                  </a:lnTo>
                  <a:cubicBezTo>
                    <a:pt x="18436" y="600"/>
                    <a:pt x="17376" y="7481"/>
                    <a:pt x="10800" y="7481"/>
                  </a:cubicBezTo>
                  <a:cubicBezTo>
                    <a:pt x="4224" y="7481"/>
                    <a:pt x="3164" y="600"/>
                    <a:pt x="3164" y="600"/>
                  </a:cubicBezTo>
                  <a:lnTo>
                    <a:pt x="2220" y="600"/>
                  </a:lnTo>
                  <a:lnTo>
                    <a:pt x="0" y="0"/>
                  </a:lnTo>
                  <a:lnTo>
                    <a:pt x="2982" y="21056"/>
                  </a:lnTo>
                  <a:lnTo>
                    <a:pt x="4721" y="21600"/>
                  </a:lnTo>
                  <a:cubicBezTo>
                    <a:pt x="6410" y="20587"/>
                    <a:pt x="10800" y="20344"/>
                    <a:pt x="10800" y="20344"/>
                  </a:cubicBezTo>
                  <a:cubicBezTo>
                    <a:pt x="10800" y="20344"/>
                    <a:pt x="15190" y="20587"/>
                    <a:pt x="16879" y="21600"/>
                  </a:cubicBezTo>
                  <a:lnTo>
                    <a:pt x="18618" y="21056"/>
                  </a:lnTo>
                  <a:lnTo>
                    <a:pt x="21600" y="0"/>
                  </a:lnTo>
                  <a:lnTo>
                    <a:pt x="19364" y="60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E0AC48AD-676A-456C-B1DF-C87C904C1A9C}"/>
                </a:ext>
              </a:extLst>
            </p:cNvPr>
            <p:cNvSpPr/>
            <p:nvPr/>
          </p:nvSpPr>
          <p:spPr>
            <a:xfrm>
              <a:off x="4726463" y="2962979"/>
              <a:ext cx="507900" cy="2054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156" y="618"/>
                  </a:moveTo>
                  <a:lnTo>
                    <a:pt x="21600" y="21600"/>
                  </a:lnTo>
                  <a:lnTo>
                    <a:pt x="13642" y="210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908829CB-B072-47FA-865A-C6D9D3332934}"/>
                </a:ext>
              </a:extLst>
            </p:cNvPr>
            <p:cNvSpPr/>
            <p:nvPr/>
          </p:nvSpPr>
          <p:spPr>
            <a:xfrm>
              <a:off x="6542426" y="2962979"/>
              <a:ext cx="506120" cy="2054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408" y="618"/>
                  </a:moveTo>
                  <a:lnTo>
                    <a:pt x="0" y="21600"/>
                  </a:lnTo>
                  <a:lnTo>
                    <a:pt x="7910" y="21038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EC2BF151-05E6-45A1-A638-A4C68795FFF1}"/>
              </a:ext>
            </a:extLst>
          </p:cNvPr>
          <p:cNvGrpSpPr/>
          <p:nvPr/>
        </p:nvGrpSpPr>
        <p:grpSpPr>
          <a:xfrm>
            <a:off x="8419277" y="1360540"/>
            <a:ext cx="2323869" cy="3177498"/>
            <a:chOff x="7239231" y="1840251"/>
            <a:chExt cx="2323869" cy="3177498"/>
          </a:xfrm>
        </p:grpSpPr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CAC1323E-BEDD-4883-9A56-A90C85C8A66A}"/>
                </a:ext>
              </a:extLst>
            </p:cNvPr>
            <p:cNvSpPr/>
            <p:nvPr/>
          </p:nvSpPr>
          <p:spPr>
            <a:xfrm>
              <a:off x="7239231" y="2410526"/>
              <a:ext cx="2323869" cy="2605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2" extrusionOk="0">
                  <a:moveTo>
                    <a:pt x="18817" y="3593"/>
                  </a:moveTo>
                  <a:cubicBezTo>
                    <a:pt x="15935" y="-408"/>
                    <a:pt x="10783" y="12"/>
                    <a:pt x="10783" y="12"/>
                  </a:cubicBezTo>
                  <a:cubicBezTo>
                    <a:pt x="10783" y="12"/>
                    <a:pt x="5632" y="-408"/>
                    <a:pt x="2750" y="3593"/>
                  </a:cubicBezTo>
                  <a:lnTo>
                    <a:pt x="0" y="4492"/>
                  </a:lnTo>
                  <a:lnTo>
                    <a:pt x="2982" y="20772"/>
                  </a:lnTo>
                  <a:lnTo>
                    <a:pt x="4721" y="21192"/>
                  </a:lnTo>
                  <a:cubicBezTo>
                    <a:pt x="4721" y="21192"/>
                    <a:pt x="6808" y="20061"/>
                    <a:pt x="10800" y="20221"/>
                  </a:cubicBezTo>
                  <a:cubicBezTo>
                    <a:pt x="14792" y="20061"/>
                    <a:pt x="16879" y="21192"/>
                    <a:pt x="16879" y="21192"/>
                  </a:cubicBezTo>
                  <a:lnTo>
                    <a:pt x="18618" y="20772"/>
                  </a:lnTo>
                  <a:lnTo>
                    <a:pt x="21600" y="4492"/>
                  </a:lnTo>
                  <a:lnTo>
                    <a:pt x="18817" y="3593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A880D600-FCE9-49DD-8230-969DE98E7473}"/>
                </a:ext>
              </a:extLst>
            </p:cNvPr>
            <p:cNvSpPr/>
            <p:nvPr/>
          </p:nvSpPr>
          <p:spPr>
            <a:xfrm>
              <a:off x="7363980" y="2410526"/>
              <a:ext cx="559583" cy="1261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245" y="19586"/>
                  </a:moveTo>
                  <a:lnTo>
                    <a:pt x="0" y="2471"/>
                  </a:lnTo>
                  <a:lnTo>
                    <a:pt x="1857" y="0"/>
                  </a:lnTo>
                  <a:lnTo>
                    <a:pt x="9837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DC44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4CED43F1-F3E9-4709-8EA4-00023C802E82}"/>
                </a:ext>
              </a:extLst>
            </p:cNvPr>
            <p:cNvSpPr/>
            <p:nvPr/>
          </p:nvSpPr>
          <p:spPr>
            <a:xfrm>
              <a:off x="7560011" y="2054104"/>
              <a:ext cx="572057" cy="1855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643"/>
                  </a:moveTo>
                  <a:lnTo>
                    <a:pt x="11910" y="21600"/>
                  </a:lnTo>
                  <a:lnTo>
                    <a:pt x="21600" y="21600"/>
                  </a:lnTo>
                  <a:lnTo>
                    <a:pt x="11910" y="0"/>
                  </a:lnTo>
                  <a:lnTo>
                    <a:pt x="5652" y="0"/>
                  </a:lnTo>
                  <a:close/>
                </a:path>
              </a:pathLst>
            </a:custGeom>
            <a:solidFill>
              <a:srgbClr val="F6AC4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4ED19894-8DEF-4C65-AB19-90361DCE2324}"/>
                </a:ext>
              </a:extLst>
            </p:cNvPr>
            <p:cNvSpPr/>
            <p:nvPr/>
          </p:nvSpPr>
          <p:spPr>
            <a:xfrm>
              <a:off x="8540170" y="1875895"/>
              <a:ext cx="336818" cy="196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30"/>
                  </a:moveTo>
                  <a:lnTo>
                    <a:pt x="8000" y="0"/>
                  </a:lnTo>
                  <a:lnTo>
                    <a:pt x="21600" y="275"/>
                  </a:lnTo>
                  <a:lnTo>
                    <a:pt x="14857" y="21600"/>
                  </a:lnTo>
                  <a:lnTo>
                    <a:pt x="0" y="21247"/>
                  </a:lnTo>
                  <a:close/>
                </a:path>
              </a:pathLst>
            </a:custGeom>
            <a:solidFill>
              <a:srgbClr val="F6AC4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E7FEAC4A-9EDF-47E6-85D0-A1F97AC63C1A}"/>
                </a:ext>
              </a:extLst>
            </p:cNvPr>
            <p:cNvSpPr/>
            <p:nvPr/>
          </p:nvSpPr>
          <p:spPr>
            <a:xfrm>
              <a:off x="8700559" y="2000642"/>
              <a:ext cx="397411" cy="1828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846" y="547"/>
                  </a:moveTo>
                  <a:lnTo>
                    <a:pt x="17338" y="0"/>
                  </a:lnTo>
                  <a:lnTo>
                    <a:pt x="21600" y="274"/>
                  </a:lnTo>
                  <a:lnTo>
                    <a:pt x="9299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DC44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7680F8E6-51F6-4840-9E1D-A740193E7562}"/>
                </a:ext>
              </a:extLst>
            </p:cNvPr>
            <p:cNvSpPr/>
            <p:nvPr/>
          </p:nvSpPr>
          <p:spPr>
            <a:xfrm>
              <a:off x="8611454" y="2267956"/>
              <a:ext cx="755613" cy="1764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857" y="764"/>
                  </a:moveTo>
                  <a:lnTo>
                    <a:pt x="16353" y="0"/>
                  </a:lnTo>
                  <a:lnTo>
                    <a:pt x="21600" y="1331"/>
                  </a:lnTo>
                  <a:lnTo>
                    <a:pt x="4840" y="21600"/>
                  </a:lnTo>
                  <a:lnTo>
                    <a:pt x="0" y="21142"/>
                  </a:lnTo>
                  <a:close/>
                </a:path>
              </a:pathLst>
            </a:custGeom>
            <a:solidFill>
              <a:srgbClr val="F6AC4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5DAF68ED-1F53-4ECC-B40C-F5F4EEBC2555}"/>
                </a:ext>
              </a:extLst>
            </p:cNvPr>
            <p:cNvSpPr/>
            <p:nvPr/>
          </p:nvSpPr>
          <p:spPr>
            <a:xfrm>
              <a:off x="8094642" y="1840251"/>
              <a:ext cx="402759" cy="2355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61"/>
                  </a:moveTo>
                  <a:lnTo>
                    <a:pt x="1912" y="310"/>
                  </a:lnTo>
                  <a:lnTo>
                    <a:pt x="12998" y="0"/>
                  </a:lnTo>
                  <a:lnTo>
                    <a:pt x="21600" y="21420"/>
                  </a:lnTo>
                  <a:lnTo>
                    <a:pt x="10800" y="21600"/>
                  </a:lnTo>
                  <a:close/>
                </a:path>
              </a:pathLst>
            </a:custGeom>
            <a:solidFill>
              <a:srgbClr val="F6AC4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02C339F9-7E5C-46B1-A881-522FCC331CEE}"/>
                </a:ext>
              </a:extLst>
            </p:cNvPr>
            <p:cNvSpPr/>
            <p:nvPr/>
          </p:nvSpPr>
          <p:spPr>
            <a:xfrm>
              <a:off x="8825305" y="2463990"/>
              <a:ext cx="687896" cy="1507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262" y="204"/>
                  </a:moveTo>
                  <a:lnTo>
                    <a:pt x="17067" y="0"/>
                  </a:lnTo>
                  <a:lnTo>
                    <a:pt x="21600" y="1226"/>
                  </a:lnTo>
                  <a:lnTo>
                    <a:pt x="7498" y="21600"/>
                  </a:lnTo>
                  <a:lnTo>
                    <a:pt x="0" y="20630"/>
                  </a:lnTo>
                  <a:close/>
                </a:path>
              </a:pathLst>
            </a:custGeom>
            <a:solidFill>
              <a:srgbClr val="FDC44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7E918700-10B3-44D5-8CF9-03666070C699}"/>
                </a:ext>
              </a:extLst>
            </p:cNvPr>
            <p:cNvSpPr/>
            <p:nvPr/>
          </p:nvSpPr>
          <p:spPr>
            <a:xfrm>
              <a:off x="8219389" y="2054104"/>
              <a:ext cx="388501" cy="1976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972" y="1071"/>
                  </a:moveTo>
                  <a:lnTo>
                    <a:pt x="9908" y="0"/>
                  </a:lnTo>
                  <a:lnTo>
                    <a:pt x="21600" y="818"/>
                  </a:lnTo>
                  <a:lnTo>
                    <a:pt x="10998" y="21600"/>
                  </a:lnTo>
                  <a:lnTo>
                    <a:pt x="0" y="21405"/>
                  </a:lnTo>
                  <a:close/>
                </a:path>
              </a:pathLst>
            </a:custGeom>
            <a:solidFill>
              <a:srgbClr val="FDC44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28AF698F-67A6-4167-AD5A-53F74457D908}"/>
                </a:ext>
              </a:extLst>
            </p:cNvPr>
            <p:cNvSpPr/>
            <p:nvPr/>
          </p:nvSpPr>
          <p:spPr>
            <a:xfrm>
              <a:off x="7791684" y="2161032"/>
              <a:ext cx="481170" cy="1744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258"/>
                  </a:moveTo>
                  <a:lnTo>
                    <a:pt x="2640" y="0"/>
                  </a:lnTo>
                  <a:lnTo>
                    <a:pt x="13040" y="0"/>
                  </a:lnTo>
                  <a:lnTo>
                    <a:pt x="21600" y="21291"/>
                  </a:lnTo>
                  <a:lnTo>
                    <a:pt x="15440" y="21600"/>
                  </a:lnTo>
                  <a:close/>
                </a:path>
              </a:pathLst>
            </a:custGeom>
            <a:solidFill>
              <a:srgbClr val="FDC44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BEA99DF9-AA2E-42B9-8D5A-7E11A5CC1A9F}"/>
                </a:ext>
              </a:extLst>
            </p:cNvPr>
            <p:cNvSpPr/>
            <p:nvPr/>
          </p:nvSpPr>
          <p:spPr>
            <a:xfrm>
              <a:off x="8005538" y="2321421"/>
              <a:ext cx="488297" cy="1733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21"/>
                  </a:moveTo>
                  <a:lnTo>
                    <a:pt x="9539" y="21600"/>
                  </a:lnTo>
                  <a:lnTo>
                    <a:pt x="21600" y="21600"/>
                  </a:lnTo>
                  <a:lnTo>
                    <a:pt x="12613" y="289"/>
                  </a:lnTo>
                  <a:lnTo>
                    <a:pt x="5361" y="0"/>
                  </a:lnTo>
                  <a:close/>
                </a:path>
              </a:pathLst>
            </a:custGeom>
            <a:solidFill>
              <a:srgbClr val="FCE16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5F3D05DD-904B-4FC2-92EE-B0B4F84BEC1D}"/>
                </a:ext>
              </a:extLst>
            </p:cNvPr>
            <p:cNvSpPr/>
            <p:nvPr/>
          </p:nvSpPr>
          <p:spPr>
            <a:xfrm>
              <a:off x="8451064" y="2374884"/>
              <a:ext cx="324343" cy="1602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560" y="745"/>
                  </a:moveTo>
                  <a:lnTo>
                    <a:pt x="9376" y="0"/>
                  </a:lnTo>
                  <a:lnTo>
                    <a:pt x="21600" y="745"/>
                  </a:lnTo>
                  <a:lnTo>
                    <a:pt x="15073" y="21600"/>
                  </a:lnTo>
                  <a:lnTo>
                    <a:pt x="0" y="21216"/>
                  </a:lnTo>
                  <a:close/>
                </a:path>
              </a:pathLst>
            </a:custGeom>
            <a:solidFill>
              <a:srgbClr val="FCE16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FFFC9737-F753-4234-A5B3-BDF64FDF38CE}"/>
                </a:ext>
              </a:extLst>
            </p:cNvPr>
            <p:cNvSpPr/>
            <p:nvPr/>
          </p:nvSpPr>
          <p:spPr>
            <a:xfrm>
              <a:off x="7239231" y="2962979"/>
              <a:ext cx="2323869" cy="2052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47" y="600"/>
                  </a:moveTo>
                  <a:lnTo>
                    <a:pt x="18420" y="600"/>
                  </a:lnTo>
                  <a:cubicBezTo>
                    <a:pt x="18420" y="600"/>
                    <a:pt x="17359" y="7481"/>
                    <a:pt x="10783" y="7481"/>
                  </a:cubicBezTo>
                  <a:cubicBezTo>
                    <a:pt x="4207" y="7481"/>
                    <a:pt x="3147" y="600"/>
                    <a:pt x="3147" y="600"/>
                  </a:cubicBezTo>
                  <a:lnTo>
                    <a:pt x="2220" y="600"/>
                  </a:lnTo>
                  <a:lnTo>
                    <a:pt x="0" y="0"/>
                  </a:lnTo>
                  <a:lnTo>
                    <a:pt x="2982" y="21056"/>
                  </a:lnTo>
                  <a:lnTo>
                    <a:pt x="4721" y="21600"/>
                  </a:lnTo>
                  <a:cubicBezTo>
                    <a:pt x="6410" y="20587"/>
                    <a:pt x="10800" y="20344"/>
                    <a:pt x="10800" y="20344"/>
                  </a:cubicBezTo>
                  <a:cubicBezTo>
                    <a:pt x="10800" y="20344"/>
                    <a:pt x="15190" y="20587"/>
                    <a:pt x="16879" y="21600"/>
                  </a:cubicBezTo>
                  <a:lnTo>
                    <a:pt x="18618" y="21056"/>
                  </a:lnTo>
                  <a:lnTo>
                    <a:pt x="21600" y="0"/>
                  </a:lnTo>
                  <a:lnTo>
                    <a:pt x="19347" y="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3C6443C5-6CAB-46FF-AFB7-A1F18FECCC38}"/>
                </a:ext>
              </a:extLst>
            </p:cNvPr>
            <p:cNvSpPr/>
            <p:nvPr/>
          </p:nvSpPr>
          <p:spPr>
            <a:xfrm>
              <a:off x="7239232" y="2962979"/>
              <a:ext cx="506120" cy="2054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192" y="618"/>
                  </a:moveTo>
                  <a:lnTo>
                    <a:pt x="21600" y="21600"/>
                  </a:lnTo>
                  <a:lnTo>
                    <a:pt x="13690" y="210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F7A6F2B6-4AD2-44F1-8192-03B8A65124D9}"/>
                </a:ext>
              </a:extLst>
            </p:cNvPr>
            <p:cNvSpPr/>
            <p:nvPr/>
          </p:nvSpPr>
          <p:spPr>
            <a:xfrm>
              <a:off x="9056980" y="2962979"/>
              <a:ext cx="506120" cy="2054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408" y="618"/>
                  </a:moveTo>
                  <a:lnTo>
                    <a:pt x="0" y="21600"/>
                  </a:lnTo>
                  <a:lnTo>
                    <a:pt x="7986" y="21038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9F5BF609-390E-46B2-8E9C-23C2ECB3805B}"/>
              </a:ext>
            </a:extLst>
          </p:cNvPr>
          <p:cNvGrpSpPr/>
          <p:nvPr/>
        </p:nvGrpSpPr>
        <p:grpSpPr>
          <a:xfrm>
            <a:off x="1140882" y="4674444"/>
            <a:ext cx="2937088" cy="1290153"/>
            <a:chOff x="332936" y="2627766"/>
            <a:chExt cx="2937088" cy="1290153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7207AC82-E9A7-4EDB-A2FA-5109B5AC6793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08F4341E-FC09-44A2-B457-188841C6CA0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11F66B58-008A-44FA-9E52-3A3FED779B9F}"/>
              </a:ext>
            </a:extLst>
          </p:cNvPr>
          <p:cNvGrpSpPr/>
          <p:nvPr/>
        </p:nvGrpSpPr>
        <p:grpSpPr>
          <a:xfrm>
            <a:off x="4621218" y="4674444"/>
            <a:ext cx="2937088" cy="1290153"/>
            <a:chOff x="332936" y="2627766"/>
            <a:chExt cx="2937088" cy="1290153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C6A57C59-846C-456E-AE0C-3BFBF4DB930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08A4932-65F4-40B6-8CE4-3A275892B2A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DDEA126E-D8C6-4B06-9B8C-B24FF3485910}"/>
              </a:ext>
            </a:extLst>
          </p:cNvPr>
          <p:cNvGrpSpPr/>
          <p:nvPr/>
        </p:nvGrpSpPr>
        <p:grpSpPr>
          <a:xfrm>
            <a:off x="8101554" y="4674444"/>
            <a:ext cx="2937088" cy="1290153"/>
            <a:chOff x="332936" y="2627766"/>
            <a:chExt cx="2937088" cy="1290153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1B2A0C6B-6970-4CA7-9485-780E7E2AD22F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B971E4E2-967C-4AF6-B410-79E868216DB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F1B1D21F-9F9E-4003-9F56-7B0F395D867A}"/>
              </a:ext>
            </a:extLst>
          </p:cNvPr>
          <p:cNvSpPr/>
          <p:nvPr/>
        </p:nvSpPr>
        <p:spPr>
          <a:xfrm>
            <a:off x="2217674" y="3437479"/>
            <a:ext cx="783505" cy="783505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21E2C719-B7F9-415B-8FA4-CDD52084D3AE}"/>
              </a:ext>
            </a:extLst>
          </p:cNvPr>
          <p:cNvSpPr/>
          <p:nvPr/>
        </p:nvSpPr>
        <p:spPr>
          <a:xfrm>
            <a:off x="9178346" y="3437479"/>
            <a:ext cx="783505" cy="783505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F0B92EEF-8701-4C58-8C26-6A274FE87C1C}"/>
              </a:ext>
            </a:extLst>
          </p:cNvPr>
          <p:cNvSpPr/>
          <p:nvPr/>
        </p:nvSpPr>
        <p:spPr>
          <a:xfrm>
            <a:off x="5704248" y="3437479"/>
            <a:ext cx="783505" cy="783505"/>
          </a:xfrm>
          <a:prstGeom prst="ellipse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aphic 102" descr="Users">
            <a:extLst>
              <a:ext uri="{FF2B5EF4-FFF2-40B4-BE49-F238E27FC236}">
                <a16:creationId xmlns:a16="http://schemas.microsoft.com/office/drawing/2014/main" id="{046CB86C-E1B1-47FF-A03B-DA08995DA53B}"/>
              </a:ext>
            </a:extLst>
          </p:cNvPr>
          <p:cNvGrpSpPr/>
          <p:nvPr/>
        </p:nvGrpSpPr>
        <p:grpSpPr>
          <a:xfrm>
            <a:off x="9359979" y="3684712"/>
            <a:ext cx="463344" cy="289038"/>
            <a:chOff x="9359979" y="3684712"/>
            <a:chExt cx="463344" cy="289038"/>
          </a:xfrm>
          <a:solidFill>
            <a:srgbClr val="000000"/>
          </a:solidFill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4EC6A6F6-2A67-42F4-8454-1426B7200572}"/>
                </a:ext>
              </a:extLst>
            </p:cNvPr>
            <p:cNvSpPr/>
            <p:nvPr/>
          </p:nvSpPr>
          <p:spPr>
            <a:xfrm>
              <a:off x="9409623" y="3684712"/>
              <a:ext cx="99288" cy="99288"/>
            </a:xfrm>
            <a:custGeom>
              <a:avLst/>
              <a:gdLst>
                <a:gd name="connsiteX0" fmla="*/ 99288 w 99288"/>
                <a:gd name="connsiteY0" fmla="*/ 49644 h 99288"/>
                <a:gd name="connsiteX1" fmla="*/ 49644 w 99288"/>
                <a:gd name="connsiteY1" fmla="*/ 99288 h 99288"/>
                <a:gd name="connsiteX2" fmla="*/ 0 w 99288"/>
                <a:gd name="connsiteY2" fmla="*/ 49644 h 99288"/>
                <a:gd name="connsiteX3" fmla="*/ 49644 w 99288"/>
                <a:gd name="connsiteY3" fmla="*/ 0 h 99288"/>
                <a:gd name="connsiteX4" fmla="*/ 99288 w 99288"/>
                <a:gd name="connsiteY4" fmla="*/ 49644 h 99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288" h="99288">
                  <a:moveTo>
                    <a:pt x="99288" y="49644"/>
                  </a:moveTo>
                  <a:cubicBezTo>
                    <a:pt x="99288" y="77062"/>
                    <a:pt x="77062" y="99288"/>
                    <a:pt x="49644" y="99288"/>
                  </a:cubicBezTo>
                  <a:cubicBezTo>
                    <a:pt x="22226" y="99288"/>
                    <a:pt x="0" y="77062"/>
                    <a:pt x="0" y="49644"/>
                  </a:cubicBezTo>
                  <a:cubicBezTo>
                    <a:pt x="0" y="22226"/>
                    <a:pt x="22226" y="0"/>
                    <a:pt x="49644" y="0"/>
                  </a:cubicBezTo>
                  <a:cubicBezTo>
                    <a:pt x="77062" y="0"/>
                    <a:pt x="99288" y="22226"/>
                    <a:pt x="99288" y="49644"/>
                  </a:cubicBezTo>
                  <a:close/>
                </a:path>
              </a:pathLst>
            </a:custGeom>
            <a:solidFill>
              <a:srgbClr val="000000"/>
            </a:solidFill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1A6D783B-D090-471D-8A03-1D9E2E480BA1}"/>
                </a:ext>
              </a:extLst>
            </p:cNvPr>
            <p:cNvSpPr/>
            <p:nvPr/>
          </p:nvSpPr>
          <p:spPr>
            <a:xfrm>
              <a:off x="9674391" y="3684712"/>
              <a:ext cx="99288" cy="99288"/>
            </a:xfrm>
            <a:custGeom>
              <a:avLst/>
              <a:gdLst>
                <a:gd name="connsiteX0" fmla="*/ 99288 w 99288"/>
                <a:gd name="connsiteY0" fmla="*/ 49644 h 99288"/>
                <a:gd name="connsiteX1" fmla="*/ 49644 w 99288"/>
                <a:gd name="connsiteY1" fmla="*/ 99288 h 99288"/>
                <a:gd name="connsiteX2" fmla="*/ 0 w 99288"/>
                <a:gd name="connsiteY2" fmla="*/ 49644 h 99288"/>
                <a:gd name="connsiteX3" fmla="*/ 49644 w 99288"/>
                <a:gd name="connsiteY3" fmla="*/ 0 h 99288"/>
                <a:gd name="connsiteX4" fmla="*/ 99288 w 99288"/>
                <a:gd name="connsiteY4" fmla="*/ 49644 h 99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288" h="99288">
                  <a:moveTo>
                    <a:pt x="99288" y="49644"/>
                  </a:moveTo>
                  <a:cubicBezTo>
                    <a:pt x="99288" y="77062"/>
                    <a:pt x="77062" y="99288"/>
                    <a:pt x="49644" y="99288"/>
                  </a:cubicBezTo>
                  <a:cubicBezTo>
                    <a:pt x="22226" y="99288"/>
                    <a:pt x="0" y="77062"/>
                    <a:pt x="0" y="49644"/>
                  </a:cubicBezTo>
                  <a:cubicBezTo>
                    <a:pt x="0" y="22226"/>
                    <a:pt x="22226" y="0"/>
                    <a:pt x="49644" y="0"/>
                  </a:cubicBezTo>
                  <a:cubicBezTo>
                    <a:pt x="77062" y="0"/>
                    <a:pt x="99288" y="22226"/>
                    <a:pt x="99288" y="49644"/>
                  </a:cubicBezTo>
                  <a:close/>
                </a:path>
              </a:pathLst>
            </a:custGeom>
            <a:solidFill>
              <a:srgbClr val="000000"/>
            </a:solidFill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C2E6A70-F003-4FE7-9812-61D459B0135D}"/>
                </a:ext>
              </a:extLst>
            </p:cNvPr>
            <p:cNvSpPr/>
            <p:nvPr/>
          </p:nvSpPr>
          <p:spPr>
            <a:xfrm>
              <a:off x="9492363" y="3874462"/>
              <a:ext cx="198576" cy="99288"/>
            </a:xfrm>
            <a:custGeom>
              <a:avLst/>
              <a:gdLst>
                <a:gd name="connsiteX0" fmla="*/ 198576 w 198576"/>
                <a:gd name="connsiteY0" fmla="*/ 99288 h 99288"/>
                <a:gd name="connsiteX1" fmla="*/ 198576 w 198576"/>
                <a:gd name="connsiteY1" fmla="*/ 49644 h 99288"/>
                <a:gd name="connsiteX2" fmla="*/ 188648 w 198576"/>
                <a:gd name="connsiteY2" fmla="*/ 29786 h 99288"/>
                <a:gd name="connsiteX3" fmla="*/ 140107 w 198576"/>
                <a:gd name="connsiteY3" fmla="*/ 6619 h 99288"/>
                <a:gd name="connsiteX4" fmla="*/ 99288 w 198576"/>
                <a:gd name="connsiteY4" fmla="*/ 0 h 99288"/>
                <a:gd name="connsiteX5" fmla="*/ 58470 w 198576"/>
                <a:gd name="connsiteY5" fmla="*/ 6619 h 99288"/>
                <a:gd name="connsiteX6" fmla="*/ 9929 w 198576"/>
                <a:gd name="connsiteY6" fmla="*/ 29786 h 99288"/>
                <a:gd name="connsiteX7" fmla="*/ 0 w 198576"/>
                <a:gd name="connsiteY7" fmla="*/ 49644 h 99288"/>
                <a:gd name="connsiteX8" fmla="*/ 0 w 198576"/>
                <a:gd name="connsiteY8" fmla="*/ 99288 h 99288"/>
                <a:gd name="connsiteX9" fmla="*/ 198576 w 198576"/>
                <a:gd name="connsiteY9" fmla="*/ 99288 h 99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8576" h="99288">
                  <a:moveTo>
                    <a:pt x="198576" y="99288"/>
                  </a:moveTo>
                  <a:lnTo>
                    <a:pt x="198576" y="49644"/>
                  </a:lnTo>
                  <a:cubicBezTo>
                    <a:pt x="198576" y="41922"/>
                    <a:pt x="195267" y="34199"/>
                    <a:pt x="188648" y="29786"/>
                  </a:cubicBezTo>
                  <a:cubicBezTo>
                    <a:pt x="175409" y="18754"/>
                    <a:pt x="157758" y="11032"/>
                    <a:pt x="140107" y="6619"/>
                  </a:cubicBezTo>
                  <a:cubicBezTo>
                    <a:pt x="127971" y="3310"/>
                    <a:pt x="113630" y="0"/>
                    <a:pt x="99288" y="0"/>
                  </a:cubicBezTo>
                  <a:cubicBezTo>
                    <a:pt x="86050" y="0"/>
                    <a:pt x="71708" y="2206"/>
                    <a:pt x="58470" y="6619"/>
                  </a:cubicBezTo>
                  <a:cubicBezTo>
                    <a:pt x="40818" y="11032"/>
                    <a:pt x="24270" y="19858"/>
                    <a:pt x="9929" y="29786"/>
                  </a:cubicBezTo>
                  <a:cubicBezTo>
                    <a:pt x="3310" y="35302"/>
                    <a:pt x="0" y="41922"/>
                    <a:pt x="0" y="49644"/>
                  </a:cubicBezTo>
                  <a:lnTo>
                    <a:pt x="0" y="99288"/>
                  </a:lnTo>
                  <a:lnTo>
                    <a:pt x="198576" y="99288"/>
                  </a:lnTo>
                  <a:close/>
                </a:path>
              </a:pathLst>
            </a:custGeom>
            <a:solidFill>
              <a:srgbClr val="000000"/>
            </a:solidFill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9A392E56-7FF7-427B-97D1-72E6C43917B2}"/>
                </a:ext>
              </a:extLst>
            </p:cNvPr>
            <p:cNvSpPr/>
            <p:nvPr/>
          </p:nvSpPr>
          <p:spPr>
            <a:xfrm>
              <a:off x="9542007" y="3761936"/>
              <a:ext cx="99288" cy="99288"/>
            </a:xfrm>
            <a:custGeom>
              <a:avLst/>
              <a:gdLst>
                <a:gd name="connsiteX0" fmla="*/ 99288 w 99288"/>
                <a:gd name="connsiteY0" fmla="*/ 49644 h 99288"/>
                <a:gd name="connsiteX1" fmla="*/ 49644 w 99288"/>
                <a:gd name="connsiteY1" fmla="*/ 99288 h 99288"/>
                <a:gd name="connsiteX2" fmla="*/ 0 w 99288"/>
                <a:gd name="connsiteY2" fmla="*/ 49644 h 99288"/>
                <a:gd name="connsiteX3" fmla="*/ 49644 w 99288"/>
                <a:gd name="connsiteY3" fmla="*/ 0 h 99288"/>
                <a:gd name="connsiteX4" fmla="*/ 99288 w 99288"/>
                <a:gd name="connsiteY4" fmla="*/ 49644 h 99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288" h="99288">
                  <a:moveTo>
                    <a:pt x="99288" y="49644"/>
                  </a:moveTo>
                  <a:cubicBezTo>
                    <a:pt x="99288" y="77062"/>
                    <a:pt x="77062" y="99288"/>
                    <a:pt x="49644" y="99288"/>
                  </a:cubicBezTo>
                  <a:cubicBezTo>
                    <a:pt x="22226" y="99288"/>
                    <a:pt x="0" y="77062"/>
                    <a:pt x="0" y="49644"/>
                  </a:cubicBezTo>
                  <a:cubicBezTo>
                    <a:pt x="0" y="22226"/>
                    <a:pt x="22226" y="0"/>
                    <a:pt x="49644" y="0"/>
                  </a:cubicBezTo>
                  <a:cubicBezTo>
                    <a:pt x="77062" y="0"/>
                    <a:pt x="99288" y="22226"/>
                    <a:pt x="99288" y="49644"/>
                  </a:cubicBezTo>
                  <a:close/>
                </a:path>
              </a:pathLst>
            </a:custGeom>
            <a:solidFill>
              <a:srgbClr val="000000"/>
            </a:solidFill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BFB5A8E-0CDF-4D3E-B3CC-B3F868FE81FE}"/>
                </a:ext>
              </a:extLst>
            </p:cNvPr>
            <p:cNvSpPr/>
            <p:nvPr/>
          </p:nvSpPr>
          <p:spPr>
            <a:xfrm>
              <a:off x="9643502" y="3797238"/>
              <a:ext cx="179821" cy="99288"/>
            </a:xfrm>
            <a:custGeom>
              <a:avLst/>
              <a:gdLst>
                <a:gd name="connsiteX0" fmla="*/ 169893 w 179821"/>
                <a:gd name="connsiteY0" fmla="*/ 29786 h 99288"/>
                <a:gd name="connsiteX1" fmla="*/ 121352 w 179821"/>
                <a:gd name="connsiteY1" fmla="*/ 6619 h 99288"/>
                <a:gd name="connsiteX2" fmla="*/ 80534 w 179821"/>
                <a:gd name="connsiteY2" fmla="*/ 0 h 99288"/>
                <a:gd name="connsiteX3" fmla="*/ 39715 w 179821"/>
                <a:gd name="connsiteY3" fmla="*/ 6619 h 99288"/>
                <a:gd name="connsiteX4" fmla="*/ 19858 w 179821"/>
                <a:gd name="connsiteY4" fmla="*/ 14342 h 99288"/>
                <a:gd name="connsiteX5" fmla="*/ 19858 w 179821"/>
                <a:gd name="connsiteY5" fmla="*/ 15445 h 99288"/>
                <a:gd name="connsiteX6" fmla="*/ 0 w 179821"/>
                <a:gd name="connsiteY6" fmla="*/ 63986 h 99288"/>
                <a:gd name="connsiteX7" fmla="*/ 50747 w 179821"/>
                <a:gd name="connsiteY7" fmla="*/ 89359 h 99288"/>
                <a:gd name="connsiteX8" fmla="*/ 59573 w 179821"/>
                <a:gd name="connsiteY8" fmla="*/ 99288 h 99288"/>
                <a:gd name="connsiteX9" fmla="*/ 179822 w 179821"/>
                <a:gd name="connsiteY9" fmla="*/ 99288 h 99288"/>
                <a:gd name="connsiteX10" fmla="*/ 179822 w 179821"/>
                <a:gd name="connsiteY10" fmla="*/ 49644 h 99288"/>
                <a:gd name="connsiteX11" fmla="*/ 169893 w 179821"/>
                <a:gd name="connsiteY11" fmla="*/ 29786 h 99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9821" h="99288">
                  <a:moveTo>
                    <a:pt x="169893" y="29786"/>
                  </a:moveTo>
                  <a:cubicBezTo>
                    <a:pt x="156655" y="18754"/>
                    <a:pt x="139003" y="11032"/>
                    <a:pt x="121352" y="6619"/>
                  </a:cubicBezTo>
                  <a:cubicBezTo>
                    <a:pt x="109217" y="3310"/>
                    <a:pt x="94875" y="0"/>
                    <a:pt x="80534" y="0"/>
                  </a:cubicBezTo>
                  <a:cubicBezTo>
                    <a:pt x="67295" y="0"/>
                    <a:pt x="52954" y="2206"/>
                    <a:pt x="39715" y="6619"/>
                  </a:cubicBezTo>
                  <a:cubicBezTo>
                    <a:pt x="33096" y="8826"/>
                    <a:pt x="26477" y="11032"/>
                    <a:pt x="19858" y="14342"/>
                  </a:cubicBezTo>
                  <a:lnTo>
                    <a:pt x="19858" y="15445"/>
                  </a:lnTo>
                  <a:cubicBezTo>
                    <a:pt x="19858" y="34199"/>
                    <a:pt x="12135" y="51850"/>
                    <a:pt x="0" y="63986"/>
                  </a:cubicBezTo>
                  <a:cubicBezTo>
                    <a:pt x="20961" y="70605"/>
                    <a:pt x="37509" y="79431"/>
                    <a:pt x="50747" y="89359"/>
                  </a:cubicBezTo>
                  <a:cubicBezTo>
                    <a:pt x="54057" y="92669"/>
                    <a:pt x="57367" y="94875"/>
                    <a:pt x="59573" y="99288"/>
                  </a:cubicBezTo>
                  <a:lnTo>
                    <a:pt x="179822" y="99288"/>
                  </a:lnTo>
                  <a:lnTo>
                    <a:pt x="179822" y="49644"/>
                  </a:lnTo>
                  <a:cubicBezTo>
                    <a:pt x="179822" y="41922"/>
                    <a:pt x="176512" y="34199"/>
                    <a:pt x="169893" y="29786"/>
                  </a:cubicBezTo>
                  <a:close/>
                </a:path>
              </a:pathLst>
            </a:custGeom>
            <a:solidFill>
              <a:srgbClr val="000000"/>
            </a:solidFill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D18066D-EA48-476C-863F-EA6F7E9CED6A}"/>
                </a:ext>
              </a:extLst>
            </p:cNvPr>
            <p:cNvSpPr/>
            <p:nvPr/>
          </p:nvSpPr>
          <p:spPr>
            <a:xfrm>
              <a:off x="9359979" y="3797238"/>
              <a:ext cx="179821" cy="99288"/>
            </a:xfrm>
            <a:custGeom>
              <a:avLst/>
              <a:gdLst>
                <a:gd name="connsiteX0" fmla="*/ 129075 w 179821"/>
                <a:gd name="connsiteY0" fmla="*/ 89359 h 99288"/>
                <a:gd name="connsiteX1" fmla="*/ 129075 w 179821"/>
                <a:gd name="connsiteY1" fmla="*/ 89359 h 99288"/>
                <a:gd name="connsiteX2" fmla="*/ 179822 w 179821"/>
                <a:gd name="connsiteY2" fmla="*/ 63986 h 99288"/>
                <a:gd name="connsiteX3" fmla="*/ 159964 w 179821"/>
                <a:gd name="connsiteY3" fmla="*/ 15445 h 99288"/>
                <a:gd name="connsiteX4" fmla="*/ 159964 w 179821"/>
                <a:gd name="connsiteY4" fmla="*/ 13238 h 99288"/>
                <a:gd name="connsiteX5" fmla="*/ 140107 w 179821"/>
                <a:gd name="connsiteY5" fmla="*/ 6619 h 99288"/>
                <a:gd name="connsiteX6" fmla="*/ 99288 w 179821"/>
                <a:gd name="connsiteY6" fmla="*/ 0 h 99288"/>
                <a:gd name="connsiteX7" fmla="*/ 58470 w 179821"/>
                <a:gd name="connsiteY7" fmla="*/ 6619 h 99288"/>
                <a:gd name="connsiteX8" fmla="*/ 9929 w 179821"/>
                <a:gd name="connsiteY8" fmla="*/ 29786 h 99288"/>
                <a:gd name="connsiteX9" fmla="*/ 0 w 179821"/>
                <a:gd name="connsiteY9" fmla="*/ 49644 h 99288"/>
                <a:gd name="connsiteX10" fmla="*/ 0 w 179821"/>
                <a:gd name="connsiteY10" fmla="*/ 99288 h 99288"/>
                <a:gd name="connsiteX11" fmla="*/ 119146 w 179821"/>
                <a:gd name="connsiteY11" fmla="*/ 99288 h 99288"/>
                <a:gd name="connsiteX12" fmla="*/ 129075 w 179821"/>
                <a:gd name="connsiteY12" fmla="*/ 89359 h 99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9821" h="99288">
                  <a:moveTo>
                    <a:pt x="129075" y="89359"/>
                  </a:moveTo>
                  <a:lnTo>
                    <a:pt x="129075" y="89359"/>
                  </a:lnTo>
                  <a:cubicBezTo>
                    <a:pt x="144519" y="78327"/>
                    <a:pt x="162171" y="69502"/>
                    <a:pt x="179822" y="63986"/>
                  </a:cubicBezTo>
                  <a:cubicBezTo>
                    <a:pt x="167687" y="50747"/>
                    <a:pt x="159964" y="34199"/>
                    <a:pt x="159964" y="15445"/>
                  </a:cubicBezTo>
                  <a:cubicBezTo>
                    <a:pt x="159964" y="14342"/>
                    <a:pt x="159964" y="14342"/>
                    <a:pt x="159964" y="13238"/>
                  </a:cubicBezTo>
                  <a:cubicBezTo>
                    <a:pt x="153345" y="11032"/>
                    <a:pt x="146726" y="7722"/>
                    <a:pt x="140107" y="6619"/>
                  </a:cubicBezTo>
                  <a:cubicBezTo>
                    <a:pt x="127971" y="3310"/>
                    <a:pt x="113630" y="0"/>
                    <a:pt x="99288" y="0"/>
                  </a:cubicBezTo>
                  <a:cubicBezTo>
                    <a:pt x="86050" y="0"/>
                    <a:pt x="71708" y="2206"/>
                    <a:pt x="58470" y="6619"/>
                  </a:cubicBezTo>
                  <a:cubicBezTo>
                    <a:pt x="40818" y="12135"/>
                    <a:pt x="24270" y="19858"/>
                    <a:pt x="9929" y="29786"/>
                  </a:cubicBezTo>
                  <a:cubicBezTo>
                    <a:pt x="3310" y="34199"/>
                    <a:pt x="0" y="41922"/>
                    <a:pt x="0" y="49644"/>
                  </a:cubicBezTo>
                  <a:lnTo>
                    <a:pt x="0" y="99288"/>
                  </a:lnTo>
                  <a:lnTo>
                    <a:pt x="119146" y="99288"/>
                  </a:lnTo>
                  <a:cubicBezTo>
                    <a:pt x="122455" y="94875"/>
                    <a:pt x="124662" y="92669"/>
                    <a:pt x="129075" y="89359"/>
                  </a:cubicBezTo>
                  <a:close/>
                </a:path>
              </a:pathLst>
            </a:custGeom>
            <a:solidFill>
              <a:srgbClr val="000000"/>
            </a:solidFill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" name="Graphic 103" descr="Lightbulb">
            <a:extLst>
              <a:ext uri="{FF2B5EF4-FFF2-40B4-BE49-F238E27FC236}">
                <a16:creationId xmlns:a16="http://schemas.microsoft.com/office/drawing/2014/main" id="{45655A4C-85B8-48AB-9414-19DD93112E5B}"/>
              </a:ext>
            </a:extLst>
          </p:cNvPr>
          <p:cNvGrpSpPr/>
          <p:nvPr/>
        </p:nvGrpSpPr>
        <p:grpSpPr>
          <a:xfrm>
            <a:off x="5822665" y="3564463"/>
            <a:ext cx="529537" cy="529537"/>
            <a:chOff x="5822665" y="3564463"/>
            <a:chExt cx="529537" cy="529537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82ADD077-C4F4-46BE-A3E4-17889B1E2819}"/>
                </a:ext>
              </a:extLst>
            </p:cNvPr>
            <p:cNvSpPr/>
            <p:nvPr/>
          </p:nvSpPr>
          <p:spPr>
            <a:xfrm>
              <a:off x="6015725" y="3917487"/>
              <a:ext cx="143416" cy="33096"/>
            </a:xfrm>
            <a:custGeom>
              <a:avLst/>
              <a:gdLst>
                <a:gd name="connsiteX0" fmla="*/ 16548 w 143416"/>
                <a:gd name="connsiteY0" fmla="*/ 0 h 33096"/>
                <a:gd name="connsiteX1" fmla="*/ 126868 w 143416"/>
                <a:gd name="connsiteY1" fmla="*/ 0 h 33096"/>
                <a:gd name="connsiteX2" fmla="*/ 143416 w 143416"/>
                <a:gd name="connsiteY2" fmla="*/ 16548 h 33096"/>
                <a:gd name="connsiteX3" fmla="*/ 126868 w 143416"/>
                <a:gd name="connsiteY3" fmla="*/ 33096 h 33096"/>
                <a:gd name="connsiteX4" fmla="*/ 16548 w 143416"/>
                <a:gd name="connsiteY4" fmla="*/ 33096 h 33096"/>
                <a:gd name="connsiteX5" fmla="*/ 0 w 143416"/>
                <a:gd name="connsiteY5" fmla="*/ 16548 h 33096"/>
                <a:gd name="connsiteX6" fmla="*/ 16548 w 143416"/>
                <a:gd name="connsiteY6" fmla="*/ 0 h 33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3416" h="33096">
                  <a:moveTo>
                    <a:pt x="16548" y="0"/>
                  </a:moveTo>
                  <a:lnTo>
                    <a:pt x="126868" y="0"/>
                  </a:lnTo>
                  <a:cubicBezTo>
                    <a:pt x="136245" y="0"/>
                    <a:pt x="143416" y="7171"/>
                    <a:pt x="143416" y="16548"/>
                  </a:cubicBezTo>
                  <a:cubicBezTo>
                    <a:pt x="143416" y="25925"/>
                    <a:pt x="136245" y="33096"/>
                    <a:pt x="126868" y="33096"/>
                  </a:cubicBezTo>
                  <a:lnTo>
                    <a:pt x="16548" y="33096"/>
                  </a:lnTo>
                  <a:cubicBezTo>
                    <a:pt x="7171" y="33096"/>
                    <a:pt x="0" y="25925"/>
                    <a:pt x="0" y="16548"/>
                  </a:cubicBezTo>
                  <a:cubicBezTo>
                    <a:pt x="0" y="7171"/>
                    <a:pt x="7171" y="0"/>
                    <a:pt x="16548" y="0"/>
                  </a:cubicBezTo>
                  <a:close/>
                </a:path>
              </a:pathLst>
            </a:custGeom>
            <a:solidFill>
              <a:srgbClr val="000000"/>
            </a:solidFill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F2DDD41-7C3B-4D9A-ADAC-41BC15D6AA0E}"/>
                </a:ext>
              </a:extLst>
            </p:cNvPr>
            <p:cNvSpPr/>
            <p:nvPr/>
          </p:nvSpPr>
          <p:spPr>
            <a:xfrm>
              <a:off x="6015725" y="3972647"/>
              <a:ext cx="143416" cy="33096"/>
            </a:xfrm>
            <a:custGeom>
              <a:avLst/>
              <a:gdLst>
                <a:gd name="connsiteX0" fmla="*/ 16548 w 143416"/>
                <a:gd name="connsiteY0" fmla="*/ 0 h 33096"/>
                <a:gd name="connsiteX1" fmla="*/ 126868 w 143416"/>
                <a:gd name="connsiteY1" fmla="*/ 0 h 33096"/>
                <a:gd name="connsiteX2" fmla="*/ 143416 w 143416"/>
                <a:gd name="connsiteY2" fmla="*/ 16548 h 33096"/>
                <a:gd name="connsiteX3" fmla="*/ 126868 w 143416"/>
                <a:gd name="connsiteY3" fmla="*/ 33096 h 33096"/>
                <a:gd name="connsiteX4" fmla="*/ 16548 w 143416"/>
                <a:gd name="connsiteY4" fmla="*/ 33096 h 33096"/>
                <a:gd name="connsiteX5" fmla="*/ 0 w 143416"/>
                <a:gd name="connsiteY5" fmla="*/ 16548 h 33096"/>
                <a:gd name="connsiteX6" fmla="*/ 16548 w 143416"/>
                <a:gd name="connsiteY6" fmla="*/ 0 h 33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3416" h="33096">
                  <a:moveTo>
                    <a:pt x="16548" y="0"/>
                  </a:moveTo>
                  <a:lnTo>
                    <a:pt x="126868" y="0"/>
                  </a:lnTo>
                  <a:cubicBezTo>
                    <a:pt x="136245" y="0"/>
                    <a:pt x="143416" y="7171"/>
                    <a:pt x="143416" y="16548"/>
                  </a:cubicBezTo>
                  <a:cubicBezTo>
                    <a:pt x="143416" y="25925"/>
                    <a:pt x="136245" y="33096"/>
                    <a:pt x="126868" y="33096"/>
                  </a:cubicBezTo>
                  <a:lnTo>
                    <a:pt x="16548" y="33096"/>
                  </a:lnTo>
                  <a:cubicBezTo>
                    <a:pt x="7171" y="33096"/>
                    <a:pt x="0" y="25925"/>
                    <a:pt x="0" y="16548"/>
                  </a:cubicBezTo>
                  <a:cubicBezTo>
                    <a:pt x="0" y="7171"/>
                    <a:pt x="7171" y="0"/>
                    <a:pt x="16548" y="0"/>
                  </a:cubicBezTo>
                  <a:close/>
                </a:path>
              </a:pathLst>
            </a:custGeom>
            <a:solidFill>
              <a:srgbClr val="000000"/>
            </a:solidFill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9D692-CC73-466F-9964-08937101830E}"/>
                </a:ext>
              </a:extLst>
            </p:cNvPr>
            <p:cNvSpPr/>
            <p:nvPr/>
          </p:nvSpPr>
          <p:spPr>
            <a:xfrm>
              <a:off x="6051579" y="4027807"/>
              <a:ext cx="71708" cy="33096"/>
            </a:xfrm>
            <a:custGeom>
              <a:avLst/>
              <a:gdLst>
                <a:gd name="connsiteX0" fmla="*/ 0 w 71708"/>
                <a:gd name="connsiteY0" fmla="*/ 0 h 33096"/>
                <a:gd name="connsiteX1" fmla="*/ 35854 w 71708"/>
                <a:gd name="connsiteY1" fmla="*/ 33096 h 33096"/>
                <a:gd name="connsiteX2" fmla="*/ 71708 w 71708"/>
                <a:gd name="connsiteY2" fmla="*/ 0 h 33096"/>
                <a:gd name="connsiteX3" fmla="*/ 0 w 71708"/>
                <a:gd name="connsiteY3" fmla="*/ 0 h 33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708" h="33096">
                  <a:moveTo>
                    <a:pt x="0" y="0"/>
                  </a:moveTo>
                  <a:cubicBezTo>
                    <a:pt x="1655" y="18754"/>
                    <a:pt x="17100" y="33096"/>
                    <a:pt x="35854" y="33096"/>
                  </a:cubicBezTo>
                  <a:cubicBezTo>
                    <a:pt x="54609" y="33096"/>
                    <a:pt x="70053" y="18754"/>
                    <a:pt x="7170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E6DEB13-C2BE-4DE3-BFCD-DD5AF060047A}"/>
                </a:ext>
              </a:extLst>
            </p:cNvPr>
            <p:cNvSpPr/>
            <p:nvPr/>
          </p:nvSpPr>
          <p:spPr>
            <a:xfrm>
              <a:off x="5944017" y="3597559"/>
              <a:ext cx="286832" cy="297864"/>
            </a:xfrm>
            <a:custGeom>
              <a:avLst/>
              <a:gdLst>
                <a:gd name="connsiteX0" fmla="*/ 143416 w 286832"/>
                <a:gd name="connsiteY0" fmla="*/ 0 h 297864"/>
                <a:gd name="connsiteX1" fmla="*/ 143416 w 286832"/>
                <a:gd name="connsiteY1" fmla="*/ 0 h 297864"/>
                <a:gd name="connsiteX2" fmla="*/ 143416 w 286832"/>
                <a:gd name="connsiteY2" fmla="*/ 0 h 297864"/>
                <a:gd name="connsiteX3" fmla="*/ 0 w 286832"/>
                <a:gd name="connsiteY3" fmla="*/ 141761 h 297864"/>
                <a:gd name="connsiteX4" fmla="*/ 0 w 286832"/>
                <a:gd name="connsiteY4" fmla="*/ 146726 h 297864"/>
                <a:gd name="connsiteX5" fmla="*/ 9929 w 286832"/>
                <a:gd name="connsiteY5" fmla="*/ 196370 h 297864"/>
                <a:gd name="connsiteX6" fmla="*/ 34751 w 286832"/>
                <a:gd name="connsiteY6" fmla="*/ 237188 h 297864"/>
                <a:gd name="connsiteX7" fmla="*/ 68399 w 286832"/>
                <a:gd name="connsiteY7" fmla="*/ 291797 h 297864"/>
                <a:gd name="connsiteX8" fmla="*/ 78327 w 286832"/>
                <a:gd name="connsiteY8" fmla="*/ 297865 h 297864"/>
                <a:gd name="connsiteX9" fmla="*/ 208505 w 286832"/>
                <a:gd name="connsiteY9" fmla="*/ 297865 h 297864"/>
                <a:gd name="connsiteX10" fmla="*/ 218434 w 286832"/>
                <a:gd name="connsiteY10" fmla="*/ 291797 h 297864"/>
                <a:gd name="connsiteX11" fmla="*/ 252082 w 286832"/>
                <a:gd name="connsiteY11" fmla="*/ 237188 h 297864"/>
                <a:gd name="connsiteX12" fmla="*/ 276904 w 286832"/>
                <a:gd name="connsiteY12" fmla="*/ 196370 h 297864"/>
                <a:gd name="connsiteX13" fmla="*/ 286833 w 286832"/>
                <a:gd name="connsiteY13" fmla="*/ 146726 h 297864"/>
                <a:gd name="connsiteX14" fmla="*/ 286833 w 286832"/>
                <a:gd name="connsiteY14" fmla="*/ 141761 h 297864"/>
                <a:gd name="connsiteX15" fmla="*/ 143416 w 286832"/>
                <a:gd name="connsiteY15" fmla="*/ 0 h 297864"/>
                <a:gd name="connsiteX16" fmla="*/ 253736 w 286832"/>
                <a:gd name="connsiteY16" fmla="*/ 146174 h 297864"/>
                <a:gd name="connsiteX17" fmla="*/ 246014 w 286832"/>
                <a:gd name="connsiteY17" fmla="*/ 184786 h 297864"/>
                <a:gd name="connsiteX18" fmla="*/ 227260 w 286832"/>
                <a:gd name="connsiteY18" fmla="*/ 215124 h 297864"/>
                <a:gd name="connsiteX19" fmla="*/ 195267 w 286832"/>
                <a:gd name="connsiteY19" fmla="*/ 264769 h 297864"/>
                <a:gd name="connsiteX20" fmla="*/ 143416 w 286832"/>
                <a:gd name="connsiteY20" fmla="*/ 264769 h 297864"/>
                <a:gd name="connsiteX21" fmla="*/ 92117 w 286832"/>
                <a:gd name="connsiteY21" fmla="*/ 264769 h 297864"/>
                <a:gd name="connsiteX22" fmla="*/ 60125 w 286832"/>
                <a:gd name="connsiteY22" fmla="*/ 215124 h 297864"/>
                <a:gd name="connsiteX23" fmla="*/ 41370 w 286832"/>
                <a:gd name="connsiteY23" fmla="*/ 184786 h 297864"/>
                <a:gd name="connsiteX24" fmla="*/ 33648 w 286832"/>
                <a:gd name="connsiteY24" fmla="*/ 146174 h 297864"/>
                <a:gd name="connsiteX25" fmla="*/ 33648 w 286832"/>
                <a:gd name="connsiteY25" fmla="*/ 141761 h 297864"/>
                <a:gd name="connsiteX26" fmla="*/ 143968 w 286832"/>
                <a:gd name="connsiteY26" fmla="*/ 32544 h 297864"/>
                <a:gd name="connsiteX27" fmla="*/ 143968 w 286832"/>
                <a:gd name="connsiteY27" fmla="*/ 32544 h 297864"/>
                <a:gd name="connsiteX28" fmla="*/ 143968 w 286832"/>
                <a:gd name="connsiteY28" fmla="*/ 32544 h 297864"/>
                <a:gd name="connsiteX29" fmla="*/ 143968 w 286832"/>
                <a:gd name="connsiteY29" fmla="*/ 32544 h 297864"/>
                <a:gd name="connsiteX30" fmla="*/ 143968 w 286832"/>
                <a:gd name="connsiteY30" fmla="*/ 32544 h 297864"/>
                <a:gd name="connsiteX31" fmla="*/ 143968 w 286832"/>
                <a:gd name="connsiteY31" fmla="*/ 32544 h 297864"/>
                <a:gd name="connsiteX32" fmla="*/ 143968 w 286832"/>
                <a:gd name="connsiteY32" fmla="*/ 32544 h 297864"/>
                <a:gd name="connsiteX33" fmla="*/ 254288 w 286832"/>
                <a:gd name="connsiteY33" fmla="*/ 141761 h 297864"/>
                <a:gd name="connsiteX34" fmla="*/ 254288 w 286832"/>
                <a:gd name="connsiteY34" fmla="*/ 146174 h 297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86832" h="297864">
                  <a:moveTo>
                    <a:pt x="143416" y="0"/>
                  </a:moveTo>
                  <a:cubicBezTo>
                    <a:pt x="143416" y="0"/>
                    <a:pt x="143416" y="0"/>
                    <a:pt x="143416" y="0"/>
                  </a:cubicBezTo>
                  <a:cubicBezTo>
                    <a:pt x="143416" y="0"/>
                    <a:pt x="143416" y="0"/>
                    <a:pt x="143416" y="0"/>
                  </a:cubicBezTo>
                  <a:cubicBezTo>
                    <a:pt x="65089" y="552"/>
                    <a:pt x="1655" y="63434"/>
                    <a:pt x="0" y="141761"/>
                  </a:cubicBezTo>
                  <a:lnTo>
                    <a:pt x="0" y="146726"/>
                  </a:lnTo>
                  <a:cubicBezTo>
                    <a:pt x="552" y="163826"/>
                    <a:pt x="3861" y="180374"/>
                    <a:pt x="9929" y="196370"/>
                  </a:cubicBezTo>
                  <a:cubicBezTo>
                    <a:pt x="15996" y="211263"/>
                    <a:pt x="24270" y="225053"/>
                    <a:pt x="34751" y="237188"/>
                  </a:cubicBezTo>
                  <a:cubicBezTo>
                    <a:pt x="47989" y="251530"/>
                    <a:pt x="62331" y="279662"/>
                    <a:pt x="68399" y="291797"/>
                  </a:cubicBezTo>
                  <a:cubicBezTo>
                    <a:pt x="70053" y="295658"/>
                    <a:pt x="73915" y="297865"/>
                    <a:pt x="78327" y="297865"/>
                  </a:cubicBezTo>
                  <a:lnTo>
                    <a:pt x="208505" y="297865"/>
                  </a:lnTo>
                  <a:cubicBezTo>
                    <a:pt x="212918" y="297865"/>
                    <a:pt x="216779" y="295658"/>
                    <a:pt x="218434" y="291797"/>
                  </a:cubicBezTo>
                  <a:cubicBezTo>
                    <a:pt x="224502" y="279662"/>
                    <a:pt x="238843" y="251530"/>
                    <a:pt x="252082" y="237188"/>
                  </a:cubicBezTo>
                  <a:cubicBezTo>
                    <a:pt x="262562" y="225053"/>
                    <a:pt x="271388" y="211263"/>
                    <a:pt x="276904" y="196370"/>
                  </a:cubicBezTo>
                  <a:cubicBezTo>
                    <a:pt x="282971" y="180374"/>
                    <a:pt x="286281" y="163826"/>
                    <a:pt x="286833" y="146726"/>
                  </a:cubicBezTo>
                  <a:lnTo>
                    <a:pt x="286833" y="141761"/>
                  </a:lnTo>
                  <a:cubicBezTo>
                    <a:pt x="285178" y="63434"/>
                    <a:pt x="221744" y="552"/>
                    <a:pt x="143416" y="0"/>
                  </a:cubicBezTo>
                  <a:close/>
                  <a:moveTo>
                    <a:pt x="253736" y="146174"/>
                  </a:moveTo>
                  <a:cubicBezTo>
                    <a:pt x="253185" y="159413"/>
                    <a:pt x="250427" y="172651"/>
                    <a:pt x="246014" y="184786"/>
                  </a:cubicBezTo>
                  <a:cubicBezTo>
                    <a:pt x="241601" y="195818"/>
                    <a:pt x="235534" y="206299"/>
                    <a:pt x="227260" y="215124"/>
                  </a:cubicBezTo>
                  <a:cubicBezTo>
                    <a:pt x="214573" y="230569"/>
                    <a:pt x="203541" y="247117"/>
                    <a:pt x="195267" y="264769"/>
                  </a:cubicBezTo>
                  <a:lnTo>
                    <a:pt x="143416" y="264769"/>
                  </a:lnTo>
                  <a:lnTo>
                    <a:pt x="92117" y="264769"/>
                  </a:lnTo>
                  <a:cubicBezTo>
                    <a:pt x="83292" y="247117"/>
                    <a:pt x="72260" y="230569"/>
                    <a:pt x="60125" y="215124"/>
                  </a:cubicBezTo>
                  <a:cubicBezTo>
                    <a:pt x="52402" y="206299"/>
                    <a:pt x="45783" y="195818"/>
                    <a:pt x="41370" y="184786"/>
                  </a:cubicBezTo>
                  <a:cubicBezTo>
                    <a:pt x="36406" y="172651"/>
                    <a:pt x="34199" y="159413"/>
                    <a:pt x="33648" y="146174"/>
                  </a:cubicBezTo>
                  <a:lnTo>
                    <a:pt x="33648" y="141761"/>
                  </a:lnTo>
                  <a:cubicBezTo>
                    <a:pt x="34751" y="81637"/>
                    <a:pt x="83843" y="33096"/>
                    <a:pt x="143968" y="32544"/>
                  </a:cubicBezTo>
                  <a:lnTo>
                    <a:pt x="143968" y="32544"/>
                  </a:lnTo>
                  <a:lnTo>
                    <a:pt x="143968" y="32544"/>
                  </a:lnTo>
                  <a:cubicBezTo>
                    <a:pt x="143968" y="32544"/>
                    <a:pt x="143968" y="32544"/>
                    <a:pt x="143968" y="32544"/>
                  </a:cubicBezTo>
                  <a:cubicBezTo>
                    <a:pt x="143968" y="32544"/>
                    <a:pt x="143968" y="32544"/>
                    <a:pt x="143968" y="32544"/>
                  </a:cubicBezTo>
                  <a:lnTo>
                    <a:pt x="143968" y="32544"/>
                  </a:lnTo>
                  <a:lnTo>
                    <a:pt x="143968" y="32544"/>
                  </a:lnTo>
                  <a:cubicBezTo>
                    <a:pt x="204092" y="33096"/>
                    <a:pt x="253185" y="81085"/>
                    <a:pt x="254288" y="141761"/>
                  </a:cubicBezTo>
                  <a:lnTo>
                    <a:pt x="254288" y="146174"/>
                  </a:lnTo>
                  <a:close/>
                </a:path>
              </a:pathLst>
            </a:custGeom>
            <a:solidFill>
              <a:srgbClr val="000000"/>
            </a:solidFill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" name="Graphic 104" descr="Rocket">
            <a:extLst>
              <a:ext uri="{FF2B5EF4-FFF2-40B4-BE49-F238E27FC236}">
                <a16:creationId xmlns:a16="http://schemas.microsoft.com/office/drawing/2014/main" id="{15B973AC-B810-4DC6-8B10-9DCBD4B6ABB7}"/>
              </a:ext>
            </a:extLst>
          </p:cNvPr>
          <p:cNvGrpSpPr/>
          <p:nvPr/>
        </p:nvGrpSpPr>
        <p:grpSpPr>
          <a:xfrm>
            <a:off x="2344657" y="3564463"/>
            <a:ext cx="529537" cy="529537"/>
            <a:chOff x="2344657" y="3564463"/>
            <a:chExt cx="529537" cy="529537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1DDA1C3-1328-45D9-AC1F-A22B64C16088}"/>
                </a:ext>
              </a:extLst>
            </p:cNvPr>
            <p:cNvSpPr/>
            <p:nvPr/>
          </p:nvSpPr>
          <p:spPr>
            <a:xfrm>
              <a:off x="2730226" y="3607877"/>
              <a:ext cx="101197" cy="97243"/>
            </a:xfrm>
            <a:custGeom>
              <a:avLst/>
              <a:gdLst>
                <a:gd name="connsiteX0" fmla="*/ 98737 w 101197"/>
                <a:gd name="connsiteY0" fmla="*/ 2920 h 97243"/>
                <a:gd name="connsiteX1" fmla="*/ 0 w 101197"/>
                <a:gd name="connsiteY1" fmla="*/ 15055 h 97243"/>
                <a:gd name="connsiteX2" fmla="*/ 45231 w 101197"/>
                <a:gd name="connsiteY2" fmla="*/ 50909 h 97243"/>
                <a:gd name="connsiteX3" fmla="*/ 81637 w 101197"/>
                <a:gd name="connsiteY3" fmla="*/ 97244 h 97243"/>
                <a:gd name="connsiteX4" fmla="*/ 98737 w 101197"/>
                <a:gd name="connsiteY4" fmla="*/ 2920 h 97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197" h="97243">
                  <a:moveTo>
                    <a:pt x="98737" y="2920"/>
                  </a:moveTo>
                  <a:cubicBezTo>
                    <a:pt x="91014" y="-4802"/>
                    <a:pt x="41370" y="4023"/>
                    <a:pt x="0" y="15055"/>
                  </a:cubicBezTo>
                  <a:cubicBezTo>
                    <a:pt x="14893" y="23881"/>
                    <a:pt x="30338" y="36016"/>
                    <a:pt x="45231" y="50909"/>
                  </a:cubicBezTo>
                  <a:cubicBezTo>
                    <a:pt x="60676" y="66354"/>
                    <a:pt x="72811" y="81799"/>
                    <a:pt x="81637" y="97244"/>
                  </a:cubicBezTo>
                  <a:cubicBezTo>
                    <a:pt x="92669" y="54771"/>
                    <a:pt x="107011" y="10642"/>
                    <a:pt x="98737" y="2920"/>
                  </a:cubicBezTo>
                  <a:close/>
                </a:path>
              </a:pathLst>
            </a:custGeom>
            <a:solidFill>
              <a:srgbClr val="000000"/>
            </a:solidFill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98C35C1-72CB-4AB9-8832-7070A686570B}"/>
                </a:ext>
              </a:extLst>
            </p:cNvPr>
            <p:cNvSpPr/>
            <p:nvPr/>
          </p:nvSpPr>
          <p:spPr>
            <a:xfrm>
              <a:off x="2387167" y="3759522"/>
              <a:ext cx="134553" cy="128696"/>
            </a:xfrm>
            <a:custGeom>
              <a:avLst/>
              <a:gdLst>
                <a:gd name="connsiteX0" fmla="*/ 134553 w 134553"/>
                <a:gd name="connsiteY0" fmla="*/ 8481 h 128696"/>
                <a:gd name="connsiteX1" fmla="*/ 115799 w 134553"/>
                <a:gd name="connsiteY1" fmla="*/ 1310 h 128696"/>
                <a:gd name="connsiteX2" fmla="*/ 93735 w 134553"/>
                <a:gd name="connsiteY2" fmla="*/ 5723 h 128696"/>
                <a:gd name="connsiteX3" fmla="*/ 6030 w 134553"/>
                <a:gd name="connsiteY3" fmla="*/ 93428 h 128696"/>
                <a:gd name="connsiteX4" fmla="*/ 24785 w 134553"/>
                <a:gd name="connsiteY4" fmla="*/ 128178 h 128696"/>
                <a:gd name="connsiteX5" fmla="*/ 98148 w 134553"/>
                <a:gd name="connsiteY5" fmla="*/ 111630 h 128696"/>
                <a:gd name="connsiteX6" fmla="*/ 134553 w 134553"/>
                <a:gd name="connsiteY6" fmla="*/ 8481 h 128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4553" h="128696">
                  <a:moveTo>
                    <a:pt x="134553" y="8481"/>
                  </a:moveTo>
                  <a:lnTo>
                    <a:pt x="115799" y="1310"/>
                  </a:lnTo>
                  <a:cubicBezTo>
                    <a:pt x="108077" y="-1448"/>
                    <a:pt x="99803" y="207"/>
                    <a:pt x="93735" y="5723"/>
                  </a:cubicBezTo>
                  <a:lnTo>
                    <a:pt x="6030" y="93428"/>
                  </a:lnTo>
                  <a:cubicBezTo>
                    <a:pt x="-8311" y="107769"/>
                    <a:pt x="4927" y="132591"/>
                    <a:pt x="24785" y="128178"/>
                  </a:cubicBezTo>
                  <a:lnTo>
                    <a:pt x="98148" y="111630"/>
                  </a:lnTo>
                  <a:cubicBezTo>
                    <a:pt x="104215" y="84050"/>
                    <a:pt x="114144" y="47093"/>
                    <a:pt x="134553" y="8481"/>
                  </a:cubicBezTo>
                  <a:close/>
                </a:path>
              </a:pathLst>
            </a:custGeom>
            <a:solidFill>
              <a:srgbClr val="000000"/>
            </a:solidFill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E2DA8B7-C471-48CB-906D-082C2B29F111}"/>
                </a:ext>
              </a:extLst>
            </p:cNvPr>
            <p:cNvSpPr/>
            <p:nvPr/>
          </p:nvSpPr>
          <p:spPr>
            <a:xfrm>
              <a:off x="2549324" y="3911971"/>
              <a:ext cx="128951" cy="138656"/>
            </a:xfrm>
            <a:custGeom>
              <a:avLst/>
              <a:gdLst>
                <a:gd name="connsiteX0" fmla="*/ 118571 w 128951"/>
                <a:gd name="connsiteY0" fmla="*/ 0 h 138656"/>
                <a:gd name="connsiteX1" fmla="*/ 17628 w 128951"/>
                <a:gd name="connsiteY1" fmla="*/ 35302 h 138656"/>
                <a:gd name="connsiteX2" fmla="*/ 528 w 128951"/>
                <a:gd name="connsiteY2" fmla="*/ 113630 h 138656"/>
                <a:gd name="connsiteX3" fmla="*/ 35279 w 128951"/>
                <a:gd name="connsiteY3" fmla="*/ 132384 h 138656"/>
                <a:gd name="connsiteX4" fmla="*/ 122983 w 128951"/>
                <a:gd name="connsiteY4" fmla="*/ 44680 h 138656"/>
                <a:gd name="connsiteX5" fmla="*/ 127396 w 128951"/>
                <a:gd name="connsiteY5" fmla="*/ 22616 h 138656"/>
                <a:gd name="connsiteX6" fmla="*/ 118571 w 128951"/>
                <a:gd name="connsiteY6" fmla="*/ 0 h 138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8951" h="138656">
                  <a:moveTo>
                    <a:pt x="118571" y="0"/>
                  </a:moveTo>
                  <a:cubicBezTo>
                    <a:pt x="81613" y="19306"/>
                    <a:pt x="46311" y="29786"/>
                    <a:pt x="17628" y="35302"/>
                  </a:cubicBezTo>
                  <a:lnTo>
                    <a:pt x="528" y="113630"/>
                  </a:lnTo>
                  <a:cubicBezTo>
                    <a:pt x="-3885" y="133487"/>
                    <a:pt x="20386" y="147277"/>
                    <a:pt x="35279" y="132384"/>
                  </a:cubicBezTo>
                  <a:lnTo>
                    <a:pt x="122983" y="44680"/>
                  </a:lnTo>
                  <a:cubicBezTo>
                    <a:pt x="128499" y="39164"/>
                    <a:pt x="130706" y="30338"/>
                    <a:pt x="127396" y="22616"/>
                  </a:cubicBezTo>
                  <a:lnTo>
                    <a:pt x="118571" y="0"/>
                  </a:lnTo>
                  <a:close/>
                </a:path>
              </a:pathLst>
            </a:custGeom>
            <a:solidFill>
              <a:srgbClr val="000000"/>
            </a:solidFill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DDF370D-5A4C-485E-88C0-29E7C57F3CCC}"/>
                </a:ext>
              </a:extLst>
            </p:cNvPr>
            <p:cNvSpPr/>
            <p:nvPr/>
          </p:nvSpPr>
          <p:spPr>
            <a:xfrm>
              <a:off x="2504621" y="3632861"/>
              <a:ext cx="296761" cy="296209"/>
            </a:xfrm>
            <a:custGeom>
              <a:avLst/>
              <a:gdLst>
                <a:gd name="connsiteX0" fmla="*/ 195818 w 296761"/>
                <a:gd name="connsiteY0" fmla="*/ 0 h 296209"/>
                <a:gd name="connsiteX1" fmla="*/ 90463 w 296761"/>
                <a:gd name="connsiteY1" fmla="*/ 71708 h 296209"/>
                <a:gd name="connsiteX2" fmla="*/ 0 w 296761"/>
                <a:gd name="connsiteY2" fmla="*/ 262011 h 296209"/>
                <a:gd name="connsiteX3" fmla="*/ 34199 w 296761"/>
                <a:gd name="connsiteY3" fmla="*/ 296210 h 296209"/>
                <a:gd name="connsiteX4" fmla="*/ 225053 w 296761"/>
                <a:gd name="connsiteY4" fmla="*/ 206299 h 296209"/>
                <a:gd name="connsiteX5" fmla="*/ 296761 w 296761"/>
                <a:gd name="connsiteY5" fmla="*/ 101495 h 296209"/>
                <a:gd name="connsiteX6" fmla="*/ 254840 w 296761"/>
                <a:gd name="connsiteY6" fmla="*/ 40818 h 296209"/>
                <a:gd name="connsiteX7" fmla="*/ 195818 w 296761"/>
                <a:gd name="connsiteY7" fmla="*/ 0 h 296209"/>
                <a:gd name="connsiteX8" fmla="*/ 223950 w 296761"/>
                <a:gd name="connsiteY8" fmla="*/ 119146 h 296209"/>
                <a:gd name="connsiteX9" fmla="*/ 177064 w 296761"/>
                <a:gd name="connsiteY9" fmla="*/ 119146 h 296209"/>
                <a:gd name="connsiteX10" fmla="*/ 177064 w 296761"/>
                <a:gd name="connsiteY10" fmla="*/ 72260 h 296209"/>
                <a:gd name="connsiteX11" fmla="*/ 223950 w 296761"/>
                <a:gd name="connsiteY11" fmla="*/ 72260 h 296209"/>
                <a:gd name="connsiteX12" fmla="*/ 223950 w 296761"/>
                <a:gd name="connsiteY12" fmla="*/ 119146 h 296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6761" h="296209">
                  <a:moveTo>
                    <a:pt x="195818" y="0"/>
                  </a:moveTo>
                  <a:cubicBezTo>
                    <a:pt x="163274" y="13238"/>
                    <a:pt x="126317" y="35854"/>
                    <a:pt x="90463" y="71708"/>
                  </a:cubicBezTo>
                  <a:cubicBezTo>
                    <a:pt x="24822" y="137349"/>
                    <a:pt x="5516" y="216779"/>
                    <a:pt x="0" y="262011"/>
                  </a:cubicBezTo>
                  <a:lnTo>
                    <a:pt x="34199" y="296210"/>
                  </a:lnTo>
                  <a:cubicBezTo>
                    <a:pt x="79431" y="290694"/>
                    <a:pt x="159413" y="271939"/>
                    <a:pt x="225053" y="206299"/>
                  </a:cubicBezTo>
                  <a:cubicBezTo>
                    <a:pt x="260907" y="170445"/>
                    <a:pt x="283523" y="134039"/>
                    <a:pt x="296761" y="101495"/>
                  </a:cubicBezTo>
                  <a:cubicBezTo>
                    <a:pt x="289591" y="83292"/>
                    <a:pt x="275249" y="61779"/>
                    <a:pt x="254840" y="40818"/>
                  </a:cubicBezTo>
                  <a:cubicBezTo>
                    <a:pt x="234982" y="21512"/>
                    <a:pt x="214021" y="7171"/>
                    <a:pt x="195818" y="0"/>
                  </a:cubicBezTo>
                  <a:close/>
                  <a:moveTo>
                    <a:pt x="223950" y="119146"/>
                  </a:moveTo>
                  <a:cubicBezTo>
                    <a:pt x="211263" y="131833"/>
                    <a:pt x="190302" y="131833"/>
                    <a:pt x="177064" y="119146"/>
                  </a:cubicBezTo>
                  <a:cubicBezTo>
                    <a:pt x="164377" y="106459"/>
                    <a:pt x="164377" y="85498"/>
                    <a:pt x="177064" y="72260"/>
                  </a:cubicBezTo>
                  <a:cubicBezTo>
                    <a:pt x="189751" y="59573"/>
                    <a:pt x="210712" y="59573"/>
                    <a:pt x="223950" y="72260"/>
                  </a:cubicBezTo>
                  <a:cubicBezTo>
                    <a:pt x="236637" y="85498"/>
                    <a:pt x="236637" y="106459"/>
                    <a:pt x="223950" y="119146"/>
                  </a:cubicBezTo>
                  <a:close/>
                </a:path>
              </a:pathLst>
            </a:custGeom>
            <a:solidFill>
              <a:srgbClr val="000000"/>
            </a:solidFill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70523BE-8AEF-4D8A-96FA-B155BE42E6F7}"/>
                </a:ext>
              </a:extLst>
            </p:cNvPr>
            <p:cNvSpPr/>
            <p:nvPr/>
          </p:nvSpPr>
          <p:spPr>
            <a:xfrm>
              <a:off x="2439652" y="3915476"/>
              <a:ext cx="78563" cy="78726"/>
            </a:xfrm>
            <a:custGeom>
              <a:avLst/>
              <a:gdLst>
                <a:gd name="connsiteX0" fmla="*/ 64417 w 78563"/>
                <a:gd name="connsiteY0" fmla="*/ 14146 h 78726"/>
                <a:gd name="connsiteX1" fmla="*/ 38492 w 78563"/>
                <a:gd name="connsiteY1" fmla="*/ 8630 h 78726"/>
                <a:gd name="connsiteX2" fmla="*/ 1535 w 78563"/>
                <a:gd name="connsiteY2" fmla="*/ 77029 h 78726"/>
                <a:gd name="connsiteX3" fmla="*/ 69933 w 78563"/>
                <a:gd name="connsiteY3" fmla="*/ 40072 h 78726"/>
                <a:gd name="connsiteX4" fmla="*/ 64417 w 78563"/>
                <a:gd name="connsiteY4" fmla="*/ 14146 h 78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563" h="78726">
                  <a:moveTo>
                    <a:pt x="64417" y="14146"/>
                  </a:moveTo>
                  <a:cubicBezTo>
                    <a:pt x="55592" y="5321"/>
                    <a:pt x="56695" y="-9572"/>
                    <a:pt x="38492" y="8630"/>
                  </a:cubicBezTo>
                  <a:cubicBezTo>
                    <a:pt x="20289" y="26833"/>
                    <a:pt x="-6739" y="68203"/>
                    <a:pt x="1535" y="77029"/>
                  </a:cubicBezTo>
                  <a:cubicBezTo>
                    <a:pt x="10360" y="85855"/>
                    <a:pt x="51730" y="58274"/>
                    <a:pt x="69933" y="40072"/>
                  </a:cubicBezTo>
                  <a:cubicBezTo>
                    <a:pt x="88136" y="21317"/>
                    <a:pt x="73243" y="22420"/>
                    <a:pt x="64417" y="14146"/>
                  </a:cubicBezTo>
                  <a:close/>
                </a:path>
              </a:pathLst>
            </a:custGeom>
            <a:solidFill>
              <a:srgbClr val="000000"/>
            </a:solidFill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02692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8490</TotalTime>
  <Words>291</Words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French Fries Infographics – Slide Template</vt:lpstr>
      <vt:lpstr>French Fries Infographics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 Fries Infographics</dc:title>
  <dc:creator>PresentationGO.com</dc:creator>
  <dc:description>© Copyright PresentationGO.com</dc:description>
  <dcterms:created xsi:type="dcterms:W3CDTF">2014-11-26T05:14:11Z</dcterms:created>
  <dcterms:modified xsi:type="dcterms:W3CDTF">2020-02-06T16:18:24Z</dcterms:modified>
  <cp:category>Graphics &amp; Metaphors</cp:category>
</cp:coreProperties>
</file>