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8"/>
  </p:notesMasterIdLst>
  <p:sldIdLst>
    <p:sldId id="352" r:id="rId4"/>
    <p:sldId id="353" r:id="rId5"/>
    <p:sldId id="354" r:id="rId6"/>
    <p:sldId id="30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0" d="100"/>
          <a:sy n="150" d="100"/>
        </p:scale>
        <p:origin x="196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3/16/2022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337647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382729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3/16/2022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Fuel Pump Chart – Slide Template</a:t>
            </a:r>
          </a:p>
        </p:txBody>
      </p:sp>
      <p:sp>
        <p:nvSpPr>
          <p:cNvPr id="3" name="Rectangle">
            <a:extLst>
              <a:ext uri="{FF2B5EF4-FFF2-40B4-BE49-F238E27FC236}">
                <a16:creationId xmlns:a16="http://schemas.microsoft.com/office/drawing/2014/main" id="{A4EA14C8-B09C-9849-B9E2-967DB83A6758}"/>
              </a:ext>
            </a:extLst>
          </p:cNvPr>
          <p:cNvSpPr/>
          <p:nvPr/>
        </p:nvSpPr>
        <p:spPr>
          <a:xfrm>
            <a:off x="3011017" y="1992216"/>
            <a:ext cx="3123420" cy="3072646"/>
          </a:xfrm>
          <a:prstGeom prst="rect">
            <a:avLst/>
          </a:prstGeom>
          <a:solidFill>
            <a:schemeClr val="tx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 name="Rectangle">
            <a:extLst>
              <a:ext uri="{FF2B5EF4-FFF2-40B4-BE49-F238E27FC236}">
                <a16:creationId xmlns:a16="http://schemas.microsoft.com/office/drawing/2014/main" id="{4D9BF1D9-E99E-EC4A-A69F-8A09C85538C7}"/>
              </a:ext>
            </a:extLst>
          </p:cNvPr>
          <p:cNvSpPr/>
          <p:nvPr/>
        </p:nvSpPr>
        <p:spPr>
          <a:xfrm>
            <a:off x="3011017" y="3481388"/>
            <a:ext cx="3123420" cy="1574766"/>
          </a:xfrm>
          <a:prstGeom prst="rect">
            <a:avLst/>
          </a:pr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 name="Shape">
            <a:extLst>
              <a:ext uri="{FF2B5EF4-FFF2-40B4-BE49-F238E27FC236}">
                <a16:creationId xmlns:a16="http://schemas.microsoft.com/office/drawing/2014/main" id="{BD3A98D2-B49D-7046-ABF6-BE4D58FFC996}"/>
              </a:ext>
            </a:extLst>
          </p:cNvPr>
          <p:cNvSpPr/>
          <p:nvPr/>
        </p:nvSpPr>
        <p:spPr>
          <a:xfrm>
            <a:off x="2807914" y="1716576"/>
            <a:ext cx="3528173" cy="3529623"/>
          </a:xfrm>
          <a:custGeom>
            <a:avLst/>
            <a:gdLst>
              <a:gd name="connsiteX0" fmla="*/ 12186 w 21600"/>
              <a:gd name="connsiteY0" fmla="*/ 4572 h 21600"/>
              <a:gd name="connsiteX1" fmla="*/ 12186 w 21600"/>
              <a:gd name="connsiteY1" fmla="*/ 8461 h 21600"/>
              <a:gd name="connsiteX2" fmla="*/ 11448 w 21600"/>
              <a:gd name="connsiteY2" fmla="*/ 9198 h 21600"/>
              <a:gd name="connsiteX3" fmla="*/ 4583 w 21600"/>
              <a:gd name="connsiteY3" fmla="*/ 9198 h 21600"/>
              <a:gd name="connsiteX4" fmla="*/ 3846 w 21600"/>
              <a:gd name="connsiteY4" fmla="*/ 8461 h 21600"/>
              <a:gd name="connsiteX5" fmla="*/ 3846 w 21600"/>
              <a:gd name="connsiteY5" fmla="*/ 4572 h 21600"/>
              <a:gd name="connsiteX6" fmla="*/ 4583 w 21600"/>
              <a:gd name="connsiteY6" fmla="*/ 3835 h 21600"/>
              <a:gd name="connsiteX7" fmla="*/ 11448 w 21600"/>
              <a:gd name="connsiteY7" fmla="*/ 3835 h 21600"/>
              <a:gd name="connsiteX8" fmla="*/ 12186 w 21600"/>
              <a:gd name="connsiteY8" fmla="*/ 4572 h 21600"/>
              <a:gd name="connsiteX9" fmla="*/ 21600 w 21600"/>
              <a:gd name="connsiteY9" fmla="*/ 2006 h 21600"/>
              <a:gd name="connsiteX10" fmla="*/ 21600 w 21600"/>
              <a:gd name="connsiteY10" fmla="*/ 19594 h 21600"/>
              <a:gd name="connsiteX11" fmla="*/ 19593 w 21600"/>
              <a:gd name="connsiteY11" fmla="*/ 21600 h 21600"/>
              <a:gd name="connsiteX12" fmla="*/ 2007 w 21600"/>
              <a:gd name="connsiteY12" fmla="*/ 21600 h 21600"/>
              <a:gd name="connsiteX13" fmla="*/ 0 w 21600"/>
              <a:gd name="connsiteY13" fmla="*/ 19594 h 21600"/>
              <a:gd name="connsiteX14" fmla="*/ 0 w 21600"/>
              <a:gd name="connsiteY14" fmla="*/ 2006 h 21600"/>
              <a:gd name="connsiteX15" fmla="*/ 2007 w 21600"/>
              <a:gd name="connsiteY15" fmla="*/ 0 h 21600"/>
              <a:gd name="connsiteX16" fmla="*/ 19602 w 21600"/>
              <a:gd name="connsiteY16" fmla="*/ 0 h 21600"/>
              <a:gd name="connsiteX17" fmla="*/ 21600 w 21600"/>
              <a:gd name="connsiteY17" fmla="*/ 2006 h 21600"/>
              <a:gd name="connsiteX18" fmla="*/ 16022 w 21600"/>
              <a:gd name="connsiteY18" fmla="*/ 10325 h 21600"/>
              <a:gd name="connsiteX19" fmla="*/ 14566 w 21600"/>
              <a:gd name="connsiteY19" fmla="*/ 7964 h 21600"/>
              <a:gd name="connsiteX20" fmla="*/ 15640 w 21600"/>
              <a:gd name="connsiteY20" fmla="*/ 4892 h 21600"/>
              <a:gd name="connsiteX21" fmla="*/ 15241 w 21600"/>
              <a:gd name="connsiteY21" fmla="*/ 6765 h 21600"/>
              <a:gd name="connsiteX22" fmla="*/ 16706 w 21600"/>
              <a:gd name="connsiteY22" fmla="*/ 7031 h 21600"/>
              <a:gd name="connsiteX23" fmla="*/ 16822 w 21600"/>
              <a:gd name="connsiteY23" fmla="*/ 5256 h 21600"/>
              <a:gd name="connsiteX24" fmla="*/ 15276 w 21600"/>
              <a:gd name="connsiteY24" fmla="*/ 2557 h 21600"/>
              <a:gd name="connsiteX25" fmla="*/ 14814 w 21600"/>
              <a:gd name="connsiteY25" fmla="*/ 3054 h 21600"/>
              <a:gd name="connsiteX26" fmla="*/ 15561 w 21600"/>
              <a:gd name="connsiteY26" fmla="*/ 4350 h 21600"/>
              <a:gd name="connsiteX27" fmla="*/ 14672 w 21600"/>
              <a:gd name="connsiteY27" fmla="*/ 5025 h 21600"/>
              <a:gd name="connsiteX28" fmla="*/ 14060 w 21600"/>
              <a:gd name="connsiteY28" fmla="*/ 8035 h 21600"/>
              <a:gd name="connsiteX29" fmla="*/ 15614 w 21600"/>
              <a:gd name="connsiteY29" fmla="*/ 10627 h 21600"/>
              <a:gd name="connsiteX30" fmla="*/ 17994 w 21600"/>
              <a:gd name="connsiteY30" fmla="*/ 15448 h 21600"/>
              <a:gd name="connsiteX31" fmla="*/ 16982 w 21600"/>
              <a:gd name="connsiteY31" fmla="*/ 17028 h 21600"/>
              <a:gd name="connsiteX32" fmla="*/ 15356 w 21600"/>
              <a:gd name="connsiteY32" fmla="*/ 16806 h 21600"/>
              <a:gd name="connsiteX33" fmla="*/ 14566 w 21600"/>
              <a:gd name="connsiteY33" fmla="*/ 14586 h 21600"/>
              <a:gd name="connsiteX34" fmla="*/ 13846 w 21600"/>
              <a:gd name="connsiteY34" fmla="*/ 10946 h 21600"/>
              <a:gd name="connsiteX35" fmla="*/ 13038 w 21600"/>
              <a:gd name="connsiteY35" fmla="*/ 9002 h 21600"/>
              <a:gd name="connsiteX36" fmla="*/ 13038 w 21600"/>
              <a:gd name="connsiteY36" fmla="*/ 3977 h 21600"/>
              <a:gd name="connsiteX37" fmla="*/ 11884 w 21600"/>
              <a:gd name="connsiteY37" fmla="*/ 2823 h 21600"/>
              <a:gd name="connsiteX38" fmla="*/ 4245 w 21600"/>
              <a:gd name="connsiteY38" fmla="*/ 2823 h 21600"/>
              <a:gd name="connsiteX39" fmla="*/ 4245 w 21600"/>
              <a:gd name="connsiteY39" fmla="*/ 2823 h 21600"/>
              <a:gd name="connsiteX40" fmla="*/ 3091 w 21600"/>
              <a:gd name="connsiteY40" fmla="*/ 3977 h 21600"/>
              <a:gd name="connsiteX41" fmla="*/ 3091 w 21600"/>
              <a:gd name="connsiteY41" fmla="*/ 17862 h 21600"/>
              <a:gd name="connsiteX42" fmla="*/ 4245 w 21600"/>
              <a:gd name="connsiteY42" fmla="*/ 19017 h 21600"/>
              <a:gd name="connsiteX43" fmla="*/ 11884 w 21600"/>
              <a:gd name="connsiteY43" fmla="*/ 19017 h 21600"/>
              <a:gd name="connsiteX44" fmla="*/ 13038 w 21600"/>
              <a:gd name="connsiteY44" fmla="*/ 17862 h 21600"/>
              <a:gd name="connsiteX45" fmla="*/ 13038 w 21600"/>
              <a:gd name="connsiteY45" fmla="*/ 10290 h 21600"/>
              <a:gd name="connsiteX46" fmla="*/ 13367 w 21600"/>
              <a:gd name="connsiteY46" fmla="*/ 11124 h 21600"/>
              <a:gd name="connsiteX47" fmla="*/ 14060 w 21600"/>
              <a:gd name="connsiteY47" fmla="*/ 14515 h 21600"/>
              <a:gd name="connsiteX48" fmla="*/ 15054 w 21600"/>
              <a:gd name="connsiteY48" fmla="*/ 17214 h 21600"/>
              <a:gd name="connsiteX49" fmla="*/ 16387 w 21600"/>
              <a:gd name="connsiteY49" fmla="*/ 17658 h 21600"/>
              <a:gd name="connsiteX50" fmla="*/ 17195 w 21600"/>
              <a:gd name="connsiteY50" fmla="*/ 17490 h 21600"/>
              <a:gd name="connsiteX51" fmla="*/ 18518 w 21600"/>
              <a:gd name="connsiteY51" fmla="*/ 15492 h 21600"/>
              <a:gd name="connsiteX52" fmla="*/ 16022 w 21600"/>
              <a:gd name="connsiteY52" fmla="*/ 10325 h 21600"/>
              <a:gd name="connsiteX0" fmla="*/ 12186 w 21600"/>
              <a:gd name="connsiteY0" fmla="*/ 4572 h 21600"/>
              <a:gd name="connsiteX1" fmla="*/ 12186 w 21600"/>
              <a:gd name="connsiteY1" fmla="*/ 8461 h 21600"/>
              <a:gd name="connsiteX2" fmla="*/ 11448 w 21600"/>
              <a:gd name="connsiteY2" fmla="*/ 9198 h 21600"/>
              <a:gd name="connsiteX3" fmla="*/ 4583 w 21600"/>
              <a:gd name="connsiteY3" fmla="*/ 9198 h 21600"/>
              <a:gd name="connsiteX4" fmla="*/ 3846 w 21600"/>
              <a:gd name="connsiteY4" fmla="*/ 8461 h 21600"/>
              <a:gd name="connsiteX5" fmla="*/ 3846 w 21600"/>
              <a:gd name="connsiteY5" fmla="*/ 4572 h 21600"/>
              <a:gd name="connsiteX6" fmla="*/ 4583 w 21600"/>
              <a:gd name="connsiteY6" fmla="*/ 3835 h 21600"/>
              <a:gd name="connsiteX7" fmla="*/ 11448 w 21600"/>
              <a:gd name="connsiteY7" fmla="*/ 3835 h 21600"/>
              <a:gd name="connsiteX8" fmla="*/ 12186 w 21600"/>
              <a:gd name="connsiteY8" fmla="*/ 4572 h 21600"/>
              <a:gd name="connsiteX9" fmla="*/ 21600 w 21600"/>
              <a:gd name="connsiteY9" fmla="*/ 2006 h 21600"/>
              <a:gd name="connsiteX10" fmla="*/ 21600 w 21600"/>
              <a:gd name="connsiteY10" fmla="*/ 19594 h 21600"/>
              <a:gd name="connsiteX11" fmla="*/ 19593 w 21600"/>
              <a:gd name="connsiteY11" fmla="*/ 21600 h 21600"/>
              <a:gd name="connsiteX12" fmla="*/ 2007 w 21600"/>
              <a:gd name="connsiteY12" fmla="*/ 21600 h 21600"/>
              <a:gd name="connsiteX13" fmla="*/ 0 w 21600"/>
              <a:gd name="connsiteY13" fmla="*/ 19594 h 21600"/>
              <a:gd name="connsiteX14" fmla="*/ 0 w 21600"/>
              <a:gd name="connsiteY14" fmla="*/ 2006 h 21600"/>
              <a:gd name="connsiteX15" fmla="*/ 2007 w 21600"/>
              <a:gd name="connsiteY15" fmla="*/ 0 h 21600"/>
              <a:gd name="connsiteX16" fmla="*/ 19602 w 21600"/>
              <a:gd name="connsiteY16" fmla="*/ 0 h 21600"/>
              <a:gd name="connsiteX17" fmla="*/ 21600 w 21600"/>
              <a:gd name="connsiteY17" fmla="*/ 2006 h 21600"/>
              <a:gd name="connsiteX18" fmla="*/ 16022 w 21600"/>
              <a:gd name="connsiteY18" fmla="*/ 10325 h 21600"/>
              <a:gd name="connsiteX19" fmla="*/ 14566 w 21600"/>
              <a:gd name="connsiteY19" fmla="*/ 7964 h 21600"/>
              <a:gd name="connsiteX20" fmla="*/ 15640 w 21600"/>
              <a:gd name="connsiteY20" fmla="*/ 4892 h 21600"/>
              <a:gd name="connsiteX21" fmla="*/ 15241 w 21600"/>
              <a:gd name="connsiteY21" fmla="*/ 6765 h 21600"/>
              <a:gd name="connsiteX22" fmla="*/ 16706 w 21600"/>
              <a:gd name="connsiteY22" fmla="*/ 7031 h 21600"/>
              <a:gd name="connsiteX23" fmla="*/ 16822 w 21600"/>
              <a:gd name="connsiteY23" fmla="*/ 5256 h 21600"/>
              <a:gd name="connsiteX24" fmla="*/ 15276 w 21600"/>
              <a:gd name="connsiteY24" fmla="*/ 2557 h 21600"/>
              <a:gd name="connsiteX25" fmla="*/ 14814 w 21600"/>
              <a:gd name="connsiteY25" fmla="*/ 3054 h 21600"/>
              <a:gd name="connsiteX26" fmla="*/ 15561 w 21600"/>
              <a:gd name="connsiteY26" fmla="*/ 4350 h 21600"/>
              <a:gd name="connsiteX27" fmla="*/ 14672 w 21600"/>
              <a:gd name="connsiteY27" fmla="*/ 5025 h 21600"/>
              <a:gd name="connsiteX28" fmla="*/ 14060 w 21600"/>
              <a:gd name="connsiteY28" fmla="*/ 8035 h 21600"/>
              <a:gd name="connsiteX29" fmla="*/ 15614 w 21600"/>
              <a:gd name="connsiteY29" fmla="*/ 10627 h 21600"/>
              <a:gd name="connsiteX30" fmla="*/ 17994 w 21600"/>
              <a:gd name="connsiteY30" fmla="*/ 15448 h 21600"/>
              <a:gd name="connsiteX31" fmla="*/ 16982 w 21600"/>
              <a:gd name="connsiteY31" fmla="*/ 17028 h 21600"/>
              <a:gd name="connsiteX32" fmla="*/ 15356 w 21600"/>
              <a:gd name="connsiteY32" fmla="*/ 16806 h 21600"/>
              <a:gd name="connsiteX33" fmla="*/ 14566 w 21600"/>
              <a:gd name="connsiteY33" fmla="*/ 14586 h 21600"/>
              <a:gd name="connsiteX34" fmla="*/ 13846 w 21600"/>
              <a:gd name="connsiteY34" fmla="*/ 10946 h 21600"/>
              <a:gd name="connsiteX35" fmla="*/ 13038 w 21600"/>
              <a:gd name="connsiteY35" fmla="*/ 9002 h 21600"/>
              <a:gd name="connsiteX36" fmla="*/ 13038 w 21600"/>
              <a:gd name="connsiteY36" fmla="*/ 3977 h 21600"/>
              <a:gd name="connsiteX37" fmla="*/ 11884 w 21600"/>
              <a:gd name="connsiteY37" fmla="*/ 2823 h 21600"/>
              <a:gd name="connsiteX38" fmla="*/ 4245 w 21600"/>
              <a:gd name="connsiteY38" fmla="*/ 2823 h 21600"/>
              <a:gd name="connsiteX39" fmla="*/ 4245 w 21600"/>
              <a:gd name="connsiteY39" fmla="*/ 2823 h 21600"/>
              <a:gd name="connsiteX40" fmla="*/ 3091 w 21600"/>
              <a:gd name="connsiteY40" fmla="*/ 3977 h 21600"/>
              <a:gd name="connsiteX41" fmla="*/ 3091 w 21600"/>
              <a:gd name="connsiteY41" fmla="*/ 17862 h 21600"/>
              <a:gd name="connsiteX42" fmla="*/ 4245 w 21600"/>
              <a:gd name="connsiteY42" fmla="*/ 19017 h 21600"/>
              <a:gd name="connsiteX43" fmla="*/ 11884 w 21600"/>
              <a:gd name="connsiteY43" fmla="*/ 19017 h 21600"/>
              <a:gd name="connsiteX44" fmla="*/ 13038 w 21600"/>
              <a:gd name="connsiteY44" fmla="*/ 17862 h 21600"/>
              <a:gd name="connsiteX45" fmla="*/ 13038 w 21600"/>
              <a:gd name="connsiteY45" fmla="*/ 10290 h 21600"/>
              <a:gd name="connsiteX46" fmla="*/ 13367 w 21600"/>
              <a:gd name="connsiteY46" fmla="*/ 11124 h 21600"/>
              <a:gd name="connsiteX47" fmla="*/ 14060 w 21600"/>
              <a:gd name="connsiteY47" fmla="*/ 14515 h 21600"/>
              <a:gd name="connsiteX48" fmla="*/ 15054 w 21600"/>
              <a:gd name="connsiteY48" fmla="*/ 17214 h 21600"/>
              <a:gd name="connsiteX49" fmla="*/ 16387 w 21600"/>
              <a:gd name="connsiteY49" fmla="*/ 17658 h 21600"/>
              <a:gd name="connsiteX50" fmla="*/ 17195 w 21600"/>
              <a:gd name="connsiteY50" fmla="*/ 17490 h 21600"/>
              <a:gd name="connsiteX51" fmla="*/ 18518 w 21600"/>
              <a:gd name="connsiteY51" fmla="*/ 15492 h 21600"/>
              <a:gd name="connsiteX52" fmla="*/ 16022 w 21600"/>
              <a:gd name="connsiteY52" fmla="*/ 10325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21600" h="21600" extrusionOk="0">
                <a:moveTo>
                  <a:pt x="12186" y="4572"/>
                </a:moveTo>
                <a:lnTo>
                  <a:pt x="12186" y="8461"/>
                </a:lnTo>
                <a:cubicBezTo>
                  <a:pt x="12186" y="8869"/>
                  <a:pt x="11857" y="9198"/>
                  <a:pt x="11448" y="9198"/>
                </a:cubicBezTo>
                <a:lnTo>
                  <a:pt x="4583" y="9198"/>
                </a:lnTo>
                <a:cubicBezTo>
                  <a:pt x="4174" y="9198"/>
                  <a:pt x="3846" y="8869"/>
                  <a:pt x="3846" y="8461"/>
                </a:cubicBezTo>
                <a:lnTo>
                  <a:pt x="3846" y="4572"/>
                </a:lnTo>
                <a:cubicBezTo>
                  <a:pt x="3846" y="4164"/>
                  <a:pt x="4174" y="3835"/>
                  <a:pt x="4583" y="3835"/>
                </a:cubicBezTo>
                <a:lnTo>
                  <a:pt x="11448" y="3835"/>
                </a:lnTo>
                <a:cubicBezTo>
                  <a:pt x="11866" y="3835"/>
                  <a:pt x="12186" y="4164"/>
                  <a:pt x="12186" y="4572"/>
                </a:cubicBezTo>
                <a:close/>
                <a:moveTo>
                  <a:pt x="21600" y="2006"/>
                </a:moveTo>
                <a:lnTo>
                  <a:pt x="21600" y="19594"/>
                </a:lnTo>
                <a:cubicBezTo>
                  <a:pt x="21600" y="20703"/>
                  <a:pt x="20703" y="21600"/>
                  <a:pt x="19593" y="21600"/>
                </a:cubicBezTo>
                <a:lnTo>
                  <a:pt x="2007" y="21600"/>
                </a:lnTo>
                <a:cubicBezTo>
                  <a:pt x="897" y="21600"/>
                  <a:pt x="0" y="20703"/>
                  <a:pt x="0" y="19594"/>
                </a:cubicBezTo>
                <a:lnTo>
                  <a:pt x="0" y="2006"/>
                </a:lnTo>
                <a:cubicBezTo>
                  <a:pt x="0" y="897"/>
                  <a:pt x="897" y="0"/>
                  <a:pt x="2007" y="0"/>
                </a:cubicBezTo>
                <a:lnTo>
                  <a:pt x="19602" y="0"/>
                </a:lnTo>
                <a:cubicBezTo>
                  <a:pt x="20703" y="0"/>
                  <a:pt x="21600" y="897"/>
                  <a:pt x="21600" y="2006"/>
                </a:cubicBezTo>
                <a:close/>
                <a:moveTo>
                  <a:pt x="16022" y="10325"/>
                </a:moveTo>
                <a:cubicBezTo>
                  <a:pt x="15312" y="9366"/>
                  <a:pt x="14637" y="8470"/>
                  <a:pt x="14566" y="7964"/>
                </a:cubicBezTo>
                <a:cubicBezTo>
                  <a:pt x="14255" y="5833"/>
                  <a:pt x="15223" y="5105"/>
                  <a:pt x="15640" y="4892"/>
                </a:cubicBezTo>
                <a:cubicBezTo>
                  <a:pt x="15649" y="5575"/>
                  <a:pt x="15241" y="6765"/>
                  <a:pt x="15241" y="6765"/>
                </a:cubicBezTo>
                <a:lnTo>
                  <a:pt x="16706" y="7031"/>
                </a:lnTo>
                <a:cubicBezTo>
                  <a:pt x="16706" y="7031"/>
                  <a:pt x="16894" y="6426"/>
                  <a:pt x="16822" y="5256"/>
                </a:cubicBezTo>
                <a:cubicBezTo>
                  <a:pt x="16706" y="3560"/>
                  <a:pt x="15276" y="2557"/>
                  <a:pt x="15276" y="2557"/>
                </a:cubicBezTo>
                <a:lnTo>
                  <a:pt x="14814" y="3054"/>
                </a:lnTo>
                <a:cubicBezTo>
                  <a:pt x="15330" y="3462"/>
                  <a:pt x="15498" y="4039"/>
                  <a:pt x="15561" y="4350"/>
                </a:cubicBezTo>
                <a:cubicBezTo>
                  <a:pt x="15383" y="4421"/>
                  <a:pt x="15010" y="4617"/>
                  <a:pt x="14672" y="5025"/>
                </a:cubicBezTo>
                <a:cubicBezTo>
                  <a:pt x="13935" y="5922"/>
                  <a:pt x="13935" y="7156"/>
                  <a:pt x="14060" y="8035"/>
                </a:cubicBezTo>
                <a:cubicBezTo>
                  <a:pt x="14148" y="8665"/>
                  <a:pt x="14797" y="9535"/>
                  <a:pt x="15614" y="10627"/>
                </a:cubicBezTo>
                <a:cubicBezTo>
                  <a:pt x="16751" y="12154"/>
                  <a:pt x="18163" y="14054"/>
                  <a:pt x="17994" y="15448"/>
                </a:cubicBezTo>
                <a:cubicBezTo>
                  <a:pt x="17905" y="16220"/>
                  <a:pt x="17550" y="16788"/>
                  <a:pt x="16982" y="17028"/>
                </a:cubicBezTo>
                <a:cubicBezTo>
                  <a:pt x="16466" y="17250"/>
                  <a:pt x="15845" y="17170"/>
                  <a:pt x="15356" y="16806"/>
                </a:cubicBezTo>
                <a:cubicBezTo>
                  <a:pt x="14743" y="16353"/>
                  <a:pt x="14459" y="15536"/>
                  <a:pt x="14566" y="14586"/>
                </a:cubicBezTo>
                <a:cubicBezTo>
                  <a:pt x="14663" y="13752"/>
                  <a:pt x="14424" y="12527"/>
                  <a:pt x="13846" y="10946"/>
                </a:cubicBezTo>
                <a:cubicBezTo>
                  <a:pt x="13518" y="10059"/>
                  <a:pt x="13189" y="9322"/>
                  <a:pt x="13038" y="9002"/>
                </a:cubicBezTo>
                <a:lnTo>
                  <a:pt x="13038" y="3977"/>
                </a:lnTo>
                <a:cubicBezTo>
                  <a:pt x="13038" y="3338"/>
                  <a:pt x="12523" y="2823"/>
                  <a:pt x="11884" y="2823"/>
                </a:cubicBezTo>
                <a:lnTo>
                  <a:pt x="4245" y="2823"/>
                </a:lnTo>
                <a:lnTo>
                  <a:pt x="4245" y="2823"/>
                </a:lnTo>
                <a:cubicBezTo>
                  <a:pt x="3606" y="2823"/>
                  <a:pt x="3091" y="3338"/>
                  <a:pt x="3091" y="3977"/>
                </a:cubicBezTo>
                <a:lnTo>
                  <a:pt x="3091" y="17862"/>
                </a:lnTo>
                <a:cubicBezTo>
                  <a:pt x="3091" y="18502"/>
                  <a:pt x="3606" y="19017"/>
                  <a:pt x="4245" y="19017"/>
                </a:cubicBezTo>
                <a:lnTo>
                  <a:pt x="11884" y="19017"/>
                </a:lnTo>
                <a:cubicBezTo>
                  <a:pt x="12523" y="19017"/>
                  <a:pt x="13038" y="18502"/>
                  <a:pt x="13038" y="17862"/>
                </a:cubicBezTo>
                <a:lnTo>
                  <a:pt x="13038" y="10290"/>
                </a:lnTo>
                <a:cubicBezTo>
                  <a:pt x="13145" y="10547"/>
                  <a:pt x="13251" y="10822"/>
                  <a:pt x="13367" y="11124"/>
                </a:cubicBezTo>
                <a:cubicBezTo>
                  <a:pt x="13909" y="12598"/>
                  <a:pt x="14148" y="13770"/>
                  <a:pt x="14060" y="14515"/>
                </a:cubicBezTo>
                <a:cubicBezTo>
                  <a:pt x="13926" y="15661"/>
                  <a:pt x="14290" y="16646"/>
                  <a:pt x="15054" y="17214"/>
                </a:cubicBezTo>
                <a:cubicBezTo>
                  <a:pt x="15454" y="17507"/>
                  <a:pt x="15916" y="17658"/>
                  <a:pt x="16387" y="17658"/>
                </a:cubicBezTo>
                <a:cubicBezTo>
                  <a:pt x="16662" y="17658"/>
                  <a:pt x="16937" y="17605"/>
                  <a:pt x="17195" y="17490"/>
                </a:cubicBezTo>
                <a:cubicBezTo>
                  <a:pt x="17932" y="17170"/>
                  <a:pt x="18403" y="16460"/>
                  <a:pt x="18518" y="15492"/>
                </a:cubicBezTo>
                <a:cubicBezTo>
                  <a:pt x="18687" y="13912"/>
                  <a:pt x="17275" y="12003"/>
                  <a:pt x="16022" y="10325"/>
                </a:cubicBezTo>
                <a:close/>
              </a:path>
            </a:pathLst>
          </a:custGeom>
          <a:solidFill>
            <a:srgbClr val="FFFFFF"/>
          </a:solidFill>
          <a:ln w="12700">
            <a:miter lim="400000"/>
          </a:ln>
          <a:effectLst>
            <a:outerShdw blurRad="76200" dist="38100" dir="2700000" algn="tl" rotWithShape="0">
              <a:prstClr val="black">
                <a:alpha val="21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 name="TextBox 9">
            <a:extLst>
              <a:ext uri="{FF2B5EF4-FFF2-40B4-BE49-F238E27FC236}">
                <a16:creationId xmlns:a16="http://schemas.microsoft.com/office/drawing/2014/main" id="{C6050F6C-E7C3-9B4F-8571-8E76CBDD4F4E}"/>
              </a:ext>
            </a:extLst>
          </p:cNvPr>
          <p:cNvSpPr txBox="1"/>
          <p:nvPr/>
        </p:nvSpPr>
        <p:spPr>
          <a:xfrm>
            <a:off x="3632160" y="3751225"/>
            <a:ext cx="962123" cy="715581"/>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4050" b="1" dirty="0">
                <a:solidFill>
                  <a:schemeClr val="tx1">
                    <a:lumMod val="85000"/>
                    <a:lumOff val="15000"/>
                  </a:schemeClr>
                </a:solidFill>
              </a:rPr>
              <a:t>50</a:t>
            </a:r>
            <a:r>
              <a:rPr lang="en-US" sz="2700" b="1" dirty="0">
                <a:solidFill>
                  <a:schemeClr val="tx1">
                    <a:lumMod val="85000"/>
                    <a:lumOff val="15000"/>
                  </a:schemeClr>
                </a:solidFill>
              </a:rPr>
              <a:t>%</a:t>
            </a:r>
            <a:endParaRPr lang="en-US" sz="4050" b="1" dirty="0">
              <a:solidFill>
                <a:schemeClr val="tx1">
                  <a:lumMod val="85000"/>
                  <a:lumOff val="15000"/>
                </a:schemeClr>
              </a:solidFill>
            </a:endParaRPr>
          </a:p>
        </p:txBody>
      </p:sp>
      <p:grpSp>
        <p:nvGrpSpPr>
          <p:cNvPr id="8" name="Group 7">
            <a:extLst>
              <a:ext uri="{FF2B5EF4-FFF2-40B4-BE49-F238E27FC236}">
                <a16:creationId xmlns:a16="http://schemas.microsoft.com/office/drawing/2014/main" id="{6771F981-B8E8-479B-BDD2-7A472AF8D0BB}"/>
              </a:ext>
            </a:extLst>
          </p:cNvPr>
          <p:cNvGrpSpPr/>
          <p:nvPr/>
        </p:nvGrpSpPr>
        <p:grpSpPr>
          <a:xfrm>
            <a:off x="255548" y="2323474"/>
            <a:ext cx="2194560" cy="2452636"/>
            <a:chOff x="332936" y="2555951"/>
            <a:chExt cx="2926080" cy="3270182"/>
          </a:xfrm>
        </p:grpSpPr>
        <p:sp>
          <p:nvSpPr>
            <p:cNvPr id="9" name="TextBox 8">
              <a:extLst>
                <a:ext uri="{FF2B5EF4-FFF2-40B4-BE49-F238E27FC236}">
                  <a16:creationId xmlns:a16="http://schemas.microsoft.com/office/drawing/2014/main" id="{66515D0D-D278-41C2-8F35-69EC7770E7BF}"/>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t>Lorem Ipsum</a:t>
              </a:r>
            </a:p>
          </p:txBody>
        </p:sp>
        <p:sp>
          <p:nvSpPr>
            <p:cNvPr id="10" name="TextBox 9">
              <a:extLst>
                <a:ext uri="{FF2B5EF4-FFF2-40B4-BE49-F238E27FC236}">
                  <a16:creationId xmlns:a16="http://schemas.microsoft.com/office/drawing/2014/main" id="{FC3A745E-6C48-4477-A18B-0C218FF93BA5}"/>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1" name="Group 10">
            <a:extLst>
              <a:ext uri="{FF2B5EF4-FFF2-40B4-BE49-F238E27FC236}">
                <a16:creationId xmlns:a16="http://schemas.microsoft.com/office/drawing/2014/main" id="{240895F1-FBDF-468F-9345-7989A28A5DB2}"/>
              </a:ext>
            </a:extLst>
          </p:cNvPr>
          <p:cNvGrpSpPr/>
          <p:nvPr/>
        </p:nvGrpSpPr>
        <p:grpSpPr>
          <a:xfrm>
            <a:off x="6693892" y="2323474"/>
            <a:ext cx="2194560" cy="2452636"/>
            <a:chOff x="332936" y="2555951"/>
            <a:chExt cx="2926080" cy="3270182"/>
          </a:xfrm>
        </p:grpSpPr>
        <p:sp>
          <p:nvSpPr>
            <p:cNvPr id="12" name="TextBox 11">
              <a:extLst>
                <a:ext uri="{FF2B5EF4-FFF2-40B4-BE49-F238E27FC236}">
                  <a16:creationId xmlns:a16="http://schemas.microsoft.com/office/drawing/2014/main" id="{C7A70A40-7A32-4883-86A7-0C736B066BBA}"/>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t>Lorem Ipsum</a:t>
              </a:r>
            </a:p>
          </p:txBody>
        </p:sp>
        <p:sp>
          <p:nvSpPr>
            <p:cNvPr id="13" name="TextBox 12">
              <a:extLst>
                <a:ext uri="{FF2B5EF4-FFF2-40B4-BE49-F238E27FC236}">
                  <a16:creationId xmlns:a16="http://schemas.microsoft.com/office/drawing/2014/main" id="{DDA58351-07C2-4927-B78A-90F2A91BAA5D}"/>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Fuel Pump Chart – Slide Template</a:t>
            </a:r>
          </a:p>
        </p:txBody>
      </p:sp>
      <p:grpSp>
        <p:nvGrpSpPr>
          <p:cNvPr id="7" name="Group 6">
            <a:extLst>
              <a:ext uri="{FF2B5EF4-FFF2-40B4-BE49-F238E27FC236}">
                <a16:creationId xmlns:a16="http://schemas.microsoft.com/office/drawing/2014/main" id="{18404A47-4A50-42E8-BDC6-98DE33574A46}"/>
              </a:ext>
            </a:extLst>
          </p:cNvPr>
          <p:cNvGrpSpPr/>
          <p:nvPr/>
        </p:nvGrpSpPr>
        <p:grpSpPr>
          <a:xfrm>
            <a:off x="1118207" y="1337356"/>
            <a:ext cx="2957222" cy="2958438"/>
            <a:chOff x="3743885" y="1145768"/>
            <a:chExt cx="4704230" cy="4706164"/>
          </a:xfrm>
        </p:grpSpPr>
        <p:sp>
          <p:nvSpPr>
            <p:cNvPr id="3" name="Rectangle">
              <a:extLst>
                <a:ext uri="{FF2B5EF4-FFF2-40B4-BE49-F238E27FC236}">
                  <a16:creationId xmlns:a16="http://schemas.microsoft.com/office/drawing/2014/main" id="{A4EA14C8-B09C-9849-B9E2-967DB83A6758}"/>
                </a:ext>
              </a:extLst>
            </p:cNvPr>
            <p:cNvSpPr/>
            <p:nvPr/>
          </p:nvSpPr>
          <p:spPr>
            <a:xfrm>
              <a:off x="4014689" y="1513287"/>
              <a:ext cx="4164560" cy="4096861"/>
            </a:xfrm>
            <a:prstGeom prst="rect">
              <a:avLst/>
            </a:prstGeom>
            <a:solidFill>
              <a:schemeClr val="tx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 name="Rectangle">
              <a:extLst>
                <a:ext uri="{FF2B5EF4-FFF2-40B4-BE49-F238E27FC236}">
                  <a16:creationId xmlns:a16="http://schemas.microsoft.com/office/drawing/2014/main" id="{4D9BF1D9-E99E-EC4A-A69F-8A09C85538C7}"/>
                </a:ext>
              </a:extLst>
            </p:cNvPr>
            <p:cNvSpPr/>
            <p:nvPr/>
          </p:nvSpPr>
          <p:spPr>
            <a:xfrm>
              <a:off x="4014689" y="3786906"/>
              <a:ext cx="4164560" cy="1811633"/>
            </a:xfrm>
            <a:prstGeom prst="rect">
              <a:avLst/>
            </a:pr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 name="Shape">
              <a:extLst>
                <a:ext uri="{FF2B5EF4-FFF2-40B4-BE49-F238E27FC236}">
                  <a16:creationId xmlns:a16="http://schemas.microsoft.com/office/drawing/2014/main" id="{BD3A98D2-B49D-7046-ABF6-BE4D58FFC996}"/>
                </a:ext>
              </a:extLst>
            </p:cNvPr>
            <p:cNvSpPr/>
            <p:nvPr/>
          </p:nvSpPr>
          <p:spPr>
            <a:xfrm>
              <a:off x="3743885" y="1145768"/>
              <a:ext cx="4704230" cy="4706164"/>
            </a:xfrm>
            <a:custGeom>
              <a:avLst/>
              <a:gdLst>
                <a:gd name="connsiteX0" fmla="*/ 12186 w 21600"/>
                <a:gd name="connsiteY0" fmla="*/ 4572 h 21600"/>
                <a:gd name="connsiteX1" fmla="*/ 12186 w 21600"/>
                <a:gd name="connsiteY1" fmla="*/ 8461 h 21600"/>
                <a:gd name="connsiteX2" fmla="*/ 11448 w 21600"/>
                <a:gd name="connsiteY2" fmla="*/ 9198 h 21600"/>
                <a:gd name="connsiteX3" fmla="*/ 4583 w 21600"/>
                <a:gd name="connsiteY3" fmla="*/ 9198 h 21600"/>
                <a:gd name="connsiteX4" fmla="*/ 3846 w 21600"/>
                <a:gd name="connsiteY4" fmla="*/ 8461 h 21600"/>
                <a:gd name="connsiteX5" fmla="*/ 3846 w 21600"/>
                <a:gd name="connsiteY5" fmla="*/ 4572 h 21600"/>
                <a:gd name="connsiteX6" fmla="*/ 4583 w 21600"/>
                <a:gd name="connsiteY6" fmla="*/ 3835 h 21600"/>
                <a:gd name="connsiteX7" fmla="*/ 11448 w 21600"/>
                <a:gd name="connsiteY7" fmla="*/ 3835 h 21600"/>
                <a:gd name="connsiteX8" fmla="*/ 12186 w 21600"/>
                <a:gd name="connsiteY8" fmla="*/ 4572 h 21600"/>
                <a:gd name="connsiteX9" fmla="*/ 21600 w 21600"/>
                <a:gd name="connsiteY9" fmla="*/ 2006 h 21600"/>
                <a:gd name="connsiteX10" fmla="*/ 21600 w 21600"/>
                <a:gd name="connsiteY10" fmla="*/ 19594 h 21600"/>
                <a:gd name="connsiteX11" fmla="*/ 19593 w 21600"/>
                <a:gd name="connsiteY11" fmla="*/ 21600 h 21600"/>
                <a:gd name="connsiteX12" fmla="*/ 2007 w 21600"/>
                <a:gd name="connsiteY12" fmla="*/ 21600 h 21600"/>
                <a:gd name="connsiteX13" fmla="*/ 0 w 21600"/>
                <a:gd name="connsiteY13" fmla="*/ 19594 h 21600"/>
                <a:gd name="connsiteX14" fmla="*/ 0 w 21600"/>
                <a:gd name="connsiteY14" fmla="*/ 2006 h 21600"/>
                <a:gd name="connsiteX15" fmla="*/ 2007 w 21600"/>
                <a:gd name="connsiteY15" fmla="*/ 0 h 21600"/>
                <a:gd name="connsiteX16" fmla="*/ 19602 w 21600"/>
                <a:gd name="connsiteY16" fmla="*/ 0 h 21600"/>
                <a:gd name="connsiteX17" fmla="*/ 21600 w 21600"/>
                <a:gd name="connsiteY17" fmla="*/ 2006 h 21600"/>
                <a:gd name="connsiteX18" fmla="*/ 16022 w 21600"/>
                <a:gd name="connsiteY18" fmla="*/ 10325 h 21600"/>
                <a:gd name="connsiteX19" fmla="*/ 14566 w 21600"/>
                <a:gd name="connsiteY19" fmla="*/ 7964 h 21600"/>
                <a:gd name="connsiteX20" fmla="*/ 15640 w 21600"/>
                <a:gd name="connsiteY20" fmla="*/ 4892 h 21600"/>
                <a:gd name="connsiteX21" fmla="*/ 15241 w 21600"/>
                <a:gd name="connsiteY21" fmla="*/ 6765 h 21600"/>
                <a:gd name="connsiteX22" fmla="*/ 16706 w 21600"/>
                <a:gd name="connsiteY22" fmla="*/ 7031 h 21600"/>
                <a:gd name="connsiteX23" fmla="*/ 16822 w 21600"/>
                <a:gd name="connsiteY23" fmla="*/ 5256 h 21600"/>
                <a:gd name="connsiteX24" fmla="*/ 15276 w 21600"/>
                <a:gd name="connsiteY24" fmla="*/ 2557 h 21600"/>
                <a:gd name="connsiteX25" fmla="*/ 14814 w 21600"/>
                <a:gd name="connsiteY25" fmla="*/ 3054 h 21600"/>
                <a:gd name="connsiteX26" fmla="*/ 15561 w 21600"/>
                <a:gd name="connsiteY26" fmla="*/ 4350 h 21600"/>
                <a:gd name="connsiteX27" fmla="*/ 14672 w 21600"/>
                <a:gd name="connsiteY27" fmla="*/ 5025 h 21600"/>
                <a:gd name="connsiteX28" fmla="*/ 14060 w 21600"/>
                <a:gd name="connsiteY28" fmla="*/ 8035 h 21600"/>
                <a:gd name="connsiteX29" fmla="*/ 15614 w 21600"/>
                <a:gd name="connsiteY29" fmla="*/ 10627 h 21600"/>
                <a:gd name="connsiteX30" fmla="*/ 17994 w 21600"/>
                <a:gd name="connsiteY30" fmla="*/ 15448 h 21600"/>
                <a:gd name="connsiteX31" fmla="*/ 16982 w 21600"/>
                <a:gd name="connsiteY31" fmla="*/ 17028 h 21600"/>
                <a:gd name="connsiteX32" fmla="*/ 15356 w 21600"/>
                <a:gd name="connsiteY32" fmla="*/ 16806 h 21600"/>
                <a:gd name="connsiteX33" fmla="*/ 14566 w 21600"/>
                <a:gd name="connsiteY33" fmla="*/ 14586 h 21600"/>
                <a:gd name="connsiteX34" fmla="*/ 13846 w 21600"/>
                <a:gd name="connsiteY34" fmla="*/ 10946 h 21600"/>
                <a:gd name="connsiteX35" fmla="*/ 13038 w 21600"/>
                <a:gd name="connsiteY35" fmla="*/ 9002 h 21600"/>
                <a:gd name="connsiteX36" fmla="*/ 13038 w 21600"/>
                <a:gd name="connsiteY36" fmla="*/ 3977 h 21600"/>
                <a:gd name="connsiteX37" fmla="*/ 11884 w 21600"/>
                <a:gd name="connsiteY37" fmla="*/ 2823 h 21600"/>
                <a:gd name="connsiteX38" fmla="*/ 4245 w 21600"/>
                <a:gd name="connsiteY38" fmla="*/ 2823 h 21600"/>
                <a:gd name="connsiteX39" fmla="*/ 4245 w 21600"/>
                <a:gd name="connsiteY39" fmla="*/ 2823 h 21600"/>
                <a:gd name="connsiteX40" fmla="*/ 3091 w 21600"/>
                <a:gd name="connsiteY40" fmla="*/ 3977 h 21600"/>
                <a:gd name="connsiteX41" fmla="*/ 3091 w 21600"/>
                <a:gd name="connsiteY41" fmla="*/ 17862 h 21600"/>
                <a:gd name="connsiteX42" fmla="*/ 4245 w 21600"/>
                <a:gd name="connsiteY42" fmla="*/ 19017 h 21600"/>
                <a:gd name="connsiteX43" fmla="*/ 11884 w 21600"/>
                <a:gd name="connsiteY43" fmla="*/ 19017 h 21600"/>
                <a:gd name="connsiteX44" fmla="*/ 13038 w 21600"/>
                <a:gd name="connsiteY44" fmla="*/ 17862 h 21600"/>
                <a:gd name="connsiteX45" fmla="*/ 13038 w 21600"/>
                <a:gd name="connsiteY45" fmla="*/ 10290 h 21600"/>
                <a:gd name="connsiteX46" fmla="*/ 13367 w 21600"/>
                <a:gd name="connsiteY46" fmla="*/ 11124 h 21600"/>
                <a:gd name="connsiteX47" fmla="*/ 14060 w 21600"/>
                <a:gd name="connsiteY47" fmla="*/ 14515 h 21600"/>
                <a:gd name="connsiteX48" fmla="*/ 15054 w 21600"/>
                <a:gd name="connsiteY48" fmla="*/ 17214 h 21600"/>
                <a:gd name="connsiteX49" fmla="*/ 16387 w 21600"/>
                <a:gd name="connsiteY49" fmla="*/ 17658 h 21600"/>
                <a:gd name="connsiteX50" fmla="*/ 17195 w 21600"/>
                <a:gd name="connsiteY50" fmla="*/ 17490 h 21600"/>
                <a:gd name="connsiteX51" fmla="*/ 18518 w 21600"/>
                <a:gd name="connsiteY51" fmla="*/ 15492 h 21600"/>
                <a:gd name="connsiteX52" fmla="*/ 16022 w 21600"/>
                <a:gd name="connsiteY52" fmla="*/ 10325 h 21600"/>
                <a:gd name="connsiteX0" fmla="*/ 12186 w 21600"/>
                <a:gd name="connsiteY0" fmla="*/ 4572 h 21600"/>
                <a:gd name="connsiteX1" fmla="*/ 12186 w 21600"/>
                <a:gd name="connsiteY1" fmla="*/ 8461 h 21600"/>
                <a:gd name="connsiteX2" fmla="*/ 11448 w 21600"/>
                <a:gd name="connsiteY2" fmla="*/ 9198 h 21600"/>
                <a:gd name="connsiteX3" fmla="*/ 4583 w 21600"/>
                <a:gd name="connsiteY3" fmla="*/ 9198 h 21600"/>
                <a:gd name="connsiteX4" fmla="*/ 3846 w 21600"/>
                <a:gd name="connsiteY4" fmla="*/ 8461 h 21600"/>
                <a:gd name="connsiteX5" fmla="*/ 3846 w 21600"/>
                <a:gd name="connsiteY5" fmla="*/ 4572 h 21600"/>
                <a:gd name="connsiteX6" fmla="*/ 4583 w 21600"/>
                <a:gd name="connsiteY6" fmla="*/ 3835 h 21600"/>
                <a:gd name="connsiteX7" fmla="*/ 11448 w 21600"/>
                <a:gd name="connsiteY7" fmla="*/ 3835 h 21600"/>
                <a:gd name="connsiteX8" fmla="*/ 12186 w 21600"/>
                <a:gd name="connsiteY8" fmla="*/ 4572 h 21600"/>
                <a:gd name="connsiteX9" fmla="*/ 21600 w 21600"/>
                <a:gd name="connsiteY9" fmla="*/ 2006 h 21600"/>
                <a:gd name="connsiteX10" fmla="*/ 21600 w 21600"/>
                <a:gd name="connsiteY10" fmla="*/ 19594 h 21600"/>
                <a:gd name="connsiteX11" fmla="*/ 19593 w 21600"/>
                <a:gd name="connsiteY11" fmla="*/ 21600 h 21600"/>
                <a:gd name="connsiteX12" fmla="*/ 2007 w 21600"/>
                <a:gd name="connsiteY12" fmla="*/ 21600 h 21600"/>
                <a:gd name="connsiteX13" fmla="*/ 0 w 21600"/>
                <a:gd name="connsiteY13" fmla="*/ 19594 h 21600"/>
                <a:gd name="connsiteX14" fmla="*/ 0 w 21600"/>
                <a:gd name="connsiteY14" fmla="*/ 2006 h 21600"/>
                <a:gd name="connsiteX15" fmla="*/ 2007 w 21600"/>
                <a:gd name="connsiteY15" fmla="*/ 0 h 21600"/>
                <a:gd name="connsiteX16" fmla="*/ 19602 w 21600"/>
                <a:gd name="connsiteY16" fmla="*/ 0 h 21600"/>
                <a:gd name="connsiteX17" fmla="*/ 21600 w 21600"/>
                <a:gd name="connsiteY17" fmla="*/ 2006 h 21600"/>
                <a:gd name="connsiteX18" fmla="*/ 16022 w 21600"/>
                <a:gd name="connsiteY18" fmla="*/ 10325 h 21600"/>
                <a:gd name="connsiteX19" fmla="*/ 14566 w 21600"/>
                <a:gd name="connsiteY19" fmla="*/ 7964 h 21600"/>
                <a:gd name="connsiteX20" fmla="*/ 15640 w 21600"/>
                <a:gd name="connsiteY20" fmla="*/ 4892 h 21600"/>
                <a:gd name="connsiteX21" fmla="*/ 15241 w 21600"/>
                <a:gd name="connsiteY21" fmla="*/ 6765 h 21600"/>
                <a:gd name="connsiteX22" fmla="*/ 16706 w 21600"/>
                <a:gd name="connsiteY22" fmla="*/ 7031 h 21600"/>
                <a:gd name="connsiteX23" fmla="*/ 16822 w 21600"/>
                <a:gd name="connsiteY23" fmla="*/ 5256 h 21600"/>
                <a:gd name="connsiteX24" fmla="*/ 15276 w 21600"/>
                <a:gd name="connsiteY24" fmla="*/ 2557 h 21600"/>
                <a:gd name="connsiteX25" fmla="*/ 14814 w 21600"/>
                <a:gd name="connsiteY25" fmla="*/ 3054 h 21600"/>
                <a:gd name="connsiteX26" fmla="*/ 15561 w 21600"/>
                <a:gd name="connsiteY26" fmla="*/ 4350 h 21600"/>
                <a:gd name="connsiteX27" fmla="*/ 14672 w 21600"/>
                <a:gd name="connsiteY27" fmla="*/ 5025 h 21600"/>
                <a:gd name="connsiteX28" fmla="*/ 14060 w 21600"/>
                <a:gd name="connsiteY28" fmla="*/ 8035 h 21600"/>
                <a:gd name="connsiteX29" fmla="*/ 15614 w 21600"/>
                <a:gd name="connsiteY29" fmla="*/ 10627 h 21600"/>
                <a:gd name="connsiteX30" fmla="*/ 17994 w 21600"/>
                <a:gd name="connsiteY30" fmla="*/ 15448 h 21600"/>
                <a:gd name="connsiteX31" fmla="*/ 16982 w 21600"/>
                <a:gd name="connsiteY31" fmla="*/ 17028 h 21600"/>
                <a:gd name="connsiteX32" fmla="*/ 15356 w 21600"/>
                <a:gd name="connsiteY32" fmla="*/ 16806 h 21600"/>
                <a:gd name="connsiteX33" fmla="*/ 14566 w 21600"/>
                <a:gd name="connsiteY33" fmla="*/ 14586 h 21600"/>
                <a:gd name="connsiteX34" fmla="*/ 13846 w 21600"/>
                <a:gd name="connsiteY34" fmla="*/ 10946 h 21600"/>
                <a:gd name="connsiteX35" fmla="*/ 13038 w 21600"/>
                <a:gd name="connsiteY35" fmla="*/ 9002 h 21600"/>
                <a:gd name="connsiteX36" fmla="*/ 13038 w 21600"/>
                <a:gd name="connsiteY36" fmla="*/ 3977 h 21600"/>
                <a:gd name="connsiteX37" fmla="*/ 11884 w 21600"/>
                <a:gd name="connsiteY37" fmla="*/ 2823 h 21600"/>
                <a:gd name="connsiteX38" fmla="*/ 4245 w 21600"/>
                <a:gd name="connsiteY38" fmla="*/ 2823 h 21600"/>
                <a:gd name="connsiteX39" fmla="*/ 4245 w 21600"/>
                <a:gd name="connsiteY39" fmla="*/ 2823 h 21600"/>
                <a:gd name="connsiteX40" fmla="*/ 3091 w 21600"/>
                <a:gd name="connsiteY40" fmla="*/ 3977 h 21600"/>
                <a:gd name="connsiteX41" fmla="*/ 3091 w 21600"/>
                <a:gd name="connsiteY41" fmla="*/ 17862 h 21600"/>
                <a:gd name="connsiteX42" fmla="*/ 4245 w 21600"/>
                <a:gd name="connsiteY42" fmla="*/ 19017 h 21600"/>
                <a:gd name="connsiteX43" fmla="*/ 11884 w 21600"/>
                <a:gd name="connsiteY43" fmla="*/ 19017 h 21600"/>
                <a:gd name="connsiteX44" fmla="*/ 13038 w 21600"/>
                <a:gd name="connsiteY44" fmla="*/ 17862 h 21600"/>
                <a:gd name="connsiteX45" fmla="*/ 13038 w 21600"/>
                <a:gd name="connsiteY45" fmla="*/ 10290 h 21600"/>
                <a:gd name="connsiteX46" fmla="*/ 13367 w 21600"/>
                <a:gd name="connsiteY46" fmla="*/ 11124 h 21600"/>
                <a:gd name="connsiteX47" fmla="*/ 14060 w 21600"/>
                <a:gd name="connsiteY47" fmla="*/ 14515 h 21600"/>
                <a:gd name="connsiteX48" fmla="*/ 15054 w 21600"/>
                <a:gd name="connsiteY48" fmla="*/ 17214 h 21600"/>
                <a:gd name="connsiteX49" fmla="*/ 16387 w 21600"/>
                <a:gd name="connsiteY49" fmla="*/ 17658 h 21600"/>
                <a:gd name="connsiteX50" fmla="*/ 17195 w 21600"/>
                <a:gd name="connsiteY50" fmla="*/ 17490 h 21600"/>
                <a:gd name="connsiteX51" fmla="*/ 18518 w 21600"/>
                <a:gd name="connsiteY51" fmla="*/ 15492 h 21600"/>
                <a:gd name="connsiteX52" fmla="*/ 16022 w 21600"/>
                <a:gd name="connsiteY52" fmla="*/ 10325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21600" h="21600" extrusionOk="0">
                  <a:moveTo>
                    <a:pt x="12186" y="4572"/>
                  </a:moveTo>
                  <a:lnTo>
                    <a:pt x="12186" y="8461"/>
                  </a:lnTo>
                  <a:cubicBezTo>
                    <a:pt x="12186" y="8869"/>
                    <a:pt x="11857" y="9198"/>
                    <a:pt x="11448" y="9198"/>
                  </a:cubicBezTo>
                  <a:lnTo>
                    <a:pt x="4583" y="9198"/>
                  </a:lnTo>
                  <a:cubicBezTo>
                    <a:pt x="4174" y="9198"/>
                    <a:pt x="3846" y="8869"/>
                    <a:pt x="3846" y="8461"/>
                  </a:cubicBezTo>
                  <a:lnTo>
                    <a:pt x="3846" y="4572"/>
                  </a:lnTo>
                  <a:cubicBezTo>
                    <a:pt x="3846" y="4164"/>
                    <a:pt x="4174" y="3835"/>
                    <a:pt x="4583" y="3835"/>
                  </a:cubicBezTo>
                  <a:lnTo>
                    <a:pt x="11448" y="3835"/>
                  </a:lnTo>
                  <a:cubicBezTo>
                    <a:pt x="11866" y="3835"/>
                    <a:pt x="12186" y="4164"/>
                    <a:pt x="12186" y="4572"/>
                  </a:cubicBezTo>
                  <a:close/>
                  <a:moveTo>
                    <a:pt x="21600" y="2006"/>
                  </a:moveTo>
                  <a:lnTo>
                    <a:pt x="21600" y="19594"/>
                  </a:lnTo>
                  <a:cubicBezTo>
                    <a:pt x="21600" y="20703"/>
                    <a:pt x="20703" y="21600"/>
                    <a:pt x="19593" y="21600"/>
                  </a:cubicBezTo>
                  <a:lnTo>
                    <a:pt x="2007" y="21600"/>
                  </a:lnTo>
                  <a:cubicBezTo>
                    <a:pt x="897" y="21600"/>
                    <a:pt x="0" y="20703"/>
                    <a:pt x="0" y="19594"/>
                  </a:cubicBezTo>
                  <a:lnTo>
                    <a:pt x="0" y="2006"/>
                  </a:lnTo>
                  <a:cubicBezTo>
                    <a:pt x="0" y="897"/>
                    <a:pt x="897" y="0"/>
                    <a:pt x="2007" y="0"/>
                  </a:cubicBezTo>
                  <a:lnTo>
                    <a:pt x="19602" y="0"/>
                  </a:lnTo>
                  <a:cubicBezTo>
                    <a:pt x="20703" y="0"/>
                    <a:pt x="21600" y="897"/>
                    <a:pt x="21600" y="2006"/>
                  </a:cubicBezTo>
                  <a:close/>
                  <a:moveTo>
                    <a:pt x="16022" y="10325"/>
                  </a:moveTo>
                  <a:cubicBezTo>
                    <a:pt x="15312" y="9366"/>
                    <a:pt x="14637" y="8470"/>
                    <a:pt x="14566" y="7964"/>
                  </a:cubicBezTo>
                  <a:cubicBezTo>
                    <a:pt x="14255" y="5833"/>
                    <a:pt x="15223" y="5105"/>
                    <a:pt x="15640" y="4892"/>
                  </a:cubicBezTo>
                  <a:cubicBezTo>
                    <a:pt x="15649" y="5575"/>
                    <a:pt x="15241" y="6765"/>
                    <a:pt x="15241" y="6765"/>
                  </a:cubicBezTo>
                  <a:lnTo>
                    <a:pt x="16706" y="7031"/>
                  </a:lnTo>
                  <a:cubicBezTo>
                    <a:pt x="16706" y="7031"/>
                    <a:pt x="16894" y="6426"/>
                    <a:pt x="16822" y="5256"/>
                  </a:cubicBezTo>
                  <a:cubicBezTo>
                    <a:pt x="16706" y="3560"/>
                    <a:pt x="15276" y="2557"/>
                    <a:pt x="15276" y="2557"/>
                  </a:cubicBezTo>
                  <a:lnTo>
                    <a:pt x="14814" y="3054"/>
                  </a:lnTo>
                  <a:cubicBezTo>
                    <a:pt x="15330" y="3462"/>
                    <a:pt x="15498" y="4039"/>
                    <a:pt x="15561" y="4350"/>
                  </a:cubicBezTo>
                  <a:cubicBezTo>
                    <a:pt x="15383" y="4421"/>
                    <a:pt x="15010" y="4617"/>
                    <a:pt x="14672" y="5025"/>
                  </a:cubicBezTo>
                  <a:cubicBezTo>
                    <a:pt x="13935" y="5922"/>
                    <a:pt x="13935" y="7156"/>
                    <a:pt x="14060" y="8035"/>
                  </a:cubicBezTo>
                  <a:cubicBezTo>
                    <a:pt x="14148" y="8665"/>
                    <a:pt x="14797" y="9535"/>
                    <a:pt x="15614" y="10627"/>
                  </a:cubicBezTo>
                  <a:cubicBezTo>
                    <a:pt x="16751" y="12154"/>
                    <a:pt x="18163" y="14054"/>
                    <a:pt x="17994" y="15448"/>
                  </a:cubicBezTo>
                  <a:cubicBezTo>
                    <a:pt x="17905" y="16220"/>
                    <a:pt x="17550" y="16788"/>
                    <a:pt x="16982" y="17028"/>
                  </a:cubicBezTo>
                  <a:cubicBezTo>
                    <a:pt x="16466" y="17250"/>
                    <a:pt x="15845" y="17170"/>
                    <a:pt x="15356" y="16806"/>
                  </a:cubicBezTo>
                  <a:cubicBezTo>
                    <a:pt x="14743" y="16353"/>
                    <a:pt x="14459" y="15536"/>
                    <a:pt x="14566" y="14586"/>
                  </a:cubicBezTo>
                  <a:cubicBezTo>
                    <a:pt x="14663" y="13752"/>
                    <a:pt x="14424" y="12527"/>
                    <a:pt x="13846" y="10946"/>
                  </a:cubicBezTo>
                  <a:cubicBezTo>
                    <a:pt x="13518" y="10059"/>
                    <a:pt x="13189" y="9322"/>
                    <a:pt x="13038" y="9002"/>
                  </a:cubicBezTo>
                  <a:lnTo>
                    <a:pt x="13038" y="3977"/>
                  </a:lnTo>
                  <a:cubicBezTo>
                    <a:pt x="13038" y="3338"/>
                    <a:pt x="12523" y="2823"/>
                    <a:pt x="11884" y="2823"/>
                  </a:cubicBezTo>
                  <a:lnTo>
                    <a:pt x="4245" y="2823"/>
                  </a:lnTo>
                  <a:lnTo>
                    <a:pt x="4245" y="2823"/>
                  </a:lnTo>
                  <a:cubicBezTo>
                    <a:pt x="3606" y="2823"/>
                    <a:pt x="3091" y="3338"/>
                    <a:pt x="3091" y="3977"/>
                  </a:cubicBezTo>
                  <a:lnTo>
                    <a:pt x="3091" y="17862"/>
                  </a:lnTo>
                  <a:cubicBezTo>
                    <a:pt x="3091" y="18502"/>
                    <a:pt x="3606" y="19017"/>
                    <a:pt x="4245" y="19017"/>
                  </a:cubicBezTo>
                  <a:lnTo>
                    <a:pt x="11884" y="19017"/>
                  </a:lnTo>
                  <a:cubicBezTo>
                    <a:pt x="12523" y="19017"/>
                    <a:pt x="13038" y="18502"/>
                    <a:pt x="13038" y="17862"/>
                  </a:cubicBezTo>
                  <a:lnTo>
                    <a:pt x="13038" y="10290"/>
                  </a:lnTo>
                  <a:cubicBezTo>
                    <a:pt x="13145" y="10547"/>
                    <a:pt x="13251" y="10822"/>
                    <a:pt x="13367" y="11124"/>
                  </a:cubicBezTo>
                  <a:cubicBezTo>
                    <a:pt x="13909" y="12598"/>
                    <a:pt x="14148" y="13770"/>
                    <a:pt x="14060" y="14515"/>
                  </a:cubicBezTo>
                  <a:cubicBezTo>
                    <a:pt x="13926" y="15661"/>
                    <a:pt x="14290" y="16646"/>
                    <a:pt x="15054" y="17214"/>
                  </a:cubicBezTo>
                  <a:cubicBezTo>
                    <a:pt x="15454" y="17507"/>
                    <a:pt x="15916" y="17658"/>
                    <a:pt x="16387" y="17658"/>
                  </a:cubicBezTo>
                  <a:cubicBezTo>
                    <a:pt x="16662" y="17658"/>
                    <a:pt x="16937" y="17605"/>
                    <a:pt x="17195" y="17490"/>
                  </a:cubicBezTo>
                  <a:cubicBezTo>
                    <a:pt x="17932" y="17170"/>
                    <a:pt x="18403" y="16460"/>
                    <a:pt x="18518" y="15492"/>
                  </a:cubicBezTo>
                  <a:cubicBezTo>
                    <a:pt x="18687" y="13912"/>
                    <a:pt x="17275" y="12003"/>
                    <a:pt x="16022" y="10325"/>
                  </a:cubicBezTo>
                  <a:close/>
                </a:path>
              </a:pathLst>
            </a:custGeom>
            <a:solidFill>
              <a:srgbClr val="FFFFFF"/>
            </a:solidFill>
            <a:ln w="12700">
              <a:miter lim="400000"/>
            </a:ln>
            <a:effectLst>
              <a:outerShdw blurRad="76200" dist="38100" dir="2700000" algn="tl" rotWithShape="0">
                <a:prstClr val="black">
                  <a:alpha val="21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 name="TextBox 9">
              <a:extLst>
                <a:ext uri="{FF2B5EF4-FFF2-40B4-BE49-F238E27FC236}">
                  <a16:creationId xmlns:a16="http://schemas.microsoft.com/office/drawing/2014/main" id="{C6050F6C-E7C3-9B4F-8571-8E76CBDD4F4E}"/>
                </a:ext>
              </a:extLst>
            </p:cNvPr>
            <p:cNvSpPr txBox="1"/>
            <p:nvPr/>
          </p:nvSpPr>
          <p:spPr>
            <a:xfrm>
              <a:off x="4714170" y="3940355"/>
              <a:ext cx="1540250" cy="1141466"/>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300" b="1" dirty="0">
                  <a:solidFill>
                    <a:schemeClr val="tx1">
                      <a:lumMod val="85000"/>
                      <a:lumOff val="15000"/>
                    </a:schemeClr>
                  </a:solidFill>
                </a:rPr>
                <a:t>40</a:t>
              </a:r>
              <a:r>
                <a:rPr lang="en-US" sz="2100" b="1" dirty="0">
                  <a:solidFill>
                    <a:schemeClr val="tx1">
                      <a:lumMod val="85000"/>
                      <a:lumOff val="15000"/>
                    </a:schemeClr>
                  </a:solidFill>
                </a:rPr>
                <a:t>%</a:t>
              </a:r>
              <a:endParaRPr lang="en-US" sz="3300" b="1" dirty="0">
                <a:solidFill>
                  <a:schemeClr val="tx1">
                    <a:lumMod val="85000"/>
                    <a:lumOff val="15000"/>
                  </a:schemeClr>
                </a:solidFill>
              </a:endParaRPr>
            </a:p>
          </p:txBody>
        </p:sp>
      </p:grpSp>
      <p:grpSp>
        <p:nvGrpSpPr>
          <p:cNvPr id="14" name="Group 13">
            <a:extLst>
              <a:ext uri="{FF2B5EF4-FFF2-40B4-BE49-F238E27FC236}">
                <a16:creationId xmlns:a16="http://schemas.microsoft.com/office/drawing/2014/main" id="{03E9A48B-E336-4384-BD8E-B1F2D186D243}"/>
              </a:ext>
            </a:extLst>
          </p:cNvPr>
          <p:cNvGrpSpPr/>
          <p:nvPr/>
        </p:nvGrpSpPr>
        <p:grpSpPr>
          <a:xfrm>
            <a:off x="5068571" y="1337356"/>
            <a:ext cx="2957222" cy="2958438"/>
            <a:chOff x="3743885" y="1145768"/>
            <a:chExt cx="4704230" cy="4706164"/>
          </a:xfrm>
        </p:grpSpPr>
        <p:sp>
          <p:nvSpPr>
            <p:cNvPr id="15" name="Rectangle">
              <a:extLst>
                <a:ext uri="{FF2B5EF4-FFF2-40B4-BE49-F238E27FC236}">
                  <a16:creationId xmlns:a16="http://schemas.microsoft.com/office/drawing/2014/main" id="{D6E829C0-D954-4739-AE0A-25B73E3FA97C}"/>
                </a:ext>
              </a:extLst>
            </p:cNvPr>
            <p:cNvSpPr/>
            <p:nvPr/>
          </p:nvSpPr>
          <p:spPr>
            <a:xfrm>
              <a:off x="4014689" y="1513287"/>
              <a:ext cx="4164560" cy="4096861"/>
            </a:xfrm>
            <a:prstGeom prst="rect">
              <a:avLst/>
            </a:prstGeom>
            <a:solidFill>
              <a:schemeClr val="tx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6" name="Rectangle">
              <a:extLst>
                <a:ext uri="{FF2B5EF4-FFF2-40B4-BE49-F238E27FC236}">
                  <a16:creationId xmlns:a16="http://schemas.microsoft.com/office/drawing/2014/main" id="{F75DF420-45C1-4EF8-9A98-F4FB2C546145}"/>
                </a:ext>
              </a:extLst>
            </p:cNvPr>
            <p:cNvSpPr/>
            <p:nvPr/>
          </p:nvSpPr>
          <p:spPr>
            <a:xfrm>
              <a:off x="4014689" y="2717860"/>
              <a:ext cx="4164560" cy="2880679"/>
            </a:xfrm>
            <a:prstGeom prst="rect">
              <a:avLst/>
            </a:pr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7" name="Shape">
              <a:extLst>
                <a:ext uri="{FF2B5EF4-FFF2-40B4-BE49-F238E27FC236}">
                  <a16:creationId xmlns:a16="http://schemas.microsoft.com/office/drawing/2014/main" id="{51C4C51F-DBFB-4A64-9DFD-1000354D8D1E}"/>
                </a:ext>
              </a:extLst>
            </p:cNvPr>
            <p:cNvSpPr/>
            <p:nvPr/>
          </p:nvSpPr>
          <p:spPr>
            <a:xfrm>
              <a:off x="3743885" y="1145768"/>
              <a:ext cx="4704230" cy="4706164"/>
            </a:xfrm>
            <a:custGeom>
              <a:avLst/>
              <a:gdLst>
                <a:gd name="connsiteX0" fmla="*/ 12186 w 21600"/>
                <a:gd name="connsiteY0" fmla="*/ 4572 h 21600"/>
                <a:gd name="connsiteX1" fmla="*/ 12186 w 21600"/>
                <a:gd name="connsiteY1" fmla="*/ 8461 h 21600"/>
                <a:gd name="connsiteX2" fmla="*/ 11448 w 21600"/>
                <a:gd name="connsiteY2" fmla="*/ 9198 h 21600"/>
                <a:gd name="connsiteX3" fmla="*/ 4583 w 21600"/>
                <a:gd name="connsiteY3" fmla="*/ 9198 h 21600"/>
                <a:gd name="connsiteX4" fmla="*/ 3846 w 21600"/>
                <a:gd name="connsiteY4" fmla="*/ 8461 h 21600"/>
                <a:gd name="connsiteX5" fmla="*/ 3846 w 21600"/>
                <a:gd name="connsiteY5" fmla="*/ 4572 h 21600"/>
                <a:gd name="connsiteX6" fmla="*/ 4583 w 21600"/>
                <a:gd name="connsiteY6" fmla="*/ 3835 h 21600"/>
                <a:gd name="connsiteX7" fmla="*/ 11448 w 21600"/>
                <a:gd name="connsiteY7" fmla="*/ 3835 h 21600"/>
                <a:gd name="connsiteX8" fmla="*/ 12186 w 21600"/>
                <a:gd name="connsiteY8" fmla="*/ 4572 h 21600"/>
                <a:gd name="connsiteX9" fmla="*/ 21600 w 21600"/>
                <a:gd name="connsiteY9" fmla="*/ 2006 h 21600"/>
                <a:gd name="connsiteX10" fmla="*/ 21600 w 21600"/>
                <a:gd name="connsiteY10" fmla="*/ 19594 h 21600"/>
                <a:gd name="connsiteX11" fmla="*/ 19593 w 21600"/>
                <a:gd name="connsiteY11" fmla="*/ 21600 h 21600"/>
                <a:gd name="connsiteX12" fmla="*/ 2007 w 21600"/>
                <a:gd name="connsiteY12" fmla="*/ 21600 h 21600"/>
                <a:gd name="connsiteX13" fmla="*/ 0 w 21600"/>
                <a:gd name="connsiteY13" fmla="*/ 19594 h 21600"/>
                <a:gd name="connsiteX14" fmla="*/ 0 w 21600"/>
                <a:gd name="connsiteY14" fmla="*/ 2006 h 21600"/>
                <a:gd name="connsiteX15" fmla="*/ 2007 w 21600"/>
                <a:gd name="connsiteY15" fmla="*/ 0 h 21600"/>
                <a:gd name="connsiteX16" fmla="*/ 19602 w 21600"/>
                <a:gd name="connsiteY16" fmla="*/ 0 h 21600"/>
                <a:gd name="connsiteX17" fmla="*/ 21600 w 21600"/>
                <a:gd name="connsiteY17" fmla="*/ 2006 h 21600"/>
                <a:gd name="connsiteX18" fmla="*/ 16022 w 21600"/>
                <a:gd name="connsiteY18" fmla="*/ 10325 h 21600"/>
                <a:gd name="connsiteX19" fmla="*/ 14566 w 21600"/>
                <a:gd name="connsiteY19" fmla="*/ 7964 h 21600"/>
                <a:gd name="connsiteX20" fmla="*/ 15640 w 21600"/>
                <a:gd name="connsiteY20" fmla="*/ 4892 h 21600"/>
                <a:gd name="connsiteX21" fmla="*/ 15241 w 21600"/>
                <a:gd name="connsiteY21" fmla="*/ 6765 h 21600"/>
                <a:gd name="connsiteX22" fmla="*/ 16706 w 21600"/>
                <a:gd name="connsiteY22" fmla="*/ 7031 h 21600"/>
                <a:gd name="connsiteX23" fmla="*/ 16822 w 21600"/>
                <a:gd name="connsiteY23" fmla="*/ 5256 h 21600"/>
                <a:gd name="connsiteX24" fmla="*/ 15276 w 21600"/>
                <a:gd name="connsiteY24" fmla="*/ 2557 h 21600"/>
                <a:gd name="connsiteX25" fmla="*/ 14814 w 21600"/>
                <a:gd name="connsiteY25" fmla="*/ 3054 h 21600"/>
                <a:gd name="connsiteX26" fmla="*/ 15561 w 21600"/>
                <a:gd name="connsiteY26" fmla="*/ 4350 h 21600"/>
                <a:gd name="connsiteX27" fmla="*/ 14672 w 21600"/>
                <a:gd name="connsiteY27" fmla="*/ 5025 h 21600"/>
                <a:gd name="connsiteX28" fmla="*/ 14060 w 21600"/>
                <a:gd name="connsiteY28" fmla="*/ 8035 h 21600"/>
                <a:gd name="connsiteX29" fmla="*/ 15614 w 21600"/>
                <a:gd name="connsiteY29" fmla="*/ 10627 h 21600"/>
                <a:gd name="connsiteX30" fmla="*/ 17994 w 21600"/>
                <a:gd name="connsiteY30" fmla="*/ 15448 h 21600"/>
                <a:gd name="connsiteX31" fmla="*/ 16982 w 21600"/>
                <a:gd name="connsiteY31" fmla="*/ 17028 h 21600"/>
                <a:gd name="connsiteX32" fmla="*/ 15356 w 21600"/>
                <a:gd name="connsiteY32" fmla="*/ 16806 h 21600"/>
                <a:gd name="connsiteX33" fmla="*/ 14566 w 21600"/>
                <a:gd name="connsiteY33" fmla="*/ 14586 h 21600"/>
                <a:gd name="connsiteX34" fmla="*/ 13846 w 21600"/>
                <a:gd name="connsiteY34" fmla="*/ 10946 h 21600"/>
                <a:gd name="connsiteX35" fmla="*/ 13038 w 21600"/>
                <a:gd name="connsiteY35" fmla="*/ 9002 h 21600"/>
                <a:gd name="connsiteX36" fmla="*/ 13038 w 21600"/>
                <a:gd name="connsiteY36" fmla="*/ 3977 h 21600"/>
                <a:gd name="connsiteX37" fmla="*/ 11884 w 21600"/>
                <a:gd name="connsiteY37" fmla="*/ 2823 h 21600"/>
                <a:gd name="connsiteX38" fmla="*/ 4245 w 21600"/>
                <a:gd name="connsiteY38" fmla="*/ 2823 h 21600"/>
                <a:gd name="connsiteX39" fmla="*/ 4245 w 21600"/>
                <a:gd name="connsiteY39" fmla="*/ 2823 h 21600"/>
                <a:gd name="connsiteX40" fmla="*/ 3091 w 21600"/>
                <a:gd name="connsiteY40" fmla="*/ 3977 h 21600"/>
                <a:gd name="connsiteX41" fmla="*/ 3091 w 21600"/>
                <a:gd name="connsiteY41" fmla="*/ 17862 h 21600"/>
                <a:gd name="connsiteX42" fmla="*/ 4245 w 21600"/>
                <a:gd name="connsiteY42" fmla="*/ 19017 h 21600"/>
                <a:gd name="connsiteX43" fmla="*/ 11884 w 21600"/>
                <a:gd name="connsiteY43" fmla="*/ 19017 h 21600"/>
                <a:gd name="connsiteX44" fmla="*/ 13038 w 21600"/>
                <a:gd name="connsiteY44" fmla="*/ 17862 h 21600"/>
                <a:gd name="connsiteX45" fmla="*/ 13038 w 21600"/>
                <a:gd name="connsiteY45" fmla="*/ 10290 h 21600"/>
                <a:gd name="connsiteX46" fmla="*/ 13367 w 21600"/>
                <a:gd name="connsiteY46" fmla="*/ 11124 h 21600"/>
                <a:gd name="connsiteX47" fmla="*/ 14060 w 21600"/>
                <a:gd name="connsiteY47" fmla="*/ 14515 h 21600"/>
                <a:gd name="connsiteX48" fmla="*/ 15054 w 21600"/>
                <a:gd name="connsiteY48" fmla="*/ 17214 h 21600"/>
                <a:gd name="connsiteX49" fmla="*/ 16387 w 21600"/>
                <a:gd name="connsiteY49" fmla="*/ 17658 h 21600"/>
                <a:gd name="connsiteX50" fmla="*/ 17195 w 21600"/>
                <a:gd name="connsiteY50" fmla="*/ 17490 h 21600"/>
                <a:gd name="connsiteX51" fmla="*/ 18518 w 21600"/>
                <a:gd name="connsiteY51" fmla="*/ 15492 h 21600"/>
                <a:gd name="connsiteX52" fmla="*/ 16022 w 21600"/>
                <a:gd name="connsiteY52" fmla="*/ 10325 h 21600"/>
                <a:gd name="connsiteX0" fmla="*/ 12186 w 21600"/>
                <a:gd name="connsiteY0" fmla="*/ 4572 h 21600"/>
                <a:gd name="connsiteX1" fmla="*/ 12186 w 21600"/>
                <a:gd name="connsiteY1" fmla="*/ 8461 h 21600"/>
                <a:gd name="connsiteX2" fmla="*/ 11448 w 21600"/>
                <a:gd name="connsiteY2" fmla="*/ 9198 h 21600"/>
                <a:gd name="connsiteX3" fmla="*/ 4583 w 21600"/>
                <a:gd name="connsiteY3" fmla="*/ 9198 h 21600"/>
                <a:gd name="connsiteX4" fmla="*/ 3846 w 21600"/>
                <a:gd name="connsiteY4" fmla="*/ 8461 h 21600"/>
                <a:gd name="connsiteX5" fmla="*/ 3846 w 21600"/>
                <a:gd name="connsiteY5" fmla="*/ 4572 h 21600"/>
                <a:gd name="connsiteX6" fmla="*/ 4583 w 21600"/>
                <a:gd name="connsiteY6" fmla="*/ 3835 h 21600"/>
                <a:gd name="connsiteX7" fmla="*/ 11448 w 21600"/>
                <a:gd name="connsiteY7" fmla="*/ 3835 h 21600"/>
                <a:gd name="connsiteX8" fmla="*/ 12186 w 21600"/>
                <a:gd name="connsiteY8" fmla="*/ 4572 h 21600"/>
                <a:gd name="connsiteX9" fmla="*/ 21600 w 21600"/>
                <a:gd name="connsiteY9" fmla="*/ 2006 h 21600"/>
                <a:gd name="connsiteX10" fmla="*/ 21600 w 21600"/>
                <a:gd name="connsiteY10" fmla="*/ 19594 h 21600"/>
                <a:gd name="connsiteX11" fmla="*/ 19593 w 21600"/>
                <a:gd name="connsiteY11" fmla="*/ 21600 h 21600"/>
                <a:gd name="connsiteX12" fmla="*/ 2007 w 21600"/>
                <a:gd name="connsiteY12" fmla="*/ 21600 h 21600"/>
                <a:gd name="connsiteX13" fmla="*/ 0 w 21600"/>
                <a:gd name="connsiteY13" fmla="*/ 19594 h 21600"/>
                <a:gd name="connsiteX14" fmla="*/ 0 w 21600"/>
                <a:gd name="connsiteY14" fmla="*/ 2006 h 21600"/>
                <a:gd name="connsiteX15" fmla="*/ 2007 w 21600"/>
                <a:gd name="connsiteY15" fmla="*/ 0 h 21600"/>
                <a:gd name="connsiteX16" fmla="*/ 19602 w 21600"/>
                <a:gd name="connsiteY16" fmla="*/ 0 h 21600"/>
                <a:gd name="connsiteX17" fmla="*/ 21600 w 21600"/>
                <a:gd name="connsiteY17" fmla="*/ 2006 h 21600"/>
                <a:gd name="connsiteX18" fmla="*/ 16022 w 21600"/>
                <a:gd name="connsiteY18" fmla="*/ 10325 h 21600"/>
                <a:gd name="connsiteX19" fmla="*/ 14566 w 21600"/>
                <a:gd name="connsiteY19" fmla="*/ 7964 h 21600"/>
                <a:gd name="connsiteX20" fmla="*/ 15640 w 21600"/>
                <a:gd name="connsiteY20" fmla="*/ 4892 h 21600"/>
                <a:gd name="connsiteX21" fmla="*/ 15241 w 21600"/>
                <a:gd name="connsiteY21" fmla="*/ 6765 h 21600"/>
                <a:gd name="connsiteX22" fmla="*/ 16706 w 21600"/>
                <a:gd name="connsiteY22" fmla="*/ 7031 h 21600"/>
                <a:gd name="connsiteX23" fmla="*/ 16822 w 21600"/>
                <a:gd name="connsiteY23" fmla="*/ 5256 h 21600"/>
                <a:gd name="connsiteX24" fmla="*/ 15276 w 21600"/>
                <a:gd name="connsiteY24" fmla="*/ 2557 h 21600"/>
                <a:gd name="connsiteX25" fmla="*/ 14814 w 21600"/>
                <a:gd name="connsiteY25" fmla="*/ 3054 h 21600"/>
                <a:gd name="connsiteX26" fmla="*/ 15561 w 21600"/>
                <a:gd name="connsiteY26" fmla="*/ 4350 h 21600"/>
                <a:gd name="connsiteX27" fmla="*/ 14672 w 21600"/>
                <a:gd name="connsiteY27" fmla="*/ 5025 h 21600"/>
                <a:gd name="connsiteX28" fmla="*/ 14060 w 21600"/>
                <a:gd name="connsiteY28" fmla="*/ 8035 h 21600"/>
                <a:gd name="connsiteX29" fmla="*/ 15614 w 21600"/>
                <a:gd name="connsiteY29" fmla="*/ 10627 h 21600"/>
                <a:gd name="connsiteX30" fmla="*/ 17994 w 21600"/>
                <a:gd name="connsiteY30" fmla="*/ 15448 h 21600"/>
                <a:gd name="connsiteX31" fmla="*/ 16982 w 21600"/>
                <a:gd name="connsiteY31" fmla="*/ 17028 h 21600"/>
                <a:gd name="connsiteX32" fmla="*/ 15356 w 21600"/>
                <a:gd name="connsiteY32" fmla="*/ 16806 h 21600"/>
                <a:gd name="connsiteX33" fmla="*/ 14566 w 21600"/>
                <a:gd name="connsiteY33" fmla="*/ 14586 h 21600"/>
                <a:gd name="connsiteX34" fmla="*/ 13846 w 21600"/>
                <a:gd name="connsiteY34" fmla="*/ 10946 h 21600"/>
                <a:gd name="connsiteX35" fmla="*/ 13038 w 21600"/>
                <a:gd name="connsiteY35" fmla="*/ 9002 h 21600"/>
                <a:gd name="connsiteX36" fmla="*/ 13038 w 21600"/>
                <a:gd name="connsiteY36" fmla="*/ 3977 h 21600"/>
                <a:gd name="connsiteX37" fmla="*/ 11884 w 21600"/>
                <a:gd name="connsiteY37" fmla="*/ 2823 h 21600"/>
                <a:gd name="connsiteX38" fmla="*/ 4245 w 21600"/>
                <a:gd name="connsiteY38" fmla="*/ 2823 h 21600"/>
                <a:gd name="connsiteX39" fmla="*/ 4245 w 21600"/>
                <a:gd name="connsiteY39" fmla="*/ 2823 h 21600"/>
                <a:gd name="connsiteX40" fmla="*/ 3091 w 21600"/>
                <a:gd name="connsiteY40" fmla="*/ 3977 h 21600"/>
                <a:gd name="connsiteX41" fmla="*/ 3091 w 21600"/>
                <a:gd name="connsiteY41" fmla="*/ 17862 h 21600"/>
                <a:gd name="connsiteX42" fmla="*/ 4245 w 21600"/>
                <a:gd name="connsiteY42" fmla="*/ 19017 h 21600"/>
                <a:gd name="connsiteX43" fmla="*/ 11884 w 21600"/>
                <a:gd name="connsiteY43" fmla="*/ 19017 h 21600"/>
                <a:gd name="connsiteX44" fmla="*/ 13038 w 21600"/>
                <a:gd name="connsiteY44" fmla="*/ 17862 h 21600"/>
                <a:gd name="connsiteX45" fmla="*/ 13038 w 21600"/>
                <a:gd name="connsiteY45" fmla="*/ 10290 h 21600"/>
                <a:gd name="connsiteX46" fmla="*/ 13367 w 21600"/>
                <a:gd name="connsiteY46" fmla="*/ 11124 h 21600"/>
                <a:gd name="connsiteX47" fmla="*/ 14060 w 21600"/>
                <a:gd name="connsiteY47" fmla="*/ 14515 h 21600"/>
                <a:gd name="connsiteX48" fmla="*/ 15054 w 21600"/>
                <a:gd name="connsiteY48" fmla="*/ 17214 h 21600"/>
                <a:gd name="connsiteX49" fmla="*/ 16387 w 21600"/>
                <a:gd name="connsiteY49" fmla="*/ 17658 h 21600"/>
                <a:gd name="connsiteX50" fmla="*/ 17195 w 21600"/>
                <a:gd name="connsiteY50" fmla="*/ 17490 h 21600"/>
                <a:gd name="connsiteX51" fmla="*/ 18518 w 21600"/>
                <a:gd name="connsiteY51" fmla="*/ 15492 h 21600"/>
                <a:gd name="connsiteX52" fmla="*/ 16022 w 21600"/>
                <a:gd name="connsiteY52" fmla="*/ 10325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21600" h="21600" extrusionOk="0">
                  <a:moveTo>
                    <a:pt x="12186" y="4572"/>
                  </a:moveTo>
                  <a:lnTo>
                    <a:pt x="12186" y="8461"/>
                  </a:lnTo>
                  <a:cubicBezTo>
                    <a:pt x="12186" y="8869"/>
                    <a:pt x="11857" y="9198"/>
                    <a:pt x="11448" y="9198"/>
                  </a:cubicBezTo>
                  <a:lnTo>
                    <a:pt x="4583" y="9198"/>
                  </a:lnTo>
                  <a:cubicBezTo>
                    <a:pt x="4174" y="9198"/>
                    <a:pt x="3846" y="8869"/>
                    <a:pt x="3846" y="8461"/>
                  </a:cubicBezTo>
                  <a:lnTo>
                    <a:pt x="3846" y="4572"/>
                  </a:lnTo>
                  <a:cubicBezTo>
                    <a:pt x="3846" y="4164"/>
                    <a:pt x="4174" y="3835"/>
                    <a:pt x="4583" y="3835"/>
                  </a:cubicBezTo>
                  <a:lnTo>
                    <a:pt x="11448" y="3835"/>
                  </a:lnTo>
                  <a:cubicBezTo>
                    <a:pt x="11866" y="3835"/>
                    <a:pt x="12186" y="4164"/>
                    <a:pt x="12186" y="4572"/>
                  </a:cubicBezTo>
                  <a:close/>
                  <a:moveTo>
                    <a:pt x="21600" y="2006"/>
                  </a:moveTo>
                  <a:lnTo>
                    <a:pt x="21600" y="19594"/>
                  </a:lnTo>
                  <a:cubicBezTo>
                    <a:pt x="21600" y="20703"/>
                    <a:pt x="20703" y="21600"/>
                    <a:pt x="19593" y="21600"/>
                  </a:cubicBezTo>
                  <a:lnTo>
                    <a:pt x="2007" y="21600"/>
                  </a:lnTo>
                  <a:cubicBezTo>
                    <a:pt x="897" y="21600"/>
                    <a:pt x="0" y="20703"/>
                    <a:pt x="0" y="19594"/>
                  </a:cubicBezTo>
                  <a:lnTo>
                    <a:pt x="0" y="2006"/>
                  </a:lnTo>
                  <a:cubicBezTo>
                    <a:pt x="0" y="897"/>
                    <a:pt x="897" y="0"/>
                    <a:pt x="2007" y="0"/>
                  </a:cubicBezTo>
                  <a:lnTo>
                    <a:pt x="19602" y="0"/>
                  </a:lnTo>
                  <a:cubicBezTo>
                    <a:pt x="20703" y="0"/>
                    <a:pt x="21600" y="897"/>
                    <a:pt x="21600" y="2006"/>
                  </a:cubicBezTo>
                  <a:close/>
                  <a:moveTo>
                    <a:pt x="16022" y="10325"/>
                  </a:moveTo>
                  <a:cubicBezTo>
                    <a:pt x="15312" y="9366"/>
                    <a:pt x="14637" y="8470"/>
                    <a:pt x="14566" y="7964"/>
                  </a:cubicBezTo>
                  <a:cubicBezTo>
                    <a:pt x="14255" y="5833"/>
                    <a:pt x="15223" y="5105"/>
                    <a:pt x="15640" y="4892"/>
                  </a:cubicBezTo>
                  <a:cubicBezTo>
                    <a:pt x="15649" y="5575"/>
                    <a:pt x="15241" y="6765"/>
                    <a:pt x="15241" y="6765"/>
                  </a:cubicBezTo>
                  <a:lnTo>
                    <a:pt x="16706" y="7031"/>
                  </a:lnTo>
                  <a:cubicBezTo>
                    <a:pt x="16706" y="7031"/>
                    <a:pt x="16894" y="6426"/>
                    <a:pt x="16822" y="5256"/>
                  </a:cubicBezTo>
                  <a:cubicBezTo>
                    <a:pt x="16706" y="3560"/>
                    <a:pt x="15276" y="2557"/>
                    <a:pt x="15276" y="2557"/>
                  </a:cubicBezTo>
                  <a:lnTo>
                    <a:pt x="14814" y="3054"/>
                  </a:lnTo>
                  <a:cubicBezTo>
                    <a:pt x="15330" y="3462"/>
                    <a:pt x="15498" y="4039"/>
                    <a:pt x="15561" y="4350"/>
                  </a:cubicBezTo>
                  <a:cubicBezTo>
                    <a:pt x="15383" y="4421"/>
                    <a:pt x="15010" y="4617"/>
                    <a:pt x="14672" y="5025"/>
                  </a:cubicBezTo>
                  <a:cubicBezTo>
                    <a:pt x="13935" y="5922"/>
                    <a:pt x="13935" y="7156"/>
                    <a:pt x="14060" y="8035"/>
                  </a:cubicBezTo>
                  <a:cubicBezTo>
                    <a:pt x="14148" y="8665"/>
                    <a:pt x="14797" y="9535"/>
                    <a:pt x="15614" y="10627"/>
                  </a:cubicBezTo>
                  <a:cubicBezTo>
                    <a:pt x="16751" y="12154"/>
                    <a:pt x="18163" y="14054"/>
                    <a:pt x="17994" y="15448"/>
                  </a:cubicBezTo>
                  <a:cubicBezTo>
                    <a:pt x="17905" y="16220"/>
                    <a:pt x="17550" y="16788"/>
                    <a:pt x="16982" y="17028"/>
                  </a:cubicBezTo>
                  <a:cubicBezTo>
                    <a:pt x="16466" y="17250"/>
                    <a:pt x="15845" y="17170"/>
                    <a:pt x="15356" y="16806"/>
                  </a:cubicBezTo>
                  <a:cubicBezTo>
                    <a:pt x="14743" y="16353"/>
                    <a:pt x="14459" y="15536"/>
                    <a:pt x="14566" y="14586"/>
                  </a:cubicBezTo>
                  <a:cubicBezTo>
                    <a:pt x="14663" y="13752"/>
                    <a:pt x="14424" y="12527"/>
                    <a:pt x="13846" y="10946"/>
                  </a:cubicBezTo>
                  <a:cubicBezTo>
                    <a:pt x="13518" y="10059"/>
                    <a:pt x="13189" y="9322"/>
                    <a:pt x="13038" y="9002"/>
                  </a:cubicBezTo>
                  <a:lnTo>
                    <a:pt x="13038" y="3977"/>
                  </a:lnTo>
                  <a:cubicBezTo>
                    <a:pt x="13038" y="3338"/>
                    <a:pt x="12523" y="2823"/>
                    <a:pt x="11884" y="2823"/>
                  </a:cubicBezTo>
                  <a:lnTo>
                    <a:pt x="4245" y="2823"/>
                  </a:lnTo>
                  <a:lnTo>
                    <a:pt x="4245" y="2823"/>
                  </a:lnTo>
                  <a:cubicBezTo>
                    <a:pt x="3606" y="2823"/>
                    <a:pt x="3091" y="3338"/>
                    <a:pt x="3091" y="3977"/>
                  </a:cubicBezTo>
                  <a:lnTo>
                    <a:pt x="3091" y="17862"/>
                  </a:lnTo>
                  <a:cubicBezTo>
                    <a:pt x="3091" y="18502"/>
                    <a:pt x="3606" y="19017"/>
                    <a:pt x="4245" y="19017"/>
                  </a:cubicBezTo>
                  <a:lnTo>
                    <a:pt x="11884" y="19017"/>
                  </a:lnTo>
                  <a:cubicBezTo>
                    <a:pt x="12523" y="19017"/>
                    <a:pt x="13038" y="18502"/>
                    <a:pt x="13038" y="17862"/>
                  </a:cubicBezTo>
                  <a:lnTo>
                    <a:pt x="13038" y="10290"/>
                  </a:lnTo>
                  <a:cubicBezTo>
                    <a:pt x="13145" y="10547"/>
                    <a:pt x="13251" y="10822"/>
                    <a:pt x="13367" y="11124"/>
                  </a:cubicBezTo>
                  <a:cubicBezTo>
                    <a:pt x="13909" y="12598"/>
                    <a:pt x="14148" y="13770"/>
                    <a:pt x="14060" y="14515"/>
                  </a:cubicBezTo>
                  <a:cubicBezTo>
                    <a:pt x="13926" y="15661"/>
                    <a:pt x="14290" y="16646"/>
                    <a:pt x="15054" y="17214"/>
                  </a:cubicBezTo>
                  <a:cubicBezTo>
                    <a:pt x="15454" y="17507"/>
                    <a:pt x="15916" y="17658"/>
                    <a:pt x="16387" y="17658"/>
                  </a:cubicBezTo>
                  <a:cubicBezTo>
                    <a:pt x="16662" y="17658"/>
                    <a:pt x="16937" y="17605"/>
                    <a:pt x="17195" y="17490"/>
                  </a:cubicBezTo>
                  <a:cubicBezTo>
                    <a:pt x="17932" y="17170"/>
                    <a:pt x="18403" y="16460"/>
                    <a:pt x="18518" y="15492"/>
                  </a:cubicBezTo>
                  <a:cubicBezTo>
                    <a:pt x="18687" y="13912"/>
                    <a:pt x="17275" y="12003"/>
                    <a:pt x="16022" y="10325"/>
                  </a:cubicBezTo>
                  <a:close/>
                </a:path>
              </a:pathLst>
            </a:custGeom>
            <a:solidFill>
              <a:srgbClr val="FFFFFF"/>
            </a:solidFill>
            <a:ln w="12700">
              <a:miter lim="400000"/>
            </a:ln>
            <a:effectLst>
              <a:outerShdw blurRad="76200" dist="38100" dir="2700000" algn="tl" rotWithShape="0">
                <a:prstClr val="black">
                  <a:alpha val="21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8" name="TextBox 9">
              <a:extLst>
                <a:ext uri="{FF2B5EF4-FFF2-40B4-BE49-F238E27FC236}">
                  <a16:creationId xmlns:a16="http://schemas.microsoft.com/office/drawing/2014/main" id="{54FD407F-4F8F-4920-98A4-638484B2BC07}"/>
                </a:ext>
              </a:extLst>
            </p:cNvPr>
            <p:cNvSpPr txBox="1"/>
            <p:nvPr/>
          </p:nvSpPr>
          <p:spPr>
            <a:xfrm>
              <a:off x="4714170" y="3521861"/>
              <a:ext cx="1540250" cy="1141466"/>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300" b="1" dirty="0">
                  <a:solidFill>
                    <a:schemeClr val="tx1">
                      <a:lumMod val="85000"/>
                      <a:lumOff val="15000"/>
                    </a:schemeClr>
                  </a:solidFill>
                </a:rPr>
                <a:t>75</a:t>
              </a:r>
              <a:r>
                <a:rPr lang="en-US" sz="2100" b="1" dirty="0">
                  <a:solidFill>
                    <a:schemeClr val="tx1">
                      <a:lumMod val="85000"/>
                      <a:lumOff val="15000"/>
                    </a:schemeClr>
                  </a:solidFill>
                </a:rPr>
                <a:t>%</a:t>
              </a:r>
              <a:endParaRPr lang="en-US" sz="3300" b="1" dirty="0">
                <a:solidFill>
                  <a:schemeClr val="tx1">
                    <a:lumMod val="85000"/>
                    <a:lumOff val="15000"/>
                  </a:schemeClr>
                </a:solidFill>
              </a:endParaRPr>
            </a:p>
          </p:txBody>
        </p:sp>
      </p:grpSp>
      <p:grpSp>
        <p:nvGrpSpPr>
          <p:cNvPr id="19" name="Group 18">
            <a:extLst>
              <a:ext uri="{FF2B5EF4-FFF2-40B4-BE49-F238E27FC236}">
                <a16:creationId xmlns:a16="http://schemas.microsoft.com/office/drawing/2014/main" id="{22EF166A-63A6-43D9-9035-8ABFDE3A2C0C}"/>
              </a:ext>
            </a:extLst>
          </p:cNvPr>
          <p:cNvGrpSpPr/>
          <p:nvPr/>
        </p:nvGrpSpPr>
        <p:grpSpPr>
          <a:xfrm>
            <a:off x="5449904" y="4465057"/>
            <a:ext cx="2194560" cy="1260003"/>
            <a:chOff x="8921977" y="1394910"/>
            <a:chExt cx="2926080" cy="1680003"/>
          </a:xfrm>
        </p:grpSpPr>
        <p:sp>
          <p:nvSpPr>
            <p:cNvPr id="20" name="TextBox 19">
              <a:extLst>
                <a:ext uri="{FF2B5EF4-FFF2-40B4-BE49-F238E27FC236}">
                  <a16:creationId xmlns:a16="http://schemas.microsoft.com/office/drawing/2014/main" id="{37DFB1BD-05AE-459B-A264-C8F2DE827C12}"/>
                </a:ext>
              </a:extLst>
            </p:cNvPr>
            <p:cNvSpPr txBox="1"/>
            <p:nvPr/>
          </p:nvSpPr>
          <p:spPr>
            <a:xfrm>
              <a:off x="8921977" y="1394910"/>
              <a:ext cx="2926080" cy="533480"/>
            </a:xfrm>
            <a:prstGeom prst="rect">
              <a:avLst/>
            </a:prstGeom>
            <a:noFill/>
          </p:spPr>
          <p:txBody>
            <a:bodyPr wrap="square" lIns="0" rIns="0" rtlCol="0" anchor="b">
              <a:spAutoFit/>
            </a:bodyPr>
            <a:lstStyle/>
            <a:p>
              <a:pPr algn="ctr"/>
              <a:r>
                <a:rPr lang="en-US" sz="2000" b="1" noProof="1"/>
                <a:t>Lorem Ipsum</a:t>
              </a:r>
            </a:p>
          </p:txBody>
        </p:sp>
        <p:sp>
          <p:nvSpPr>
            <p:cNvPr id="21" name="TextBox 20">
              <a:extLst>
                <a:ext uri="{FF2B5EF4-FFF2-40B4-BE49-F238E27FC236}">
                  <a16:creationId xmlns:a16="http://schemas.microsoft.com/office/drawing/2014/main" id="{B77BF52F-3BF5-4FDC-9E3F-DFA7F0A13D43}"/>
                </a:ext>
              </a:extLst>
            </p:cNvPr>
            <p:cNvSpPr txBox="1"/>
            <p:nvPr/>
          </p:nvSpPr>
          <p:spPr>
            <a:xfrm>
              <a:off x="8921977" y="1925882"/>
              <a:ext cx="2926080"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22" name="Group 21">
            <a:extLst>
              <a:ext uri="{FF2B5EF4-FFF2-40B4-BE49-F238E27FC236}">
                <a16:creationId xmlns:a16="http://schemas.microsoft.com/office/drawing/2014/main" id="{8D1EC38F-CBFE-4532-AECB-A28521CF25A4}"/>
              </a:ext>
            </a:extLst>
          </p:cNvPr>
          <p:cNvGrpSpPr/>
          <p:nvPr/>
        </p:nvGrpSpPr>
        <p:grpSpPr>
          <a:xfrm>
            <a:off x="1499538" y="4465059"/>
            <a:ext cx="2194560" cy="1260003"/>
            <a:chOff x="332936" y="2555951"/>
            <a:chExt cx="2926080" cy="1680003"/>
          </a:xfrm>
        </p:grpSpPr>
        <p:sp>
          <p:nvSpPr>
            <p:cNvPr id="23" name="TextBox 22">
              <a:extLst>
                <a:ext uri="{FF2B5EF4-FFF2-40B4-BE49-F238E27FC236}">
                  <a16:creationId xmlns:a16="http://schemas.microsoft.com/office/drawing/2014/main" id="{64C637ED-F47B-4E0A-A151-CBBD4B74C7F4}"/>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t>Lorem Ipsum</a:t>
              </a:r>
            </a:p>
          </p:txBody>
        </p:sp>
        <p:sp>
          <p:nvSpPr>
            <p:cNvPr id="24" name="TextBox 23">
              <a:extLst>
                <a:ext uri="{FF2B5EF4-FFF2-40B4-BE49-F238E27FC236}">
                  <a16:creationId xmlns:a16="http://schemas.microsoft.com/office/drawing/2014/main" id="{7CEE531A-6E7D-4C22-A668-1EE13E252283}"/>
                </a:ext>
              </a:extLst>
            </p:cNvPr>
            <p:cNvSpPr txBox="1"/>
            <p:nvPr/>
          </p:nvSpPr>
          <p:spPr>
            <a:xfrm>
              <a:off x="332936" y="3086923"/>
              <a:ext cx="2926080"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3544711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Fuel Pump Chart – Slide Template</a:t>
            </a:r>
          </a:p>
        </p:txBody>
      </p:sp>
      <p:sp>
        <p:nvSpPr>
          <p:cNvPr id="3" name="Rectangle">
            <a:extLst>
              <a:ext uri="{FF2B5EF4-FFF2-40B4-BE49-F238E27FC236}">
                <a16:creationId xmlns:a16="http://schemas.microsoft.com/office/drawing/2014/main" id="{A4EA14C8-B09C-9849-B9E2-967DB83A6758}"/>
              </a:ext>
            </a:extLst>
          </p:cNvPr>
          <p:cNvSpPr/>
          <p:nvPr/>
        </p:nvSpPr>
        <p:spPr>
          <a:xfrm>
            <a:off x="3011017" y="1992216"/>
            <a:ext cx="3123420" cy="3072646"/>
          </a:xfrm>
          <a:prstGeom prst="rect">
            <a:avLst/>
          </a:prstGeom>
          <a:solidFill>
            <a:schemeClr val="tx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 name="Rectangle">
            <a:extLst>
              <a:ext uri="{FF2B5EF4-FFF2-40B4-BE49-F238E27FC236}">
                <a16:creationId xmlns:a16="http://schemas.microsoft.com/office/drawing/2014/main" id="{4D9BF1D9-E99E-EC4A-A69F-8A09C85538C7}"/>
              </a:ext>
            </a:extLst>
          </p:cNvPr>
          <p:cNvSpPr/>
          <p:nvPr/>
        </p:nvSpPr>
        <p:spPr>
          <a:xfrm>
            <a:off x="3011017" y="3481388"/>
            <a:ext cx="3123420" cy="1574766"/>
          </a:xfrm>
          <a:prstGeom prst="rect">
            <a:avLst/>
          </a:pr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 name="Shape">
            <a:extLst>
              <a:ext uri="{FF2B5EF4-FFF2-40B4-BE49-F238E27FC236}">
                <a16:creationId xmlns:a16="http://schemas.microsoft.com/office/drawing/2014/main" id="{BD3A98D2-B49D-7046-ABF6-BE4D58FFC996}"/>
              </a:ext>
            </a:extLst>
          </p:cNvPr>
          <p:cNvSpPr/>
          <p:nvPr/>
        </p:nvSpPr>
        <p:spPr>
          <a:xfrm>
            <a:off x="2807914" y="1716576"/>
            <a:ext cx="3528173" cy="3529623"/>
          </a:xfrm>
          <a:custGeom>
            <a:avLst/>
            <a:gdLst>
              <a:gd name="connsiteX0" fmla="*/ 12186 w 21600"/>
              <a:gd name="connsiteY0" fmla="*/ 4572 h 21600"/>
              <a:gd name="connsiteX1" fmla="*/ 12186 w 21600"/>
              <a:gd name="connsiteY1" fmla="*/ 8461 h 21600"/>
              <a:gd name="connsiteX2" fmla="*/ 11448 w 21600"/>
              <a:gd name="connsiteY2" fmla="*/ 9198 h 21600"/>
              <a:gd name="connsiteX3" fmla="*/ 4583 w 21600"/>
              <a:gd name="connsiteY3" fmla="*/ 9198 h 21600"/>
              <a:gd name="connsiteX4" fmla="*/ 3846 w 21600"/>
              <a:gd name="connsiteY4" fmla="*/ 8461 h 21600"/>
              <a:gd name="connsiteX5" fmla="*/ 3846 w 21600"/>
              <a:gd name="connsiteY5" fmla="*/ 4572 h 21600"/>
              <a:gd name="connsiteX6" fmla="*/ 4583 w 21600"/>
              <a:gd name="connsiteY6" fmla="*/ 3835 h 21600"/>
              <a:gd name="connsiteX7" fmla="*/ 11448 w 21600"/>
              <a:gd name="connsiteY7" fmla="*/ 3835 h 21600"/>
              <a:gd name="connsiteX8" fmla="*/ 12186 w 21600"/>
              <a:gd name="connsiteY8" fmla="*/ 4572 h 21600"/>
              <a:gd name="connsiteX9" fmla="*/ 21600 w 21600"/>
              <a:gd name="connsiteY9" fmla="*/ 2006 h 21600"/>
              <a:gd name="connsiteX10" fmla="*/ 21600 w 21600"/>
              <a:gd name="connsiteY10" fmla="*/ 19594 h 21600"/>
              <a:gd name="connsiteX11" fmla="*/ 19593 w 21600"/>
              <a:gd name="connsiteY11" fmla="*/ 21600 h 21600"/>
              <a:gd name="connsiteX12" fmla="*/ 2007 w 21600"/>
              <a:gd name="connsiteY12" fmla="*/ 21600 h 21600"/>
              <a:gd name="connsiteX13" fmla="*/ 0 w 21600"/>
              <a:gd name="connsiteY13" fmla="*/ 19594 h 21600"/>
              <a:gd name="connsiteX14" fmla="*/ 0 w 21600"/>
              <a:gd name="connsiteY14" fmla="*/ 2006 h 21600"/>
              <a:gd name="connsiteX15" fmla="*/ 2007 w 21600"/>
              <a:gd name="connsiteY15" fmla="*/ 0 h 21600"/>
              <a:gd name="connsiteX16" fmla="*/ 19602 w 21600"/>
              <a:gd name="connsiteY16" fmla="*/ 0 h 21600"/>
              <a:gd name="connsiteX17" fmla="*/ 21600 w 21600"/>
              <a:gd name="connsiteY17" fmla="*/ 2006 h 21600"/>
              <a:gd name="connsiteX18" fmla="*/ 16022 w 21600"/>
              <a:gd name="connsiteY18" fmla="*/ 10325 h 21600"/>
              <a:gd name="connsiteX19" fmla="*/ 14566 w 21600"/>
              <a:gd name="connsiteY19" fmla="*/ 7964 h 21600"/>
              <a:gd name="connsiteX20" fmla="*/ 15640 w 21600"/>
              <a:gd name="connsiteY20" fmla="*/ 4892 h 21600"/>
              <a:gd name="connsiteX21" fmla="*/ 15241 w 21600"/>
              <a:gd name="connsiteY21" fmla="*/ 6765 h 21600"/>
              <a:gd name="connsiteX22" fmla="*/ 16706 w 21600"/>
              <a:gd name="connsiteY22" fmla="*/ 7031 h 21600"/>
              <a:gd name="connsiteX23" fmla="*/ 16822 w 21600"/>
              <a:gd name="connsiteY23" fmla="*/ 5256 h 21600"/>
              <a:gd name="connsiteX24" fmla="*/ 15276 w 21600"/>
              <a:gd name="connsiteY24" fmla="*/ 2557 h 21600"/>
              <a:gd name="connsiteX25" fmla="*/ 14814 w 21600"/>
              <a:gd name="connsiteY25" fmla="*/ 3054 h 21600"/>
              <a:gd name="connsiteX26" fmla="*/ 15561 w 21600"/>
              <a:gd name="connsiteY26" fmla="*/ 4350 h 21600"/>
              <a:gd name="connsiteX27" fmla="*/ 14672 w 21600"/>
              <a:gd name="connsiteY27" fmla="*/ 5025 h 21600"/>
              <a:gd name="connsiteX28" fmla="*/ 14060 w 21600"/>
              <a:gd name="connsiteY28" fmla="*/ 8035 h 21600"/>
              <a:gd name="connsiteX29" fmla="*/ 15614 w 21600"/>
              <a:gd name="connsiteY29" fmla="*/ 10627 h 21600"/>
              <a:gd name="connsiteX30" fmla="*/ 17994 w 21600"/>
              <a:gd name="connsiteY30" fmla="*/ 15448 h 21600"/>
              <a:gd name="connsiteX31" fmla="*/ 16982 w 21600"/>
              <a:gd name="connsiteY31" fmla="*/ 17028 h 21600"/>
              <a:gd name="connsiteX32" fmla="*/ 15356 w 21600"/>
              <a:gd name="connsiteY32" fmla="*/ 16806 h 21600"/>
              <a:gd name="connsiteX33" fmla="*/ 14566 w 21600"/>
              <a:gd name="connsiteY33" fmla="*/ 14586 h 21600"/>
              <a:gd name="connsiteX34" fmla="*/ 13846 w 21600"/>
              <a:gd name="connsiteY34" fmla="*/ 10946 h 21600"/>
              <a:gd name="connsiteX35" fmla="*/ 13038 w 21600"/>
              <a:gd name="connsiteY35" fmla="*/ 9002 h 21600"/>
              <a:gd name="connsiteX36" fmla="*/ 13038 w 21600"/>
              <a:gd name="connsiteY36" fmla="*/ 3977 h 21600"/>
              <a:gd name="connsiteX37" fmla="*/ 11884 w 21600"/>
              <a:gd name="connsiteY37" fmla="*/ 2823 h 21600"/>
              <a:gd name="connsiteX38" fmla="*/ 4245 w 21600"/>
              <a:gd name="connsiteY38" fmla="*/ 2823 h 21600"/>
              <a:gd name="connsiteX39" fmla="*/ 4245 w 21600"/>
              <a:gd name="connsiteY39" fmla="*/ 2823 h 21600"/>
              <a:gd name="connsiteX40" fmla="*/ 3091 w 21600"/>
              <a:gd name="connsiteY40" fmla="*/ 3977 h 21600"/>
              <a:gd name="connsiteX41" fmla="*/ 3091 w 21600"/>
              <a:gd name="connsiteY41" fmla="*/ 17862 h 21600"/>
              <a:gd name="connsiteX42" fmla="*/ 4245 w 21600"/>
              <a:gd name="connsiteY42" fmla="*/ 19017 h 21600"/>
              <a:gd name="connsiteX43" fmla="*/ 11884 w 21600"/>
              <a:gd name="connsiteY43" fmla="*/ 19017 h 21600"/>
              <a:gd name="connsiteX44" fmla="*/ 13038 w 21600"/>
              <a:gd name="connsiteY44" fmla="*/ 17862 h 21600"/>
              <a:gd name="connsiteX45" fmla="*/ 13038 w 21600"/>
              <a:gd name="connsiteY45" fmla="*/ 10290 h 21600"/>
              <a:gd name="connsiteX46" fmla="*/ 13367 w 21600"/>
              <a:gd name="connsiteY46" fmla="*/ 11124 h 21600"/>
              <a:gd name="connsiteX47" fmla="*/ 14060 w 21600"/>
              <a:gd name="connsiteY47" fmla="*/ 14515 h 21600"/>
              <a:gd name="connsiteX48" fmla="*/ 15054 w 21600"/>
              <a:gd name="connsiteY48" fmla="*/ 17214 h 21600"/>
              <a:gd name="connsiteX49" fmla="*/ 16387 w 21600"/>
              <a:gd name="connsiteY49" fmla="*/ 17658 h 21600"/>
              <a:gd name="connsiteX50" fmla="*/ 17195 w 21600"/>
              <a:gd name="connsiteY50" fmla="*/ 17490 h 21600"/>
              <a:gd name="connsiteX51" fmla="*/ 18518 w 21600"/>
              <a:gd name="connsiteY51" fmla="*/ 15492 h 21600"/>
              <a:gd name="connsiteX52" fmla="*/ 16022 w 21600"/>
              <a:gd name="connsiteY52" fmla="*/ 10325 h 21600"/>
              <a:gd name="connsiteX0" fmla="*/ 12186 w 21600"/>
              <a:gd name="connsiteY0" fmla="*/ 4572 h 21600"/>
              <a:gd name="connsiteX1" fmla="*/ 12186 w 21600"/>
              <a:gd name="connsiteY1" fmla="*/ 8461 h 21600"/>
              <a:gd name="connsiteX2" fmla="*/ 11448 w 21600"/>
              <a:gd name="connsiteY2" fmla="*/ 9198 h 21600"/>
              <a:gd name="connsiteX3" fmla="*/ 4583 w 21600"/>
              <a:gd name="connsiteY3" fmla="*/ 9198 h 21600"/>
              <a:gd name="connsiteX4" fmla="*/ 3846 w 21600"/>
              <a:gd name="connsiteY4" fmla="*/ 8461 h 21600"/>
              <a:gd name="connsiteX5" fmla="*/ 3846 w 21600"/>
              <a:gd name="connsiteY5" fmla="*/ 4572 h 21600"/>
              <a:gd name="connsiteX6" fmla="*/ 4583 w 21600"/>
              <a:gd name="connsiteY6" fmla="*/ 3835 h 21600"/>
              <a:gd name="connsiteX7" fmla="*/ 11448 w 21600"/>
              <a:gd name="connsiteY7" fmla="*/ 3835 h 21600"/>
              <a:gd name="connsiteX8" fmla="*/ 12186 w 21600"/>
              <a:gd name="connsiteY8" fmla="*/ 4572 h 21600"/>
              <a:gd name="connsiteX9" fmla="*/ 21600 w 21600"/>
              <a:gd name="connsiteY9" fmla="*/ 2006 h 21600"/>
              <a:gd name="connsiteX10" fmla="*/ 21600 w 21600"/>
              <a:gd name="connsiteY10" fmla="*/ 19594 h 21600"/>
              <a:gd name="connsiteX11" fmla="*/ 19593 w 21600"/>
              <a:gd name="connsiteY11" fmla="*/ 21600 h 21600"/>
              <a:gd name="connsiteX12" fmla="*/ 2007 w 21600"/>
              <a:gd name="connsiteY12" fmla="*/ 21600 h 21600"/>
              <a:gd name="connsiteX13" fmla="*/ 0 w 21600"/>
              <a:gd name="connsiteY13" fmla="*/ 19594 h 21600"/>
              <a:gd name="connsiteX14" fmla="*/ 0 w 21600"/>
              <a:gd name="connsiteY14" fmla="*/ 2006 h 21600"/>
              <a:gd name="connsiteX15" fmla="*/ 2007 w 21600"/>
              <a:gd name="connsiteY15" fmla="*/ 0 h 21600"/>
              <a:gd name="connsiteX16" fmla="*/ 19602 w 21600"/>
              <a:gd name="connsiteY16" fmla="*/ 0 h 21600"/>
              <a:gd name="connsiteX17" fmla="*/ 21600 w 21600"/>
              <a:gd name="connsiteY17" fmla="*/ 2006 h 21600"/>
              <a:gd name="connsiteX18" fmla="*/ 16022 w 21600"/>
              <a:gd name="connsiteY18" fmla="*/ 10325 h 21600"/>
              <a:gd name="connsiteX19" fmla="*/ 14566 w 21600"/>
              <a:gd name="connsiteY19" fmla="*/ 7964 h 21600"/>
              <a:gd name="connsiteX20" fmla="*/ 15640 w 21600"/>
              <a:gd name="connsiteY20" fmla="*/ 4892 h 21600"/>
              <a:gd name="connsiteX21" fmla="*/ 15241 w 21600"/>
              <a:gd name="connsiteY21" fmla="*/ 6765 h 21600"/>
              <a:gd name="connsiteX22" fmla="*/ 16706 w 21600"/>
              <a:gd name="connsiteY22" fmla="*/ 7031 h 21600"/>
              <a:gd name="connsiteX23" fmla="*/ 16822 w 21600"/>
              <a:gd name="connsiteY23" fmla="*/ 5256 h 21600"/>
              <a:gd name="connsiteX24" fmla="*/ 15276 w 21600"/>
              <a:gd name="connsiteY24" fmla="*/ 2557 h 21600"/>
              <a:gd name="connsiteX25" fmla="*/ 14814 w 21600"/>
              <a:gd name="connsiteY25" fmla="*/ 3054 h 21600"/>
              <a:gd name="connsiteX26" fmla="*/ 15561 w 21600"/>
              <a:gd name="connsiteY26" fmla="*/ 4350 h 21600"/>
              <a:gd name="connsiteX27" fmla="*/ 14672 w 21600"/>
              <a:gd name="connsiteY27" fmla="*/ 5025 h 21600"/>
              <a:gd name="connsiteX28" fmla="*/ 14060 w 21600"/>
              <a:gd name="connsiteY28" fmla="*/ 8035 h 21600"/>
              <a:gd name="connsiteX29" fmla="*/ 15614 w 21600"/>
              <a:gd name="connsiteY29" fmla="*/ 10627 h 21600"/>
              <a:gd name="connsiteX30" fmla="*/ 17994 w 21600"/>
              <a:gd name="connsiteY30" fmla="*/ 15448 h 21600"/>
              <a:gd name="connsiteX31" fmla="*/ 16982 w 21600"/>
              <a:gd name="connsiteY31" fmla="*/ 17028 h 21600"/>
              <a:gd name="connsiteX32" fmla="*/ 15356 w 21600"/>
              <a:gd name="connsiteY32" fmla="*/ 16806 h 21600"/>
              <a:gd name="connsiteX33" fmla="*/ 14566 w 21600"/>
              <a:gd name="connsiteY33" fmla="*/ 14586 h 21600"/>
              <a:gd name="connsiteX34" fmla="*/ 13846 w 21600"/>
              <a:gd name="connsiteY34" fmla="*/ 10946 h 21600"/>
              <a:gd name="connsiteX35" fmla="*/ 13038 w 21600"/>
              <a:gd name="connsiteY35" fmla="*/ 9002 h 21600"/>
              <a:gd name="connsiteX36" fmla="*/ 13038 w 21600"/>
              <a:gd name="connsiteY36" fmla="*/ 3977 h 21600"/>
              <a:gd name="connsiteX37" fmla="*/ 11884 w 21600"/>
              <a:gd name="connsiteY37" fmla="*/ 2823 h 21600"/>
              <a:gd name="connsiteX38" fmla="*/ 4245 w 21600"/>
              <a:gd name="connsiteY38" fmla="*/ 2823 h 21600"/>
              <a:gd name="connsiteX39" fmla="*/ 4245 w 21600"/>
              <a:gd name="connsiteY39" fmla="*/ 2823 h 21600"/>
              <a:gd name="connsiteX40" fmla="*/ 3091 w 21600"/>
              <a:gd name="connsiteY40" fmla="*/ 3977 h 21600"/>
              <a:gd name="connsiteX41" fmla="*/ 3091 w 21600"/>
              <a:gd name="connsiteY41" fmla="*/ 17862 h 21600"/>
              <a:gd name="connsiteX42" fmla="*/ 4245 w 21600"/>
              <a:gd name="connsiteY42" fmla="*/ 19017 h 21600"/>
              <a:gd name="connsiteX43" fmla="*/ 11884 w 21600"/>
              <a:gd name="connsiteY43" fmla="*/ 19017 h 21600"/>
              <a:gd name="connsiteX44" fmla="*/ 13038 w 21600"/>
              <a:gd name="connsiteY44" fmla="*/ 17862 h 21600"/>
              <a:gd name="connsiteX45" fmla="*/ 13038 w 21600"/>
              <a:gd name="connsiteY45" fmla="*/ 10290 h 21600"/>
              <a:gd name="connsiteX46" fmla="*/ 13367 w 21600"/>
              <a:gd name="connsiteY46" fmla="*/ 11124 h 21600"/>
              <a:gd name="connsiteX47" fmla="*/ 14060 w 21600"/>
              <a:gd name="connsiteY47" fmla="*/ 14515 h 21600"/>
              <a:gd name="connsiteX48" fmla="*/ 15054 w 21600"/>
              <a:gd name="connsiteY48" fmla="*/ 17214 h 21600"/>
              <a:gd name="connsiteX49" fmla="*/ 16387 w 21600"/>
              <a:gd name="connsiteY49" fmla="*/ 17658 h 21600"/>
              <a:gd name="connsiteX50" fmla="*/ 17195 w 21600"/>
              <a:gd name="connsiteY50" fmla="*/ 17490 h 21600"/>
              <a:gd name="connsiteX51" fmla="*/ 18518 w 21600"/>
              <a:gd name="connsiteY51" fmla="*/ 15492 h 21600"/>
              <a:gd name="connsiteX52" fmla="*/ 16022 w 21600"/>
              <a:gd name="connsiteY52" fmla="*/ 10325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21600" h="21600" extrusionOk="0">
                <a:moveTo>
                  <a:pt x="12186" y="4572"/>
                </a:moveTo>
                <a:lnTo>
                  <a:pt x="12186" y="8461"/>
                </a:lnTo>
                <a:cubicBezTo>
                  <a:pt x="12186" y="8869"/>
                  <a:pt x="11857" y="9198"/>
                  <a:pt x="11448" y="9198"/>
                </a:cubicBezTo>
                <a:lnTo>
                  <a:pt x="4583" y="9198"/>
                </a:lnTo>
                <a:cubicBezTo>
                  <a:pt x="4174" y="9198"/>
                  <a:pt x="3846" y="8869"/>
                  <a:pt x="3846" y="8461"/>
                </a:cubicBezTo>
                <a:lnTo>
                  <a:pt x="3846" y="4572"/>
                </a:lnTo>
                <a:cubicBezTo>
                  <a:pt x="3846" y="4164"/>
                  <a:pt x="4174" y="3835"/>
                  <a:pt x="4583" y="3835"/>
                </a:cubicBezTo>
                <a:lnTo>
                  <a:pt x="11448" y="3835"/>
                </a:lnTo>
                <a:cubicBezTo>
                  <a:pt x="11866" y="3835"/>
                  <a:pt x="12186" y="4164"/>
                  <a:pt x="12186" y="4572"/>
                </a:cubicBezTo>
                <a:close/>
                <a:moveTo>
                  <a:pt x="21600" y="2006"/>
                </a:moveTo>
                <a:lnTo>
                  <a:pt x="21600" y="19594"/>
                </a:lnTo>
                <a:cubicBezTo>
                  <a:pt x="21600" y="20703"/>
                  <a:pt x="20703" y="21600"/>
                  <a:pt x="19593" y="21600"/>
                </a:cubicBezTo>
                <a:lnTo>
                  <a:pt x="2007" y="21600"/>
                </a:lnTo>
                <a:cubicBezTo>
                  <a:pt x="897" y="21600"/>
                  <a:pt x="0" y="20703"/>
                  <a:pt x="0" y="19594"/>
                </a:cubicBezTo>
                <a:lnTo>
                  <a:pt x="0" y="2006"/>
                </a:lnTo>
                <a:cubicBezTo>
                  <a:pt x="0" y="897"/>
                  <a:pt x="897" y="0"/>
                  <a:pt x="2007" y="0"/>
                </a:cubicBezTo>
                <a:lnTo>
                  <a:pt x="19602" y="0"/>
                </a:lnTo>
                <a:cubicBezTo>
                  <a:pt x="20703" y="0"/>
                  <a:pt x="21600" y="897"/>
                  <a:pt x="21600" y="2006"/>
                </a:cubicBezTo>
                <a:close/>
                <a:moveTo>
                  <a:pt x="16022" y="10325"/>
                </a:moveTo>
                <a:cubicBezTo>
                  <a:pt x="15312" y="9366"/>
                  <a:pt x="14637" y="8470"/>
                  <a:pt x="14566" y="7964"/>
                </a:cubicBezTo>
                <a:cubicBezTo>
                  <a:pt x="14255" y="5833"/>
                  <a:pt x="15223" y="5105"/>
                  <a:pt x="15640" y="4892"/>
                </a:cubicBezTo>
                <a:cubicBezTo>
                  <a:pt x="15649" y="5575"/>
                  <a:pt x="15241" y="6765"/>
                  <a:pt x="15241" y="6765"/>
                </a:cubicBezTo>
                <a:lnTo>
                  <a:pt x="16706" y="7031"/>
                </a:lnTo>
                <a:cubicBezTo>
                  <a:pt x="16706" y="7031"/>
                  <a:pt x="16894" y="6426"/>
                  <a:pt x="16822" y="5256"/>
                </a:cubicBezTo>
                <a:cubicBezTo>
                  <a:pt x="16706" y="3560"/>
                  <a:pt x="15276" y="2557"/>
                  <a:pt x="15276" y="2557"/>
                </a:cubicBezTo>
                <a:lnTo>
                  <a:pt x="14814" y="3054"/>
                </a:lnTo>
                <a:cubicBezTo>
                  <a:pt x="15330" y="3462"/>
                  <a:pt x="15498" y="4039"/>
                  <a:pt x="15561" y="4350"/>
                </a:cubicBezTo>
                <a:cubicBezTo>
                  <a:pt x="15383" y="4421"/>
                  <a:pt x="15010" y="4617"/>
                  <a:pt x="14672" y="5025"/>
                </a:cubicBezTo>
                <a:cubicBezTo>
                  <a:pt x="13935" y="5922"/>
                  <a:pt x="13935" y="7156"/>
                  <a:pt x="14060" y="8035"/>
                </a:cubicBezTo>
                <a:cubicBezTo>
                  <a:pt x="14148" y="8665"/>
                  <a:pt x="14797" y="9535"/>
                  <a:pt x="15614" y="10627"/>
                </a:cubicBezTo>
                <a:cubicBezTo>
                  <a:pt x="16751" y="12154"/>
                  <a:pt x="18163" y="14054"/>
                  <a:pt x="17994" y="15448"/>
                </a:cubicBezTo>
                <a:cubicBezTo>
                  <a:pt x="17905" y="16220"/>
                  <a:pt x="17550" y="16788"/>
                  <a:pt x="16982" y="17028"/>
                </a:cubicBezTo>
                <a:cubicBezTo>
                  <a:pt x="16466" y="17250"/>
                  <a:pt x="15845" y="17170"/>
                  <a:pt x="15356" y="16806"/>
                </a:cubicBezTo>
                <a:cubicBezTo>
                  <a:pt x="14743" y="16353"/>
                  <a:pt x="14459" y="15536"/>
                  <a:pt x="14566" y="14586"/>
                </a:cubicBezTo>
                <a:cubicBezTo>
                  <a:pt x="14663" y="13752"/>
                  <a:pt x="14424" y="12527"/>
                  <a:pt x="13846" y="10946"/>
                </a:cubicBezTo>
                <a:cubicBezTo>
                  <a:pt x="13518" y="10059"/>
                  <a:pt x="13189" y="9322"/>
                  <a:pt x="13038" y="9002"/>
                </a:cubicBezTo>
                <a:lnTo>
                  <a:pt x="13038" y="3977"/>
                </a:lnTo>
                <a:cubicBezTo>
                  <a:pt x="13038" y="3338"/>
                  <a:pt x="12523" y="2823"/>
                  <a:pt x="11884" y="2823"/>
                </a:cubicBezTo>
                <a:lnTo>
                  <a:pt x="4245" y="2823"/>
                </a:lnTo>
                <a:lnTo>
                  <a:pt x="4245" y="2823"/>
                </a:lnTo>
                <a:cubicBezTo>
                  <a:pt x="3606" y="2823"/>
                  <a:pt x="3091" y="3338"/>
                  <a:pt x="3091" y="3977"/>
                </a:cubicBezTo>
                <a:lnTo>
                  <a:pt x="3091" y="17862"/>
                </a:lnTo>
                <a:cubicBezTo>
                  <a:pt x="3091" y="18502"/>
                  <a:pt x="3606" y="19017"/>
                  <a:pt x="4245" y="19017"/>
                </a:cubicBezTo>
                <a:lnTo>
                  <a:pt x="11884" y="19017"/>
                </a:lnTo>
                <a:cubicBezTo>
                  <a:pt x="12523" y="19017"/>
                  <a:pt x="13038" y="18502"/>
                  <a:pt x="13038" y="17862"/>
                </a:cubicBezTo>
                <a:lnTo>
                  <a:pt x="13038" y="10290"/>
                </a:lnTo>
                <a:cubicBezTo>
                  <a:pt x="13145" y="10547"/>
                  <a:pt x="13251" y="10822"/>
                  <a:pt x="13367" y="11124"/>
                </a:cubicBezTo>
                <a:cubicBezTo>
                  <a:pt x="13909" y="12598"/>
                  <a:pt x="14148" y="13770"/>
                  <a:pt x="14060" y="14515"/>
                </a:cubicBezTo>
                <a:cubicBezTo>
                  <a:pt x="13926" y="15661"/>
                  <a:pt x="14290" y="16646"/>
                  <a:pt x="15054" y="17214"/>
                </a:cubicBezTo>
                <a:cubicBezTo>
                  <a:pt x="15454" y="17507"/>
                  <a:pt x="15916" y="17658"/>
                  <a:pt x="16387" y="17658"/>
                </a:cubicBezTo>
                <a:cubicBezTo>
                  <a:pt x="16662" y="17658"/>
                  <a:pt x="16937" y="17605"/>
                  <a:pt x="17195" y="17490"/>
                </a:cubicBezTo>
                <a:cubicBezTo>
                  <a:pt x="17932" y="17170"/>
                  <a:pt x="18403" y="16460"/>
                  <a:pt x="18518" y="15492"/>
                </a:cubicBezTo>
                <a:cubicBezTo>
                  <a:pt x="18687" y="13912"/>
                  <a:pt x="17275" y="12003"/>
                  <a:pt x="16022" y="10325"/>
                </a:cubicBezTo>
                <a:close/>
              </a:path>
            </a:pathLst>
          </a:custGeom>
          <a:solidFill>
            <a:srgbClr val="FFFFFF"/>
          </a:solidFill>
          <a:ln w="12700">
            <a:miter lim="400000"/>
          </a:ln>
          <a:effectLst>
            <a:outerShdw blurRad="76200" dist="38100" dir="2700000" algn="tl" rotWithShape="0">
              <a:prstClr val="black">
                <a:alpha val="21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 name="TextBox 9">
            <a:extLst>
              <a:ext uri="{FF2B5EF4-FFF2-40B4-BE49-F238E27FC236}">
                <a16:creationId xmlns:a16="http://schemas.microsoft.com/office/drawing/2014/main" id="{C6050F6C-E7C3-9B4F-8571-8E76CBDD4F4E}"/>
              </a:ext>
            </a:extLst>
          </p:cNvPr>
          <p:cNvSpPr txBox="1"/>
          <p:nvPr/>
        </p:nvSpPr>
        <p:spPr>
          <a:xfrm>
            <a:off x="3632160" y="3751225"/>
            <a:ext cx="962123" cy="715581"/>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4050" b="1" dirty="0">
                <a:solidFill>
                  <a:schemeClr val="tx1">
                    <a:lumMod val="85000"/>
                    <a:lumOff val="15000"/>
                  </a:schemeClr>
                </a:solidFill>
              </a:rPr>
              <a:t>50</a:t>
            </a:r>
            <a:r>
              <a:rPr lang="en-US" sz="2700" b="1" dirty="0">
                <a:solidFill>
                  <a:schemeClr val="tx1">
                    <a:lumMod val="85000"/>
                    <a:lumOff val="15000"/>
                  </a:schemeClr>
                </a:solidFill>
              </a:rPr>
              <a:t>%</a:t>
            </a:r>
            <a:endParaRPr lang="en-US" sz="4050" b="1" dirty="0">
              <a:solidFill>
                <a:schemeClr val="tx1">
                  <a:lumMod val="85000"/>
                  <a:lumOff val="15000"/>
                </a:schemeClr>
              </a:solidFill>
            </a:endParaRPr>
          </a:p>
        </p:txBody>
      </p:sp>
      <p:grpSp>
        <p:nvGrpSpPr>
          <p:cNvPr id="8" name="Group 7">
            <a:extLst>
              <a:ext uri="{FF2B5EF4-FFF2-40B4-BE49-F238E27FC236}">
                <a16:creationId xmlns:a16="http://schemas.microsoft.com/office/drawing/2014/main" id="{6771F981-B8E8-479B-BDD2-7A472AF8D0BB}"/>
              </a:ext>
            </a:extLst>
          </p:cNvPr>
          <p:cNvGrpSpPr/>
          <p:nvPr/>
        </p:nvGrpSpPr>
        <p:grpSpPr>
          <a:xfrm>
            <a:off x="255548" y="2334559"/>
            <a:ext cx="2194560" cy="2452636"/>
            <a:chOff x="332936" y="2555951"/>
            <a:chExt cx="2926080" cy="3270182"/>
          </a:xfrm>
        </p:grpSpPr>
        <p:sp>
          <p:nvSpPr>
            <p:cNvPr id="9" name="TextBox 8">
              <a:extLst>
                <a:ext uri="{FF2B5EF4-FFF2-40B4-BE49-F238E27FC236}">
                  <a16:creationId xmlns:a16="http://schemas.microsoft.com/office/drawing/2014/main" id="{66515D0D-D278-41C2-8F35-69EC7770E7BF}"/>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solidFill>
                    <a:schemeClr val="bg1"/>
                  </a:solidFill>
                </a:rPr>
                <a:t>Lorem Ipsum</a:t>
              </a:r>
            </a:p>
          </p:txBody>
        </p:sp>
        <p:sp>
          <p:nvSpPr>
            <p:cNvPr id="10" name="TextBox 9">
              <a:extLst>
                <a:ext uri="{FF2B5EF4-FFF2-40B4-BE49-F238E27FC236}">
                  <a16:creationId xmlns:a16="http://schemas.microsoft.com/office/drawing/2014/main" id="{FC3A745E-6C48-4477-A18B-0C218FF93BA5}"/>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1" name="Group 10">
            <a:extLst>
              <a:ext uri="{FF2B5EF4-FFF2-40B4-BE49-F238E27FC236}">
                <a16:creationId xmlns:a16="http://schemas.microsoft.com/office/drawing/2014/main" id="{240895F1-FBDF-468F-9345-7989A28A5DB2}"/>
              </a:ext>
            </a:extLst>
          </p:cNvPr>
          <p:cNvGrpSpPr/>
          <p:nvPr/>
        </p:nvGrpSpPr>
        <p:grpSpPr>
          <a:xfrm>
            <a:off x="6693892" y="2334559"/>
            <a:ext cx="2194560" cy="2452636"/>
            <a:chOff x="332936" y="2555951"/>
            <a:chExt cx="2926080" cy="3270182"/>
          </a:xfrm>
        </p:grpSpPr>
        <p:sp>
          <p:nvSpPr>
            <p:cNvPr id="12" name="TextBox 11">
              <a:extLst>
                <a:ext uri="{FF2B5EF4-FFF2-40B4-BE49-F238E27FC236}">
                  <a16:creationId xmlns:a16="http://schemas.microsoft.com/office/drawing/2014/main" id="{C7A70A40-7A32-4883-86A7-0C736B066BBA}"/>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solidFill>
                    <a:schemeClr val="bg1"/>
                  </a:solidFill>
                </a:rPr>
                <a:t>Lorem Ipsum</a:t>
              </a:r>
            </a:p>
          </p:txBody>
        </p:sp>
        <p:sp>
          <p:nvSpPr>
            <p:cNvPr id="13" name="TextBox 12">
              <a:extLst>
                <a:ext uri="{FF2B5EF4-FFF2-40B4-BE49-F238E27FC236}">
                  <a16:creationId xmlns:a16="http://schemas.microsoft.com/office/drawing/2014/main" id="{DDA58351-07C2-4927-B78A-90F2A91BAA5D}"/>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4286229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10269</TotalTime>
  <Words>480</Words>
  <Application>Microsoft Office PowerPoint</Application>
  <PresentationFormat>On-screen Show (4:3)</PresentationFormat>
  <Paragraphs>31</Paragraphs>
  <Slides>4</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vt:i4>
      </vt:variant>
    </vt:vector>
  </HeadingPairs>
  <TitlesOfParts>
    <vt:vector size="12" baseType="lpstr">
      <vt:lpstr>Arial</vt:lpstr>
      <vt:lpstr>Calibri</vt:lpstr>
      <vt:lpstr>Calibri Light</vt:lpstr>
      <vt:lpstr>Helvetica</vt:lpstr>
      <vt:lpstr>Open Sans</vt:lpstr>
      <vt:lpstr>Template PresentationGO</vt:lpstr>
      <vt:lpstr>Template PresentationGO Dark</vt:lpstr>
      <vt:lpstr>Custom Design</vt:lpstr>
      <vt:lpstr>Fuel Pump Chart – Slide Template</vt:lpstr>
      <vt:lpstr>Fuel Pump Chart – Slide Template</vt:lpstr>
      <vt:lpstr>Fuel Pump Chart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Fuel Pump Chart</dc:title>
  <dc:creator>PresentationGO.com</dc:creator>
  <dc:description>© Copyright PresentationGO.com - Do not distribute or sale without written permission.</dc:description>
  <cp:lastModifiedBy>Christophe Barroche</cp:lastModifiedBy>
  <cp:revision>14</cp:revision>
  <dcterms:created xsi:type="dcterms:W3CDTF">2014-11-26T05:14:11Z</dcterms:created>
  <dcterms:modified xsi:type="dcterms:W3CDTF">2022-03-16T18:27:12Z</dcterms:modified>
  <cp:category>Charts &amp; Diagrams</cp:category>
</cp:coreProperties>
</file>