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2" r:id="rId4"/>
    <p:sldId id="353" r:id="rId5"/>
    <p:sldId id="354"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2604" y="17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3764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382729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3/16/2022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Fuel Pump Chart – Slide Template</a:t>
            </a:r>
          </a:p>
        </p:txBody>
      </p:sp>
      <p:sp>
        <p:nvSpPr>
          <p:cNvPr id="3" name="Rectangle">
            <a:extLst>
              <a:ext uri="{FF2B5EF4-FFF2-40B4-BE49-F238E27FC236}">
                <a16:creationId xmlns:a16="http://schemas.microsoft.com/office/drawing/2014/main" id="{A4EA14C8-B09C-9849-B9E2-967DB83A6758}"/>
              </a:ext>
            </a:extLst>
          </p:cNvPr>
          <p:cNvSpPr/>
          <p:nvPr/>
        </p:nvSpPr>
        <p:spPr>
          <a:xfrm>
            <a:off x="4014689" y="1513287"/>
            <a:ext cx="4164560" cy="4096861"/>
          </a:xfrm>
          <a:prstGeom prst="rect">
            <a:avLst/>
          </a:pr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 name="Rectangle">
            <a:extLst>
              <a:ext uri="{FF2B5EF4-FFF2-40B4-BE49-F238E27FC236}">
                <a16:creationId xmlns:a16="http://schemas.microsoft.com/office/drawing/2014/main" id="{4D9BF1D9-E99E-EC4A-A69F-8A09C85538C7}"/>
              </a:ext>
            </a:extLst>
          </p:cNvPr>
          <p:cNvSpPr/>
          <p:nvPr/>
        </p:nvSpPr>
        <p:spPr>
          <a:xfrm>
            <a:off x="4014689" y="3498851"/>
            <a:ext cx="4164560" cy="2099688"/>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BD3A98D2-B49D-7046-ABF6-BE4D58FFC996}"/>
              </a:ext>
            </a:extLst>
          </p:cNvPr>
          <p:cNvSpPr/>
          <p:nvPr/>
        </p:nvSpPr>
        <p:spPr>
          <a:xfrm>
            <a:off x="3743885" y="1145768"/>
            <a:ext cx="4704230" cy="4706164"/>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 name="TextBox 9">
            <a:extLst>
              <a:ext uri="{FF2B5EF4-FFF2-40B4-BE49-F238E27FC236}">
                <a16:creationId xmlns:a16="http://schemas.microsoft.com/office/drawing/2014/main" id="{C6050F6C-E7C3-9B4F-8571-8E76CBDD4F4E}"/>
              </a:ext>
            </a:extLst>
          </p:cNvPr>
          <p:cNvSpPr txBox="1"/>
          <p:nvPr/>
        </p:nvSpPr>
        <p:spPr>
          <a:xfrm>
            <a:off x="4872588" y="3874021"/>
            <a:ext cx="1223412" cy="92333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dirty="0">
                <a:solidFill>
                  <a:schemeClr val="tx1">
                    <a:lumMod val="85000"/>
                    <a:lumOff val="15000"/>
                  </a:schemeClr>
                </a:solidFill>
              </a:rPr>
              <a:t>50</a:t>
            </a:r>
            <a:r>
              <a:rPr lang="en-US" sz="3600" b="1" dirty="0">
                <a:solidFill>
                  <a:schemeClr val="tx1">
                    <a:lumMod val="85000"/>
                    <a:lumOff val="15000"/>
                  </a:schemeClr>
                </a:solidFill>
              </a:rPr>
              <a:t>%</a:t>
            </a:r>
            <a:endParaRPr lang="en-US" sz="5400" b="1" dirty="0">
              <a:solidFill>
                <a:schemeClr val="tx1">
                  <a:lumMod val="85000"/>
                  <a:lumOff val="15000"/>
                </a:schemeClr>
              </a:solidFill>
            </a:endParaRPr>
          </a:p>
        </p:txBody>
      </p:sp>
      <p:grpSp>
        <p:nvGrpSpPr>
          <p:cNvPr id="8" name="Group 7">
            <a:extLst>
              <a:ext uri="{FF2B5EF4-FFF2-40B4-BE49-F238E27FC236}">
                <a16:creationId xmlns:a16="http://schemas.microsoft.com/office/drawing/2014/main" id="{6771F981-B8E8-479B-BDD2-7A472AF8D0BB}"/>
              </a:ext>
            </a:extLst>
          </p:cNvPr>
          <p:cNvGrpSpPr/>
          <p:nvPr/>
        </p:nvGrpSpPr>
        <p:grpSpPr>
          <a:xfrm>
            <a:off x="340731" y="2060648"/>
            <a:ext cx="2926080" cy="2736703"/>
            <a:chOff x="332936" y="2627766"/>
            <a:chExt cx="2926080" cy="2736703"/>
          </a:xfrm>
        </p:grpSpPr>
        <p:sp>
          <p:nvSpPr>
            <p:cNvPr id="9" name="TextBox 8">
              <a:extLst>
                <a:ext uri="{FF2B5EF4-FFF2-40B4-BE49-F238E27FC236}">
                  <a16:creationId xmlns:a16="http://schemas.microsoft.com/office/drawing/2014/main" id="{66515D0D-D278-41C2-8F35-69EC7770E7B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0" name="TextBox 9">
              <a:extLst>
                <a:ext uri="{FF2B5EF4-FFF2-40B4-BE49-F238E27FC236}">
                  <a16:creationId xmlns:a16="http://schemas.microsoft.com/office/drawing/2014/main" id="{FC3A745E-6C48-4477-A18B-0C218FF93BA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240895F1-FBDF-468F-9345-7989A28A5DB2}"/>
              </a:ext>
            </a:extLst>
          </p:cNvPr>
          <p:cNvGrpSpPr/>
          <p:nvPr/>
        </p:nvGrpSpPr>
        <p:grpSpPr>
          <a:xfrm>
            <a:off x="8925189" y="2060648"/>
            <a:ext cx="2926080" cy="2736703"/>
            <a:chOff x="332936" y="2627766"/>
            <a:chExt cx="2926080" cy="2736703"/>
          </a:xfrm>
        </p:grpSpPr>
        <p:sp>
          <p:nvSpPr>
            <p:cNvPr id="12" name="TextBox 11">
              <a:extLst>
                <a:ext uri="{FF2B5EF4-FFF2-40B4-BE49-F238E27FC236}">
                  <a16:creationId xmlns:a16="http://schemas.microsoft.com/office/drawing/2014/main" id="{C7A70A40-7A32-4883-86A7-0C736B066BB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3" name="TextBox 12">
              <a:extLst>
                <a:ext uri="{FF2B5EF4-FFF2-40B4-BE49-F238E27FC236}">
                  <a16:creationId xmlns:a16="http://schemas.microsoft.com/office/drawing/2014/main" id="{DDA58351-07C2-4927-B78A-90F2A91BAA5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Fuel Pump Chart – Slide Template</a:t>
            </a:r>
          </a:p>
        </p:txBody>
      </p:sp>
      <p:grpSp>
        <p:nvGrpSpPr>
          <p:cNvPr id="7" name="Group 6">
            <a:extLst>
              <a:ext uri="{FF2B5EF4-FFF2-40B4-BE49-F238E27FC236}">
                <a16:creationId xmlns:a16="http://schemas.microsoft.com/office/drawing/2014/main" id="{18404A47-4A50-42E8-BDC6-98DE33574A46}"/>
              </a:ext>
            </a:extLst>
          </p:cNvPr>
          <p:cNvGrpSpPr/>
          <p:nvPr/>
        </p:nvGrpSpPr>
        <p:grpSpPr>
          <a:xfrm>
            <a:off x="1813486" y="1285493"/>
            <a:ext cx="3297876" cy="3299232"/>
            <a:chOff x="3743885" y="1145768"/>
            <a:chExt cx="4704230" cy="4706164"/>
          </a:xfrm>
        </p:grpSpPr>
        <p:sp>
          <p:nvSpPr>
            <p:cNvPr id="3" name="Rectangle">
              <a:extLst>
                <a:ext uri="{FF2B5EF4-FFF2-40B4-BE49-F238E27FC236}">
                  <a16:creationId xmlns:a16="http://schemas.microsoft.com/office/drawing/2014/main" id="{A4EA14C8-B09C-9849-B9E2-967DB83A6758}"/>
                </a:ext>
              </a:extLst>
            </p:cNvPr>
            <p:cNvSpPr/>
            <p:nvPr/>
          </p:nvSpPr>
          <p:spPr>
            <a:xfrm>
              <a:off x="4014689" y="1513287"/>
              <a:ext cx="4164560" cy="4096861"/>
            </a:xfrm>
            <a:prstGeom prst="rect">
              <a:avLst/>
            </a:pr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 name="Rectangle">
              <a:extLst>
                <a:ext uri="{FF2B5EF4-FFF2-40B4-BE49-F238E27FC236}">
                  <a16:creationId xmlns:a16="http://schemas.microsoft.com/office/drawing/2014/main" id="{4D9BF1D9-E99E-EC4A-A69F-8A09C85538C7}"/>
                </a:ext>
              </a:extLst>
            </p:cNvPr>
            <p:cNvSpPr/>
            <p:nvPr/>
          </p:nvSpPr>
          <p:spPr>
            <a:xfrm>
              <a:off x="4014689" y="3786906"/>
              <a:ext cx="4164560" cy="1811633"/>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BD3A98D2-B49D-7046-ABF6-BE4D58FFC996}"/>
                </a:ext>
              </a:extLst>
            </p:cNvPr>
            <p:cNvSpPr/>
            <p:nvPr/>
          </p:nvSpPr>
          <p:spPr>
            <a:xfrm>
              <a:off x="3743885" y="1145768"/>
              <a:ext cx="4704230" cy="4706164"/>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 name="TextBox 9">
              <a:extLst>
                <a:ext uri="{FF2B5EF4-FFF2-40B4-BE49-F238E27FC236}">
                  <a16:creationId xmlns:a16="http://schemas.microsoft.com/office/drawing/2014/main" id="{C6050F6C-E7C3-9B4F-8571-8E76CBDD4F4E}"/>
                </a:ext>
              </a:extLst>
            </p:cNvPr>
            <p:cNvSpPr txBox="1"/>
            <p:nvPr/>
          </p:nvSpPr>
          <p:spPr>
            <a:xfrm>
              <a:off x="4759217" y="3962307"/>
              <a:ext cx="1450156" cy="1097563"/>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a:solidFill>
                    <a:schemeClr val="tx1">
                      <a:lumMod val="85000"/>
                      <a:lumOff val="15000"/>
                    </a:schemeClr>
                  </a:solidFill>
                </a:rPr>
                <a:t>40</a:t>
              </a:r>
              <a:r>
                <a:rPr lang="en-US" sz="2800" b="1" dirty="0">
                  <a:solidFill>
                    <a:schemeClr val="tx1">
                      <a:lumMod val="85000"/>
                      <a:lumOff val="15000"/>
                    </a:schemeClr>
                  </a:solidFill>
                </a:rPr>
                <a:t>%</a:t>
              </a:r>
              <a:endParaRPr lang="en-US" sz="4400" b="1" dirty="0">
                <a:solidFill>
                  <a:schemeClr val="tx1">
                    <a:lumMod val="85000"/>
                    <a:lumOff val="15000"/>
                  </a:schemeClr>
                </a:solidFill>
              </a:endParaRPr>
            </a:p>
          </p:txBody>
        </p:sp>
      </p:grpSp>
      <p:grpSp>
        <p:nvGrpSpPr>
          <p:cNvPr id="14" name="Group 13">
            <a:extLst>
              <a:ext uri="{FF2B5EF4-FFF2-40B4-BE49-F238E27FC236}">
                <a16:creationId xmlns:a16="http://schemas.microsoft.com/office/drawing/2014/main" id="{03E9A48B-E336-4384-BD8E-B1F2D186D243}"/>
              </a:ext>
            </a:extLst>
          </p:cNvPr>
          <p:cNvGrpSpPr/>
          <p:nvPr/>
        </p:nvGrpSpPr>
        <p:grpSpPr>
          <a:xfrm>
            <a:off x="7080640" y="1285493"/>
            <a:ext cx="3297876" cy="3299232"/>
            <a:chOff x="3743885" y="1145768"/>
            <a:chExt cx="4704230" cy="4706164"/>
          </a:xfrm>
        </p:grpSpPr>
        <p:sp>
          <p:nvSpPr>
            <p:cNvPr id="15" name="Rectangle">
              <a:extLst>
                <a:ext uri="{FF2B5EF4-FFF2-40B4-BE49-F238E27FC236}">
                  <a16:creationId xmlns:a16="http://schemas.microsoft.com/office/drawing/2014/main" id="{D6E829C0-D954-4739-AE0A-25B73E3FA97C}"/>
                </a:ext>
              </a:extLst>
            </p:cNvPr>
            <p:cNvSpPr/>
            <p:nvPr/>
          </p:nvSpPr>
          <p:spPr>
            <a:xfrm>
              <a:off x="4014689" y="1513287"/>
              <a:ext cx="4164560" cy="4096861"/>
            </a:xfrm>
            <a:prstGeom prst="rect">
              <a:avLst/>
            </a:pr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Rectangle">
              <a:extLst>
                <a:ext uri="{FF2B5EF4-FFF2-40B4-BE49-F238E27FC236}">
                  <a16:creationId xmlns:a16="http://schemas.microsoft.com/office/drawing/2014/main" id="{F75DF420-45C1-4EF8-9A98-F4FB2C546145}"/>
                </a:ext>
              </a:extLst>
            </p:cNvPr>
            <p:cNvSpPr/>
            <p:nvPr/>
          </p:nvSpPr>
          <p:spPr>
            <a:xfrm>
              <a:off x="4014689" y="2717860"/>
              <a:ext cx="4164560" cy="2880679"/>
            </a:xfrm>
            <a:prstGeom prst="rect">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Shape">
              <a:extLst>
                <a:ext uri="{FF2B5EF4-FFF2-40B4-BE49-F238E27FC236}">
                  <a16:creationId xmlns:a16="http://schemas.microsoft.com/office/drawing/2014/main" id="{51C4C51F-DBFB-4A64-9DFD-1000354D8D1E}"/>
                </a:ext>
              </a:extLst>
            </p:cNvPr>
            <p:cNvSpPr/>
            <p:nvPr/>
          </p:nvSpPr>
          <p:spPr>
            <a:xfrm>
              <a:off x="3743885" y="1145768"/>
              <a:ext cx="4704230" cy="4706164"/>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TextBox 9">
              <a:extLst>
                <a:ext uri="{FF2B5EF4-FFF2-40B4-BE49-F238E27FC236}">
                  <a16:creationId xmlns:a16="http://schemas.microsoft.com/office/drawing/2014/main" id="{54FD407F-4F8F-4920-98A4-638484B2BC07}"/>
                </a:ext>
              </a:extLst>
            </p:cNvPr>
            <p:cNvSpPr txBox="1"/>
            <p:nvPr/>
          </p:nvSpPr>
          <p:spPr>
            <a:xfrm>
              <a:off x="4759217" y="3543813"/>
              <a:ext cx="1450157" cy="1097563"/>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a:solidFill>
                    <a:schemeClr val="tx1">
                      <a:lumMod val="85000"/>
                      <a:lumOff val="15000"/>
                    </a:schemeClr>
                  </a:solidFill>
                </a:rPr>
                <a:t>75</a:t>
              </a:r>
              <a:r>
                <a:rPr lang="en-US" sz="2800" b="1" dirty="0">
                  <a:solidFill>
                    <a:schemeClr val="tx1">
                      <a:lumMod val="85000"/>
                      <a:lumOff val="15000"/>
                    </a:schemeClr>
                  </a:solidFill>
                </a:rPr>
                <a:t>%</a:t>
              </a:r>
              <a:endParaRPr lang="en-US" sz="4400" b="1" dirty="0">
                <a:solidFill>
                  <a:schemeClr val="tx1">
                    <a:lumMod val="85000"/>
                    <a:lumOff val="15000"/>
                  </a:schemeClr>
                </a:solidFill>
              </a:endParaRPr>
            </a:p>
          </p:txBody>
        </p:sp>
      </p:grpSp>
      <p:grpSp>
        <p:nvGrpSpPr>
          <p:cNvPr id="19" name="Group 18">
            <a:extLst>
              <a:ext uri="{FF2B5EF4-FFF2-40B4-BE49-F238E27FC236}">
                <a16:creationId xmlns:a16="http://schemas.microsoft.com/office/drawing/2014/main" id="{22EF166A-63A6-43D9-9035-8ABFDE3A2C0C}"/>
              </a:ext>
            </a:extLst>
          </p:cNvPr>
          <p:cNvGrpSpPr/>
          <p:nvPr/>
        </p:nvGrpSpPr>
        <p:grpSpPr>
          <a:xfrm>
            <a:off x="7266538" y="4672870"/>
            <a:ext cx="2926080" cy="1290153"/>
            <a:chOff x="8921977" y="1466725"/>
            <a:chExt cx="2926080" cy="1290153"/>
          </a:xfrm>
        </p:grpSpPr>
        <p:sp>
          <p:nvSpPr>
            <p:cNvPr id="20" name="TextBox 19">
              <a:extLst>
                <a:ext uri="{FF2B5EF4-FFF2-40B4-BE49-F238E27FC236}">
                  <a16:creationId xmlns:a16="http://schemas.microsoft.com/office/drawing/2014/main" id="{37DFB1BD-05AE-459B-A264-C8F2DE827C12}"/>
                </a:ext>
              </a:extLst>
            </p:cNvPr>
            <p:cNvSpPr txBox="1"/>
            <p:nvPr/>
          </p:nvSpPr>
          <p:spPr>
            <a:xfrm>
              <a:off x="8921977" y="1466725"/>
              <a:ext cx="2926080" cy="461665"/>
            </a:xfrm>
            <a:prstGeom prst="rect">
              <a:avLst/>
            </a:prstGeom>
            <a:noFill/>
          </p:spPr>
          <p:txBody>
            <a:bodyPr wrap="square" lIns="0" rIns="0" rtlCol="0" anchor="b">
              <a:spAutoFit/>
            </a:bodyPr>
            <a:lstStyle/>
            <a:p>
              <a:pPr algn="ctr"/>
              <a:r>
                <a:rPr lang="en-US" sz="2400" b="1" noProof="1"/>
                <a:t>Lorem Ipsum</a:t>
              </a:r>
            </a:p>
          </p:txBody>
        </p:sp>
        <p:sp>
          <p:nvSpPr>
            <p:cNvPr id="21" name="TextBox 20">
              <a:extLst>
                <a:ext uri="{FF2B5EF4-FFF2-40B4-BE49-F238E27FC236}">
                  <a16:creationId xmlns:a16="http://schemas.microsoft.com/office/drawing/2014/main" id="{B77BF52F-3BF5-4FDC-9E3F-DFA7F0A13D4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2" name="Group 21">
            <a:extLst>
              <a:ext uri="{FF2B5EF4-FFF2-40B4-BE49-F238E27FC236}">
                <a16:creationId xmlns:a16="http://schemas.microsoft.com/office/drawing/2014/main" id="{8D1EC38F-CBFE-4532-AECB-A28521CF25A4}"/>
              </a:ext>
            </a:extLst>
          </p:cNvPr>
          <p:cNvGrpSpPr/>
          <p:nvPr/>
        </p:nvGrpSpPr>
        <p:grpSpPr>
          <a:xfrm>
            <a:off x="1999384" y="4672870"/>
            <a:ext cx="2926080" cy="1290153"/>
            <a:chOff x="332936" y="2627766"/>
            <a:chExt cx="2926080" cy="1290153"/>
          </a:xfrm>
        </p:grpSpPr>
        <p:sp>
          <p:nvSpPr>
            <p:cNvPr id="23" name="TextBox 22">
              <a:extLst>
                <a:ext uri="{FF2B5EF4-FFF2-40B4-BE49-F238E27FC236}">
                  <a16:creationId xmlns:a16="http://schemas.microsoft.com/office/drawing/2014/main" id="{64C637ED-F47B-4E0A-A151-CBBD4B74C7F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4" name="TextBox 23">
              <a:extLst>
                <a:ext uri="{FF2B5EF4-FFF2-40B4-BE49-F238E27FC236}">
                  <a16:creationId xmlns:a16="http://schemas.microsoft.com/office/drawing/2014/main" id="{7CEE531A-6E7D-4C22-A668-1EE13E252283}"/>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54471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Fuel Pump Chart – Slide Template</a:t>
            </a:r>
          </a:p>
        </p:txBody>
      </p:sp>
      <p:sp>
        <p:nvSpPr>
          <p:cNvPr id="3" name="Rectangle">
            <a:extLst>
              <a:ext uri="{FF2B5EF4-FFF2-40B4-BE49-F238E27FC236}">
                <a16:creationId xmlns:a16="http://schemas.microsoft.com/office/drawing/2014/main" id="{A4EA14C8-B09C-9849-B9E2-967DB83A6758}"/>
              </a:ext>
            </a:extLst>
          </p:cNvPr>
          <p:cNvSpPr/>
          <p:nvPr/>
        </p:nvSpPr>
        <p:spPr>
          <a:xfrm>
            <a:off x="4014689" y="1513287"/>
            <a:ext cx="4164560" cy="4096861"/>
          </a:xfrm>
          <a:prstGeom prst="rect">
            <a:avLst/>
          </a:pr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 name="Rectangle">
            <a:extLst>
              <a:ext uri="{FF2B5EF4-FFF2-40B4-BE49-F238E27FC236}">
                <a16:creationId xmlns:a16="http://schemas.microsoft.com/office/drawing/2014/main" id="{4D9BF1D9-E99E-EC4A-A69F-8A09C85538C7}"/>
              </a:ext>
            </a:extLst>
          </p:cNvPr>
          <p:cNvSpPr/>
          <p:nvPr/>
        </p:nvSpPr>
        <p:spPr>
          <a:xfrm>
            <a:off x="4014689" y="3498851"/>
            <a:ext cx="4164560" cy="2099688"/>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BD3A98D2-B49D-7046-ABF6-BE4D58FFC996}"/>
              </a:ext>
            </a:extLst>
          </p:cNvPr>
          <p:cNvSpPr/>
          <p:nvPr/>
        </p:nvSpPr>
        <p:spPr>
          <a:xfrm>
            <a:off x="3743885" y="1145768"/>
            <a:ext cx="4704230" cy="4706164"/>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 name="TextBox 9">
            <a:extLst>
              <a:ext uri="{FF2B5EF4-FFF2-40B4-BE49-F238E27FC236}">
                <a16:creationId xmlns:a16="http://schemas.microsoft.com/office/drawing/2014/main" id="{C6050F6C-E7C3-9B4F-8571-8E76CBDD4F4E}"/>
              </a:ext>
            </a:extLst>
          </p:cNvPr>
          <p:cNvSpPr txBox="1"/>
          <p:nvPr/>
        </p:nvSpPr>
        <p:spPr>
          <a:xfrm>
            <a:off x="4872588" y="3874021"/>
            <a:ext cx="1223412" cy="92333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dirty="0">
                <a:solidFill>
                  <a:schemeClr val="tx1">
                    <a:lumMod val="85000"/>
                    <a:lumOff val="15000"/>
                  </a:schemeClr>
                </a:solidFill>
              </a:rPr>
              <a:t>50</a:t>
            </a:r>
            <a:r>
              <a:rPr lang="en-US" sz="3600" b="1" dirty="0">
                <a:solidFill>
                  <a:schemeClr val="tx1">
                    <a:lumMod val="85000"/>
                    <a:lumOff val="15000"/>
                  </a:schemeClr>
                </a:solidFill>
              </a:rPr>
              <a:t>%</a:t>
            </a:r>
            <a:endParaRPr lang="en-US" sz="5400" b="1" dirty="0">
              <a:solidFill>
                <a:schemeClr val="tx1">
                  <a:lumMod val="85000"/>
                  <a:lumOff val="15000"/>
                </a:schemeClr>
              </a:solidFill>
            </a:endParaRPr>
          </a:p>
        </p:txBody>
      </p:sp>
      <p:grpSp>
        <p:nvGrpSpPr>
          <p:cNvPr id="8" name="Group 7">
            <a:extLst>
              <a:ext uri="{FF2B5EF4-FFF2-40B4-BE49-F238E27FC236}">
                <a16:creationId xmlns:a16="http://schemas.microsoft.com/office/drawing/2014/main" id="{6771F981-B8E8-479B-BDD2-7A472AF8D0BB}"/>
              </a:ext>
            </a:extLst>
          </p:cNvPr>
          <p:cNvGrpSpPr/>
          <p:nvPr/>
        </p:nvGrpSpPr>
        <p:grpSpPr>
          <a:xfrm>
            <a:off x="340731" y="2060648"/>
            <a:ext cx="2926080" cy="2736703"/>
            <a:chOff x="332936" y="2627766"/>
            <a:chExt cx="2926080" cy="2736703"/>
          </a:xfrm>
        </p:grpSpPr>
        <p:sp>
          <p:nvSpPr>
            <p:cNvPr id="9" name="TextBox 8">
              <a:extLst>
                <a:ext uri="{FF2B5EF4-FFF2-40B4-BE49-F238E27FC236}">
                  <a16:creationId xmlns:a16="http://schemas.microsoft.com/office/drawing/2014/main" id="{66515D0D-D278-41C2-8F35-69EC7770E7B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0" name="TextBox 9">
              <a:extLst>
                <a:ext uri="{FF2B5EF4-FFF2-40B4-BE49-F238E27FC236}">
                  <a16:creationId xmlns:a16="http://schemas.microsoft.com/office/drawing/2014/main" id="{FC3A745E-6C48-4477-A18B-0C218FF93BA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240895F1-FBDF-468F-9345-7989A28A5DB2}"/>
              </a:ext>
            </a:extLst>
          </p:cNvPr>
          <p:cNvGrpSpPr/>
          <p:nvPr/>
        </p:nvGrpSpPr>
        <p:grpSpPr>
          <a:xfrm>
            <a:off x="8925189" y="2060648"/>
            <a:ext cx="2926080" cy="2736703"/>
            <a:chOff x="332936" y="2627766"/>
            <a:chExt cx="2926080" cy="2736703"/>
          </a:xfrm>
        </p:grpSpPr>
        <p:sp>
          <p:nvSpPr>
            <p:cNvPr id="12" name="TextBox 11">
              <a:extLst>
                <a:ext uri="{FF2B5EF4-FFF2-40B4-BE49-F238E27FC236}">
                  <a16:creationId xmlns:a16="http://schemas.microsoft.com/office/drawing/2014/main" id="{C7A70A40-7A32-4883-86A7-0C736B066BB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3" name="TextBox 12">
              <a:extLst>
                <a:ext uri="{FF2B5EF4-FFF2-40B4-BE49-F238E27FC236}">
                  <a16:creationId xmlns:a16="http://schemas.microsoft.com/office/drawing/2014/main" id="{DDA58351-07C2-4927-B78A-90F2A91BAA5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8622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480</Words>
  <Application>Microsoft Office PowerPoint</Application>
  <PresentationFormat>Widescreen</PresentationFormat>
  <Paragraphs>31</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Fuel Pump Chart – Slide Template</vt:lpstr>
      <vt:lpstr>Fuel Pump Chart – Slide Template</vt:lpstr>
      <vt:lpstr>Fuel Pump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 Pump Chart</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2022-03-16T18:25:50Z</dcterms:modified>
  <cp:category>Charts &amp; Diagrams</cp:category>
</cp:coreProperties>
</file>