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2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7" d="100"/>
          <a:sy n="127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Full-Width Block Process – Slide Template</a:t>
            </a:r>
          </a:p>
        </p:txBody>
      </p: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E5E5FDB9-3C02-4998-868E-63A579520B77}"/>
              </a:ext>
            </a:extLst>
          </p:cNvPr>
          <p:cNvSpPr/>
          <p:nvPr/>
        </p:nvSpPr>
        <p:spPr>
          <a:xfrm>
            <a:off x="7425381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FD9441BA-21F9-46FF-84B3-31DB1D0037F7}"/>
              </a:ext>
            </a:extLst>
          </p:cNvPr>
          <p:cNvSpPr/>
          <p:nvPr/>
        </p:nvSpPr>
        <p:spPr>
          <a:xfrm>
            <a:off x="7425381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714D7B72-A428-48D7-A469-22AC65FA816C}"/>
              </a:ext>
            </a:extLst>
          </p:cNvPr>
          <p:cNvSpPr/>
          <p:nvPr/>
        </p:nvSpPr>
        <p:spPr>
          <a:xfrm>
            <a:off x="7425381" y="2586686"/>
            <a:ext cx="1597303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2" name="Freeform: Shape 241">
            <a:extLst>
              <a:ext uri="{FF2B5EF4-FFF2-40B4-BE49-F238E27FC236}">
                <a16:creationId xmlns:a16="http://schemas.microsoft.com/office/drawing/2014/main" id="{2ADE27E9-069A-4A2D-AC1C-9452E006D105}"/>
              </a:ext>
            </a:extLst>
          </p:cNvPr>
          <p:cNvSpPr/>
          <p:nvPr/>
        </p:nvSpPr>
        <p:spPr>
          <a:xfrm>
            <a:off x="7425381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4" name="Freeform: Shape 223">
            <a:extLst>
              <a:ext uri="{FF2B5EF4-FFF2-40B4-BE49-F238E27FC236}">
                <a16:creationId xmlns:a16="http://schemas.microsoft.com/office/drawing/2014/main" id="{C65D8BBC-0E3C-451E-B3C5-4EF3A4D75CA0}"/>
              </a:ext>
            </a:extLst>
          </p:cNvPr>
          <p:cNvSpPr/>
          <p:nvPr/>
        </p:nvSpPr>
        <p:spPr>
          <a:xfrm>
            <a:off x="5959504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EC05B893-99AE-4087-9B71-76A70D4A1922}"/>
              </a:ext>
            </a:extLst>
          </p:cNvPr>
          <p:cNvSpPr/>
          <p:nvPr/>
        </p:nvSpPr>
        <p:spPr>
          <a:xfrm>
            <a:off x="5959504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98833AD6-B473-454A-819B-20B5E5E241A3}"/>
              </a:ext>
            </a:extLst>
          </p:cNvPr>
          <p:cNvSpPr/>
          <p:nvPr/>
        </p:nvSpPr>
        <p:spPr>
          <a:xfrm>
            <a:off x="5959505" y="2586686"/>
            <a:ext cx="1597299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D42524C2-36F5-4122-ADFA-E338F6A727DF}"/>
              </a:ext>
            </a:extLst>
          </p:cNvPr>
          <p:cNvSpPr/>
          <p:nvPr/>
        </p:nvSpPr>
        <p:spPr>
          <a:xfrm>
            <a:off x="5959504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8266D5AC-44BF-4E6D-BAE6-F1FB44BF15CA}"/>
              </a:ext>
            </a:extLst>
          </p:cNvPr>
          <p:cNvSpPr/>
          <p:nvPr/>
        </p:nvSpPr>
        <p:spPr>
          <a:xfrm>
            <a:off x="4468352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2" name="Shape">
            <a:extLst>
              <a:ext uri="{FF2B5EF4-FFF2-40B4-BE49-F238E27FC236}">
                <a16:creationId xmlns:a16="http://schemas.microsoft.com/office/drawing/2014/main" id="{738980F0-EDCF-4ABF-82B2-5A717B76D784}"/>
              </a:ext>
            </a:extLst>
          </p:cNvPr>
          <p:cNvSpPr/>
          <p:nvPr/>
        </p:nvSpPr>
        <p:spPr>
          <a:xfrm>
            <a:off x="4468352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3" name="Shape">
            <a:extLst>
              <a:ext uri="{FF2B5EF4-FFF2-40B4-BE49-F238E27FC236}">
                <a16:creationId xmlns:a16="http://schemas.microsoft.com/office/drawing/2014/main" id="{84A5B9DC-F44F-47BB-BD1B-330E889A6278}"/>
              </a:ext>
            </a:extLst>
          </p:cNvPr>
          <p:cNvSpPr/>
          <p:nvPr/>
        </p:nvSpPr>
        <p:spPr>
          <a:xfrm>
            <a:off x="4468353" y="2586686"/>
            <a:ext cx="1597303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8E6F521F-22EE-4E43-B0F2-BC66D84649AA}"/>
              </a:ext>
            </a:extLst>
          </p:cNvPr>
          <p:cNvSpPr/>
          <p:nvPr/>
        </p:nvSpPr>
        <p:spPr>
          <a:xfrm>
            <a:off x="4468352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C7912C84-60D0-40FD-831F-E0EFB9FE07E9}"/>
              </a:ext>
            </a:extLst>
          </p:cNvPr>
          <p:cNvSpPr/>
          <p:nvPr/>
        </p:nvSpPr>
        <p:spPr>
          <a:xfrm>
            <a:off x="2957029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6" name="Shape">
            <a:extLst>
              <a:ext uri="{FF2B5EF4-FFF2-40B4-BE49-F238E27FC236}">
                <a16:creationId xmlns:a16="http://schemas.microsoft.com/office/drawing/2014/main" id="{EF7EEF74-EEA5-461F-B208-C133A37E8022}"/>
              </a:ext>
            </a:extLst>
          </p:cNvPr>
          <p:cNvSpPr/>
          <p:nvPr/>
        </p:nvSpPr>
        <p:spPr>
          <a:xfrm>
            <a:off x="2957029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7" name="Shape">
            <a:extLst>
              <a:ext uri="{FF2B5EF4-FFF2-40B4-BE49-F238E27FC236}">
                <a16:creationId xmlns:a16="http://schemas.microsoft.com/office/drawing/2014/main" id="{9E6105D9-A2B2-47B1-B8BE-84847C87BF71}"/>
              </a:ext>
            </a:extLst>
          </p:cNvPr>
          <p:cNvSpPr/>
          <p:nvPr/>
        </p:nvSpPr>
        <p:spPr>
          <a:xfrm>
            <a:off x="2957029" y="2586686"/>
            <a:ext cx="1597303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538FAF61-CDD7-4D08-8A4E-7D04766BD006}"/>
              </a:ext>
            </a:extLst>
          </p:cNvPr>
          <p:cNvSpPr/>
          <p:nvPr/>
        </p:nvSpPr>
        <p:spPr>
          <a:xfrm>
            <a:off x="2957029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970EB410-BFE9-4BE5-989D-E7AA2DD7F070}"/>
              </a:ext>
            </a:extLst>
          </p:cNvPr>
          <p:cNvSpPr/>
          <p:nvPr/>
        </p:nvSpPr>
        <p:spPr>
          <a:xfrm>
            <a:off x="1491152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0" name="Shape">
            <a:extLst>
              <a:ext uri="{FF2B5EF4-FFF2-40B4-BE49-F238E27FC236}">
                <a16:creationId xmlns:a16="http://schemas.microsoft.com/office/drawing/2014/main" id="{772DA3C3-AD78-482D-8C00-41C46167C484}"/>
              </a:ext>
            </a:extLst>
          </p:cNvPr>
          <p:cNvSpPr/>
          <p:nvPr/>
        </p:nvSpPr>
        <p:spPr>
          <a:xfrm>
            <a:off x="1491152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1" name="Shape">
            <a:extLst>
              <a:ext uri="{FF2B5EF4-FFF2-40B4-BE49-F238E27FC236}">
                <a16:creationId xmlns:a16="http://schemas.microsoft.com/office/drawing/2014/main" id="{1B99C6F0-4C65-462C-BEB1-A7C16084CF76}"/>
              </a:ext>
            </a:extLst>
          </p:cNvPr>
          <p:cNvSpPr/>
          <p:nvPr/>
        </p:nvSpPr>
        <p:spPr>
          <a:xfrm>
            <a:off x="1491153" y="2586686"/>
            <a:ext cx="1597299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8" name="Freeform: Shape 237">
            <a:extLst>
              <a:ext uri="{FF2B5EF4-FFF2-40B4-BE49-F238E27FC236}">
                <a16:creationId xmlns:a16="http://schemas.microsoft.com/office/drawing/2014/main" id="{3672DACA-6076-4950-A774-26C0B9ACA534}"/>
              </a:ext>
            </a:extLst>
          </p:cNvPr>
          <p:cNvSpPr/>
          <p:nvPr/>
        </p:nvSpPr>
        <p:spPr>
          <a:xfrm>
            <a:off x="1491152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BAC5BF48-56C2-4E73-844A-7242AF30F9FC}"/>
              </a:ext>
            </a:extLst>
          </p:cNvPr>
          <p:cNvSpPr/>
          <p:nvPr/>
        </p:nvSpPr>
        <p:spPr>
          <a:xfrm>
            <a:off x="0" y="3496543"/>
            <a:ext cx="1718619" cy="2809367"/>
          </a:xfrm>
          <a:custGeom>
            <a:avLst/>
            <a:gdLst>
              <a:gd name="connsiteX0" fmla="*/ 1544211 w 1718619"/>
              <a:gd name="connsiteY0" fmla="*/ 0 h 2809367"/>
              <a:gd name="connsiteX1" fmla="*/ 1718619 w 1718619"/>
              <a:gd name="connsiteY1" fmla="*/ 174372 h 2809367"/>
              <a:gd name="connsiteX2" fmla="*/ 1718619 w 1718619"/>
              <a:gd name="connsiteY2" fmla="*/ 893598 h 2809367"/>
              <a:gd name="connsiteX3" fmla="*/ 1718619 w 1718619"/>
              <a:gd name="connsiteY3" fmla="*/ 2090141 h 2809367"/>
              <a:gd name="connsiteX4" fmla="*/ 1718619 w 1718619"/>
              <a:gd name="connsiteY4" fmla="*/ 2809367 h 2809367"/>
              <a:gd name="connsiteX5" fmla="*/ 0 w 1718619"/>
              <a:gd name="connsiteY5" fmla="*/ 2809367 h 2809367"/>
              <a:gd name="connsiteX6" fmla="*/ 0 w 1718619"/>
              <a:gd name="connsiteY6" fmla="*/ 2090141 h 2809367"/>
              <a:gd name="connsiteX7" fmla="*/ 0 w 1718619"/>
              <a:gd name="connsiteY7" fmla="*/ 1275242 h 2809367"/>
              <a:gd name="connsiteX8" fmla="*/ 0 w 1718619"/>
              <a:gd name="connsiteY8" fmla="*/ 1014942 h 2809367"/>
              <a:gd name="connsiteX9" fmla="*/ 0 w 1718619"/>
              <a:gd name="connsiteY9" fmla="*/ 556016 h 2809367"/>
              <a:gd name="connsiteX10" fmla="*/ 0 w 1718619"/>
              <a:gd name="connsiteY10" fmla="*/ 295716 h 28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8619" h="2809367">
                <a:moveTo>
                  <a:pt x="1544211" y="0"/>
                </a:moveTo>
                <a:lnTo>
                  <a:pt x="1718619" y="174372"/>
                </a:lnTo>
                <a:lnTo>
                  <a:pt x="1718619" y="893598"/>
                </a:lnTo>
                <a:lnTo>
                  <a:pt x="1718619" y="2090141"/>
                </a:lnTo>
                <a:lnTo>
                  <a:pt x="1718619" y="2809367"/>
                </a:lnTo>
                <a:lnTo>
                  <a:pt x="0" y="2809367"/>
                </a:lnTo>
                <a:lnTo>
                  <a:pt x="0" y="2090141"/>
                </a:lnTo>
                <a:lnTo>
                  <a:pt x="0" y="1275242"/>
                </a:lnTo>
                <a:lnTo>
                  <a:pt x="0" y="1014942"/>
                </a:lnTo>
                <a:lnTo>
                  <a:pt x="0" y="556016"/>
                </a:lnTo>
                <a:lnTo>
                  <a:pt x="0" y="295716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4" name="Shape">
            <a:extLst>
              <a:ext uri="{FF2B5EF4-FFF2-40B4-BE49-F238E27FC236}">
                <a16:creationId xmlns:a16="http://schemas.microsoft.com/office/drawing/2014/main" id="{CCF7BD79-96DC-40AB-BEA8-0D1F74BBCD9B}"/>
              </a:ext>
            </a:extLst>
          </p:cNvPr>
          <p:cNvSpPr/>
          <p:nvPr/>
        </p:nvSpPr>
        <p:spPr>
          <a:xfrm>
            <a:off x="0" y="3496543"/>
            <a:ext cx="1718619" cy="56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5" name="Shape">
            <a:extLst>
              <a:ext uri="{FF2B5EF4-FFF2-40B4-BE49-F238E27FC236}">
                <a16:creationId xmlns:a16="http://schemas.microsoft.com/office/drawing/2014/main" id="{6C8CDF86-F584-42FC-ADEB-4481381B9AD9}"/>
              </a:ext>
            </a:extLst>
          </p:cNvPr>
          <p:cNvSpPr/>
          <p:nvPr/>
        </p:nvSpPr>
        <p:spPr>
          <a:xfrm>
            <a:off x="0" y="2586686"/>
            <a:ext cx="1597303" cy="141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E71B85A0-B183-4B83-8D33-A11ED58E18FC}"/>
              </a:ext>
            </a:extLst>
          </p:cNvPr>
          <p:cNvSpPr/>
          <p:nvPr/>
        </p:nvSpPr>
        <p:spPr>
          <a:xfrm>
            <a:off x="0" y="1309225"/>
            <a:ext cx="1718619" cy="1876452"/>
          </a:xfrm>
          <a:custGeom>
            <a:avLst/>
            <a:gdLst>
              <a:gd name="connsiteX0" fmla="*/ 0 w 1718619"/>
              <a:gd name="connsiteY0" fmla="*/ 0 h 1876452"/>
              <a:gd name="connsiteX1" fmla="*/ 1718619 w 1718619"/>
              <a:gd name="connsiteY1" fmla="*/ 0 h 1876452"/>
              <a:gd name="connsiteX2" fmla="*/ 1718619 w 1718619"/>
              <a:gd name="connsiteY2" fmla="*/ 342334 h 1876452"/>
              <a:gd name="connsiteX3" fmla="*/ 1718619 w 1718619"/>
              <a:gd name="connsiteY3" fmla="*/ 1149949 h 1876452"/>
              <a:gd name="connsiteX4" fmla="*/ 1718619 w 1718619"/>
              <a:gd name="connsiteY4" fmla="*/ 1492283 h 1876452"/>
              <a:gd name="connsiteX5" fmla="*/ 0 w 1718619"/>
              <a:gd name="connsiteY5" fmla="*/ 1876452 h 1876452"/>
              <a:gd name="connsiteX6" fmla="*/ 0 w 1718619"/>
              <a:gd name="connsiteY6" fmla="*/ 1534118 h 1876452"/>
              <a:gd name="connsiteX7" fmla="*/ 0 w 1718619"/>
              <a:gd name="connsiteY7" fmla="*/ 342334 h 18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619" h="1876452">
                <a:moveTo>
                  <a:pt x="0" y="0"/>
                </a:moveTo>
                <a:lnTo>
                  <a:pt x="1718619" y="0"/>
                </a:lnTo>
                <a:lnTo>
                  <a:pt x="1718619" y="342334"/>
                </a:lnTo>
                <a:lnTo>
                  <a:pt x="1718619" y="1149949"/>
                </a:lnTo>
                <a:lnTo>
                  <a:pt x="1718619" y="1492283"/>
                </a:lnTo>
                <a:lnTo>
                  <a:pt x="0" y="1876452"/>
                </a:lnTo>
                <a:lnTo>
                  <a:pt x="0" y="1534118"/>
                </a:lnTo>
                <a:lnTo>
                  <a:pt x="0" y="342334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261C5-8B2B-42DC-84E3-A5C0F6DA6E47}"/>
              </a:ext>
            </a:extLst>
          </p:cNvPr>
          <p:cNvGrpSpPr/>
          <p:nvPr/>
        </p:nvGrpSpPr>
        <p:grpSpPr>
          <a:xfrm>
            <a:off x="1906711" y="1815071"/>
            <a:ext cx="1051560" cy="1013781"/>
            <a:chOff x="1906711" y="1815071"/>
            <a:chExt cx="1051560" cy="1013781"/>
          </a:xfrm>
        </p:grpSpPr>
        <p:sp>
          <p:nvSpPr>
            <p:cNvPr id="168" name="TextBox 60">
              <a:extLst>
                <a:ext uri="{FF2B5EF4-FFF2-40B4-BE49-F238E27FC236}">
                  <a16:creationId xmlns:a16="http://schemas.microsoft.com/office/drawing/2014/main" id="{EAC13D46-77AF-4AC8-8F45-A3B3A1BA3163}"/>
                </a:ext>
              </a:extLst>
            </p:cNvPr>
            <p:cNvSpPr txBox="1"/>
            <p:nvPr/>
          </p:nvSpPr>
          <p:spPr>
            <a:xfrm>
              <a:off x="1906711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69" name="TextBox 61">
              <a:extLst>
                <a:ext uri="{FF2B5EF4-FFF2-40B4-BE49-F238E27FC236}">
                  <a16:creationId xmlns:a16="http://schemas.microsoft.com/office/drawing/2014/main" id="{F187295E-B355-497A-9786-BCED2863D872}"/>
                </a:ext>
              </a:extLst>
            </p:cNvPr>
            <p:cNvSpPr txBox="1"/>
            <p:nvPr/>
          </p:nvSpPr>
          <p:spPr>
            <a:xfrm>
              <a:off x="1906711" y="2120966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421829-DF7F-468B-9C37-F4500A7FB136}"/>
              </a:ext>
            </a:extLst>
          </p:cNvPr>
          <p:cNvGrpSpPr/>
          <p:nvPr/>
        </p:nvGrpSpPr>
        <p:grpSpPr>
          <a:xfrm>
            <a:off x="3395876" y="1815071"/>
            <a:ext cx="1051560" cy="1013781"/>
            <a:chOff x="3395876" y="1815071"/>
            <a:chExt cx="1051560" cy="1013781"/>
          </a:xfrm>
        </p:grpSpPr>
        <p:sp>
          <p:nvSpPr>
            <p:cNvPr id="171" name="TextBox 63">
              <a:extLst>
                <a:ext uri="{FF2B5EF4-FFF2-40B4-BE49-F238E27FC236}">
                  <a16:creationId xmlns:a16="http://schemas.microsoft.com/office/drawing/2014/main" id="{2C9193C8-0627-4EC0-A3B3-BE3153A78553}"/>
                </a:ext>
              </a:extLst>
            </p:cNvPr>
            <p:cNvSpPr txBox="1"/>
            <p:nvPr/>
          </p:nvSpPr>
          <p:spPr>
            <a:xfrm>
              <a:off x="3395876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72" name="TextBox 64">
              <a:extLst>
                <a:ext uri="{FF2B5EF4-FFF2-40B4-BE49-F238E27FC236}">
                  <a16:creationId xmlns:a16="http://schemas.microsoft.com/office/drawing/2014/main" id="{FCEB681A-59E6-4E09-AFC5-434D0777DEE3}"/>
                </a:ext>
              </a:extLst>
            </p:cNvPr>
            <p:cNvSpPr txBox="1"/>
            <p:nvPr/>
          </p:nvSpPr>
          <p:spPr>
            <a:xfrm>
              <a:off x="3395876" y="2120966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38E960-194B-4B15-9296-11E9E9D91C3E}"/>
              </a:ext>
            </a:extLst>
          </p:cNvPr>
          <p:cNvGrpSpPr/>
          <p:nvPr/>
        </p:nvGrpSpPr>
        <p:grpSpPr>
          <a:xfrm>
            <a:off x="4836056" y="1815071"/>
            <a:ext cx="1051560" cy="1013781"/>
            <a:chOff x="4836056" y="1815071"/>
            <a:chExt cx="1051560" cy="1013781"/>
          </a:xfrm>
        </p:grpSpPr>
        <p:sp>
          <p:nvSpPr>
            <p:cNvPr id="174" name="TextBox 66">
              <a:extLst>
                <a:ext uri="{FF2B5EF4-FFF2-40B4-BE49-F238E27FC236}">
                  <a16:creationId xmlns:a16="http://schemas.microsoft.com/office/drawing/2014/main" id="{882BFBCA-C57C-41B8-9D20-D7F937BAF56D}"/>
                </a:ext>
              </a:extLst>
            </p:cNvPr>
            <p:cNvSpPr txBox="1"/>
            <p:nvPr/>
          </p:nvSpPr>
          <p:spPr>
            <a:xfrm>
              <a:off x="4836056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75" name="TextBox 67">
              <a:extLst>
                <a:ext uri="{FF2B5EF4-FFF2-40B4-BE49-F238E27FC236}">
                  <a16:creationId xmlns:a16="http://schemas.microsoft.com/office/drawing/2014/main" id="{33C9B9D6-018D-4644-BCCA-EF22BD3160F9}"/>
                </a:ext>
              </a:extLst>
            </p:cNvPr>
            <p:cNvSpPr txBox="1"/>
            <p:nvPr/>
          </p:nvSpPr>
          <p:spPr>
            <a:xfrm>
              <a:off x="4836056" y="2120966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61953C-D6E0-42DD-A34E-1890E5D00B04}"/>
              </a:ext>
            </a:extLst>
          </p:cNvPr>
          <p:cNvGrpSpPr/>
          <p:nvPr/>
        </p:nvGrpSpPr>
        <p:grpSpPr>
          <a:xfrm>
            <a:off x="6364410" y="1815071"/>
            <a:ext cx="1051560" cy="1013781"/>
            <a:chOff x="6364410" y="1815071"/>
            <a:chExt cx="1051560" cy="1013781"/>
          </a:xfrm>
        </p:grpSpPr>
        <p:sp>
          <p:nvSpPr>
            <p:cNvPr id="177" name="TextBox 69">
              <a:extLst>
                <a:ext uri="{FF2B5EF4-FFF2-40B4-BE49-F238E27FC236}">
                  <a16:creationId xmlns:a16="http://schemas.microsoft.com/office/drawing/2014/main" id="{639479E0-0A78-467C-BEFA-2246C3759CC1}"/>
                </a:ext>
              </a:extLst>
            </p:cNvPr>
            <p:cNvSpPr txBox="1"/>
            <p:nvPr/>
          </p:nvSpPr>
          <p:spPr>
            <a:xfrm>
              <a:off x="6364410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78" name="TextBox 70">
              <a:extLst>
                <a:ext uri="{FF2B5EF4-FFF2-40B4-BE49-F238E27FC236}">
                  <a16:creationId xmlns:a16="http://schemas.microsoft.com/office/drawing/2014/main" id="{F058443F-936A-4D51-A75C-04C378B03E9C}"/>
                </a:ext>
              </a:extLst>
            </p:cNvPr>
            <p:cNvSpPr txBox="1"/>
            <p:nvPr/>
          </p:nvSpPr>
          <p:spPr>
            <a:xfrm>
              <a:off x="6364410" y="2120966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4B215B2-96EC-4D34-BEA3-B16D669CEEB4}"/>
              </a:ext>
            </a:extLst>
          </p:cNvPr>
          <p:cNvGrpSpPr/>
          <p:nvPr/>
        </p:nvGrpSpPr>
        <p:grpSpPr>
          <a:xfrm>
            <a:off x="7804590" y="1815071"/>
            <a:ext cx="1051560" cy="1013781"/>
            <a:chOff x="7804590" y="1815071"/>
            <a:chExt cx="1051560" cy="1013781"/>
          </a:xfrm>
        </p:grpSpPr>
        <p:sp>
          <p:nvSpPr>
            <p:cNvPr id="180" name="TextBox 72">
              <a:extLst>
                <a:ext uri="{FF2B5EF4-FFF2-40B4-BE49-F238E27FC236}">
                  <a16:creationId xmlns:a16="http://schemas.microsoft.com/office/drawing/2014/main" id="{04416A6D-1E6E-44AC-B272-528306DD3F21}"/>
                </a:ext>
              </a:extLst>
            </p:cNvPr>
            <p:cNvSpPr txBox="1"/>
            <p:nvPr/>
          </p:nvSpPr>
          <p:spPr>
            <a:xfrm>
              <a:off x="7804590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81" name="TextBox 73">
              <a:extLst>
                <a:ext uri="{FF2B5EF4-FFF2-40B4-BE49-F238E27FC236}">
                  <a16:creationId xmlns:a16="http://schemas.microsoft.com/office/drawing/2014/main" id="{ED7A3C64-CC39-47E2-BCD6-150E4087755C}"/>
                </a:ext>
              </a:extLst>
            </p:cNvPr>
            <p:cNvSpPr txBox="1"/>
            <p:nvPr/>
          </p:nvSpPr>
          <p:spPr>
            <a:xfrm>
              <a:off x="7804590" y="2120966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3106D7F-8478-4191-A3DE-E04E27776E0B}"/>
              </a:ext>
            </a:extLst>
          </p:cNvPr>
          <p:cNvGrpSpPr/>
          <p:nvPr/>
        </p:nvGrpSpPr>
        <p:grpSpPr>
          <a:xfrm>
            <a:off x="381440" y="1815071"/>
            <a:ext cx="1051560" cy="1013782"/>
            <a:chOff x="381440" y="1815071"/>
            <a:chExt cx="1051560" cy="1013782"/>
          </a:xfrm>
        </p:grpSpPr>
        <p:sp>
          <p:nvSpPr>
            <p:cNvPr id="182" name="TextBox 75">
              <a:extLst>
                <a:ext uri="{FF2B5EF4-FFF2-40B4-BE49-F238E27FC236}">
                  <a16:creationId xmlns:a16="http://schemas.microsoft.com/office/drawing/2014/main" id="{378F4E9C-EE2E-4E76-A557-E93686AA4A75}"/>
                </a:ext>
              </a:extLst>
            </p:cNvPr>
            <p:cNvSpPr txBox="1"/>
            <p:nvPr/>
          </p:nvSpPr>
          <p:spPr>
            <a:xfrm>
              <a:off x="381440" y="1815071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83" name="TextBox 76">
              <a:extLst>
                <a:ext uri="{FF2B5EF4-FFF2-40B4-BE49-F238E27FC236}">
                  <a16:creationId xmlns:a16="http://schemas.microsoft.com/office/drawing/2014/main" id="{12A23CF5-FC2B-4521-9E5A-940550C49C6B}"/>
                </a:ext>
              </a:extLst>
            </p:cNvPr>
            <p:cNvSpPr txBox="1"/>
            <p:nvPr/>
          </p:nvSpPr>
          <p:spPr>
            <a:xfrm>
              <a:off x="381440" y="2120967"/>
              <a:ext cx="1051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84" name="Graphic 77" descr="Bar graph with upward trend with solid fill">
            <a:extLst>
              <a:ext uri="{FF2B5EF4-FFF2-40B4-BE49-F238E27FC236}">
                <a16:creationId xmlns:a16="http://schemas.microsoft.com/office/drawing/2014/main" id="{E8DFC0FE-A9BA-487A-852C-F14F24714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1980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5" name="Graphic 78" descr="Bullseye with solid fill">
            <a:extLst>
              <a:ext uri="{FF2B5EF4-FFF2-40B4-BE49-F238E27FC236}">
                <a16:creationId xmlns:a16="http://schemas.microsoft.com/office/drawing/2014/main" id="{1318ABAB-E3C0-4023-8510-89BFAC5D6D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0957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6" name="Graphic 79" descr="Database with solid fill">
            <a:extLst>
              <a:ext uri="{FF2B5EF4-FFF2-40B4-BE49-F238E27FC236}">
                <a16:creationId xmlns:a16="http://schemas.microsoft.com/office/drawing/2014/main" id="{252F8791-2E0C-48A3-B11E-E7A48BBB44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6872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7" name="Graphic 80" descr="Gears with solid fill">
            <a:extLst>
              <a:ext uri="{FF2B5EF4-FFF2-40B4-BE49-F238E27FC236}">
                <a16:creationId xmlns:a16="http://schemas.microsoft.com/office/drawing/2014/main" id="{90E9A6E4-06AF-4F66-ADD9-3AAE5846A5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99936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8" name="Graphic 81" descr="Lights On with solid fill">
            <a:extLst>
              <a:ext uri="{FF2B5EF4-FFF2-40B4-BE49-F238E27FC236}">
                <a16:creationId xmlns:a16="http://schemas.microsoft.com/office/drawing/2014/main" id="{DEF8D1EF-6D63-475C-BDBA-F15719C031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18915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9" name="Graphic 82" descr="Stopwatch 66% with solid fill">
            <a:extLst>
              <a:ext uri="{FF2B5EF4-FFF2-40B4-BE49-F238E27FC236}">
                <a16:creationId xmlns:a16="http://schemas.microsoft.com/office/drawing/2014/main" id="{632E3BBF-37A3-4D75-8FD7-07D6FB9F2C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37894" y="3107154"/>
            <a:ext cx="414765" cy="4147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0" name="TextBox 2">
            <a:extLst>
              <a:ext uri="{FF2B5EF4-FFF2-40B4-BE49-F238E27FC236}">
                <a16:creationId xmlns:a16="http://schemas.microsoft.com/office/drawing/2014/main" id="{F0B6F5BF-6BE0-43A1-9831-DE48D7267525}"/>
              </a:ext>
            </a:extLst>
          </p:cNvPr>
          <p:cNvSpPr txBox="1"/>
          <p:nvPr/>
        </p:nvSpPr>
        <p:spPr>
          <a:xfrm>
            <a:off x="381440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01</a:t>
            </a:r>
          </a:p>
        </p:txBody>
      </p:sp>
      <p:sp>
        <p:nvSpPr>
          <p:cNvPr id="191" name="TextBox 83">
            <a:extLst>
              <a:ext uri="{FF2B5EF4-FFF2-40B4-BE49-F238E27FC236}">
                <a16:creationId xmlns:a16="http://schemas.microsoft.com/office/drawing/2014/main" id="{B7B18B52-1985-4521-A2A8-DA380B247E70}"/>
              </a:ext>
            </a:extLst>
          </p:cNvPr>
          <p:cNvSpPr txBox="1"/>
          <p:nvPr/>
        </p:nvSpPr>
        <p:spPr>
          <a:xfrm>
            <a:off x="1866516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32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02</a:t>
            </a:r>
          </a:p>
        </p:txBody>
      </p:sp>
      <p:sp>
        <p:nvSpPr>
          <p:cNvPr id="192" name="TextBox 84">
            <a:extLst>
              <a:ext uri="{FF2B5EF4-FFF2-40B4-BE49-F238E27FC236}">
                <a16:creationId xmlns:a16="http://schemas.microsoft.com/office/drawing/2014/main" id="{58C3C759-83F8-4F1B-B3CD-8BD82FBAA930}"/>
              </a:ext>
            </a:extLst>
          </p:cNvPr>
          <p:cNvSpPr txBox="1"/>
          <p:nvPr/>
        </p:nvSpPr>
        <p:spPr>
          <a:xfrm>
            <a:off x="3351593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03</a:t>
            </a:r>
          </a:p>
        </p:txBody>
      </p:sp>
      <p:sp>
        <p:nvSpPr>
          <p:cNvPr id="193" name="TextBox 85">
            <a:extLst>
              <a:ext uri="{FF2B5EF4-FFF2-40B4-BE49-F238E27FC236}">
                <a16:creationId xmlns:a16="http://schemas.microsoft.com/office/drawing/2014/main" id="{44C5D93E-EE46-47BE-AE83-F4C14D977493}"/>
              </a:ext>
            </a:extLst>
          </p:cNvPr>
          <p:cNvSpPr txBox="1"/>
          <p:nvPr/>
        </p:nvSpPr>
        <p:spPr>
          <a:xfrm>
            <a:off x="4836669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04</a:t>
            </a:r>
          </a:p>
        </p:txBody>
      </p:sp>
      <p:sp>
        <p:nvSpPr>
          <p:cNvPr id="194" name="TextBox 86">
            <a:extLst>
              <a:ext uri="{FF2B5EF4-FFF2-40B4-BE49-F238E27FC236}">
                <a16:creationId xmlns:a16="http://schemas.microsoft.com/office/drawing/2014/main" id="{63BD8220-59AA-468F-A9DD-5177F2C5A549}"/>
              </a:ext>
            </a:extLst>
          </p:cNvPr>
          <p:cNvSpPr txBox="1"/>
          <p:nvPr/>
        </p:nvSpPr>
        <p:spPr>
          <a:xfrm>
            <a:off x="6321746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95" name="TextBox 87">
            <a:extLst>
              <a:ext uri="{FF2B5EF4-FFF2-40B4-BE49-F238E27FC236}">
                <a16:creationId xmlns:a16="http://schemas.microsoft.com/office/drawing/2014/main" id="{02F934AE-FC49-46C8-899B-F3018218B796}"/>
              </a:ext>
            </a:extLst>
          </p:cNvPr>
          <p:cNvSpPr txBox="1"/>
          <p:nvPr/>
        </p:nvSpPr>
        <p:spPr>
          <a:xfrm>
            <a:off x="7806821" y="318676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DBCF7A-F956-41FD-93A3-7E68725E8A89}"/>
              </a:ext>
            </a:extLst>
          </p:cNvPr>
          <p:cNvGrpSpPr/>
          <p:nvPr/>
        </p:nvGrpSpPr>
        <p:grpSpPr>
          <a:xfrm>
            <a:off x="1906711" y="4166386"/>
            <a:ext cx="1051560" cy="1167669"/>
            <a:chOff x="1906711" y="4166386"/>
            <a:chExt cx="1051560" cy="1167669"/>
          </a:xfrm>
        </p:grpSpPr>
        <p:sp>
          <p:nvSpPr>
            <p:cNvPr id="197" name="TextBox 89">
              <a:extLst>
                <a:ext uri="{FF2B5EF4-FFF2-40B4-BE49-F238E27FC236}">
                  <a16:creationId xmlns:a16="http://schemas.microsoft.com/office/drawing/2014/main" id="{411DF93D-41AB-4232-BB1A-49D73B9258E0}"/>
                </a:ext>
              </a:extLst>
            </p:cNvPr>
            <p:cNvSpPr txBox="1"/>
            <p:nvPr/>
          </p:nvSpPr>
          <p:spPr>
            <a:xfrm>
              <a:off x="1906711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98" name="TextBox 90">
              <a:extLst>
                <a:ext uri="{FF2B5EF4-FFF2-40B4-BE49-F238E27FC236}">
                  <a16:creationId xmlns:a16="http://schemas.microsoft.com/office/drawing/2014/main" id="{893824B3-10A4-4C40-A80B-C7F63D33D64D}"/>
                </a:ext>
              </a:extLst>
            </p:cNvPr>
            <p:cNvSpPr txBox="1"/>
            <p:nvPr/>
          </p:nvSpPr>
          <p:spPr>
            <a:xfrm>
              <a:off x="1906711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AC6465B-ED07-4009-AE3B-628B7CB97C6A}"/>
              </a:ext>
            </a:extLst>
          </p:cNvPr>
          <p:cNvGrpSpPr/>
          <p:nvPr/>
        </p:nvGrpSpPr>
        <p:grpSpPr>
          <a:xfrm>
            <a:off x="3395876" y="4166386"/>
            <a:ext cx="1051560" cy="1167669"/>
            <a:chOff x="3395876" y="4166386"/>
            <a:chExt cx="1051560" cy="1167669"/>
          </a:xfrm>
        </p:grpSpPr>
        <p:sp>
          <p:nvSpPr>
            <p:cNvPr id="200" name="TextBox 92">
              <a:extLst>
                <a:ext uri="{FF2B5EF4-FFF2-40B4-BE49-F238E27FC236}">
                  <a16:creationId xmlns:a16="http://schemas.microsoft.com/office/drawing/2014/main" id="{9C7036C4-1E17-4234-8BAE-64C17B2B4538}"/>
                </a:ext>
              </a:extLst>
            </p:cNvPr>
            <p:cNvSpPr txBox="1"/>
            <p:nvPr/>
          </p:nvSpPr>
          <p:spPr>
            <a:xfrm>
              <a:off x="3395876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01" name="TextBox 93">
              <a:extLst>
                <a:ext uri="{FF2B5EF4-FFF2-40B4-BE49-F238E27FC236}">
                  <a16:creationId xmlns:a16="http://schemas.microsoft.com/office/drawing/2014/main" id="{58743D18-A5C1-40E8-B718-DED576F43DDE}"/>
                </a:ext>
              </a:extLst>
            </p:cNvPr>
            <p:cNvSpPr txBox="1"/>
            <p:nvPr/>
          </p:nvSpPr>
          <p:spPr>
            <a:xfrm>
              <a:off x="3395876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3E77B4-57F8-4426-A595-8B51DC531F2D}"/>
              </a:ext>
            </a:extLst>
          </p:cNvPr>
          <p:cNvGrpSpPr/>
          <p:nvPr/>
        </p:nvGrpSpPr>
        <p:grpSpPr>
          <a:xfrm>
            <a:off x="4836056" y="4166386"/>
            <a:ext cx="1051560" cy="1167669"/>
            <a:chOff x="4836056" y="4166386"/>
            <a:chExt cx="1051560" cy="1167669"/>
          </a:xfrm>
        </p:grpSpPr>
        <p:sp>
          <p:nvSpPr>
            <p:cNvPr id="203" name="TextBox 95">
              <a:extLst>
                <a:ext uri="{FF2B5EF4-FFF2-40B4-BE49-F238E27FC236}">
                  <a16:creationId xmlns:a16="http://schemas.microsoft.com/office/drawing/2014/main" id="{1A1CBA3A-EFD4-45CC-9F54-463D03F676A9}"/>
                </a:ext>
              </a:extLst>
            </p:cNvPr>
            <p:cNvSpPr txBox="1"/>
            <p:nvPr/>
          </p:nvSpPr>
          <p:spPr>
            <a:xfrm>
              <a:off x="4836056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04" name="TextBox 96">
              <a:extLst>
                <a:ext uri="{FF2B5EF4-FFF2-40B4-BE49-F238E27FC236}">
                  <a16:creationId xmlns:a16="http://schemas.microsoft.com/office/drawing/2014/main" id="{B6406024-9D35-4F42-9849-11BE812D43A5}"/>
                </a:ext>
              </a:extLst>
            </p:cNvPr>
            <p:cNvSpPr txBox="1"/>
            <p:nvPr/>
          </p:nvSpPr>
          <p:spPr>
            <a:xfrm>
              <a:off x="4836056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F50F234-447A-4689-843E-823C045EA039}"/>
              </a:ext>
            </a:extLst>
          </p:cNvPr>
          <p:cNvGrpSpPr/>
          <p:nvPr/>
        </p:nvGrpSpPr>
        <p:grpSpPr>
          <a:xfrm>
            <a:off x="6364410" y="4166386"/>
            <a:ext cx="1051560" cy="1167669"/>
            <a:chOff x="6364410" y="4166386"/>
            <a:chExt cx="1051560" cy="1167669"/>
          </a:xfrm>
        </p:grpSpPr>
        <p:sp>
          <p:nvSpPr>
            <p:cNvPr id="206" name="TextBox 98">
              <a:extLst>
                <a:ext uri="{FF2B5EF4-FFF2-40B4-BE49-F238E27FC236}">
                  <a16:creationId xmlns:a16="http://schemas.microsoft.com/office/drawing/2014/main" id="{9606D2CB-1558-4C1C-9B35-80F01B1F17AF}"/>
                </a:ext>
              </a:extLst>
            </p:cNvPr>
            <p:cNvSpPr txBox="1"/>
            <p:nvPr/>
          </p:nvSpPr>
          <p:spPr>
            <a:xfrm>
              <a:off x="6364410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07" name="TextBox 99">
              <a:extLst>
                <a:ext uri="{FF2B5EF4-FFF2-40B4-BE49-F238E27FC236}">
                  <a16:creationId xmlns:a16="http://schemas.microsoft.com/office/drawing/2014/main" id="{F839D4BB-DBDB-4827-A4D8-0E55E72C7B3F}"/>
                </a:ext>
              </a:extLst>
            </p:cNvPr>
            <p:cNvSpPr txBox="1"/>
            <p:nvPr/>
          </p:nvSpPr>
          <p:spPr>
            <a:xfrm>
              <a:off x="6364410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99A375-0530-40C0-B13F-62CAD2111601}"/>
              </a:ext>
            </a:extLst>
          </p:cNvPr>
          <p:cNvGrpSpPr/>
          <p:nvPr/>
        </p:nvGrpSpPr>
        <p:grpSpPr>
          <a:xfrm>
            <a:off x="7804590" y="4166386"/>
            <a:ext cx="1051560" cy="1167669"/>
            <a:chOff x="7804590" y="4166386"/>
            <a:chExt cx="1051560" cy="1167669"/>
          </a:xfrm>
        </p:grpSpPr>
        <p:sp>
          <p:nvSpPr>
            <p:cNvPr id="209" name="TextBox 101">
              <a:extLst>
                <a:ext uri="{FF2B5EF4-FFF2-40B4-BE49-F238E27FC236}">
                  <a16:creationId xmlns:a16="http://schemas.microsoft.com/office/drawing/2014/main" id="{0A341500-10EA-4B2F-BF8C-0D5A5C6A430B}"/>
                </a:ext>
              </a:extLst>
            </p:cNvPr>
            <p:cNvSpPr txBox="1"/>
            <p:nvPr/>
          </p:nvSpPr>
          <p:spPr>
            <a:xfrm>
              <a:off x="7804590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10" name="TextBox 102">
              <a:extLst>
                <a:ext uri="{FF2B5EF4-FFF2-40B4-BE49-F238E27FC236}">
                  <a16:creationId xmlns:a16="http://schemas.microsoft.com/office/drawing/2014/main" id="{926D4239-3A1C-4B0C-AB3E-1E3ECF8D9A03}"/>
                </a:ext>
              </a:extLst>
            </p:cNvPr>
            <p:cNvSpPr txBox="1"/>
            <p:nvPr/>
          </p:nvSpPr>
          <p:spPr>
            <a:xfrm>
              <a:off x="7804590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BB7F3E5-9670-40CC-BDAC-B62F5CFBAC75}"/>
              </a:ext>
            </a:extLst>
          </p:cNvPr>
          <p:cNvGrpSpPr/>
          <p:nvPr/>
        </p:nvGrpSpPr>
        <p:grpSpPr>
          <a:xfrm>
            <a:off x="381440" y="4166386"/>
            <a:ext cx="1051560" cy="1167669"/>
            <a:chOff x="381440" y="4166386"/>
            <a:chExt cx="1051560" cy="1167669"/>
          </a:xfrm>
        </p:grpSpPr>
        <p:sp>
          <p:nvSpPr>
            <p:cNvPr id="211" name="TextBox 104">
              <a:extLst>
                <a:ext uri="{FF2B5EF4-FFF2-40B4-BE49-F238E27FC236}">
                  <a16:creationId xmlns:a16="http://schemas.microsoft.com/office/drawing/2014/main" id="{F25E0517-1B7D-422C-814D-A6BBF567A65B}"/>
                </a:ext>
              </a:extLst>
            </p:cNvPr>
            <p:cNvSpPr txBox="1"/>
            <p:nvPr/>
          </p:nvSpPr>
          <p:spPr>
            <a:xfrm>
              <a:off x="381440" y="4166386"/>
              <a:ext cx="105156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12" name="TextBox 105">
              <a:extLst>
                <a:ext uri="{FF2B5EF4-FFF2-40B4-BE49-F238E27FC236}">
                  <a16:creationId xmlns:a16="http://schemas.microsoft.com/office/drawing/2014/main" id="{20D0BC44-9FF4-4567-A822-A5D95CD7C9E5}"/>
                </a:ext>
              </a:extLst>
            </p:cNvPr>
            <p:cNvSpPr txBox="1"/>
            <p:nvPr/>
          </p:nvSpPr>
          <p:spPr>
            <a:xfrm>
              <a:off x="381440" y="4472281"/>
              <a:ext cx="1050318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252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Full-Width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Full-Width Block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2022-02-01T17:27:20Z</dcterms:modified>
  <cp:category>Charts &amp; Diagrams;Text &amp; Tables</cp:category>
</cp:coreProperties>
</file>