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52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4" d="100"/>
          <a:sy n="124" d="100"/>
        </p:scale>
        <p:origin x="8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Full-Width Block Process – Slide Template</a:t>
            </a: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93FAA7A2-C563-47F4-8CB9-F17E2100B8C3}"/>
              </a:ext>
            </a:extLst>
          </p:cNvPr>
          <p:cNvSpPr/>
          <p:nvPr/>
        </p:nvSpPr>
        <p:spPr>
          <a:xfrm>
            <a:off x="9900508" y="3519056"/>
            <a:ext cx="2291492" cy="2786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08" y="0"/>
                </a:moveTo>
                <a:lnTo>
                  <a:pt x="0" y="3056"/>
                </a:lnTo>
                <a:lnTo>
                  <a:pt x="0" y="574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802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974EB394-7E99-4C69-B6DE-45557B76102C}"/>
              </a:ext>
            </a:extLst>
          </p:cNvPr>
          <p:cNvSpPr/>
          <p:nvPr/>
        </p:nvSpPr>
        <p:spPr>
          <a:xfrm>
            <a:off x="9900508" y="3519056"/>
            <a:ext cx="2291492" cy="75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E0F7B386-BB33-47E1-92FE-784D4ABB9D81}"/>
              </a:ext>
            </a:extLst>
          </p:cNvPr>
          <p:cNvSpPr/>
          <p:nvPr/>
        </p:nvSpPr>
        <p:spPr>
          <a:xfrm>
            <a:off x="9900508" y="2305914"/>
            <a:ext cx="2129737" cy="1890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E506D285-B465-46B1-9E49-64B283F554B0}"/>
              </a:ext>
            </a:extLst>
          </p:cNvPr>
          <p:cNvSpPr/>
          <p:nvPr/>
        </p:nvSpPr>
        <p:spPr>
          <a:xfrm>
            <a:off x="9900508" y="1059078"/>
            <a:ext cx="2291492" cy="2045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191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14D5FA45-7B62-4AE9-B4F0-B51317AE5A99}"/>
              </a:ext>
            </a:extLst>
          </p:cNvPr>
          <p:cNvSpPr/>
          <p:nvPr/>
        </p:nvSpPr>
        <p:spPr>
          <a:xfrm>
            <a:off x="7946005" y="3519056"/>
            <a:ext cx="2291492" cy="2786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08" y="0"/>
                </a:moveTo>
                <a:lnTo>
                  <a:pt x="0" y="3056"/>
                </a:lnTo>
                <a:lnTo>
                  <a:pt x="0" y="574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802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4FF2F2A-AD1C-4D67-B3C9-FB0AB38C7F61}"/>
              </a:ext>
            </a:extLst>
          </p:cNvPr>
          <p:cNvSpPr/>
          <p:nvPr/>
        </p:nvSpPr>
        <p:spPr>
          <a:xfrm>
            <a:off x="7946005" y="3519056"/>
            <a:ext cx="2291492" cy="75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98781111-9A72-4931-9791-AB364053FABB}"/>
              </a:ext>
            </a:extLst>
          </p:cNvPr>
          <p:cNvSpPr/>
          <p:nvPr/>
        </p:nvSpPr>
        <p:spPr>
          <a:xfrm>
            <a:off x="7946007" y="2305914"/>
            <a:ext cx="2129732" cy="1890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328C8A00-17AC-4AFB-8E23-EE2C4B246CD5}"/>
              </a:ext>
            </a:extLst>
          </p:cNvPr>
          <p:cNvSpPr/>
          <p:nvPr/>
        </p:nvSpPr>
        <p:spPr>
          <a:xfrm>
            <a:off x="7946005" y="1059078"/>
            <a:ext cx="2291492" cy="2045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191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31B17F7F-3D6D-4AA8-B8D9-C532D8F5AF2D}"/>
              </a:ext>
            </a:extLst>
          </p:cNvPr>
          <p:cNvSpPr/>
          <p:nvPr/>
        </p:nvSpPr>
        <p:spPr>
          <a:xfrm>
            <a:off x="5957803" y="3519056"/>
            <a:ext cx="2291492" cy="2786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08" y="0"/>
                </a:moveTo>
                <a:lnTo>
                  <a:pt x="0" y="3056"/>
                </a:lnTo>
                <a:lnTo>
                  <a:pt x="0" y="574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802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6819ACC9-5BFA-4542-9331-8372871BA850}"/>
              </a:ext>
            </a:extLst>
          </p:cNvPr>
          <p:cNvSpPr/>
          <p:nvPr/>
        </p:nvSpPr>
        <p:spPr>
          <a:xfrm>
            <a:off x="5957803" y="3519056"/>
            <a:ext cx="2291492" cy="75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65A013EE-3993-4AB5-A913-35DEF6690E6E}"/>
              </a:ext>
            </a:extLst>
          </p:cNvPr>
          <p:cNvSpPr/>
          <p:nvPr/>
        </p:nvSpPr>
        <p:spPr>
          <a:xfrm>
            <a:off x="5957803" y="2305914"/>
            <a:ext cx="2129737" cy="1890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BF79F33E-13A9-40A9-8B8E-A91AA05EF625}"/>
              </a:ext>
            </a:extLst>
          </p:cNvPr>
          <p:cNvSpPr/>
          <p:nvPr/>
        </p:nvSpPr>
        <p:spPr>
          <a:xfrm>
            <a:off x="5957803" y="1059078"/>
            <a:ext cx="2291492" cy="2045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191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BE39D3ED-7D35-47F1-AE91-B995CE508195}"/>
              </a:ext>
            </a:extLst>
          </p:cNvPr>
          <p:cNvSpPr/>
          <p:nvPr/>
        </p:nvSpPr>
        <p:spPr>
          <a:xfrm>
            <a:off x="3942705" y="3519056"/>
            <a:ext cx="2291492" cy="2786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08" y="0"/>
                </a:moveTo>
                <a:lnTo>
                  <a:pt x="0" y="3056"/>
                </a:lnTo>
                <a:lnTo>
                  <a:pt x="0" y="574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802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017C88FD-537C-4C5B-83FC-E0DC14507085}"/>
              </a:ext>
            </a:extLst>
          </p:cNvPr>
          <p:cNvSpPr/>
          <p:nvPr/>
        </p:nvSpPr>
        <p:spPr>
          <a:xfrm>
            <a:off x="3942705" y="3519056"/>
            <a:ext cx="2291492" cy="75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9B5BE5FA-31F5-40C2-A952-DA327DA1830C}"/>
              </a:ext>
            </a:extLst>
          </p:cNvPr>
          <p:cNvSpPr/>
          <p:nvPr/>
        </p:nvSpPr>
        <p:spPr>
          <a:xfrm>
            <a:off x="3942705" y="2305914"/>
            <a:ext cx="2129737" cy="1890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A3C77D04-52BC-4B22-ABC1-31F224D28EAA}"/>
              </a:ext>
            </a:extLst>
          </p:cNvPr>
          <p:cNvSpPr/>
          <p:nvPr/>
        </p:nvSpPr>
        <p:spPr>
          <a:xfrm>
            <a:off x="3942705" y="1059078"/>
            <a:ext cx="2291492" cy="2045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191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4DA6641E-B6FD-4991-BA17-DE9DB6F88F17}"/>
              </a:ext>
            </a:extLst>
          </p:cNvPr>
          <p:cNvSpPr/>
          <p:nvPr/>
        </p:nvSpPr>
        <p:spPr>
          <a:xfrm>
            <a:off x="1988202" y="3519056"/>
            <a:ext cx="2291492" cy="2786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08" y="0"/>
                </a:moveTo>
                <a:lnTo>
                  <a:pt x="0" y="3056"/>
                </a:lnTo>
                <a:lnTo>
                  <a:pt x="0" y="574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802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B0AE72A4-938F-45CF-B1E8-FD6D2C68A1CD}"/>
              </a:ext>
            </a:extLst>
          </p:cNvPr>
          <p:cNvSpPr/>
          <p:nvPr/>
        </p:nvSpPr>
        <p:spPr>
          <a:xfrm>
            <a:off x="1988202" y="3519056"/>
            <a:ext cx="2291492" cy="75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6A1EA54F-AE3E-4929-A2D3-162053BD7952}"/>
              </a:ext>
            </a:extLst>
          </p:cNvPr>
          <p:cNvSpPr/>
          <p:nvPr/>
        </p:nvSpPr>
        <p:spPr>
          <a:xfrm>
            <a:off x="1988204" y="2305914"/>
            <a:ext cx="2129732" cy="1890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BA110F6F-8D6C-438E-AE39-96D2FEC7685E}"/>
              </a:ext>
            </a:extLst>
          </p:cNvPr>
          <p:cNvSpPr/>
          <p:nvPr/>
        </p:nvSpPr>
        <p:spPr>
          <a:xfrm>
            <a:off x="1988202" y="1059078"/>
            <a:ext cx="2291492" cy="2045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191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EF7AACC9-668C-4F31-9BCD-1BBE612A25A5}"/>
              </a:ext>
            </a:extLst>
          </p:cNvPr>
          <p:cNvSpPr/>
          <p:nvPr/>
        </p:nvSpPr>
        <p:spPr>
          <a:xfrm>
            <a:off x="0" y="3519056"/>
            <a:ext cx="2291492" cy="2786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08" y="0"/>
                </a:moveTo>
                <a:lnTo>
                  <a:pt x="0" y="3056"/>
                </a:lnTo>
                <a:lnTo>
                  <a:pt x="0" y="574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802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9788CB9-72B2-4D3B-A0D0-57279B927376}"/>
              </a:ext>
            </a:extLst>
          </p:cNvPr>
          <p:cNvSpPr/>
          <p:nvPr/>
        </p:nvSpPr>
        <p:spPr>
          <a:xfrm>
            <a:off x="0" y="3519056"/>
            <a:ext cx="2291492" cy="75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83"/>
                </a:moveTo>
                <a:lnTo>
                  <a:pt x="19408" y="0"/>
                </a:lnTo>
                <a:lnTo>
                  <a:pt x="0" y="11333"/>
                </a:lnTo>
                <a:lnTo>
                  <a:pt x="0" y="21309"/>
                </a:lnTo>
                <a:lnTo>
                  <a:pt x="0" y="21600"/>
                </a:lnTo>
                <a:lnTo>
                  <a:pt x="21600" y="7168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B5E37486-11EB-4DAC-8E4A-89768F647428}"/>
              </a:ext>
            </a:extLst>
          </p:cNvPr>
          <p:cNvSpPr/>
          <p:nvPr/>
        </p:nvSpPr>
        <p:spPr>
          <a:xfrm>
            <a:off x="0" y="2305914"/>
            <a:ext cx="2129737" cy="1890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87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6900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0800000" scaled="1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8779E532-680E-4024-9D0D-958CB9B01DA8}"/>
              </a:ext>
            </a:extLst>
          </p:cNvPr>
          <p:cNvSpPr/>
          <p:nvPr/>
        </p:nvSpPr>
        <p:spPr>
          <a:xfrm>
            <a:off x="0" y="1059078"/>
            <a:ext cx="2291492" cy="2045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191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gradFill flip="none" rotWithShape="1">
            <a:gsLst>
              <a:gs pos="69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26DABABF-4E61-4010-A7D3-15DD892AD6E6}"/>
              </a:ext>
            </a:extLst>
          </p:cNvPr>
          <p:cNvGrpSpPr/>
          <p:nvPr/>
        </p:nvGrpSpPr>
        <p:grpSpPr>
          <a:xfrm>
            <a:off x="2542281" y="1318132"/>
            <a:ext cx="1400424" cy="1197820"/>
            <a:chOff x="2542281" y="1318132"/>
            <a:chExt cx="1400424" cy="1197820"/>
          </a:xfrm>
        </p:grpSpPr>
        <p:sp>
          <p:nvSpPr>
            <p:cNvPr id="100" name="TextBox 60">
              <a:extLst>
                <a:ext uri="{FF2B5EF4-FFF2-40B4-BE49-F238E27FC236}">
                  <a16:creationId xmlns:a16="http://schemas.microsoft.com/office/drawing/2014/main" id="{9EE8D086-34CC-4315-8AED-9569F1253931}"/>
                </a:ext>
              </a:extLst>
            </p:cNvPr>
            <p:cNvSpPr txBox="1"/>
            <p:nvPr/>
          </p:nvSpPr>
          <p:spPr>
            <a:xfrm>
              <a:off x="2542281" y="1318132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01" name="TextBox 61">
              <a:extLst>
                <a:ext uri="{FF2B5EF4-FFF2-40B4-BE49-F238E27FC236}">
                  <a16:creationId xmlns:a16="http://schemas.microsoft.com/office/drawing/2014/main" id="{C539D3D8-CFB9-4005-B64A-35DABA535485}"/>
                </a:ext>
              </a:extLst>
            </p:cNvPr>
            <p:cNvSpPr txBox="1"/>
            <p:nvPr/>
          </p:nvSpPr>
          <p:spPr>
            <a:xfrm>
              <a:off x="2542281" y="1684955"/>
              <a:ext cx="140042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FB149364-4F66-4496-9065-E2CD4D7D18D5}"/>
              </a:ext>
            </a:extLst>
          </p:cNvPr>
          <p:cNvGrpSpPr/>
          <p:nvPr/>
        </p:nvGrpSpPr>
        <p:grpSpPr>
          <a:xfrm>
            <a:off x="4527835" y="1318132"/>
            <a:ext cx="1400424" cy="1197820"/>
            <a:chOff x="4527835" y="1318132"/>
            <a:chExt cx="1400424" cy="1197820"/>
          </a:xfrm>
        </p:grpSpPr>
        <p:sp>
          <p:nvSpPr>
            <p:cNvPr id="103" name="TextBox 63">
              <a:extLst>
                <a:ext uri="{FF2B5EF4-FFF2-40B4-BE49-F238E27FC236}">
                  <a16:creationId xmlns:a16="http://schemas.microsoft.com/office/drawing/2014/main" id="{9C4F173D-73BE-4897-9E5D-64ACC4DD22BD}"/>
                </a:ext>
              </a:extLst>
            </p:cNvPr>
            <p:cNvSpPr txBox="1"/>
            <p:nvPr/>
          </p:nvSpPr>
          <p:spPr>
            <a:xfrm>
              <a:off x="4527835" y="1318132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04" name="TextBox 64">
              <a:extLst>
                <a:ext uri="{FF2B5EF4-FFF2-40B4-BE49-F238E27FC236}">
                  <a16:creationId xmlns:a16="http://schemas.microsoft.com/office/drawing/2014/main" id="{175C261A-6A92-4A77-9125-16774427EDA7}"/>
                </a:ext>
              </a:extLst>
            </p:cNvPr>
            <p:cNvSpPr txBox="1"/>
            <p:nvPr/>
          </p:nvSpPr>
          <p:spPr>
            <a:xfrm>
              <a:off x="4527835" y="1684955"/>
              <a:ext cx="140042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F260B1F-494D-46BA-9E39-F1579B73BEB9}"/>
              </a:ext>
            </a:extLst>
          </p:cNvPr>
          <p:cNvGrpSpPr/>
          <p:nvPr/>
        </p:nvGrpSpPr>
        <p:grpSpPr>
          <a:xfrm>
            <a:off x="6448075" y="1318132"/>
            <a:ext cx="1400424" cy="1197820"/>
            <a:chOff x="6448075" y="1318132"/>
            <a:chExt cx="1400424" cy="1197820"/>
          </a:xfrm>
        </p:grpSpPr>
        <p:sp>
          <p:nvSpPr>
            <p:cNvPr id="106" name="TextBox 66">
              <a:extLst>
                <a:ext uri="{FF2B5EF4-FFF2-40B4-BE49-F238E27FC236}">
                  <a16:creationId xmlns:a16="http://schemas.microsoft.com/office/drawing/2014/main" id="{11285750-24E5-4E87-B110-A3121A820851}"/>
                </a:ext>
              </a:extLst>
            </p:cNvPr>
            <p:cNvSpPr txBox="1"/>
            <p:nvPr/>
          </p:nvSpPr>
          <p:spPr>
            <a:xfrm>
              <a:off x="6448075" y="1318132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07" name="TextBox 67">
              <a:extLst>
                <a:ext uri="{FF2B5EF4-FFF2-40B4-BE49-F238E27FC236}">
                  <a16:creationId xmlns:a16="http://schemas.microsoft.com/office/drawing/2014/main" id="{791A81FD-C007-4184-8ADF-76005150B111}"/>
                </a:ext>
              </a:extLst>
            </p:cNvPr>
            <p:cNvSpPr txBox="1"/>
            <p:nvPr/>
          </p:nvSpPr>
          <p:spPr>
            <a:xfrm>
              <a:off x="6448075" y="1684955"/>
              <a:ext cx="140042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112580E-8688-4D46-B614-E476DB5D536F}"/>
              </a:ext>
            </a:extLst>
          </p:cNvPr>
          <p:cNvGrpSpPr/>
          <p:nvPr/>
        </p:nvGrpSpPr>
        <p:grpSpPr>
          <a:xfrm>
            <a:off x="8485880" y="1318132"/>
            <a:ext cx="1400424" cy="1197820"/>
            <a:chOff x="8485880" y="1318132"/>
            <a:chExt cx="1400424" cy="1197820"/>
          </a:xfrm>
        </p:grpSpPr>
        <p:sp>
          <p:nvSpPr>
            <p:cNvPr id="109" name="TextBox 69">
              <a:extLst>
                <a:ext uri="{FF2B5EF4-FFF2-40B4-BE49-F238E27FC236}">
                  <a16:creationId xmlns:a16="http://schemas.microsoft.com/office/drawing/2014/main" id="{ED6CA1D7-518C-4EED-AA3C-8118AD2AABC8}"/>
                </a:ext>
              </a:extLst>
            </p:cNvPr>
            <p:cNvSpPr txBox="1"/>
            <p:nvPr/>
          </p:nvSpPr>
          <p:spPr>
            <a:xfrm>
              <a:off x="8485880" y="1318132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10" name="TextBox 70">
              <a:extLst>
                <a:ext uri="{FF2B5EF4-FFF2-40B4-BE49-F238E27FC236}">
                  <a16:creationId xmlns:a16="http://schemas.microsoft.com/office/drawing/2014/main" id="{C2EDC02F-4E08-4C10-8D74-451D8655D6F1}"/>
                </a:ext>
              </a:extLst>
            </p:cNvPr>
            <p:cNvSpPr txBox="1"/>
            <p:nvPr/>
          </p:nvSpPr>
          <p:spPr>
            <a:xfrm>
              <a:off x="8485880" y="1684955"/>
              <a:ext cx="140042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3135F594-2864-459E-A53D-A2A151E55D00}"/>
              </a:ext>
            </a:extLst>
          </p:cNvPr>
          <p:cNvGrpSpPr/>
          <p:nvPr/>
        </p:nvGrpSpPr>
        <p:grpSpPr>
          <a:xfrm>
            <a:off x="10406120" y="1318132"/>
            <a:ext cx="1400424" cy="1197820"/>
            <a:chOff x="10406120" y="1318132"/>
            <a:chExt cx="1400424" cy="1197820"/>
          </a:xfrm>
        </p:grpSpPr>
        <p:sp>
          <p:nvSpPr>
            <p:cNvPr id="112" name="TextBox 72">
              <a:extLst>
                <a:ext uri="{FF2B5EF4-FFF2-40B4-BE49-F238E27FC236}">
                  <a16:creationId xmlns:a16="http://schemas.microsoft.com/office/drawing/2014/main" id="{ACF8627E-BDF8-4261-967B-FF6F0DEC020E}"/>
                </a:ext>
              </a:extLst>
            </p:cNvPr>
            <p:cNvSpPr txBox="1"/>
            <p:nvPr/>
          </p:nvSpPr>
          <p:spPr>
            <a:xfrm>
              <a:off x="10406120" y="1318132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13" name="TextBox 73">
              <a:extLst>
                <a:ext uri="{FF2B5EF4-FFF2-40B4-BE49-F238E27FC236}">
                  <a16:creationId xmlns:a16="http://schemas.microsoft.com/office/drawing/2014/main" id="{D585B850-0A14-4E37-99D6-A27013736F40}"/>
                </a:ext>
              </a:extLst>
            </p:cNvPr>
            <p:cNvSpPr txBox="1"/>
            <p:nvPr/>
          </p:nvSpPr>
          <p:spPr>
            <a:xfrm>
              <a:off x="10406120" y="1684955"/>
              <a:ext cx="140042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5FC6B728-5235-4E6D-BEE0-6D21E7B12E7B}"/>
              </a:ext>
            </a:extLst>
          </p:cNvPr>
          <p:cNvGrpSpPr/>
          <p:nvPr/>
        </p:nvGrpSpPr>
        <p:grpSpPr>
          <a:xfrm>
            <a:off x="508586" y="1318132"/>
            <a:ext cx="1400424" cy="1197820"/>
            <a:chOff x="508586" y="1318132"/>
            <a:chExt cx="1400424" cy="1197820"/>
          </a:xfrm>
        </p:grpSpPr>
        <p:sp>
          <p:nvSpPr>
            <p:cNvPr id="115" name="TextBox 75">
              <a:extLst>
                <a:ext uri="{FF2B5EF4-FFF2-40B4-BE49-F238E27FC236}">
                  <a16:creationId xmlns:a16="http://schemas.microsoft.com/office/drawing/2014/main" id="{C35B2AED-C0FB-4AC9-872E-31052894803C}"/>
                </a:ext>
              </a:extLst>
            </p:cNvPr>
            <p:cNvSpPr txBox="1"/>
            <p:nvPr/>
          </p:nvSpPr>
          <p:spPr>
            <a:xfrm>
              <a:off x="508586" y="1318132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16" name="TextBox 76">
              <a:extLst>
                <a:ext uri="{FF2B5EF4-FFF2-40B4-BE49-F238E27FC236}">
                  <a16:creationId xmlns:a16="http://schemas.microsoft.com/office/drawing/2014/main" id="{28EB1E17-7B1E-4B5D-9299-44AD22F28289}"/>
                </a:ext>
              </a:extLst>
            </p:cNvPr>
            <p:cNvSpPr txBox="1"/>
            <p:nvPr/>
          </p:nvSpPr>
          <p:spPr>
            <a:xfrm>
              <a:off x="508586" y="1684955"/>
              <a:ext cx="140042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17" name="Graphic 77" descr="Bar graph with upward trend with solid fill">
            <a:extLst>
              <a:ext uri="{FF2B5EF4-FFF2-40B4-BE49-F238E27FC236}">
                <a16:creationId xmlns:a16="http://schemas.microsoft.com/office/drawing/2014/main" id="{3774929C-7DE1-4199-8C17-F58301994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82640" y="2999872"/>
            <a:ext cx="553020" cy="5530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8" name="Graphic 78" descr="Bullseye with solid fill">
            <a:extLst>
              <a:ext uri="{FF2B5EF4-FFF2-40B4-BE49-F238E27FC236}">
                <a16:creationId xmlns:a16="http://schemas.microsoft.com/office/drawing/2014/main" id="{95969DCE-DDE6-41A5-8B5B-6BE442B133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07943" y="2999872"/>
            <a:ext cx="553020" cy="5530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9" name="Graphic 79" descr="Database with solid fill">
            <a:extLst>
              <a:ext uri="{FF2B5EF4-FFF2-40B4-BE49-F238E27FC236}">
                <a16:creationId xmlns:a16="http://schemas.microsoft.com/office/drawing/2014/main" id="{B1735A05-4625-4EC6-8073-30A12A8380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09163" y="2999872"/>
            <a:ext cx="553020" cy="5530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0" name="Graphic 80" descr="Gears with solid fill">
            <a:extLst>
              <a:ext uri="{FF2B5EF4-FFF2-40B4-BE49-F238E27FC236}">
                <a16:creationId xmlns:a16="http://schemas.microsoft.com/office/drawing/2014/main" id="{7B7FA374-B506-4F3C-B6B0-455507EB43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33248" y="2999872"/>
            <a:ext cx="553020" cy="5530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1" name="Graphic 81" descr="Lights On with solid fill">
            <a:extLst>
              <a:ext uri="{FF2B5EF4-FFF2-40B4-BE49-F238E27FC236}">
                <a16:creationId xmlns:a16="http://schemas.microsoft.com/office/drawing/2014/main" id="{A4DEAA55-C625-4DA3-9685-B3012990C7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58553" y="2999872"/>
            <a:ext cx="553020" cy="5530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2" name="Graphic 82" descr="Stopwatch 66% with solid fill">
            <a:extLst>
              <a:ext uri="{FF2B5EF4-FFF2-40B4-BE49-F238E27FC236}">
                <a16:creationId xmlns:a16="http://schemas.microsoft.com/office/drawing/2014/main" id="{BDAF23AA-80FF-4184-8F78-ABC09019BC7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383858" y="2999872"/>
            <a:ext cx="553020" cy="5530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3" name="TextBox 2">
            <a:extLst>
              <a:ext uri="{FF2B5EF4-FFF2-40B4-BE49-F238E27FC236}">
                <a16:creationId xmlns:a16="http://schemas.microsoft.com/office/drawing/2014/main" id="{6894183F-5116-468D-9C0F-5410FE60563A}"/>
              </a:ext>
            </a:extLst>
          </p:cNvPr>
          <p:cNvSpPr txBox="1"/>
          <p:nvPr/>
        </p:nvSpPr>
        <p:spPr>
          <a:xfrm>
            <a:off x="508586" y="312140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01</a:t>
            </a:r>
          </a:p>
        </p:txBody>
      </p:sp>
      <p:sp>
        <p:nvSpPr>
          <p:cNvPr id="124" name="TextBox 83">
            <a:extLst>
              <a:ext uri="{FF2B5EF4-FFF2-40B4-BE49-F238E27FC236}">
                <a16:creationId xmlns:a16="http://schemas.microsoft.com/office/drawing/2014/main" id="{AB013CB8-3EA8-4F56-B8B1-9FAC108F9696}"/>
              </a:ext>
            </a:extLst>
          </p:cNvPr>
          <p:cNvSpPr txBox="1"/>
          <p:nvPr/>
        </p:nvSpPr>
        <p:spPr>
          <a:xfrm>
            <a:off x="2488688" y="312140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32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125" name="TextBox 84">
            <a:extLst>
              <a:ext uri="{FF2B5EF4-FFF2-40B4-BE49-F238E27FC236}">
                <a16:creationId xmlns:a16="http://schemas.microsoft.com/office/drawing/2014/main" id="{390CC2E6-384C-437D-B89B-379AE939480E}"/>
              </a:ext>
            </a:extLst>
          </p:cNvPr>
          <p:cNvSpPr txBox="1"/>
          <p:nvPr/>
        </p:nvSpPr>
        <p:spPr>
          <a:xfrm>
            <a:off x="4468790" y="312140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03</a:t>
            </a:r>
          </a:p>
        </p:txBody>
      </p:sp>
      <p:sp>
        <p:nvSpPr>
          <p:cNvPr id="126" name="TextBox 85">
            <a:extLst>
              <a:ext uri="{FF2B5EF4-FFF2-40B4-BE49-F238E27FC236}">
                <a16:creationId xmlns:a16="http://schemas.microsoft.com/office/drawing/2014/main" id="{422B8E4B-E174-40B6-872D-6852236330B8}"/>
              </a:ext>
            </a:extLst>
          </p:cNvPr>
          <p:cNvSpPr txBox="1"/>
          <p:nvPr/>
        </p:nvSpPr>
        <p:spPr>
          <a:xfrm>
            <a:off x="6448892" y="312140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04</a:t>
            </a:r>
          </a:p>
        </p:txBody>
      </p:sp>
      <p:sp>
        <p:nvSpPr>
          <p:cNvPr id="127" name="TextBox 86">
            <a:extLst>
              <a:ext uri="{FF2B5EF4-FFF2-40B4-BE49-F238E27FC236}">
                <a16:creationId xmlns:a16="http://schemas.microsoft.com/office/drawing/2014/main" id="{2069C404-967F-472D-8DD6-BF2B4F71CC96}"/>
              </a:ext>
            </a:extLst>
          </p:cNvPr>
          <p:cNvSpPr txBox="1"/>
          <p:nvPr/>
        </p:nvSpPr>
        <p:spPr>
          <a:xfrm>
            <a:off x="8428994" y="312140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28" name="TextBox 87">
            <a:extLst>
              <a:ext uri="{FF2B5EF4-FFF2-40B4-BE49-F238E27FC236}">
                <a16:creationId xmlns:a16="http://schemas.microsoft.com/office/drawing/2014/main" id="{17DD9D73-36C7-44E5-9249-7EF913792A57}"/>
              </a:ext>
            </a:extLst>
          </p:cNvPr>
          <p:cNvSpPr txBox="1"/>
          <p:nvPr/>
        </p:nvSpPr>
        <p:spPr>
          <a:xfrm>
            <a:off x="10409094" y="312140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ADEE5A93-A2DA-42B2-BEAA-367E9CC68C8F}"/>
              </a:ext>
            </a:extLst>
          </p:cNvPr>
          <p:cNvGrpSpPr/>
          <p:nvPr/>
        </p:nvGrpSpPr>
        <p:grpSpPr>
          <a:xfrm>
            <a:off x="2542281" y="4453218"/>
            <a:ext cx="1400424" cy="1382486"/>
            <a:chOff x="2542281" y="4453218"/>
            <a:chExt cx="1400424" cy="1382486"/>
          </a:xfrm>
        </p:grpSpPr>
        <p:sp>
          <p:nvSpPr>
            <p:cNvPr id="130" name="TextBox 89">
              <a:extLst>
                <a:ext uri="{FF2B5EF4-FFF2-40B4-BE49-F238E27FC236}">
                  <a16:creationId xmlns:a16="http://schemas.microsoft.com/office/drawing/2014/main" id="{27A299C7-3374-42DE-B893-4EF83B1146EA}"/>
                </a:ext>
              </a:extLst>
            </p:cNvPr>
            <p:cNvSpPr txBox="1"/>
            <p:nvPr/>
          </p:nvSpPr>
          <p:spPr>
            <a:xfrm>
              <a:off x="2542281" y="4453218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31" name="TextBox 90">
              <a:extLst>
                <a:ext uri="{FF2B5EF4-FFF2-40B4-BE49-F238E27FC236}">
                  <a16:creationId xmlns:a16="http://schemas.microsoft.com/office/drawing/2014/main" id="{EFA09AFA-D846-4C7C-9678-37651A08FA3A}"/>
                </a:ext>
              </a:extLst>
            </p:cNvPr>
            <p:cNvSpPr txBox="1"/>
            <p:nvPr/>
          </p:nvSpPr>
          <p:spPr>
            <a:xfrm>
              <a:off x="2542281" y="4820041"/>
              <a:ext cx="140042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78B4BAF-6219-4E73-AEC2-7CDFF4E5A05A}"/>
              </a:ext>
            </a:extLst>
          </p:cNvPr>
          <p:cNvGrpSpPr/>
          <p:nvPr/>
        </p:nvGrpSpPr>
        <p:grpSpPr>
          <a:xfrm>
            <a:off x="4527835" y="4453218"/>
            <a:ext cx="1400424" cy="1382486"/>
            <a:chOff x="4527835" y="4453218"/>
            <a:chExt cx="1400424" cy="1382486"/>
          </a:xfrm>
        </p:grpSpPr>
        <p:sp>
          <p:nvSpPr>
            <p:cNvPr id="133" name="TextBox 92">
              <a:extLst>
                <a:ext uri="{FF2B5EF4-FFF2-40B4-BE49-F238E27FC236}">
                  <a16:creationId xmlns:a16="http://schemas.microsoft.com/office/drawing/2014/main" id="{72D35F93-51D7-43E4-A34E-9B2063509C96}"/>
                </a:ext>
              </a:extLst>
            </p:cNvPr>
            <p:cNvSpPr txBox="1"/>
            <p:nvPr/>
          </p:nvSpPr>
          <p:spPr>
            <a:xfrm>
              <a:off x="4527835" y="4453218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34" name="TextBox 93">
              <a:extLst>
                <a:ext uri="{FF2B5EF4-FFF2-40B4-BE49-F238E27FC236}">
                  <a16:creationId xmlns:a16="http://schemas.microsoft.com/office/drawing/2014/main" id="{76740891-7077-4BBC-B514-820054886A69}"/>
                </a:ext>
              </a:extLst>
            </p:cNvPr>
            <p:cNvSpPr txBox="1"/>
            <p:nvPr/>
          </p:nvSpPr>
          <p:spPr>
            <a:xfrm>
              <a:off x="4527835" y="4820041"/>
              <a:ext cx="140042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8468DB9-29DC-4A48-8943-BA8EEC500D58}"/>
              </a:ext>
            </a:extLst>
          </p:cNvPr>
          <p:cNvGrpSpPr/>
          <p:nvPr/>
        </p:nvGrpSpPr>
        <p:grpSpPr>
          <a:xfrm>
            <a:off x="6448075" y="4453218"/>
            <a:ext cx="1400424" cy="1382486"/>
            <a:chOff x="6448075" y="4453218"/>
            <a:chExt cx="1400424" cy="1382486"/>
          </a:xfrm>
        </p:grpSpPr>
        <p:sp>
          <p:nvSpPr>
            <p:cNvPr id="136" name="TextBox 95">
              <a:extLst>
                <a:ext uri="{FF2B5EF4-FFF2-40B4-BE49-F238E27FC236}">
                  <a16:creationId xmlns:a16="http://schemas.microsoft.com/office/drawing/2014/main" id="{AFA38822-8565-4E44-B06F-ADAF9A69D47E}"/>
                </a:ext>
              </a:extLst>
            </p:cNvPr>
            <p:cNvSpPr txBox="1"/>
            <p:nvPr/>
          </p:nvSpPr>
          <p:spPr>
            <a:xfrm>
              <a:off x="6448075" y="4453218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37" name="TextBox 96">
              <a:extLst>
                <a:ext uri="{FF2B5EF4-FFF2-40B4-BE49-F238E27FC236}">
                  <a16:creationId xmlns:a16="http://schemas.microsoft.com/office/drawing/2014/main" id="{DE468904-77D7-4106-A00F-CB8480169B39}"/>
                </a:ext>
              </a:extLst>
            </p:cNvPr>
            <p:cNvSpPr txBox="1"/>
            <p:nvPr/>
          </p:nvSpPr>
          <p:spPr>
            <a:xfrm>
              <a:off x="6448075" y="4820041"/>
              <a:ext cx="140042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13A9819-02EE-460C-BC7E-9960C3C83EF3}"/>
              </a:ext>
            </a:extLst>
          </p:cNvPr>
          <p:cNvGrpSpPr/>
          <p:nvPr/>
        </p:nvGrpSpPr>
        <p:grpSpPr>
          <a:xfrm>
            <a:off x="8485880" y="4453218"/>
            <a:ext cx="1400424" cy="1382486"/>
            <a:chOff x="8485880" y="4453218"/>
            <a:chExt cx="1400424" cy="1382486"/>
          </a:xfrm>
        </p:grpSpPr>
        <p:sp>
          <p:nvSpPr>
            <p:cNvPr id="139" name="TextBox 98">
              <a:extLst>
                <a:ext uri="{FF2B5EF4-FFF2-40B4-BE49-F238E27FC236}">
                  <a16:creationId xmlns:a16="http://schemas.microsoft.com/office/drawing/2014/main" id="{D0F3E30D-EBDB-410E-B3F4-F3A10ABEC029}"/>
                </a:ext>
              </a:extLst>
            </p:cNvPr>
            <p:cNvSpPr txBox="1"/>
            <p:nvPr/>
          </p:nvSpPr>
          <p:spPr>
            <a:xfrm>
              <a:off x="8485880" y="4453218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40" name="TextBox 99">
              <a:extLst>
                <a:ext uri="{FF2B5EF4-FFF2-40B4-BE49-F238E27FC236}">
                  <a16:creationId xmlns:a16="http://schemas.microsoft.com/office/drawing/2014/main" id="{2089E9C8-F24E-4CAB-9AC9-14935C4C68BB}"/>
                </a:ext>
              </a:extLst>
            </p:cNvPr>
            <p:cNvSpPr txBox="1"/>
            <p:nvPr/>
          </p:nvSpPr>
          <p:spPr>
            <a:xfrm>
              <a:off x="8485880" y="4820041"/>
              <a:ext cx="140042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01C908B-6087-4869-A272-F232A4882867}"/>
              </a:ext>
            </a:extLst>
          </p:cNvPr>
          <p:cNvGrpSpPr/>
          <p:nvPr/>
        </p:nvGrpSpPr>
        <p:grpSpPr>
          <a:xfrm>
            <a:off x="10406120" y="4453218"/>
            <a:ext cx="1400424" cy="1382486"/>
            <a:chOff x="10406120" y="4453218"/>
            <a:chExt cx="1400424" cy="1382486"/>
          </a:xfrm>
        </p:grpSpPr>
        <p:sp>
          <p:nvSpPr>
            <p:cNvPr id="142" name="TextBox 101">
              <a:extLst>
                <a:ext uri="{FF2B5EF4-FFF2-40B4-BE49-F238E27FC236}">
                  <a16:creationId xmlns:a16="http://schemas.microsoft.com/office/drawing/2014/main" id="{6AE5C510-D3E3-44A7-A6A3-B1D13A41311F}"/>
                </a:ext>
              </a:extLst>
            </p:cNvPr>
            <p:cNvSpPr txBox="1"/>
            <p:nvPr/>
          </p:nvSpPr>
          <p:spPr>
            <a:xfrm>
              <a:off x="10406120" y="4453218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43" name="TextBox 102">
              <a:extLst>
                <a:ext uri="{FF2B5EF4-FFF2-40B4-BE49-F238E27FC236}">
                  <a16:creationId xmlns:a16="http://schemas.microsoft.com/office/drawing/2014/main" id="{106DE5A2-C5FA-4274-87B6-F6B977A55494}"/>
                </a:ext>
              </a:extLst>
            </p:cNvPr>
            <p:cNvSpPr txBox="1"/>
            <p:nvPr/>
          </p:nvSpPr>
          <p:spPr>
            <a:xfrm>
              <a:off x="10406120" y="4820041"/>
              <a:ext cx="140042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2EF2AD0-B13C-49B1-AE4F-B04E74CF175C}"/>
              </a:ext>
            </a:extLst>
          </p:cNvPr>
          <p:cNvGrpSpPr/>
          <p:nvPr/>
        </p:nvGrpSpPr>
        <p:grpSpPr>
          <a:xfrm>
            <a:off x="508586" y="4453218"/>
            <a:ext cx="1400424" cy="1382486"/>
            <a:chOff x="508586" y="4453218"/>
            <a:chExt cx="1400424" cy="1382486"/>
          </a:xfrm>
        </p:grpSpPr>
        <p:sp>
          <p:nvSpPr>
            <p:cNvPr id="145" name="TextBox 104">
              <a:extLst>
                <a:ext uri="{FF2B5EF4-FFF2-40B4-BE49-F238E27FC236}">
                  <a16:creationId xmlns:a16="http://schemas.microsoft.com/office/drawing/2014/main" id="{237E49B9-22B6-4E62-8010-7B31905A50F6}"/>
                </a:ext>
              </a:extLst>
            </p:cNvPr>
            <p:cNvSpPr txBox="1"/>
            <p:nvPr/>
          </p:nvSpPr>
          <p:spPr>
            <a:xfrm>
              <a:off x="508586" y="4453218"/>
              <a:ext cx="139903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146" name="TextBox 105">
              <a:extLst>
                <a:ext uri="{FF2B5EF4-FFF2-40B4-BE49-F238E27FC236}">
                  <a16:creationId xmlns:a16="http://schemas.microsoft.com/office/drawing/2014/main" id="{B67781CB-E253-4CB9-841E-FB7B61B7A7EF}"/>
                </a:ext>
              </a:extLst>
            </p:cNvPr>
            <p:cNvSpPr txBox="1"/>
            <p:nvPr/>
          </p:nvSpPr>
          <p:spPr>
            <a:xfrm>
              <a:off x="508586" y="4820041"/>
              <a:ext cx="140042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252</Words>
  <Application>Microsoft Office PowerPoint</Application>
  <PresentationFormat>Widescreen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Full-Width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Full-Width Block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2022-02-01T17:25:18Z</dcterms:modified>
  <cp:category>Charts &amp; Diagrams; Text &amp; Tables</cp:category>
</cp:coreProperties>
</file>