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39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4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97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Box 70">
            <a:extLst>
              <a:ext uri="{FF2B5EF4-FFF2-40B4-BE49-F238E27FC236}">
                <a16:creationId xmlns:a16="http://schemas.microsoft.com/office/drawing/2014/main" id="{4CF53C47-F1AD-41BE-A67B-74D19BD021DA}"/>
              </a:ext>
            </a:extLst>
          </p:cNvPr>
          <p:cNvSpPr txBox="1"/>
          <p:nvPr/>
        </p:nvSpPr>
        <p:spPr>
          <a:xfrm>
            <a:off x="9547704" y="3150296"/>
            <a:ext cx="216532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cap="all" noProof="1"/>
              <a:t>Lorem Ipsum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B331009-93AB-4E92-8F0D-9C20948ADCC7}"/>
              </a:ext>
            </a:extLst>
          </p:cNvPr>
          <p:cNvCxnSpPr>
            <a:cxnSpLocks/>
          </p:cNvCxnSpPr>
          <p:nvPr/>
        </p:nvCxnSpPr>
        <p:spPr>
          <a:xfrm>
            <a:off x="8623300" y="3125572"/>
            <a:ext cx="3089728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F5FAD1CF-356F-44EC-8A1D-832C3F36694C}"/>
              </a:ext>
            </a:extLst>
          </p:cNvPr>
          <p:cNvSpPr txBox="1"/>
          <p:nvPr/>
        </p:nvSpPr>
        <p:spPr>
          <a:xfrm>
            <a:off x="8754221" y="3150296"/>
            <a:ext cx="793484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noProof="1">
                <a:solidFill>
                  <a:schemeClr val="bg2">
                    <a:lumMod val="75000"/>
                  </a:schemeClr>
                </a:solidFill>
              </a:rPr>
              <a:t>50%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Funnel Diagram w/ 3 Layers – Slide Template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D9225F9-B2BC-48DA-B6F7-A03E08AD4D2D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00DAC33-60BE-4538-8AE8-A29DB31F283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4272480-7673-4ED4-999C-847AD720DAB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15C5F3B-610E-4DA8-AB1C-7C1AFFFE885B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531C615-75F6-4F61-9A46-424A87E44C07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EB97874-E3BE-44DD-9304-6DF3E65FD66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C7008F5-236E-4C5C-9FCA-CD73F1B917C7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036B65F-F25D-4AB0-89CB-2453F16920B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1AC501A-00C6-4B32-B8B7-3F434837FD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2" name="Graphic 6" descr="Line arrow Clockwise curve">
            <a:extLst>
              <a:ext uri="{FF2B5EF4-FFF2-40B4-BE49-F238E27FC236}">
                <a16:creationId xmlns:a16="http://schemas.microsoft.com/office/drawing/2014/main" id="{72E4476A-AA0F-46D9-A2E6-BA5DE1248CA6}"/>
              </a:ext>
            </a:extLst>
          </p:cNvPr>
          <p:cNvSpPr/>
          <p:nvPr/>
        </p:nvSpPr>
        <p:spPr>
          <a:xfrm flipH="1" flipV="1">
            <a:off x="4438147" y="1822931"/>
            <a:ext cx="553525" cy="709372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3" name="Graphic 6" descr="Line arrow Clockwise curve">
            <a:extLst>
              <a:ext uri="{FF2B5EF4-FFF2-40B4-BE49-F238E27FC236}">
                <a16:creationId xmlns:a16="http://schemas.microsoft.com/office/drawing/2014/main" id="{97873581-D886-4344-968C-7106012D6E70}"/>
              </a:ext>
            </a:extLst>
          </p:cNvPr>
          <p:cNvSpPr/>
          <p:nvPr/>
        </p:nvSpPr>
        <p:spPr>
          <a:xfrm flipH="1" flipV="1">
            <a:off x="4948777" y="1800308"/>
            <a:ext cx="553525" cy="709372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4"/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4" name="Graphic 6" descr="Line arrow Clockwise curve">
            <a:extLst>
              <a:ext uri="{FF2B5EF4-FFF2-40B4-BE49-F238E27FC236}">
                <a16:creationId xmlns:a16="http://schemas.microsoft.com/office/drawing/2014/main" id="{BA2C7793-9736-487D-A9F8-56E43A274690}"/>
              </a:ext>
            </a:extLst>
          </p:cNvPr>
          <p:cNvSpPr/>
          <p:nvPr/>
        </p:nvSpPr>
        <p:spPr>
          <a:xfrm flipV="1">
            <a:off x="6338073" y="1815909"/>
            <a:ext cx="553523" cy="709372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3"/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5" name="Graphic 6" descr="Line arrow Clockwise curve">
            <a:extLst>
              <a:ext uri="{FF2B5EF4-FFF2-40B4-BE49-F238E27FC236}">
                <a16:creationId xmlns:a16="http://schemas.microsoft.com/office/drawing/2014/main" id="{0A235041-AE3A-480C-92AB-54916699FD09}"/>
              </a:ext>
            </a:extLst>
          </p:cNvPr>
          <p:cNvSpPr/>
          <p:nvPr/>
        </p:nvSpPr>
        <p:spPr>
          <a:xfrm flipV="1">
            <a:off x="6848703" y="1800308"/>
            <a:ext cx="553523" cy="709372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0" descr="Line arrow Straight">
            <a:extLst>
              <a:ext uri="{FF2B5EF4-FFF2-40B4-BE49-F238E27FC236}">
                <a16:creationId xmlns:a16="http://schemas.microsoft.com/office/drawing/2014/main" id="{0EC559BE-EBBE-4A47-BAA0-8F1C9D46AE3A}"/>
              </a:ext>
            </a:extLst>
          </p:cNvPr>
          <p:cNvSpPr/>
          <p:nvPr/>
        </p:nvSpPr>
        <p:spPr>
          <a:xfrm rot="16200000">
            <a:off x="5505850" y="1913178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6" name="Graphic 10" descr="Line arrow Straight">
            <a:extLst>
              <a:ext uri="{FF2B5EF4-FFF2-40B4-BE49-F238E27FC236}">
                <a16:creationId xmlns:a16="http://schemas.microsoft.com/office/drawing/2014/main" id="{2982060E-F679-4F19-8D33-ACB6D99F157C}"/>
              </a:ext>
            </a:extLst>
          </p:cNvPr>
          <p:cNvSpPr/>
          <p:nvPr/>
        </p:nvSpPr>
        <p:spPr>
          <a:xfrm rot="16200000">
            <a:off x="3163795" y="5133291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7" name="Graphic 10" descr="Line arrow Straight">
            <a:extLst>
              <a:ext uri="{FF2B5EF4-FFF2-40B4-BE49-F238E27FC236}">
                <a16:creationId xmlns:a16="http://schemas.microsoft.com/office/drawing/2014/main" id="{ABF9DCDA-8420-4E83-A5EB-594B495C1ECB}"/>
              </a:ext>
            </a:extLst>
          </p:cNvPr>
          <p:cNvSpPr/>
          <p:nvPr/>
        </p:nvSpPr>
        <p:spPr>
          <a:xfrm rot="16200000">
            <a:off x="3163796" y="3435251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8" name="Graphic 10" descr="Line arrow Straight">
            <a:extLst>
              <a:ext uri="{FF2B5EF4-FFF2-40B4-BE49-F238E27FC236}">
                <a16:creationId xmlns:a16="http://schemas.microsoft.com/office/drawing/2014/main" id="{F363E069-502C-4287-94A4-CD2568A121CA}"/>
              </a:ext>
            </a:extLst>
          </p:cNvPr>
          <p:cNvSpPr/>
          <p:nvPr/>
        </p:nvSpPr>
        <p:spPr>
          <a:xfrm rot="16200000">
            <a:off x="3163795" y="1687999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B346F2C-DE7C-4345-AC20-6D1794554DB2}"/>
              </a:ext>
            </a:extLst>
          </p:cNvPr>
          <p:cNvGrpSpPr/>
          <p:nvPr/>
        </p:nvGrpSpPr>
        <p:grpSpPr>
          <a:xfrm>
            <a:off x="3914675" y="2702622"/>
            <a:ext cx="4562352" cy="3699590"/>
            <a:chOff x="3668190" y="2119474"/>
            <a:chExt cx="4562352" cy="3699590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49F0CB3-2D1C-45DB-A65E-F342EC751614}"/>
                </a:ext>
              </a:extLst>
            </p:cNvPr>
            <p:cNvSpPr/>
            <p:nvPr/>
          </p:nvSpPr>
          <p:spPr>
            <a:xfrm rot="10800000">
              <a:off x="5263919" y="4135368"/>
              <a:ext cx="799506" cy="1683696"/>
            </a:xfrm>
            <a:custGeom>
              <a:avLst/>
              <a:gdLst>
                <a:gd name="connsiteX0" fmla="*/ 799506 w 799506"/>
                <a:gd name="connsiteY0" fmla="*/ 1683696 h 1683696"/>
                <a:gd name="connsiteX1" fmla="*/ 778235 w 799506"/>
                <a:gd name="connsiteY1" fmla="*/ 1682973 h 1683696"/>
                <a:gd name="connsiteX2" fmla="*/ 399745 w 799506"/>
                <a:gd name="connsiteY2" fmla="*/ 1677927 h 1683696"/>
                <a:gd name="connsiteX3" fmla="*/ 21255 w 799506"/>
                <a:gd name="connsiteY3" fmla="*/ 1682973 h 1683696"/>
                <a:gd name="connsiteX4" fmla="*/ 0 w 799506"/>
                <a:gd name="connsiteY4" fmla="*/ 1683696 h 1683696"/>
                <a:gd name="connsiteX5" fmla="*/ 254721 w 799506"/>
                <a:gd name="connsiteY5" fmla="*/ 0 h 1683696"/>
                <a:gd name="connsiteX6" fmla="*/ 586550 w 799506"/>
                <a:gd name="connsiteY6" fmla="*/ 234240 h 1683696"/>
                <a:gd name="connsiteX7" fmla="*/ 799506 w 799506"/>
                <a:gd name="connsiteY7" fmla="*/ 1683696 h 1683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9506" h="1683696">
                  <a:moveTo>
                    <a:pt x="799506" y="1683696"/>
                  </a:moveTo>
                  <a:lnTo>
                    <a:pt x="778235" y="1682973"/>
                  </a:lnTo>
                  <a:cubicBezTo>
                    <a:pt x="655979" y="1679665"/>
                    <a:pt x="529396" y="1677927"/>
                    <a:pt x="399745" y="1677927"/>
                  </a:cubicBezTo>
                  <a:cubicBezTo>
                    <a:pt x="270094" y="1677927"/>
                    <a:pt x="143511" y="1679665"/>
                    <a:pt x="21255" y="1682973"/>
                  </a:cubicBezTo>
                  <a:lnTo>
                    <a:pt x="0" y="1683696"/>
                  </a:lnTo>
                  <a:lnTo>
                    <a:pt x="254721" y="0"/>
                  </a:lnTo>
                  <a:lnTo>
                    <a:pt x="586550" y="234240"/>
                  </a:lnTo>
                  <a:lnTo>
                    <a:pt x="799506" y="168369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5974E0DB-FD6A-4C61-A690-7FD5CE946571}"/>
                </a:ext>
              </a:extLst>
            </p:cNvPr>
            <p:cNvSpPr/>
            <p:nvPr/>
          </p:nvSpPr>
          <p:spPr>
            <a:xfrm rot="10800000">
              <a:off x="5572849" y="4137653"/>
              <a:ext cx="352156" cy="1659435"/>
            </a:xfrm>
            <a:custGeom>
              <a:avLst/>
              <a:gdLst>
                <a:gd name="connsiteX0" fmla="*/ 0 w 352156"/>
                <a:gd name="connsiteY0" fmla="*/ 1659435 h 1659435"/>
                <a:gd name="connsiteX1" fmla="*/ 147432 w 352156"/>
                <a:gd name="connsiteY1" fmla="*/ 0 h 1659435"/>
                <a:gd name="connsiteX2" fmla="*/ 208774 w 352156"/>
                <a:gd name="connsiteY2" fmla="*/ 43301 h 1659435"/>
                <a:gd name="connsiteX3" fmla="*/ 352156 w 352156"/>
                <a:gd name="connsiteY3" fmla="*/ 1657162 h 1659435"/>
                <a:gd name="connsiteX4" fmla="*/ 261325 w 352156"/>
                <a:gd name="connsiteY4" fmla="*/ 1655951 h 1659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2156" h="1659435">
                  <a:moveTo>
                    <a:pt x="0" y="1659435"/>
                  </a:moveTo>
                  <a:lnTo>
                    <a:pt x="147432" y="0"/>
                  </a:lnTo>
                  <a:lnTo>
                    <a:pt x="208774" y="43301"/>
                  </a:lnTo>
                  <a:lnTo>
                    <a:pt x="352156" y="1657162"/>
                  </a:lnTo>
                  <a:lnTo>
                    <a:pt x="261325" y="1655951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558C732B-DF4E-4545-875A-A5310F53E9FD}"/>
                </a:ext>
              </a:extLst>
            </p:cNvPr>
            <p:cNvSpPr/>
            <p:nvPr/>
          </p:nvSpPr>
          <p:spPr>
            <a:xfrm rot="10800000">
              <a:off x="3769567" y="2338874"/>
              <a:ext cx="3788228" cy="990453"/>
            </a:xfrm>
            <a:custGeom>
              <a:avLst/>
              <a:gdLst>
                <a:gd name="connsiteX0" fmla="*/ 3788228 w 3788228"/>
                <a:gd name="connsiteY0" fmla="*/ 990453 h 990453"/>
                <a:gd name="connsiteX1" fmla="*/ 0 w 3788228"/>
                <a:gd name="connsiteY1" fmla="*/ 990453 h 990453"/>
                <a:gd name="connsiteX2" fmla="*/ 515768 w 3788228"/>
                <a:gd name="connsiteY2" fmla="*/ 368821 h 990453"/>
                <a:gd name="connsiteX3" fmla="*/ 793484 w 3788228"/>
                <a:gd name="connsiteY3" fmla="*/ 34103 h 990453"/>
                <a:gd name="connsiteX4" fmla="*/ 922820 w 3788228"/>
                <a:gd name="connsiteY4" fmla="*/ 25714 h 990453"/>
                <a:gd name="connsiteX5" fmla="*/ 1873988 w 3788228"/>
                <a:gd name="connsiteY5" fmla="*/ 0 h 990453"/>
                <a:gd name="connsiteX6" fmla="*/ 2989684 w 3788228"/>
                <a:gd name="connsiteY6" fmla="*/ 36385 h 990453"/>
                <a:gd name="connsiteX7" fmla="*/ 2997131 w 3788228"/>
                <a:gd name="connsiteY7" fmla="*/ 36980 h 990453"/>
                <a:gd name="connsiteX8" fmla="*/ 3269460 w 3788228"/>
                <a:gd name="connsiteY8" fmla="*/ 365206 h 990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88228" h="990453">
                  <a:moveTo>
                    <a:pt x="3788228" y="990453"/>
                  </a:moveTo>
                  <a:lnTo>
                    <a:pt x="0" y="990453"/>
                  </a:lnTo>
                  <a:lnTo>
                    <a:pt x="515768" y="368821"/>
                  </a:lnTo>
                  <a:lnTo>
                    <a:pt x="793484" y="34103"/>
                  </a:lnTo>
                  <a:lnTo>
                    <a:pt x="922820" y="25714"/>
                  </a:lnTo>
                  <a:cubicBezTo>
                    <a:pt x="1205567" y="9315"/>
                    <a:pt x="1529589" y="0"/>
                    <a:pt x="1873988" y="0"/>
                  </a:cubicBezTo>
                  <a:cubicBezTo>
                    <a:pt x="2287267" y="0"/>
                    <a:pt x="2671202" y="13414"/>
                    <a:pt x="2989684" y="36385"/>
                  </a:cubicBezTo>
                  <a:lnTo>
                    <a:pt x="2997131" y="36980"/>
                  </a:lnTo>
                  <a:lnTo>
                    <a:pt x="3269460" y="36520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B2B6ED5-D9CC-4ACA-B73B-C919B3C7B678}"/>
                </a:ext>
              </a:extLst>
            </p:cNvPr>
            <p:cNvSpPr/>
            <p:nvPr/>
          </p:nvSpPr>
          <p:spPr>
            <a:xfrm rot="10800000">
              <a:off x="4560664" y="3292346"/>
              <a:ext cx="2203647" cy="855141"/>
            </a:xfrm>
            <a:custGeom>
              <a:avLst/>
              <a:gdLst>
                <a:gd name="connsiteX0" fmla="*/ 2203647 w 2203647"/>
                <a:gd name="connsiteY0" fmla="*/ 855141 h 855141"/>
                <a:gd name="connsiteX1" fmla="*/ 2196200 w 2203647"/>
                <a:gd name="connsiteY1" fmla="*/ 854546 h 855141"/>
                <a:gd name="connsiteX2" fmla="*/ 1080504 w 2203647"/>
                <a:gd name="connsiteY2" fmla="*/ 818161 h 855141"/>
                <a:gd name="connsiteX3" fmla="*/ 129336 w 2203647"/>
                <a:gd name="connsiteY3" fmla="*/ 843875 h 855141"/>
                <a:gd name="connsiteX4" fmla="*/ 0 w 2203647"/>
                <a:gd name="connsiteY4" fmla="*/ 852264 h 855141"/>
                <a:gd name="connsiteX5" fmla="*/ 314123 w 2203647"/>
                <a:gd name="connsiteY5" fmla="*/ 473666 h 855141"/>
                <a:gd name="connsiteX6" fmla="*/ 700562 w 2203647"/>
                <a:gd name="connsiteY6" fmla="*/ 7908 h 855141"/>
                <a:gd name="connsiteX7" fmla="*/ 700886 w 2203647"/>
                <a:gd name="connsiteY7" fmla="*/ 5769 h 855141"/>
                <a:gd name="connsiteX8" fmla="*/ 722141 w 2203647"/>
                <a:gd name="connsiteY8" fmla="*/ 5046 h 855141"/>
                <a:gd name="connsiteX9" fmla="*/ 1100631 w 2203647"/>
                <a:gd name="connsiteY9" fmla="*/ 0 h 855141"/>
                <a:gd name="connsiteX10" fmla="*/ 1479121 w 2203647"/>
                <a:gd name="connsiteY10" fmla="*/ 5046 h 855141"/>
                <a:gd name="connsiteX11" fmla="*/ 1500392 w 2203647"/>
                <a:gd name="connsiteY11" fmla="*/ 5769 h 855141"/>
                <a:gd name="connsiteX12" fmla="*/ 1500707 w 2203647"/>
                <a:gd name="connsiteY12" fmla="*/ 7918 h 855141"/>
                <a:gd name="connsiteX13" fmla="*/ 1887138 w 2203647"/>
                <a:gd name="connsiteY13" fmla="*/ 473666 h 855141"/>
                <a:gd name="connsiteX14" fmla="*/ 2203647 w 2203647"/>
                <a:gd name="connsiteY14" fmla="*/ 855141 h 855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03647" h="855141">
                  <a:moveTo>
                    <a:pt x="2203647" y="855141"/>
                  </a:moveTo>
                  <a:lnTo>
                    <a:pt x="2196200" y="854546"/>
                  </a:lnTo>
                  <a:cubicBezTo>
                    <a:pt x="1877718" y="831575"/>
                    <a:pt x="1493783" y="818161"/>
                    <a:pt x="1080504" y="818161"/>
                  </a:cubicBezTo>
                  <a:cubicBezTo>
                    <a:pt x="736105" y="818161"/>
                    <a:pt x="412083" y="827476"/>
                    <a:pt x="129336" y="843875"/>
                  </a:cubicBezTo>
                  <a:lnTo>
                    <a:pt x="0" y="852264"/>
                  </a:lnTo>
                  <a:lnTo>
                    <a:pt x="314123" y="473666"/>
                  </a:lnTo>
                  <a:lnTo>
                    <a:pt x="700562" y="7908"/>
                  </a:lnTo>
                  <a:lnTo>
                    <a:pt x="700886" y="5769"/>
                  </a:lnTo>
                  <a:lnTo>
                    <a:pt x="722141" y="5046"/>
                  </a:lnTo>
                  <a:cubicBezTo>
                    <a:pt x="844397" y="1738"/>
                    <a:pt x="970980" y="0"/>
                    <a:pt x="1100631" y="0"/>
                  </a:cubicBezTo>
                  <a:cubicBezTo>
                    <a:pt x="1230282" y="0"/>
                    <a:pt x="1356865" y="1738"/>
                    <a:pt x="1479121" y="5046"/>
                  </a:cubicBezTo>
                  <a:lnTo>
                    <a:pt x="1500392" y="5769"/>
                  </a:lnTo>
                  <a:lnTo>
                    <a:pt x="1500707" y="7918"/>
                  </a:lnTo>
                  <a:lnTo>
                    <a:pt x="1887138" y="473666"/>
                  </a:lnTo>
                  <a:lnTo>
                    <a:pt x="2203647" y="85514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D50B268B-C0EF-4F6A-9F06-008A926B2B86}"/>
                </a:ext>
              </a:extLst>
            </p:cNvPr>
            <p:cNvSpPr/>
            <p:nvPr/>
          </p:nvSpPr>
          <p:spPr>
            <a:xfrm>
              <a:off x="3769568" y="2338873"/>
              <a:ext cx="1802875" cy="1807398"/>
            </a:xfrm>
            <a:custGeom>
              <a:avLst/>
              <a:gdLst>
                <a:gd name="connsiteX0" fmla="*/ 0 w 1802875"/>
                <a:gd name="connsiteY0" fmla="*/ 0 h 1807398"/>
                <a:gd name="connsiteX1" fmla="*/ 29775 w 1802875"/>
                <a:gd name="connsiteY1" fmla="*/ 0 h 1807398"/>
                <a:gd name="connsiteX2" fmla="*/ 54229 w 1802875"/>
                <a:gd name="connsiteY2" fmla="*/ 16285 h 1807398"/>
                <a:gd name="connsiteX3" fmla="*/ 844082 w 1802875"/>
                <a:gd name="connsiteY3" fmla="*/ 136088 h 1807398"/>
                <a:gd name="connsiteX4" fmla="*/ 1013867 w 1802875"/>
                <a:gd name="connsiteY4" fmla="*/ 145454 h 1807398"/>
                <a:gd name="connsiteX5" fmla="*/ 1802875 w 1802875"/>
                <a:gd name="connsiteY5" fmla="*/ 1807398 h 1807398"/>
                <a:gd name="connsiteX6" fmla="*/ 1515623 w 1802875"/>
                <a:gd name="connsiteY6" fmla="*/ 1803569 h 1807398"/>
                <a:gd name="connsiteX7" fmla="*/ 1494352 w 1802875"/>
                <a:gd name="connsiteY7" fmla="*/ 1802846 h 1807398"/>
                <a:gd name="connsiteX8" fmla="*/ 1494037 w 1802875"/>
                <a:gd name="connsiteY8" fmla="*/ 1800697 h 1807398"/>
                <a:gd name="connsiteX9" fmla="*/ 1107605 w 1802875"/>
                <a:gd name="connsiteY9" fmla="*/ 1334948 h 1807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2875" h="1807398">
                  <a:moveTo>
                    <a:pt x="0" y="0"/>
                  </a:moveTo>
                  <a:lnTo>
                    <a:pt x="29775" y="0"/>
                  </a:lnTo>
                  <a:lnTo>
                    <a:pt x="54229" y="16285"/>
                  </a:lnTo>
                  <a:cubicBezTo>
                    <a:pt x="154298" y="65984"/>
                    <a:pt x="444434" y="108648"/>
                    <a:pt x="844082" y="136088"/>
                  </a:cubicBezTo>
                  <a:lnTo>
                    <a:pt x="1013867" y="145454"/>
                  </a:lnTo>
                  <a:lnTo>
                    <a:pt x="1802875" y="1807398"/>
                  </a:lnTo>
                  <a:lnTo>
                    <a:pt x="1515623" y="1803569"/>
                  </a:lnTo>
                  <a:lnTo>
                    <a:pt x="1494352" y="1802846"/>
                  </a:lnTo>
                  <a:lnTo>
                    <a:pt x="1494037" y="1800697"/>
                  </a:lnTo>
                  <a:lnTo>
                    <a:pt x="1107605" y="1334948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0C4C911A-D031-4B38-AC64-1A0137F7CDFD}"/>
                </a:ext>
              </a:extLst>
            </p:cNvPr>
            <p:cNvSpPr/>
            <p:nvPr/>
          </p:nvSpPr>
          <p:spPr>
            <a:xfrm>
              <a:off x="5925209" y="2338874"/>
              <a:ext cx="1632586" cy="1805127"/>
            </a:xfrm>
            <a:custGeom>
              <a:avLst/>
              <a:gdLst>
                <a:gd name="connsiteX0" fmla="*/ 1632586 w 1632586"/>
                <a:gd name="connsiteY0" fmla="*/ 0 h 1805127"/>
                <a:gd name="connsiteX1" fmla="*/ 524979 w 1632586"/>
                <a:gd name="connsiteY1" fmla="*/ 1334948 h 1805127"/>
                <a:gd name="connsiteX2" fmla="*/ 138540 w 1632586"/>
                <a:gd name="connsiteY2" fmla="*/ 1800707 h 1805127"/>
                <a:gd name="connsiteX3" fmla="*/ 138217 w 1632586"/>
                <a:gd name="connsiteY3" fmla="*/ 1802845 h 1805127"/>
                <a:gd name="connsiteX4" fmla="*/ 116961 w 1632586"/>
                <a:gd name="connsiteY4" fmla="*/ 1803568 h 1805127"/>
                <a:gd name="connsiteX5" fmla="*/ 0 w 1632586"/>
                <a:gd name="connsiteY5" fmla="*/ 1805127 h 1805127"/>
                <a:gd name="connsiteX6" fmla="*/ 1316578 w 1632586"/>
                <a:gd name="connsiteY6" fmla="*/ 81051 h 1805127"/>
                <a:gd name="connsiteX7" fmla="*/ 1389835 w 1632586"/>
                <a:gd name="connsiteY7" fmla="*/ 68796 h 1805127"/>
                <a:gd name="connsiteX8" fmla="*/ 1578348 w 1632586"/>
                <a:gd name="connsiteY8" fmla="*/ 16284 h 1805127"/>
                <a:gd name="connsiteX9" fmla="*/ 1602801 w 1632586"/>
                <a:gd name="connsiteY9" fmla="*/ 0 h 180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32586" h="1805127">
                  <a:moveTo>
                    <a:pt x="1632586" y="0"/>
                  </a:moveTo>
                  <a:lnTo>
                    <a:pt x="524979" y="1334948"/>
                  </a:lnTo>
                  <a:lnTo>
                    <a:pt x="138540" y="1800707"/>
                  </a:lnTo>
                  <a:lnTo>
                    <a:pt x="138217" y="1802845"/>
                  </a:lnTo>
                  <a:lnTo>
                    <a:pt x="116961" y="1803568"/>
                  </a:lnTo>
                  <a:lnTo>
                    <a:pt x="0" y="1805127"/>
                  </a:lnTo>
                  <a:lnTo>
                    <a:pt x="1316578" y="81051"/>
                  </a:lnTo>
                  <a:lnTo>
                    <a:pt x="1389835" y="68796"/>
                  </a:lnTo>
                  <a:cubicBezTo>
                    <a:pt x="1476569" y="52569"/>
                    <a:pt x="1540823" y="34921"/>
                    <a:pt x="1578348" y="16284"/>
                  </a:cubicBezTo>
                  <a:lnTo>
                    <a:pt x="1602801" y="0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60E0BABF-5019-4621-9A09-959059A8E80B}"/>
                </a:ext>
              </a:extLst>
            </p:cNvPr>
            <p:cNvGrpSpPr/>
            <p:nvPr/>
          </p:nvGrpSpPr>
          <p:grpSpPr>
            <a:xfrm>
              <a:off x="7440550" y="2245890"/>
              <a:ext cx="789992" cy="138116"/>
              <a:chOff x="9386595" y="2643674"/>
              <a:chExt cx="789992" cy="138116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8F726EB7-1E77-435D-94A1-FF8C64E2DBE9}"/>
                  </a:ext>
                </a:extLst>
              </p:cNvPr>
              <p:cNvSpPr/>
              <p:nvPr/>
            </p:nvSpPr>
            <p:spPr>
              <a:xfrm>
                <a:off x="9386595" y="2657283"/>
                <a:ext cx="789992" cy="124507"/>
              </a:xfrm>
              <a:custGeom>
                <a:avLst/>
                <a:gdLst>
                  <a:gd name="connsiteX0" fmla="*/ 482350 w 789992"/>
                  <a:gd name="connsiteY0" fmla="*/ 32934 h 124508"/>
                  <a:gd name="connsiteX1" fmla="*/ 354806 w 789992"/>
                  <a:gd name="connsiteY1" fmla="*/ 55794 h 124508"/>
                  <a:gd name="connsiteX2" fmla="*/ 482350 w 789992"/>
                  <a:gd name="connsiteY2" fmla="*/ 78654 h 124508"/>
                  <a:gd name="connsiteX3" fmla="*/ 609894 w 789992"/>
                  <a:gd name="connsiteY3" fmla="*/ 55794 h 124508"/>
                  <a:gd name="connsiteX4" fmla="*/ 482350 w 789992"/>
                  <a:gd name="connsiteY4" fmla="*/ 32934 h 124508"/>
                  <a:gd name="connsiteX5" fmla="*/ 394996 w 789992"/>
                  <a:gd name="connsiteY5" fmla="*/ 0 h 124508"/>
                  <a:gd name="connsiteX6" fmla="*/ 789992 w 789992"/>
                  <a:gd name="connsiteY6" fmla="*/ 62254 h 124508"/>
                  <a:gd name="connsiteX7" fmla="*/ 394996 w 789992"/>
                  <a:gd name="connsiteY7" fmla="*/ 124508 h 124508"/>
                  <a:gd name="connsiteX8" fmla="*/ 0 w 789992"/>
                  <a:gd name="connsiteY8" fmla="*/ 62254 h 124508"/>
                  <a:gd name="connsiteX9" fmla="*/ 394996 w 789992"/>
                  <a:gd name="connsiteY9" fmla="*/ 0 h 124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89992" h="124508">
                    <a:moveTo>
                      <a:pt x="482350" y="32934"/>
                    </a:moveTo>
                    <a:cubicBezTo>
                      <a:pt x="411909" y="32934"/>
                      <a:pt x="354806" y="43169"/>
                      <a:pt x="354806" y="55794"/>
                    </a:cubicBezTo>
                    <a:cubicBezTo>
                      <a:pt x="354806" y="68419"/>
                      <a:pt x="411909" y="78654"/>
                      <a:pt x="482350" y="78654"/>
                    </a:cubicBezTo>
                    <a:cubicBezTo>
                      <a:pt x="552791" y="78654"/>
                      <a:pt x="609894" y="68419"/>
                      <a:pt x="609894" y="55794"/>
                    </a:cubicBezTo>
                    <a:cubicBezTo>
                      <a:pt x="609894" y="43169"/>
                      <a:pt x="552791" y="32934"/>
                      <a:pt x="482350" y="32934"/>
                    </a:cubicBezTo>
                    <a:close/>
                    <a:moveTo>
                      <a:pt x="394996" y="0"/>
                    </a:moveTo>
                    <a:cubicBezTo>
                      <a:pt x="613146" y="0"/>
                      <a:pt x="789992" y="27872"/>
                      <a:pt x="789992" y="62254"/>
                    </a:cubicBezTo>
                    <a:cubicBezTo>
                      <a:pt x="789992" y="96636"/>
                      <a:pt x="613146" y="124508"/>
                      <a:pt x="394996" y="124508"/>
                    </a:cubicBezTo>
                    <a:cubicBezTo>
                      <a:pt x="176846" y="124508"/>
                      <a:pt x="0" y="96636"/>
                      <a:pt x="0" y="62254"/>
                    </a:cubicBezTo>
                    <a:cubicBezTo>
                      <a:pt x="0" y="27872"/>
                      <a:pt x="176846" y="0"/>
                      <a:pt x="394996" y="0"/>
                    </a:cubicBezTo>
                    <a:close/>
                  </a:path>
                </a:pathLst>
              </a:custGeom>
              <a:grpFill/>
              <a:ln w="1905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AFEA46FC-814A-4D47-BEEE-42201C9A52D4}"/>
                  </a:ext>
                </a:extLst>
              </p:cNvPr>
              <p:cNvSpPr/>
              <p:nvPr/>
            </p:nvSpPr>
            <p:spPr>
              <a:xfrm>
                <a:off x="9386595" y="2643674"/>
                <a:ext cx="789992" cy="124508"/>
              </a:xfrm>
              <a:custGeom>
                <a:avLst/>
                <a:gdLst>
                  <a:gd name="connsiteX0" fmla="*/ 482350 w 789992"/>
                  <a:gd name="connsiteY0" fmla="*/ 39395 h 124508"/>
                  <a:gd name="connsiteX1" fmla="*/ 354806 w 789992"/>
                  <a:gd name="connsiteY1" fmla="*/ 62255 h 124508"/>
                  <a:gd name="connsiteX2" fmla="*/ 482350 w 789992"/>
                  <a:gd name="connsiteY2" fmla="*/ 85115 h 124508"/>
                  <a:gd name="connsiteX3" fmla="*/ 609894 w 789992"/>
                  <a:gd name="connsiteY3" fmla="*/ 62255 h 124508"/>
                  <a:gd name="connsiteX4" fmla="*/ 482350 w 789992"/>
                  <a:gd name="connsiteY4" fmla="*/ 39395 h 124508"/>
                  <a:gd name="connsiteX5" fmla="*/ 394996 w 789992"/>
                  <a:gd name="connsiteY5" fmla="*/ 0 h 124508"/>
                  <a:gd name="connsiteX6" fmla="*/ 789992 w 789992"/>
                  <a:gd name="connsiteY6" fmla="*/ 62254 h 124508"/>
                  <a:gd name="connsiteX7" fmla="*/ 394996 w 789992"/>
                  <a:gd name="connsiteY7" fmla="*/ 124508 h 124508"/>
                  <a:gd name="connsiteX8" fmla="*/ 0 w 789992"/>
                  <a:gd name="connsiteY8" fmla="*/ 62254 h 124508"/>
                  <a:gd name="connsiteX9" fmla="*/ 394996 w 789992"/>
                  <a:gd name="connsiteY9" fmla="*/ 0 h 124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89992" h="124508">
                    <a:moveTo>
                      <a:pt x="482350" y="39395"/>
                    </a:moveTo>
                    <a:cubicBezTo>
                      <a:pt x="411909" y="39395"/>
                      <a:pt x="354806" y="49630"/>
                      <a:pt x="354806" y="62255"/>
                    </a:cubicBezTo>
                    <a:cubicBezTo>
                      <a:pt x="354806" y="74880"/>
                      <a:pt x="411909" y="85115"/>
                      <a:pt x="482350" y="85115"/>
                    </a:cubicBezTo>
                    <a:cubicBezTo>
                      <a:pt x="552791" y="85115"/>
                      <a:pt x="609894" y="74880"/>
                      <a:pt x="609894" y="62255"/>
                    </a:cubicBezTo>
                    <a:cubicBezTo>
                      <a:pt x="609894" y="49630"/>
                      <a:pt x="552791" y="39395"/>
                      <a:pt x="482350" y="39395"/>
                    </a:cubicBezTo>
                    <a:close/>
                    <a:moveTo>
                      <a:pt x="394996" y="0"/>
                    </a:moveTo>
                    <a:cubicBezTo>
                      <a:pt x="613146" y="0"/>
                      <a:pt x="789992" y="27872"/>
                      <a:pt x="789992" y="62254"/>
                    </a:cubicBezTo>
                    <a:cubicBezTo>
                      <a:pt x="789992" y="96636"/>
                      <a:pt x="613146" y="124508"/>
                      <a:pt x="394996" y="124508"/>
                    </a:cubicBezTo>
                    <a:cubicBezTo>
                      <a:pt x="176846" y="124508"/>
                      <a:pt x="0" y="96636"/>
                      <a:pt x="0" y="62254"/>
                    </a:cubicBezTo>
                    <a:cubicBezTo>
                      <a:pt x="0" y="27872"/>
                      <a:pt x="176846" y="0"/>
                      <a:pt x="39499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F16E93A4-15E9-4F3F-B5ED-31B7D3239DD1}"/>
                </a:ext>
              </a:extLst>
            </p:cNvPr>
            <p:cNvSpPr/>
            <p:nvPr/>
          </p:nvSpPr>
          <p:spPr>
            <a:xfrm>
              <a:off x="3668190" y="2119474"/>
              <a:ext cx="3990974" cy="42609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C724AD2B-3F3A-41A8-9FC3-00776D618546}"/>
                </a:ext>
              </a:extLst>
            </p:cNvPr>
            <p:cNvSpPr/>
            <p:nvPr/>
          </p:nvSpPr>
          <p:spPr>
            <a:xfrm>
              <a:off x="3785642" y="2122338"/>
              <a:ext cx="3756070" cy="38522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0B7C881A-D104-47F9-BC92-A423967F37E7}"/>
                </a:ext>
              </a:extLst>
            </p:cNvPr>
            <p:cNvSpPr/>
            <p:nvPr/>
          </p:nvSpPr>
          <p:spPr>
            <a:xfrm rot="10800000">
              <a:off x="5045080" y="2122337"/>
              <a:ext cx="1087827" cy="385221"/>
            </a:xfrm>
            <a:custGeom>
              <a:avLst/>
              <a:gdLst>
                <a:gd name="connsiteX0" fmla="*/ 469231 w 1087827"/>
                <a:gd name="connsiteY0" fmla="*/ 381734 h 381734"/>
                <a:gd name="connsiteX1" fmla="*/ 90741 w 1087827"/>
                <a:gd name="connsiteY1" fmla="*/ 377856 h 381734"/>
                <a:gd name="connsiteX2" fmla="*/ 0 w 1087827"/>
                <a:gd name="connsiteY2" fmla="*/ 374994 h 381734"/>
                <a:gd name="connsiteX3" fmla="*/ 74827 w 1087827"/>
                <a:gd name="connsiteY3" fmla="*/ 4380 h 381734"/>
                <a:gd name="connsiteX4" fmla="*/ 90741 w 1087827"/>
                <a:gd name="connsiteY4" fmla="*/ 3878 h 381734"/>
                <a:gd name="connsiteX5" fmla="*/ 469231 w 1087827"/>
                <a:gd name="connsiteY5" fmla="*/ 0 h 381734"/>
                <a:gd name="connsiteX6" fmla="*/ 847720 w 1087827"/>
                <a:gd name="connsiteY6" fmla="*/ 3878 h 381734"/>
                <a:gd name="connsiteX7" fmla="*/ 1014915 w 1087827"/>
                <a:gd name="connsiteY7" fmla="*/ 9153 h 381734"/>
                <a:gd name="connsiteX8" fmla="*/ 1087827 w 1087827"/>
                <a:gd name="connsiteY8" fmla="*/ 370281 h 381734"/>
                <a:gd name="connsiteX9" fmla="*/ 847720 w 1087827"/>
                <a:gd name="connsiteY9" fmla="*/ 377856 h 381734"/>
                <a:gd name="connsiteX10" fmla="*/ 469231 w 1087827"/>
                <a:gd name="connsiteY10" fmla="*/ 381734 h 381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7827" h="381734">
                  <a:moveTo>
                    <a:pt x="469231" y="381734"/>
                  </a:moveTo>
                  <a:cubicBezTo>
                    <a:pt x="339580" y="381734"/>
                    <a:pt x="212997" y="380399"/>
                    <a:pt x="90741" y="377856"/>
                  </a:cubicBezTo>
                  <a:lnTo>
                    <a:pt x="0" y="374994"/>
                  </a:lnTo>
                  <a:lnTo>
                    <a:pt x="74827" y="4380"/>
                  </a:lnTo>
                  <a:lnTo>
                    <a:pt x="90741" y="3878"/>
                  </a:lnTo>
                  <a:cubicBezTo>
                    <a:pt x="212997" y="1335"/>
                    <a:pt x="339580" y="0"/>
                    <a:pt x="469231" y="0"/>
                  </a:cubicBezTo>
                  <a:cubicBezTo>
                    <a:pt x="598882" y="0"/>
                    <a:pt x="725465" y="1335"/>
                    <a:pt x="847720" y="3878"/>
                  </a:cubicBezTo>
                  <a:lnTo>
                    <a:pt x="1014915" y="9153"/>
                  </a:lnTo>
                  <a:lnTo>
                    <a:pt x="1087827" y="370281"/>
                  </a:lnTo>
                  <a:lnTo>
                    <a:pt x="847720" y="377856"/>
                  </a:lnTo>
                  <a:cubicBezTo>
                    <a:pt x="725465" y="380399"/>
                    <a:pt x="598882" y="381734"/>
                    <a:pt x="469231" y="381734"/>
                  </a:cubicBez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03" name="TextBox 102">
            <a:extLst>
              <a:ext uri="{FF2B5EF4-FFF2-40B4-BE49-F238E27FC236}">
                <a16:creationId xmlns:a16="http://schemas.microsoft.com/office/drawing/2014/main" id="{AD7028C2-D023-4CE5-B4A6-ADD83A3E916D}"/>
              </a:ext>
            </a:extLst>
          </p:cNvPr>
          <p:cNvSpPr txBox="1"/>
          <p:nvPr/>
        </p:nvSpPr>
        <p:spPr>
          <a:xfrm>
            <a:off x="9547704" y="3925105"/>
            <a:ext cx="216532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cap="all" noProof="1"/>
              <a:t>Lorem Ipsum</a:t>
            </a:r>
          </a:p>
        </p:txBody>
      </p:sp>
      <p:grpSp>
        <p:nvGrpSpPr>
          <p:cNvPr id="15" name="Graphic 13" descr="Research">
            <a:extLst>
              <a:ext uri="{FF2B5EF4-FFF2-40B4-BE49-F238E27FC236}">
                <a16:creationId xmlns:a16="http://schemas.microsoft.com/office/drawing/2014/main" id="{28E12895-B5B5-4AC7-8A17-C6F66C2EC521}"/>
              </a:ext>
            </a:extLst>
          </p:cNvPr>
          <p:cNvGrpSpPr/>
          <p:nvPr/>
        </p:nvGrpSpPr>
        <p:grpSpPr>
          <a:xfrm>
            <a:off x="5624411" y="3992057"/>
            <a:ext cx="593386" cy="593386"/>
            <a:chOff x="5624411" y="3408909"/>
            <a:chExt cx="593386" cy="593386"/>
          </a:xfrm>
          <a:solidFill>
            <a:schemeClr val="tx1">
              <a:alpha val="60000"/>
            </a:schemeClr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228C983-884F-4B26-AADB-5AA982EDAD0D}"/>
                </a:ext>
              </a:extLst>
            </p:cNvPr>
            <p:cNvSpPr/>
            <p:nvPr/>
          </p:nvSpPr>
          <p:spPr>
            <a:xfrm>
              <a:off x="5672620" y="3460209"/>
              <a:ext cx="488307" cy="488307"/>
            </a:xfrm>
            <a:custGeom>
              <a:avLst/>
              <a:gdLst>
                <a:gd name="connsiteX0" fmla="*/ 399921 w 488307"/>
                <a:gd name="connsiteY0" fmla="*/ 338728 h 488307"/>
                <a:gd name="connsiteX1" fmla="*/ 361598 w 488307"/>
                <a:gd name="connsiteY1" fmla="*/ 326984 h 488307"/>
                <a:gd name="connsiteX2" fmla="*/ 333783 w 488307"/>
                <a:gd name="connsiteY2" fmla="*/ 299787 h 488307"/>
                <a:gd name="connsiteX3" fmla="*/ 372106 w 488307"/>
                <a:gd name="connsiteY3" fmla="*/ 187291 h 488307"/>
                <a:gd name="connsiteX4" fmla="*/ 186673 w 488307"/>
                <a:gd name="connsiteY4" fmla="*/ 3 h 488307"/>
                <a:gd name="connsiteX5" fmla="*/ 3 w 488307"/>
                <a:gd name="connsiteY5" fmla="*/ 185437 h 488307"/>
                <a:gd name="connsiteX6" fmla="*/ 185437 w 488307"/>
                <a:gd name="connsiteY6" fmla="*/ 372106 h 488307"/>
                <a:gd name="connsiteX7" fmla="*/ 299169 w 488307"/>
                <a:gd name="connsiteY7" fmla="*/ 333783 h 488307"/>
                <a:gd name="connsiteX8" fmla="*/ 326366 w 488307"/>
                <a:gd name="connsiteY8" fmla="*/ 360980 h 488307"/>
                <a:gd name="connsiteX9" fmla="*/ 338110 w 488307"/>
                <a:gd name="connsiteY9" fmla="*/ 399921 h 488307"/>
                <a:gd name="connsiteX10" fmla="*/ 415374 w 488307"/>
                <a:gd name="connsiteY10" fmla="*/ 477185 h 488307"/>
                <a:gd name="connsiteX11" fmla="*/ 476567 w 488307"/>
                <a:gd name="connsiteY11" fmla="*/ 477185 h 488307"/>
                <a:gd name="connsiteX12" fmla="*/ 476567 w 488307"/>
                <a:gd name="connsiteY12" fmla="*/ 415992 h 488307"/>
                <a:gd name="connsiteX13" fmla="*/ 399921 w 488307"/>
                <a:gd name="connsiteY13" fmla="*/ 338728 h 488307"/>
                <a:gd name="connsiteX14" fmla="*/ 186673 w 488307"/>
                <a:gd name="connsiteY14" fmla="*/ 335019 h 488307"/>
                <a:gd name="connsiteX15" fmla="*/ 38326 w 488307"/>
                <a:gd name="connsiteY15" fmla="*/ 186673 h 488307"/>
                <a:gd name="connsiteX16" fmla="*/ 186673 w 488307"/>
                <a:gd name="connsiteY16" fmla="*/ 38326 h 488307"/>
                <a:gd name="connsiteX17" fmla="*/ 335019 w 488307"/>
                <a:gd name="connsiteY17" fmla="*/ 186673 h 488307"/>
                <a:gd name="connsiteX18" fmla="*/ 186673 w 488307"/>
                <a:gd name="connsiteY18" fmla="*/ 335019 h 488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88307" h="488307">
                  <a:moveTo>
                    <a:pt x="399921" y="338728"/>
                  </a:moveTo>
                  <a:cubicBezTo>
                    <a:pt x="390031" y="328838"/>
                    <a:pt x="375196" y="323893"/>
                    <a:pt x="361598" y="326984"/>
                  </a:cubicBezTo>
                  <a:lnTo>
                    <a:pt x="333783" y="299787"/>
                  </a:lnTo>
                  <a:cubicBezTo>
                    <a:pt x="358507" y="267645"/>
                    <a:pt x="372106" y="228086"/>
                    <a:pt x="372106" y="187291"/>
                  </a:cubicBezTo>
                  <a:cubicBezTo>
                    <a:pt x="372724" y="84066"/>
                    <a:pt x="289279" y="622"/>
                    <a:pt x="186673" y="3"/>
                  </a:cubicBezTo>
                  <a:cubicBezTo>
                    <a:pt x="84066" y="-615"/>
                    <a:pt x="622" y="82830"/>
                    <a:pt x="3" y="185437"/>
                  </a:cubicBezTo>
                  <a:cubicBezTo>
                    <a:pt x="-615" y="288043"/>
                    <a:pt x="82830" y="371488"/>
                    <a:pt x="185437" y="372106"/>
                  </a:cubicBezTo>
                  <a:cubicBezTo>
                    <a:pt x="226232" y="372106"/>
                    <a:pt x="266409" y="358507"/>
                    <a:pt x="299169" y="333783"/>
                  </a:cubicBezTo>
                  <a:lnTo>
                    <a:pt x="326366" y="360980"/>
                  </a:lnTo>
                  <a:cubicBezTo>
                    <a:pt x="323893" y="375196"/>
                    <a:pt x="328220" y="389413"/>
                    <a:pt x="338110" y="399921"/>
                  </a:cubicBezTo>
                  <a:lnTo>
                    <a:pt x="415374" y="477185"/>
                  </a:lnTo>
                  <a:cubicBezTo>
                    <a:pt x="432063" y="493874"/>
                    <a:pt x="459878" y="493874"/>
                    <a:pt x="476567" y="477185"/>
                  </a:cubicBezTo>
                  <a:cubicBezTo>
                    <a:pt x="493256" y="460496"/>
                    <a:pt x="493256" y="432681"/>
                    <a:pt x="476567" y="415992"/>
                  </a:cubicBezTo>
                  <a:lnTo>
                    <a:pt x="399921" y="338728"/>
                  </a:lnTo>
                  <a:close/>
                  <a:moveTo>
                    <a:pt x="186673" y="335019"/>
                  </a:moveTo>
                  <a:cubicBezTo>
                    <a:pt x="104464" y="335019"/>
                    <a:pt x="38326" y="268881"/>
                    <a:pt x="38326" y="186673"/>
                  </a:cubicBezTo>
                  <a:cubicBezTo>
                    <a:pt x="38326" y="104464"/>
                    <a:pt x="104464" y="38326"/>
                    <a:pt x="186673" y="38326"/>
                  </a:cubicBezTo>
                  <a:cubicBezTo>
                    <a:pt x="268881" y="38326"/>
                    <a:pt x="335019" y="104464"/>
                    <a:pt x="335019" y="186673"/>
                  </a:cubicBezTo>
                  <a:cubicBezTo>
                    <a:pt x="335019" y="268263"/>
                    <a:pt x="268263" y="335019"/>
                    <a:pt x="186673" y="335019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C3C35CF-F4A7-4157-9B9C-053621B8BB5D}"/>
                </a:ext>
              </a:extLst>
            </p:cNvPr>
            <p:cNvSpPr/>
            <p:nvPr/>
          </p:nvSpPr>
          <p:spPr>
            <a:xfrm>
              <a:off x="5726399" y="3552074"/>
              <a:ext cx="265787" cy="191614"/>
            </a:xfrm>
            <a:custGeom>
              <a:avLst/>
              <a:gdLst>
                <a:gd name="connsiteX0" fmla="*/ 265787 w 265787"/>
                <a:gd name="connsiteY0" fmla="*/ 85536 h 191614"/>
                <a:gd name="connsiteX1" fmla="*/ 230555 w 265787"/>
                <a:gd name="connsiteY1" fmla="*/ 85536 h 191614"/>
                <a:gd name="connsiteX2" fmla="*/ 222520 w 265787"/>
                <a:gd name="connsiteY2" fmla="*/ 90481 h 191614"/>
                <a:gd name="connsiteX3" fmla="*/ 199032 w 265787"/>
                <a:gd name="connsiteY3" fmla="*/ 115824 h 191614"/>
                <a:gd name="connsiteX4" fmla="*/ 179252 w 265787"/>
                <a:gd name="connsiteY4" fmla="*/ 47213 h 191614"/>
                <a:gd name="connsiteX5" fmla="*/ 165654 w 265787"/>
                <a:gd name="connsiteY5" fmla="*/ 39796 h 191614"/>
                <a:gd name="connsiteX6" fmla="*/ 158236 w 265787"/>
                <a:gd name="connsiteY6" fmla="*/ 46595 h 191614"/>
                <a:gd name="connsiteX7" fmla="*/ 121150 w 265787"/>
                <a:gd name="connsiteY7" fmla="*/ 144875 h 191614"/>
                <a:gd name="connsiteX8" fmla="*/ 95807 w 265787"/>
                <a:gd name="connsiteY8" fmla="*/ 8890 h 191614"/>
                <a:gd name="connsiteX9" fmla="*/ 83445 w 265787"/>
                <a:gd name="connsiteY9" fmla="*/ 237 h 191614"/>
                <a:gd name="connsiteX10" fmla="*/ 74791 w 265787"/>
                <a:gd name="connsiteY10" fmla="*/ 7654 h 191614"/>
                <a:gd name="connsiteX11" fmla="*/ 48213 w 265787"/>
                <a:gd name="connsiteY11" fmla="*/ 85536 h 191614"/>
                <a:gd name="connsiteX12" fmla="*/ 0 w 265787"/>
                <a:gd name="connsiteY12" fmla="*/ 85536 h 191614"/>
                <a:gd name="connsiteX13" fmla="*/ 0 w 265787"/>
                <a:gd name="connsiteY13" fmla="*/ 110261 h 191614"/>
                <a:gd name="connsiteX14" fmla="*/ 56248 w 265787"/>
                <a:gd name="connsiteY14" fmla="*/ 110261 h 191614"/>
                <a:gd name="connsiteX15" fmla="*/ 66756 w 265787"/>
                <a:gd name="connsiteY15" fmla="*/ 100989 h 191614"/>
                <a:gd name="connsiteX16" fmla="*/ 82209 w 265787"/>
                <a:gd name="connsiteY16" fmla="*/ 54012 h 191614"/>
                <a:gd name="connsiteX17" fmla="*/ 106933 w 265787"/>
                <a:gd name="connsiteY17" fmla="*/ 186906 h 191614"/>
                <a:gd name="connsiteX18" fmla="*/ 116823 w 265787"/>
                <a:gd name="connsiteY18" fmla="*/ 195560 h 191614"/>
                <a:gd name="connsiteX19" fmla="*/ 118059 w 265787"/>
                <a:gd name="connsiteY19" fmla="*/ 195560 h 191614"/>
                <a:gd name="connsiteX20" fmla="*/ 128567 w 265787"/>
                <a:gd name="connsiteY20" fmla="*/ 188761 h 191614"/>
                <a:gd name="connsiteX21" fmla="*/ 168126 w 265787"/>
                <a:gd name="connsiteY21" fmla="*/ 84918 h 191614"/>
                <a:gd name="connsiteX22" fmla="*/ 184197 w 265787"/>
                <a:gd name="connsiteY22" fmla="*/ 140548 h 191614"/>
                <a:gd name="connsiteX23" fmla="*/ 197795 w 265787"/>
                <a:gd name="connsiteY23" fmla="*/ 147965 h 191614"/>
                <a:gd name="connsiteX24" fmla="*/ 202740 w 265787"/>
                <a:gd name="connsiteY24" fmla="*/ 144875 h 191614"/>
                <a:gd name="connsiteX25" fmla="*/ 236118 w 265787"/>
                <a:gd name="connsiteY25" fmla="*/ 110261 h 191614"/>
                <a:gd name="connsiteX26" fmla="*/ 266406 w 265787"/>
                <a:gd name="connsiteY26" fmla="*/ 110261 h 191614"/>
                <a:gd name="connsiteX27" fmla="*/ 266406 w 265787"/>
                <a:gd name="connsiteY27" fmla="*/ 85536 h 191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65787" h="191614">
                  <a:moveTo>
                    <a:pt x="265787" y="85536"/>
                  </a:moveTo>
                  <a:lnTo>
                    <a:pt x="230555" y="85536"/>
                  </a:lnTo>
                  <a:cubicBezTo>
                    <a:pt x="227465" y="86154"/>
                    <a:pt x="224374" y="88009"/>
                    <a:pt x="222520" y="90481"/>
                  </a:cubicBezTo>
                  <a:lnTo>
                    <a:pt x="199032" y="115824"/>
                  </a:lnTo>
                  <a:lnTo>
                    <a:pt x="179252" y="47213"/>
                  </a:lnTo>
                  <a:cubicBezTo>
                    <a:pt x="177398" y="41650"/>
                    <a:pt x="171217" y="37942"/>
                    <a:pt x="165654" y="39796"/>
                  </a:cubicBezTo>
                  <a:cubicBezTo>
                    <a:pt x="162563" y="41032"/>
                    <a:pt x="159472" y="42886"/>
                    <a:pt x="158236" y="46595"/>
                  </a:cubicBezTo>
                  <a:lnTo>
                    <a:pt x="121150" y="144875"/>
                  </a:lnTo>
                  <a:lnTo>
                    <a:pt x="95807" y="8890"/>
                  </a:lnTo>
                  <a:cubicBezTo>
                    <a:pt x="94571" y="2709"/>
                    <a:pt x="89008" y="-999"/>
                    <a:pt x="83445" y="237"/>
                  </a:cubicBezTo>
                  <a:cubicBezTo>
                    <a:pt x="79736" y="855"/>
                    <a:pt x="76646" y="3946"/>
                    <a:pt x="74791" y="7654"/>
                  </a:cubicBezTo>
                  <a:lnTo>
                    <a:pt x="48213" y="85536"/>
                  </a:lnTo>
                  <a:lnTo>
                    <a:pt x="0" y="85536"/>
                  </a:lnTo>
                  <a:lnTo>
                    <a:pt x="0" y="110261"/>
                  </a:lnTo>
                  <a:lnTo>
                    <a:pt x="56248" y="110261"/>
                  </a:lnTo>
                  <a:cubicBezTo>
                    <a:pt x="61193" y="109642"/>
                    <a:pt x="65520" y="105934"/>
                    <a:pt x="66756" y="100989"/>
                  </a:cubicBezTo>
                  <a:lnTo>
                    <a:pt x="82209" y="54012"/>
                  </a:lnTo>
                  <a:lnTo>
                    <a:pt x="106933" y="186906"/>
                  </a:lnTo>
                  <a:cubicBezTo>
                    <a:pt x="107551" y="191851"/>
                    <a:pt x="111878" y="195560"/>
                    <a:pt x="116823" y="195560"/>
                  </a:cubicBezTo>
                  <a:lnTo>
                    <a:pt x="118059" y="195560"/>
                  </a:lnTo>
                  <a:cubicBezTo>
                    <a:pt x="122386" y="195560"/>
                    <a:pt x="126713" y="193087"/>
                    <a:pt x="128567" y="188761"/>
                  </a:cubicBezTo>
                  <a:lnTo>
                    <a:pt x="168126" y="84918"/>
                  </a:lnTo>
                  <a:lnTo>
                    <a:pt x="184197" y="140548"/>
                  </a:lnTo>
                  <a:cubicBezTo>
                    <a:pt x="186051" y="146111"/>
                    <a:pt x="191614" y="149820"/>
                    <a:pt x="197795" y="147965"/>
                  </a:cubicBezTo>
                  <a:cubicBezTo>
                    <a:pt x="199650" y="147347"/>
                    <a:pt x="201504" y="146111"/>
                    <a:pt x="202740" y="144875"/>
                  </a:cubicBezTo>
                  <a:lnTo>
                    <a:pt x="236118" y="110261"/>
                  </a:lnTo>
                  <a:lnTo>
                    <a:pt x="266406" y="110261"/>
                  </a:lnTo>
                  <a:lnTo>
                    <a:pt x="266406" y="85536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" name="Graphic 10" descr="Lightbulb">
            <a:extLst>
              <a:ext uri="{FF2B5EF4-FFF2-40B4-BE49-F238E27FC236}">
                <a16:creationId xmlns:a16="http://schemas.microsoft.com/office/drawing/2014/main" id="{494F33C8-B162-40E2-996C-AC3B391AB72B}"/>
              </a:ext>
            </a:extLst>
          </p:cNvPr>
          <p:cNvGrpSpPr/>
          <p:nvPr/>
        </p:nvGrpSpPr>
        <p:grpSpPr>
          <a:xfrm>
            <a:off x="5623494" y="3260131"/>
            <a:ext cx="593386" cy="593386"/>
            <a:chOff x="5623494" y="2676983"/>
            <a:chExt cx="593386" cy="593386"/>
          </a:xfrm>
          <a:solidFill>
            <a:schemeClr val="tx1">
              <a:alpha val="6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1CA61CF-4BFB-4CC1-8C29-0548D2F154DE}"/>
                </a:ext>
              </a:extLst>
            </p:cNvPr>
            <p:cNvSpPr/>
            <p:nvPr/>
          </p:nvSpPr>
          <p:spPr>
            <a:xfrm>
              <a:off x="5839833" y="3072574"/>
              <a:ext cx="160709" cy="37087"/>
            </a:xfrm>
            <a:custGeom>
              <a:avLst/>
              <a:gdLst>
                <a:gd name="connsiteX0" fmla="*/ 18543 w 160708"/>
                <a:gd name="connsiteY0" fmla="*/ 0 h 37086"/>
                <a:gd name="connsiteX1" fmla="*/ 142165 w 160708"/>
                <a:gd name="connsiteY1" fmla="*/ 0 h 37086"/>
                <a:gd name="connsiteX2" fmla="*/ 160709 w 160708"/>
                <a:gd name="connsiteY2" fmla="*/ 18543 h 37086"/>
                <a:gd name="connsiteX3" fmla="*/ 142165 w 160708"/>
                <a:gd name="connsiteY3" fmla="*/ 37087 h 37086"/>
                <a:gd name="connsiteX4" fmla="*/ 18543 w 160708"/>
                <a:gd name="connsiteY4" fmla="*/ 37087 h 37086"/>
                <a:gd name="connsiteX5" fmla="*/ 0 w 160708"/>
                <a:gd name="connsiteY5" fmla="*/ 18543 h 37086"/>
                <a:gd name="connsiteX6" fmla="*/ 18543 w 160708"/>
                <a:gd name="connsiteY6" fmla="*/ 0 h 37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708" h="37086">
                  <a:moveTo>
                    <a:pt x="18543" y="0"/>
                  </a:moveTo>
                  <a:lnTo>
                    <a:pt x="142165" y="0"/>
                  </a:lnTo>
                  <a:cubicBezTo>
                    <a:pt x="152673" y="0"/>
                    <a:pt x="160709" y="8035"/>
                    <a:pt x="160709" y="18543"/>
                  </a:cubicBezTo>
                  <a:cubicBezTo>
                    <a:pt x="160709" y="29051"/>
                    <a:pt x="152673" y="37087"/>
                    <a:pt x="142165" y="37087"/>
                  </a:cubicBezTo>
                  <a:lnTo>
                    <a:pt x="18543" y="37087"/>
                  </a:lnTo>
                  <a:cubicBezTo>
                    <a:pt x="8035" y="37087"/>
                    <a:pt x="0" y="29051"/>
                    <a:pt x="0" y="18543"/>
                  </a:cubicBezTo>
                  <a:cubicBezTo>
                    <a:pt x="0" y="8035"/>
                    <a:pt x="8035" y="0"/>
                    <a:pt x="18543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593A750-FA14-44C7-A852-3CAEA82F793B}"/>
                </a:ext>
              </a:extLst>
            </p:cNvPr>
            <p:cNvSpPr/>
            <p:nvPr/>
          </p:nvSpPr>
          <p:spPr>
            <a:xfrm>
              <a:off x="5839833" y="3134385"/>
              <a:ext cx="160709" cy="37087"/>
            </a:xfrm>
            <a:custGeom>
              <a:avLst/>
              <a:gdLst>
                <a:gd name="connsiteX0" fmla="*/ 18543 w 160708"/>
                <a:gd name="connsiteY0" fmla="*/ 0 h 37086"/>
                <a:gd name="connsiteX1" fmla="*/ 142165 w 160708"/>
                <a:gd name="connsiteY1" fmla="*/ 0 h 37086"/>
                <a:gd name="connsiteX2" fmla="*/ 160709 w 160708"/>
                <a:gd name="connsiteY2" fmla="*/ 18543 h 37086"/>
                <a:gd name="connsiteX3" fmla="*/ 142165 w 160708"/>
                <a:gd name="connsiteY3" fmla="*/ 37087 h 37086"/>
                <a:gd name="connsiteX4" fmla="*/ 18543 w 160708"/>
                <a:gd name="connsiteY4" fmla="*/ 37087 h 37086"/>
                <a:gd name="connsiteX5" fmla="*/ 0 w 160708"/>
                <a:gd name="connsiteY5" fmla="*/ 18543 h 37086"/>
                <a:gd name="connsiteX6" fmla="*/ 18543 w 160708"/>
                <a:gd name="connsiteY6" fmla="*/ 0 h 37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708" h="37086">
                  <a:moveTo>
                    <a:pt x="18543" y="0"/>
                  </a:moveTo>
                  <a:lnTo>
                    <a:pt x="142165" y="0"/>
                  </a:lnTo>
                  <a:cubicBezTo>
                    <a:pt x="152673" y="0"/>
                    <a:pt x="160709" y="8035"/>
                    <a:pt x="160709" y="18543"/>
                  </a:cubicBezTo>
                  <a:cubicBezTo>
                    <a:pt x="160709" y="29051"/>
                    <a:pt x="152673" y="37087"/>
                    <a:pt x="142165" y="37087"/>
                  </a:cubicBezTo>
                  <a:lnTo>
                    <a:pt x="18543" y="37087"/>
                  </a:lnTo>
                  <a:cubicBezTo>
                    <a:pt x="8035" y="37087"/>
                    <a:pt x="0" y="29051"/>
                    <a:pt x="0" y="18543"/>
                  </a:cubicBezTo>
                  <a:cubicBezTo>
                    <a:pt x="0" y="8035"/>
                    <a:pt x="8035" y="0"/>
                    <a:pt x="18543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BD7C43F-280E-4F33-A837-A4BA560E2CFE}"/>
                </a:ext>
              </a:extLst>
            </p:cNvPr>
            <p:cNvSpPr/>
            <p:nvPr/>
          </p:nvSpPr>
          <p:spPr>
            <a:xfrm>
              <a:off x="5880010" y="3196196"/>
              <a:ext cx="80354" cy="37087"/>
            </a:xfrm>
            <a:custGeom>
              <a:avLst/>
              <a:gdLst>
                <a:gd name="connsiteX0" fmla="*/ 0 w 80354"/>
                <a:gd name="connsiteY0" fmla="*/ 0 h 37086"/>
                <a:gd name="connsiteX1" fmla="*/ 40177 w 80354"/>
                <a:gd name="connsiteY1" fmla="*/ 37087 h 37086"/>
                <a:gd name="connsiteX2" fmla="*/ 80354 w 80354"/>
                <a:gd name="connsiteY2" fmla="*/ 0 h 37086"/>
                <a:gd name="connsiteX3" fmla="*/ 0 w 80354"/>
                <a:gd name="connsiteY3" fmla="*/ 0 h 37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354" h="37086">
                  <a:moveTo>
                    <a:pt x="0" y="0"/>
                  </a:moveTo>
                  <a:cubicBezTo>
                    <a:pt x="1854" y="21016"/>
                    <a:pt x="19161" y="37087"/>
                    <a:pt x="40177" y="37087"/>
                  </a:cubicBezTo>
                  <a:cubicBezTo>
                    <a:pt x="61193" y="37087"/>
                    <a:pt x="78500" y="21016"/>
                    <a:pt x="8035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4D5713-B09C-4E60-A0DC-DD915053A51D}"/>
                </a:ext>
              </a:extLst>
            </p:cNvPr>
            <p:cNvSpPr/>
            <p:nvPr/>
          </p:nvSpPr>
          <p:spPr>
            <a:xfrm>
              <a:off x="5759478" y="2714070"/>
              <a:ext cx="321417" cy="333780"/>
            </a:xfrm>
            <a:custGeom>
              <a:avLst/>
              <a:gdLst>
                <a:gd name="connsiteX0" fmla="*/ 160709 w 321417"/>
                <a:gd name="connsiteY0" fmla="*/ 0 h 333779"/>
                <a:gd name="connsiteX1" fmla="*/ 160709 w 321417"/>
                <a:gd name="connsiteY1" fmla="*/ 0 h 333779"/>
                <a:gd name="connsiteX2" fmla="*/ 160709 w 321417"/>
                <a:gd name="connsiteY2" fmla="*/ 0 h 333779"/>
                <a:gd name="connsiteX3" fmla="*/ 0 w 321417"/>
                <a:gd name="connsiteY3" fmla="*/ 158854 h 333779"/>
                <a:gd name="connsiteX4" fmla="*/ 0 w 321417"/>
                <a:gd name="connsiteY4" fmla="*/ 164417 h 333779"/>
                <a:gd name="connsiteX5" fmla="*/ 11126 w 321417"/>
                <a:gd name="connsiteY5" fmla="*/ 220047 h 333779"/>
                <a:gd name="connsiteX6" fmla="*/ 38941 w 321417"/>
                <a:gd name="connsiteY6" fmla="*/ 265787 h 333779"/>
                <a:gd name="connsiteX7" fmla="*/ 76646 w 321417"/>
                <a:gd name="connsiteY7" fmla="*/ 326980 h 333779"/>
                <a:gd name="connsiteX8" fmla="*/ 87772 w 321417"/>
                <a:gd name="connsiteY8" fmla="*/ 333780 h 333779"/>
                <a:gd name="connsiteX9" fmla="*/ 233646 w 321417"/>
                <a:gd name="connsiteY9" fmla="*/ 333780 h 333779"/>
                <a:gd name="connsiteX10" fmla="*/ 244772 w 321417"/>
                <a:gd name="connsiteY10" fmla="*/ 326980 h 333779"/>
                <a:gd name="connsiteX11" fmla="*/ 282476 w 321417"/>
                <a:gd name="connsiteY11" fmla="*/ 265787 h 333779"/>
                <a:gd name="connsiteX12" fmla="*/ 310291 w 321417"/>
                <a:gd name="connsiteY12" fmla="*/ 220047 h 333779"/>
                <a:gd name="connsiteX13" fmla="*/ 321417 w 321417"/>
                <a:gd name="connsiteY13" fmla="*/ 164417 h 333779"/>
                <a:gd name="connsiteX14" fmla="*/ 321417 w 321417"/>
                <a:gd name="connsiteY14" fmla="*/ 158854 h 333779"/>
                <a:gd name="connsiteX15" fmla="*/ 160709 w 321417"/>
                <a:gd name="connsiteY15" fmla="*/ 0 h 333779"/>
                <a:gd name="connsiteX16" fmla="*/ 284331 w 321417"/>
                <a:gd name="connsiteY16" fmla="*/ 163799 h 333779"/>
                <a:gd name="connsiteX17" fmla="*/ 275677 w 321417"/>
                <a:gd name="connsiteY17" fmla="*/ 207067 h 333779"/>
                <a:gd name="connsiteX18" fmla="*/ 254662 w 321417"/>
                <a:gd name="connsiteY18" fmla="*/ 241063 h 333779"/>
                <a:gd name="connsiteX19" fmla="*/ 218811 w 321417"/>
                <a:gd name="connsiteY19" fmla="*/ 296693 h 333779"/>
                <a:gd name="connsiteX20" fmla="*/ 160709 w 321417"/>
                <a:gd name="connsiteY20" fmla="*/ 296693 h 333779"/>
                <a:gd name="connsiteX21" fmla="*/ 103224 w 321417"/>
                <a:gd name="connsiteY21" fmla="*/ 296693 h 333779"/>
                <a:gd name="connsiteX22" fmla="*/ 67374 w 321417"/>
                <a:gd name="connsiteY22" fmla="*/ 241063 h 333779"/>
                <a:gd name="connsiteX23" fmla="*/ 46358 w 321417"/>
                <a:gd name="connsiteY23" fmla="*/ 207067 h 333779"/>
                <a:gd name="connsiteX24" fmla="*/ 37705 w 321417"/>
                <a:gd name="connsiteY24" fmla="*/ 163799 h 333779"/>
                <a:gd name="connsiteX25" fmla="*/ 37705 w 321417"/>
                <a:gd name="connsiteY25" fmla="*/ 158854 h 333779"/>
                <a:gd name="connsiteX26" fmla="*/ 161327 w 321417"/>
                <a:gd name="connsiteY26" fmla="*/ 36469 h 333779"/>
                <a:gd name="connsiteX27" fmla="*/ 161327 w 321417"/>
                <a:gd name="connsiteY27" fmla="*/ 36469 h 333779"/>
                <a:gd name="connsiteX28" fmla="*/ 161327 w 321417"/>
                <a:gd name="connsiteY28" fmla="*/ 36469 h 333779"/>
                <a:gd name="connsiteX29" fmla="*/ 161327 w 321417"/>
                <a:gd name="connsiteY29" fmla="*/ 36469 h 333779"/>
                <a:gd name="connsiteX30" fmla="*/ 161327 w 321417"/>
                <a:gd name="connsiteY30" fmla="*/ 36469 h 333779"/>
                <a:gd name="connsiteX31" fmla="*/ 161327 w 321417"/>
                <a:gd name="connsiteY31" fmla="*/ 36469 h 333779"/>
                <a:gd name="connsiteX32" fmla="*/ 161327 w 321417"/>
                <a:gd name="connsiteY32" fmla="*/ 36469 h 333779"/>
                <a:gd name="connsiteX33" fmla="*/ 284949 w 321417"/>
                <a:gd name="connsiteY33" fmla="*/ 158854 h 333779"/>
                <a:gd name="connsiteX34" fmla="*/ 284949 w 321417"/>
                <a:gd name="connsiteY34" fmla="*/ 163799 h 333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21417" h="333779">
                  <a:moveTo>
                    <a:pt x="160709" y="0"/>
                  </a:moveTo>
                  <a:cubicBezTo>
                    <a:pt x="160709" y="0"/>
                    <a:pt x="160709" y="0"/>
                    <a:pt x="160709" y="0"/>
                  </a:cubicBezTo>
                  <a:cubicBezTo>
                    <a:pt x="160709" y="0"/>
                    <a:pt x="160709" y="0"/>
                    <a:pt x="160709" y="0"/>
                  </a:cubicBezTo>
                  <a:cubicBezTo>
                    <a:pt x="72937" y="618"/>
                    <a:pt x="1854" y="71083"/>
                    <a:pt x="0" y="158854"/>
                  </a:cubicBezTo>
                  <a:lnTo>
                    <a:pt x="0" y="164417"/>
                  </a:lnTo>
                  <a:cubicBezTo>
                    <a:pt x="618" y="183579"/>
                    <a:pt x="4327" y="202122"/>
                    <a:pt x="11126" y="220047"/>
                  </a:cubicBezTo>
                  <a:cubicBezTo>
                    <a:pt x="17925" y="236736"/>
                    <a:pt x="27197" y="252189"/>
                    <a:pt x="38941" y="265787"/>
                  </a:cubicBezTo>
                  <a:cubicBezTo>
                    <a:pt x="53776" y="281858"/>
                    <a:pt x="69846" y="313382"/>
                    <a:pt x="76646" y="326980"/>
                  </a:cubicBezTo>
                  <a:cubicBezTo>
                    <a:pt x="78500" y="331307"/>
                    <a:pt x="82827" y="333780"/>
                    <a:pt x="87772" y="333780"/>
                  </a:cubicBezTo>
                  <a:lnTo>
                    <a:pt x="233646" y="333780"/>
                  </a:lnTo>
                  <a:cubicBezTo>
                    <a:pt x="238591" y="333780"/>
                    <a:pt x="242917" y="331307"/>
                    <a:pt x="244772" y="326980"/>
                  </a:cubicBezTo>
                  <a:cubicBezTo>
                    <a:pt x="251571" y="313382"/>
                    <a:pt x="267642" y="281858"/>
                    <a:pt x="282476" y="265787"/>
                  </a:cubicBezTo>
                  <a:cubicBezTo>
                    <a:pt x="294221" y="252189"/>
                    <a:pt x="304110" y="236736"/>
                    <a:pt x="310291" y="220047"/>
                  </a:cubicBezTo>
                  <a:cubicBezTo>
                    <a:pt x="317091" y="202122"/>
                    <a:pt x="320799" y="183579"/>
                    <a:pt x="321417" y="164417"/>
                  </a:cubicBezTo>
                  <a:lnTo>
                    <a:pt x="321417" y="158854"/>
                  </a:lnTo>
                  <a:cubicBezTo>
                    <a:pt x="319563" y="71083"/>
                    <a:pt x="248480" y="618"/>
                    <a:pt x="160709" y="0"/>
                  </a:cubicBezTo>
                  <a:close/>
                  <a:moveTo>
                    <a:pt x="284331" y="163799"/>
                  </a:moveTo>
                  <a:cubicBezTo>
                    <a:pt x="283713" y="178634"/>
                    <a:pt x="280622" y="193469"/>
                    <a:pt x="275677" y="207067"/>
                  </a:cubicBezTo>
                  <a:cubicBezTo>
                    <a:pt x="270732" y="219429"/>
                    <a:pt x="263933" y="231173"/>
                    <a:pt x="254662" y="241063"/>
                  </a:cubicBezTo>
                  <a:cubicBezTo>
                    <a:pt x="240445" y="258370"/>
                    <a:pt x="228083" y="276913"/>
                    <a:pt x="218811" y="296693"/>
                  </a:cubicBezTo>
                  <a:lnTo>
                    <a:pt x="160709" y="296693"/>
                  </a:lnTo>
                  <a:lnTo>
                    <a:pt x="103224" y="296693"/>
                  </a:lnTo>
                  <a:cubicBezTo>
                    <a:pt x="93335" y="276913"/>
                    <a:pt x="80972" y="258370"/>
                    <a:pt x="67374" y="241063"/>
                  </a:cubicBezTo>
                  <a:cubicBezTo>
                    <a:pt x="58720" y="231173"/>
                    <a:pt x="51303" y="219429"/>
                    <a:pt x="46358" y="207067"/>
                  </a:cubicBezTo>
                  <a:cubicBezTo>
                    <a:pt x="40795" y="193469"/>
                    <a:pt x="38323" y="178634"/>
                    <a:pt x="37705" y="163799"/>
                  </a:cubicBezTo>
                  <a:lnTo>
                    <a:pt x="37705" y="158854"/>
                  </a:lnTo>
                  <a:cubicBezTo>
                    <a:pt x="38941" y="91480"/>
                    <a:pt x="93953" y="37087"/>
                    <a:pt x="161327" y="36469"/>
                  </a:cubicBezTo>
                  <a:lnTo>
                    <a:pt x="161327" y="36469"/>
                  </a:lnTo>
                  <a:lnTo>
                    <a:pt x="161327" y="36469"/>
                  </a:lnTo>
                  <a:cubicBezTo>
                    <a:pt x="161327" y="36469"/>
                    <a:pt x="161327" y="36469"/>
                    <a:pt x="161327" y="36469"/>
                  </a:cubicBezTo>
                  <a:cubicBezTo>
                    <a:pt x="161327" y="36469"/>
                    <a:pt x="161327" y="36469"/>
                    <a:pt x="161327" y="36469"/>
                  </a:cubicBezTo>
                  <a:lnTo>
                    <a:pt x="161327" y="36469"/>
                  </a:lnTo>
                  <a:lnTo>
                    <a:pt x="161327" y="36469"/>
                  </a:lnTo>
                  <a:cubicBezTo>
                    <a:pt x="228701" y="37087"/>
                    <a:pt x="283713" y="90862"/>
                    <a:pt x="284949" y="158854"/>
                  </a:cubicBezTo>
                  <a:lnTo>
                    <a:pt x="284949" y="163799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5BB556DF-2621-4CB5-A310-EDF130087BE4}"/>
              </a:ext>
            </a:extLst>
          </p:cNvPr>
          <p:cNvGrpSpPr/>
          <p:nvPr/>
        </p:nvGrpSpPr>
        <p:grpSpPr>
          <a:xfrm>
            <a:off x="4302471" y="932792"/>
            <a:ext cx="3228603" cy="691465"/>
            <a:chOff x="2957699" y="1227419"/>
            <a:chExt cx="3228603" cy="691465"/>
          </a:xfrm>
        </p:grpSpPr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B7BF72F2-B877-4F42-B6BA-6CB087081D48}"/>
                </a:ext>
              </a:extLst>
            </p:cNvPr>
            <p:cNvGrpSpPr/>
            <p:nvPr/>
          </p:nvGrpSpPr>
          <p:grpSpPr>
            <a:xfrm>
              <a:off x="2957699" y="1227419"/>
              <a:ext cx="3228603" cy="306058"/>
              <a:chOff x="3083042" y="1227419"/>
              <a:chExt cx="3228603" cy="306058"/>
            </a:xfrm>
          </p:grpSpPr>
          <p:sp>
            <p:nvSpPr>
              <p:cNvPr id="110" name="Rectangle: Rounded Corners 109">
                <a:extLst>
                  <a:ext uri="{FF2B5EF4-FFF2-40B4-BE49-F238E27FC236}">
                    <a16:creationId xmlns:a16="http://schemas.microsoft.com/office/drawing/2014/main" id="{499E4A58-1856-4473-8EC3-27F3525D6CF0}"/>
                  </a:ext>
                </a:extLst>
              </p:cNvPr>
              <p:cNvSpPr/>
              <p:nvPr/>
            </p:nvSpPr>
            <p:spPr>
              <a:xfrm>
                <a:off x="3083042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11" name="Rectangle: Rounded Corners 110">
                <a:extLst>
                  <a:ext uri="{FF2B5EF4-FFF2-40B4-BE49-F238E27FC236}">
                    <a16:creationId xmlns:a16="http://schemas.microsoft.com/office/drawing/2014/main" id="{A2E3DEF9-5AB7-4DB6-B248-8BE89B1EC5E0}"/>
                  </a:ext>
                </a:extLst>
              </p:cNvPr>
              <p:cNvSpPr/>
              <p:nvPr/>
            </p:nvSpPr>
            <p:spPr>
              <a:xfrm>
                <a:off x="4187899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12" name="Rectangle: Rounded Corners 111">
                <a:extLst>
                  <a:ext uri="{FF2B5EF4-FFF2-40B4-BE49-F238E27FC236}">
                    <a16:creationId xmlns:a16="http://schemas.microsoft.com/office/drawing/2014/main" id="{E8C2073D-5452-4AA6-9276-9FA1C7E097D6}"/>
                  </a:ext>
                </a:extLst>
              </p:cNvPr>
              <p:cNvSpPr/>
              <p:nvPr/>
            </p:nvSpPr>
            <p:spPr>
              <a:xfrm>
                <a:off x="5292756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09217BBB-1019-4F49-8EDD-820AA87FCA65}"/>
                </a:ext>
              </a:extLst>
            </p:cNvPr>
            <p:cNvGrpSpPr/>
            <p:nvPr/>
          </p:nvGrpSpPr>
          <p:grpSpPr>
            <a:xfrm>
              <a:off x="3510127" y="1612826"/>
              <a:ext cx="2123746" cy="306058"/>
              <a:chOff x="3623696" y="1612826"/>
              <a:chExt cx="2123746" cy="306058"/>
            </a:xfrm>
          </p:grpSpPr>
          <p:sp>
            <p:nvSpPr>
              <p:cNvPr id="108" name="Rectangle: Rounded Corners 107">
                <a:extLst>
                  <a:ext uri="{FF2B5EF4-FFF2-40B4-BE49-F238E27FC236}">
                    <a16:creationId xmlns:a16="http://schemas.microsoft.com/office/drawing/2014/main" id="{0B8027FB-4604-46E5-BC0E-1069E24A82D1}"/>
                  </a:ext>
                </a:extLst>
              </p:cNvPr>
              <p:cNvSpPr/>
              <p:nvPr/>
            </p:nvSpPr>
            <p:spPr>
              <a:xfrm>
                <a:off x="3623696" y="1612826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09" name="Rectangle: Rounded Corners 108">
                <a:extLst>
                  <a:ext uri="{FF2B5EF4-FFF2-40B4-BE49-F238E27FC236}">
                    <a16:creationId xmlns:a16="http://schemas.microsoft.com/office/drawing/2014/main" id="{ED58A9A6-77A6-41C6-A615-8D0B96255ECA}"/>
                  </a:ext>
                </a:extLst>
              </p:cNvPr>
              <p:cNvSpPr/>
              <p:nvPr/>
            </p:nvSpPr>
            <p:spPr>
              <a:xfrm>
                <a:off x="4728553" y="1612826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8AAA2B-3706-4FDB-B377-6B4FD25500E6}"/>
              </a:ext>
            </a:extLst>
          </p:cNvPr>
          <p:cNvCxnSpPr>
            <a:cxnSpLocks/>
          </p:cNvCxnSpPr>
          <p:nvPr/>
        </p:nvCxnSpPr>
        <p:spPr>
          <a:xfrm>
            <a:off x="7277100" y="3900382"/>
            <a:ext cx="4398965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54028EB-063B-41FB-B9F3-EE1F7B994A96}"/>
              </a:ext>
            </a:extLst>
          </p:cNvPr>
          <p:cNvCxnSpPr>
            <a:cxnSpLocks/>
          </p:cNvCxnSpPr>
          <p:nvPr/>
        </p:nvCxnSpPr>
        <p:spPr>
          <a:xfrm>
            <a:off x="6616700" y="4727825"/>
            <a:ext cx="5059365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BDEA96BE-498D-439B-9D26-B308C981AD06}"/>
              </a:ext>
            </a:extLst>
          </p:cNvPr>
          <p:cNvSpPr txBox="1"/>
          <p:nvPr/>
        </p:nvSpPr>
        <p:spPr>
          <a:xfrm>
            <a:off x="9539908" y="4752549"/>
            <a:ext cx="216532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cap="all" noProof="1"/>
              <a:t>Lorem Ipsum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7468B51-9737-42D0-A187-0D1445E556DE}"/>
              </a:ext>
            </a:extLst>
          </p:cNvPr>
          <p:cNvSpPr txBox="1"/>
          <p:nvPr/>
        </p:nvSpPr>
        <p:spPr>
          <a:xfrm>
            <a:off x="8754221" y="3925105"/>
            <a:ext cx="793484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noProof="1">
                <a:solidFill>
                  <a:schemeClr val="bg2">
                    <a:lumMod val="75000"/>
                  </a:schemeClr>
                </a:solidFill>
              </a:rPr>
              <a:t>35%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7F4E28F-54DC-4220-962C-1DFB9760C410}"/>
              </a:ext>
            </a:extLst>
          </p:cNvPr>
          <p:cNvSpPr txBox="1"/>
          <p:nvPr/>
        </p:nvSpPr>
        <p:spPr>
          <a:xfrm>
            <a:off x="8746425" y="4752549"/>
            <a:ext cx="793484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noProof="1">
                <a:solidFill>
                  <a:schemeClr val="bg2">
                    <a:lumMod val="75000"/>
                  </a:schemeClr>
                </a:solidFill>
              </a:rPr>
              <a:t>15%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2F58A36-BA09-461B-A3F0-DC8C79E999A2}"/>
              </a:ext>
            </a:extLst>
          </p:cNvPr>
          <p:cNvGrpSpPr/>
          <p:nvPr/>
        </p:nvGrpSpPr>
        <p:grpSpPr>
          <a:xfrm>
            <a:off x="8775939" y="1242150"/>
            <a:ext cx="2937088" cy="1290153"/>
            <a:chOff x="8921977" y="1466725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58C7A59-46FB-4796-8C6F-0E561665554F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7B9E1C3-9AC0-4A69-84FB-ECEE5F487BE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7042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Funnel Diagram w/ 3 Layers – Slide Template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D9225F9-B2BC-48DA-B6F7-A03E08AD4D2D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00DAC33-60BE-4538-8AE8-A29DB31F283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4272480-7673-4ED4-999C-847AD720DAB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15C5F3B-610E-4DA8-AB1C-7C1AFFFE885B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531C615-75F6-4F61-9A46-424A87E44C07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EB97874-E3BE-44DD-9304-6DF3E65FD66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C7008F5-236E-4C5C-9FCA-CD73F1B917C7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036B65F-F25D-4AB0-89CB-2453F16920B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1AC501A-00C6-4B32-B8B7-3F434837FD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2" name="Graphic 6" descr="Line arrow Clockwise curve">
            <a:extLst>
              <a:ext uri="{FF2B5EF4-FFF2-40B4-BE49-F238E27FC236}">
                <a16:creationId xmlns:a16="http://schemas.microsoft.com/office/drawing/2014/main" id="{72E4476A-AA0F-46D9-A2E6-BA5DE1248CA6}"/>
              </a:ext>
            </a:extLst>
          </p:cNvPr>
          <p:cNvSpPr/>
          <p:nvPr/>
        </p:nvSpPr>
        <p:spPr>
          <a:xfrm flipH="1" flipV="1">
            <a:off x="4438147" y="1822931"/>
            <a:ext cx="553525" cy="709372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3" name="Graphic 6" descr="Line arrow Clockwise curve">
            <a:extLst>
              <a:ext uri="{FF2B5EF4-FFF2-40B4-BE49-F238E27FC236}">
                <a16:creationId xmlns:a16="http://schemas.microsoft.com/office/drawing/2014/main" id="{97873581-D886-4344-968C-7106012D6E70}"/>
              </a:ext>
            </a:extLst>
          </p:cNvPr>
          <p:cNvSpPr/>
          <p:nvPr/>
        </p:nvSpPr>
        <p:spPr>
          <a:xfrm flipH="1" flipV="1">
            <a:off x="4948777" y="1800308"/>
            <a:ext cx="553525" cy="709372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4"/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4" name="Graphic 6" descr="Line arrow Clockwise curve">
            <a:extLst>
              <a:ext uri="{FF2B5EF4-FFF2-40B4-BE49-F238E27FC236}">
                <a16:creationId xmlns:a16="http://schemas.microsoft.com/office/drawing/2014/main" id="{BA2C7793-9736-487D-A9F8-56E43A274690}"/>
              </a:ext>
            </a:extLst>
          </p:cNvPr>
          <p:cNvSpPr/>
          <p:nvPr/>
        </p:nvSpPr>
        <p:spPr>
          <a:xfrm flipV="1">
            <a:off x="6338073" y="1815909"/>
            <a:ext cx="553523" cy="709372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3"/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5" name="Graphic 6" descr="Line arrow Clockwise curve">
            <a:extLst>
              <a:ext uri="{FF2B5EF4-FFF2-40B4-BE49-F238E27FC236}">
                <a16:creationId xmlns:a16="http://schemas.microsoft.com/office/drawing/2014/main" id="{0A235041-AE3A-480C-92AB-54916699FD09}"/>
              </a:ext>
            </a:extLst>
          </p:cNvPr>
          <p:cNvSpPr/>
          <p:nvPr/>
        </p:nvSpPr>
        <p:spPr>
          <a:xfrm flipV="1">
            <a:off x="6848703" y="1800308"/>
            <a:ext cx="553523" cy="709372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0" descr="Line arrow Straight">
            <a:extLst>
              <a:ext uri="{FF2B5EF4-FFF2-40B4-BE49-F238E27FC236}">
                <a16:creationId xmlns:a16="http://schemas.microsoft.com/office/drawing/2014/main" id="{0EC559BE-EBBE-4A47-BAA0-8F1C9D46AE3A}"/>
              </a:ext>
            </a:extLst>
          </p:cNvPr>
          <p:cNvSpPr/>
          <p:nvPr/>
        </p:nvSpPr>
        <p:spPr>
          <a:xfrm rot="16200000">
            <a:off x="5505850" y="1913178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6" name="Graphic 10" descr="Line arrow Straight">
            <a:extLst>
              <a:ext uri="{FF2B5EF4-FFF2-40B4-BE49-F238E27FC236}">
                <a16:creationId xmlns:a16="http://schemas.microsoft.com/office/drawing/2014/main" id="{2982060E-F679-4F19-8D33-ACB6D99F157C}"/>
              </a:ext>
            </a:extLst>
          </p:cNvPr>
          <p:cNvSpPr/>
          <p:nvPr/>
        </p:nvSpPr>
        <p:spPr>
          <a:xfrm rot="16200000">
            <a:off x="3163795" y="5133291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7" name="Graphic 10" descr="Line arrow Straight">
            <a:extLst>
              <a:ext uri="{FF2B5EF4-FFF2-40B4-BE49-F238E27FC236}">
                <a16:creationId xmlns:a16="http://schemas.microsoft.com/office/drawing/2014/main" id="{ABF9DCDA-8420-4E83-A5EB-594B495C1ECB}"/>
              </a:ext>
            </a:extLst>
          </p:cNvPr>
          <p:cNvSpPr/>
          <p:nvPr/>
        </p:nvSpPr>
        <p:spPr>
          <a:xfrm rot="16200000">
            <a:off x="3163796" y="3435251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8" name="Graphic 10" descr="Line arrow Straight">
            <a:extLst>
              <a:ext uri="{FF2B5EF4-FFF2-40B4-BE49-F238E27FC236}">
                <a16:creationId xmlns:a16="http://schemas.microsoft.com/office/drawing/2014/main" id="{F363E069-502C-4287-94A4-CD2568A121CA}"/>
              </a:ext>
            </a:extLst>
          </p:cNvPr>
          <p:cNvSpPr/>
          <p:nvPr/>
        </p:nvSpPr>
        <p:spPr>
          <a:xfrm rot="16200000">
            <a:off x="3163795" y="1687999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B346F2C-DE7C-4345-AC20-6D1794554DB2}"/>
              </a:ext>
            </a:extLst>
          </p:cNvPr>
          <p:cNvGrpSpPr/>
          <p:nvPr/>
        </p:nvGrpSpPr>
        <p:grpSpPr>
          <a:xfrm>
            <a:off x="3914675" y="2702622"/>
            <a:ext cx="4562352" cy="3699590"/>
            <a:chOff x="3668190" y="2119474"/>
            <a:chExt cx="4562352" cy="3699590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49F0CB3-2D1C-45DB-A65E-F342EC751614}"/>
                </a:ext>
              </a:extLst>
            </p:cNvPr>
            <p:cNvSpPr/>
            <p:nvPr/>
          </p:nvSpPr>
          <p:spPr>
            <a:xfrm rot="10800000">
              <a:off x="5263919" y="4135368"/>
              <a:ext cx="799506" cy="1683696"/>
            </a:xfrm>
            <a:custGeom>
              <a:avLst/>
              <a:gdLst>
                <a:gd name="connsiteX0" fmla="*/ 799506 w 799506"/>
                <a:gd name="connsiteY0" fmla="*/ 1683696 h 1683696"/>
                <a:gd name="connsiteX1" fmla="*/ 778235 w 799506"/>
                <a:gd name="connsiteY1" fmla="*/ 1682973 h 1683696"/>
                <a:gd name="connsiteX2" fmla="*/ 399745 w 799506"/>
                <a:gd name="connsiteY2" fmla="*/ 1677927 h 1683696"/>
                <a:gd name="connsiteX3" fmla="*/ 21255 w 799506"/>
                <a:gd name="connsiteY3" fmla="*/ 1682973 h 1683696"/>
                <a:gd name="connsiteX4" fmla="*/ 0 w 799506"/>
                <a:gd name="connsiteY4" fmla="*/ 1683696 h 1683696"/>
                <a:gd name="connsiteX5" fmla="*/ 254721 w 799506"/>
                <a:gd name="connsiteY5" fmla="*/ 0 h 1683696"/>
                <a:gd name="connsiteX6" fmla="*/ 586550 w 799506"/>
                <a:gd name="connsiteY6" fmla="*/ 234240 h 1683696"/>
                <a:gd name="connsiteX7" fmla="*/ 799506 w 799506"/>
                <a:gd name="connsiteY7" fmla="*/ 1683696 h 1683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9506" h="1683696">
                  <a:moveTo>
                    <a:pt x="799506" y="1683696"/>
                  </a:moveTo>
                  <a:lnTo>
                    <a:pt x="778235" y="1682973"/>
                  </a:lnTo>
                  <a:cubicBezTo>
                    <a:pt x="655979" y="1679665"/>
                    <a:pt x="529396" y="1677927"/>
                    <a:pt x="399745" y="1677927"/>
                  </a:cubicBezTo>
                  <a:cubicBezTo>
                    <a:pt x="270094" y="1677927"/>
                    <a:pt x="143511" y="1679665"/>
                    <a:pt x="21255" y="1682973"/>
                  </a:cubicBezTo>
                  <a:lnTo>
                    <a:pt x="0" y="1683696"/>
                  </a:lnTo>
                  <a:lnTo>
                    <a:pt x="254721" y="0"/>
                  </a:lnTo>
                  <a:lnTo>
                    <a:pt x="586550" y="234240"/>
                  </a:lnTo>
                  <a:lnTo>
                    <a:pt x="799506" y="168369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5974E0DB-FD6A-4C61-A690-7FD5CE946571}"/>
                </a:ext>
              </a:extLst>
            </p:cNvPr>
            <p:cNvSpPr/>
            <p:nvPr/>
          </p:nvSpPr>
          <p:spPr>
            <a:xfrm rot="10800000">
              <a:off x="5572849" y="4137653"/>
              <a:ext cx="352156" cy="1659435"/>
            </a:xfrm>
            <a:custGeom>
              <a:avLst/>
              <a:gdLst>
                <a:gd name="connsiteX0" fmla="*/ 0 w 352156"/>
                <a:gd name="connsiteY0" fmla="*/ 1659435 h 1659435"/>
                <a:gd name="connsiteX1" fmla="*/ 147432 w 352156"/>
                <a:gd name="connsiteY1" fmla="*/ 0 h 1659435"/>
                <a:gd name="connsiteX2" fmla="*/ 208774 w 352156"/>
                <a:gd name="connsiteY2" fmla="*/ 43301 h 1659435"/>
                <a:gd name="connsiteX3" fmla="*/ 352156 w 352156"/>
                <a:gd name="connsiteY3" fmla="*/ 1657162 h 1659435"/>
                <a:gd name="connsiteX4" fmla="*/ 261325 w 352156"/>
                <a:gd name="connsiteY4" fmla="*/ 1655951 h 1659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2156" h="1659435">
                  <a:moveTo>
                    <a:pt x="0" y="1659435"/>
                  </a:moveTo>
                  <a:lnTo>
                    <a:pt x="147432" y="0"/>
                  </a:lnTo>
                  <a:lnTo>
                    <a:pt x="208774" y="43301"/>
                  </a:lnTo>
                  <a:lnTo>
                    <a:pt x="352156" y="1657162"/>
                  </a:lnTo>
                  <a:lnTo>
                    <a:pt x="261325" y="1655951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558C732B-DF4E-4545-875A-A5310F53E9FD}"/>
                </a:ext>
              </a:extLst>
            </p:cNvPr>
            <p:cNvSpPr/>
            <p:nvPr/>
          </p:nvSpPr>
          <p:spPr>
            <a:xfrm rot="10800000">
              <a:off x="3769567" y="2338874"/>
              <a:ext cx="3788228" cy="990453"/>
            </a:xfrm>
            <a:custGeom>
              <a:avLst/>
              <a:gdLst>
                <a:gd name="connsiteX0" fmla="*/ 3788228 w 3788228"/>
                <a:gd name="connsiteY0" fmla="*/ 990453 h 990453"/>
                <a:gd name="connsiteX1" fmla="*/ 0 w 3788228"/>
                <a:gd name="connsiteY1" fmla="*/ 990453 h 990453"/>
                <a:gd name="connsiteX2" fmla="*/ 515768 w 3788228"/>
                <a:gd name="connsiteY2" fmla="*/ 368821 h 990453"/>
                <a:gd name="connsiteX3" fmla="*/ 793484 w 3788228"/>
                <a:gd name="connsiteY3" fmla="*/ 34103 h 990453"/>
                <a:gd name="connsiteX4" fmla="*/ 922820 w 3788228"/>
                <a:gd name="connsiteY4" fmla="*/ 25714 h 990453"/>
                <a:gd name="connsiteX5" fmla="*/ 1873988 w 3788228"/>
                <a:gd name="connsiteY5" fmla="*/ 0 h 990453"/>
                <a:gd name="connsiteX6" fmla="*/ 2989684 w 3788228"/>
                <a:gd name="connsiteY6" fmla="*/ 36385 h 990453"/>
                <a:gd name="connsiteX7" fmla="*/ 2997131 w 3788228"/>
                <a:gd name="connsiteY7" fmla="*/ 36980 h 990453"/>
                <a:gd name="connsiteX8" fmla="*/ 3269460 w 3788228"/>
                <a:gd name="connsiteY8" fmla="*/ 365206 h 990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88228" h="990453">
                  <a:moveTo>
                    <a:pt x="3788228" y="990453"/>
                  </a:moveTo>
                  <a:lnTo>
                    <a:pt x="0" y="990453"/>
                  </a:lnTo>
                  <a:lnTo>
                    <a:pt x="515768" y="368821"/>
                  </a:lnTo>
                  <a:lnTo>
                    <a:pt x="793484" y="34103"/>
                  </a:lnTo>
                  <a:lnTo>
                    <a:pt x="922820" y="25714"/>
                  </a:lnTo>
                  <a:cubicBezTo>
                    <a:pt x="1205567" y="9315"/>
                    <a:pt x="1529589" y="0"/>
                    <a:pt x="1873988" y="0"/>
                  </a:cubicBezTo>
                  <a:cubicBezTo>
                    <a:pt x="2287267" y="0"/>
                    <a:pt x="2671202" y="13414"/>
                    <a:pt x="2989684" y="36385"/>
                  </a:cubicBezTo>
                  <a:lnTo>
                    <a:pt x="2997131" y="36980"/>
                  </a:lnTo>
                  <a:lnTo>
                    <a:pt x="3269460" y="36520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B2B6ED5-D9CC-4ACA-B73B-C919B3C7B678}"/>
                </a:ext>
              </a:extLst>
            </p:cNvPr>
            <p:cNvSpPr/>
            <p:nvPr/>
          </p:nvSpPr>
          <p:spPr>
            <a:xfrm rot="10800000">
              <a:off x="4560664" y="3292346"/>
              <a:ext cx="2203647" cy="855141"/>
            </a:xfrm>
            <a:custGeom>
              <a:avLst/>
              <a:gdLst>
                <a:gd name="connsiteX0" fmla="*/ 2203647 w 2203647"/>
                <a:gd name="connsiteY0" fmla="*/ 855141 h 855141"/>
                <a:gd name="connsiteX1" fmla="*/ 2196200 w 2203647"/>
                <a:gd name="connsiteY1" fmla="*/ 854546 h 855141"/>
                <a:gd name="connsiteX2" fmla="*/ 1080504 w 2203647"/>
                <a:gd name="connsiteY2" fmla="*/ 818161 h 855141"/>
                <a:gd name="connsiteX3" fmla="*/ 129336 w 2203647"/>
                <a:gd name="connsiteY3" fmla="*/ 843875 h 855141"/>
                <a:gd name="connsiteX4" fmla="*/ 0 w 2203647"/>
                <a:gd name="connsiteY4" fmla="*/ 852264 h 855141"/>
                <a:gd name="connsiteX5" fmla="*/ 314123 w 2203647"/>
                <a:gd name="connsiteY5" fmla="*/ 473666 h 855141"/>
                <a:gd name="connsiteX6" fmla="*/ 700562 w 2203647"/>
                <a:gd name="connsiteY6" fmla="*/ 7908 h 855141"/>
                <a:gd name="connsiteX7" fmla="*/ 700886 w 2203647"/>
                <a:gd name="connsiteY7" fmla="*/ 5769 h 855141"/>
                <a:gd name="connsiteX8" fmla="*/ 722141 w 2203647"/>
                <a:gd name="connsiteY8" fmla="*/ 5046 h 855141"/>
                <a:gd name="connsiteX9" fmla="*/ 1100631 w 2203647"/>
                <a:gd name="connsiteY9" fmla="*/ 0 h 855141"/>
                <a:gd name="connsiteX10" fmla="*/ 1479121 w 2203647"/>
                <a:gd name="connsiteY10" fmla="*/ 5046 h 855141"/>
                <a:gd name="connsiteX11" fmla="*/ 1500392 w 2203647"/>
                <a:gd name="connsiteY11" fmla="*/ 5769 h 855141"/>
                <a:gd name="connsiteX12" fmla="*/ 1500707 w 2203647"/>
                <a:gd name="connsiteY12" fmla="*/ 7918 h 855141"/>
                <a:gd name="connsiteX13" fmla="*/ 1887138 w 2203647"/>
                <a:gd name="connsiteY13" fmla="*/ 473666 h 855141"/>
                <a:gd name="connsiteX14" fmla="*/ 2203647 w 2203647"/>
                <a:gd name="connsiteY14" fmla="*/ 855141 h 855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03647" h="855141">
                  <a:moveTo>
                    <a:pt x="2203647" y="855141"/>
                  </a:moveTo>
                  <a:lnTo>
                    <a:pt x="2196200" y="854546"/>
                  </a:lnTo>
                  <a:cubicBezTo>
                    <a:pt x="1877718" y="831575"/>
                    <a:pt x="1493783" y="818161"/>
                    <a:pt x="1080504" y="818161"/>
                  </a:cubicBezTo>
                  <a:cubicBezTo>
                    <a:pt x="736105" y="818161"/>
                    <a:pt x="412083" y="827476"/>
                    <a:pt x="129336" y="843875"/>
                  </a:cubicBezTo>
                  <a:lnTo>
                    <a:pt x="0" y="852264"/>
                  </a:lnTo>
                  <a:lnTo>
                    <a:pt x="314123" y="473666"/>
                  </a:lnTo>
                  <a:lnTo>
                    <a:pt x="700562" y="7908"/>
                  </a:lnTo>
                  <a:lnTo>
                    <a:pt x="700886" y="5769"/>
                  </a:lnTo>
                  <a:lnTo>
                    <a:pt x="722141" y="5046"/>
                  </a:lnTo>
                  <a:cubicBezTo>
                    <a:pt x="844397" y="1738"/>
                    <a:pt x="970980" y="0"/>
                    <a:pt x="1100631" y="0"/>
                  </a:cubicBezTo>
                  <a:cubicBezTo>
                    <a:pt x="1230282" y="0"/>
                    <a:pt x="1356865" y="1738"/>
                    <a:pt x="1479121" y="5046"/>
                  </a:cubicBezTo>
                  <a:lnTo>
                    <a:pt x="1500392" y="5769"/>
                  </a:lnTo>
                  <a:lnTo>
                    <a:pt x="1500707" y="7918"/>
                  </a:lnTo>
                  <a:lnTo>
                    <a:pt x="1887138" y="473666"/>
                  </a:lnTo>
                  <a:lnTo>
                    <a:pt x="2203647" y="85514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D50B268B-C0EF-4F6A-9F06-008A926B2B86}"/>
                </a:ext>
              </a:extLst>
            </p:cNvPr>
            <p:cNvSpPr/>
            <p:nvPr/>
          </p:nvSpPr>
          <p:spPr>
            <a:xfrm>
              <a:off x="3769568" y="2338873"/>
              <a:ext cx="1802875" cy="1807398"/>
            </a:xfrm>
            <a:custGeom>
              <a:avLst/>
              <a:gdLst>
                <a:gd name="connsiteX0" fmla="*/ 0 w 1802875"/>
                <a:gd name="connsiteY0" fmla="*/ 0 h 1807398"/>
                <a:gd name="connsiteX1" fmla="*/ 29775 w 1802875"/>
                <a:gd name="connsiteY1" fmla="*/ 0 h 1807398"/>
                <a:gd name="connsiteX2" fmla="*/ 54229 w 1802875"/>
                <a:gd name="connsiteY2" fmla="*/ 16285 h 1807398"/>
                <a:gd name="connsiteX3" fmla="*/ 844082 w 1802875"/>
                <a:gd name="connsiteY3" fmla="*/ 136088 h 1807398"/>
                <a:gd name="connsiteX4" fmla="*/ 1013867 w 1802875"/>
                <a:gd name="connsiteY4" fmla="*/ 145454 h 1807398"/>
                <a:gd name="connsiteX5" fmla="*/ 1802875 w 1802875"/>
                <a:gd name="connsiteY5" fmla="*/ 1807398 h 1807398"/>
                <a:gd name="connsiteX6" fmla="*/ 1515623 w 1802875"/>
                <a:gd name="connsiteY6" fmla="*/ 1803569 h 1807398"/>
                <a:gd name="connsiteX7" fmla="*/ 1494352 w 1802875"/>
                <a:gd name="connsiteY7" fmla="*/ 1802846 h 1807398"/>
                <a:gd name="connsiteX8" fmla="*/ 1494037 w 1802875"/>
                <a:gd name="connsiteY8" fmla="*/ 1800697 h 1807398"/>
                <a:gd name="connsiteX9" fmla="*/ 1107605 w 1802875"/>
                <a:gd name="connsiteY9" fmla="*/ 1334948 h 1807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2875" h="1807398">
                  <a:moveTo>
                    <a:pt x="0" y="0"/>
                  </a:moveTo>
                  <a:lnTo>
                    <a:pt x="29775" y="0"/>
                  </a:lnTo>
                  <a:lnTo>
                    <a:pt x="54229" y="16285"/>
                  </a:lnTo>
                  <a:cubicBezTo>
                    <a:pt x="154298" y="65984"/>
                    <a:pt x="444434" y="108648"/>
                    <a:pt x="844082" y="136088"/>
                  </a:cubicBezTo>
                  <a:lnTo>
                    <a:pt x="1013867" y="145454"/>
                  </a:lnTo>
                  <a:lnTo>
                    <a:pt x="1802875" y="1807398"/>
                  </a:lnTo>
                  <a:lnTo>
                    <a:pt x="1515623" y="1803569"/>
                  </a:lnTo>
                  <a:lnTo>
                    <a:pt x="1494352" y="1802846"/>
                  </a:lnTo>
                  <a:lnTo>
                    <a:pt x="1494037" y="1800697"/>
                  </a:lnTo>
                  <a:lnTo>
                    <a:pt x="1107605" y="1334948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0C4C911A-D031-4B38-AC64-1A0137F7CDFD}"/>
                </a:ext>
              </a:extLst>
            </p:cNvPr>
            <p:cNvSpPr/>
            <p:nvPr/>
          </p:nvSpPr>
          <p:spPr>
            <a:xfrm>
              <a:off x="5925209" y="2338874"/>
              <a:ext cx="1632586" cy="1805127"/>
            </a:xfrm>
            <a:custGeom>
              <a:avLst/>
              <a:gdLst>
                <a:gd name="connsiteX0" fmla="*/ 1632586 w 1632586"/>
                <a:gd name="connsiteY0" fmla="*/ 0 h 1805127"/>
                <a:gd name="connsiteX1" fmla="*/ 524979 w 1632586"/>
                <a:gd name="connsiteY1" fmla="*/ 1334948 h 1805127"/>
                <a:gd name="connsiteX2" fmla="*/ 138540 w 1632586"/>
                <a:gd name="connsiteY2" fmla="*/ 1800707 h 1805127"/>
                <a:gd name="connsiteX3" fmla="*/ 138217 w 1632586"/>
                <a:gd name="connsiteY3" fmla="*/ 1802845 h 1805127"/>
                <a:gd name="connsiteX4" fmla="*/ 116961 w 1632586"/>
                <a:gd name="connsiteY4" fmla="*/ 1803568 h 1805127"/>
                <a:gd name="connsiteX5" fmla="*/ 0 w 1632586"/>
                <a:gd name="connsiteY5" fmla="*/ 1805127 h 1805127"/>
                <a:gd name="connsiteX6" fmla="*/ 1316578 w 1632586"/>
                <a:gd name="connsiteY6" fmla="*/ 81051 h 1805127"/>
                <a:gd name="connsiteX7" fmla="*/ 1389835 w 1632586"/>
                <a:gd name="connsiteY7" fmla="*/ 68796 h 1805127"/>
                <a:gd name="connsiteX8" fmla="*/ 1578348 w 1632586"/>
                <a:gd name="connsiteY8" fmla="*/ 16284 h 1805127"/>
                <a:gd name="connsiteX9" fmla="*/ 1602801 w 1632586"/>
                <a:gd name="connsiteY9" fmla="*/ 0 h 180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32586" h="1805127">
                  <a:moveTo>
                    <a:pt x="1632586" y="0"/>
                  </a:moveTo>
                  <a:lnTo>
                    <a:pt x="524979" y="1334948"/>
                  </a:lnTo>
                  <a:lnTo>
                    <a:pt x="138540" y="1800707"/>
                  </a:lnTo>
                  <a:lnTo>
                    <a:pt x="138217" y="1802845"/>
                  </a:lnTo>
                  <a:lnTo>
                    <a:pt x="116961" y="1803568"/>
                  </a:lnTo>
                  <a:lnTo>
                    <a:pt x="0" y="1805127"/>
                  </a:lnTo>
                  <a:lnTo>
                    <a:pt x="1316578" y="81051"/>
                  </a:lnTo>
                  <a:lnTo>
                    <a:pt x="1389835" y="68796"/>
                  </a:lnTo>
                  <a:cubicBezTo>
                    <a:pt x="1476569" y="52569"/>
                    <a:pt x="1540823" y="34921"/>
                    <a:pt x="1578348" y="16284"/>
                  </a:cubicBezTo>
                  <a:lnTo>
                    <a:pt x="1602801" y="0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60E0BABF-5019-4621-9A09-959059A8E80B}"/>
                </a:ext>
              </a:extLst>
            </p:cNvPr>
            <p:cNvGrpSpPr/>
            <p:nvPr/>
          </p:nvGrpSpPr>
          <p:grpSpPr>
            <a:xfrm>
              <a:off x="7440550" y="2245890"/>
              <a:ext cx="789992" cy="138116"/>
              <a:chOff x="9386595" y="2643674"/>
              <a:chExt cx="789992" cy="138116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8F726EB7-1E77-435D-94A1-FF8C64E2DBE9}"/>
                  </a:ext>
                </a:extLst>
              </p:cNvPr>
              <p:cNvSpPr/>
              <p:nvPr/>
            </p:nvSpPr>
            <p:spPr>
              <a:xfrm>
                <a:off x="9386595" y="2657283"/>
                <a:ext cx="789992" cy="124507"/>
              </a:xfrm>
              <a:custGeom>
                <a:avLst/>
                <a:gdLst>
                  <a:gd name="connsiteX0" fmla="*/ 482350 w 789992"/>
                  <a:gd name="connsiteY0" fmla="*/ 32934 h 124508"/>
                  <a:gd name="connsiteX1" fmla="*/ 354806 w 789992"/>
                  <a:gd name="connsiteY1" fmla="*/ 55794 h 124508"/>
                  <a:gd name="connsiteX2" fmla="*/ 482350 w 789992"/>
                  <a:gd name="connsiteY2" fmla="*/ 78654 h 124508"/>
                  <a:gd name="connsiteX3" fmla="*/ 609894 w 789992"/>
                  <a:gd name="connsiteY3" fmla="*/ 55794 h 124508"/>
                  <a:gd name="connsiteX4" fmla="*/ 482350 w 789992"/>
                  <a:gd name="connsiteY4" fmla="*/ 32934 h 124508"/>
                  <a:gd name="connsiteX5" fmla="*/ 394996 w 789992"/>
                  <a:gd name="connsiteY5" fmla="*/ 0 h 124508"/>
                  <a:gd name="connsiteX6" fmla="*/ 789992 w 789992"/>
                  <a:gd name="connsiteY6" fmla="*/ 62254 h 124508"/>
                  <a:gd name="connsiteX7" fmla="*/ 394996 w 789992"/>
                  <a:gd name="connsiteY7" fmla="*/ 124508 h 124508"/>
                  <a:gd name="connsiteX8" fmla="*/ 0 w 789992"/>
                  <a:gd name="connsiteY8" fmla="*/ 62254 h 124508"/>
                  <a:gd name="connsiteX9" fmla="*/ 394996 w 789992"/>
                  <a:gd name="connsiteY9" fmla="*/ 0 h 124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89992" h="124508">
                    <a:moveTo>
                      <a:pt x="482350" y="32934"/>
                    </a:moveTo>
                    <a:cubicBezTo>
                      <a:pt x="411909" y="32934"/>
                      <a:pt x="354806" y="43169"/>
                      <a:pt x="354806" y="55794"/>
                    </a:cubicBezTo>
                    <a:cubicBezTo>
                      <a:pt x="354806" y="68419"/>
                      <a:pt x="411909" y="78654"/>
                      <a:pt x="482350" y="78654"/>
                    </a:cubicBezTo>
                    <a:cubicBezTo>
                      <a:pt x="552791" y="78654"/>
                      <a:pt x="609894" y="68419"/>
                      <a:pt x="609894" y="55794"/>
                    </a:cubicBezTo>
                    <a:cubicBezTo>
                      <a:pt x="609894" y="43169"/>
                      <a:pt x="552791" y="32934"/>
                      <a:pt x="482350" y="32934"/>
                    </a:cubicBezTo>
                    <a:close/>
                    <a:moveTo>
                      <a:pt x="394996" y="0"/>
                    </a:moveTo>
                    <a:cubicBezTo>
                      <a:pt x="613146" y="0"/>
                      <a:pt x="789992" y="27872"/>
                      <a:pt x="789992" y="62254"/>
                    </a:cubicBezTo>
                    <a:cubicBezTo>
                      <a:pt x="789992" y="96636"/>
                      <a:pt x="613146" y="124508"/>
                      <a:pt x="394996" y="124508"/>
                    </a:cubicBezTo>
                    <a:cubicBezTo>
                      <a:pt x="176846" y="124508"/>
                      <a:pt x="0" y="96636"/>
                      <a:pt x="0" y="62254"/>
                    </a:cubicBezTo>
                    <a:cubicBezTo>
                      <a:pt x="0" y="27872"/>
                      <a:pt x="176846" y="0"/>
                      <a:pt x="394996" y="0"/>
                    </a:cubicBezTo>
                    <a:close/>
                  </a:path>
                </a:pathLst>
              </a:custGeom>
              <a:grpFill/>
              <a:ln w="1905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AFEA46FC-814A-4D47-BEEE-42201C9A52D4}"/>
                  </a:ext>
                </a:extLst>
              </p:cNvPr>
              <p:cNvSpPr/>
              <p:nvPr/>
            </p:nvSpPr>
            <p:spPr>
              <a:xfrm>
                <a:off x="9386595" y="2643674"/>
                <a:ext cx="789992" cy="124508"/>
              </a:xfrm>
              <a:custGeom>
                <a:avLst/>
                <a:gdLst>
                  <a:gd name="connsiteX0" fmla="*/ 482350 w 789992"/>
                  <a:gd name="connsiteY0" fmla="*/ 39395 h 124508"/>
                  <a:gd name="connsiteX1" fmla="*/ 354806 w 789992"/>
                  <a:gd name="connsiteY1" fmla="*/ 62255 h 124508"/>
                  <a:gd name="connsiteX2" fmla="*/ 482350 w 789992"/>
                  <a:gd name="connsiteY2" fmla="*/ 85115 h 124508"/>
                  <a:gd name="connsiteX3" fmla="*/ 609894 w 789992"/>
                  <a:gd name="connsiteY3" fmla="*/ 62255 h 124508"/>
                  <a:gd name="connsiteX4" fmla="*/ 482350 w 789992"/>
                  <a:gd name="connsiteY4" fmla="*/ 39395 h 124508"/>
                  <a:gd name="connsiteX5" fmla="*/ 394996 w 789992"/>
                  <a:gd name="connsiteY5" fmla="*/ 0 h 124508"/>
                  <a:gd name="connsiteX6" fmla="*/ 789992 w 789992"/>
                  <a:gd name="connsiteY6" fmla="*/ 62254 h 124508"/>
                  <a:gd name="connsiteX7" fmla="*/ 394996 w 789992"/>
                  <a:gd name="connsiteY7" fmla="*/ 124508 h 124508"/>
                  <a:gd name="connsiteX8" fmla="*/ 0 w 789992"/>
                  <a:gd name="connsiteY8" fmla="*/ 62254 h 124508"/>
                  <a:gd name="connsiteX9" fmla="*/ 394996 w 789992"/>
                  <a:gd name="connsiteY9" fmla="*/ 0 h 124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89992" h="124508">
                    <a:moveTo>
                      <a:pt x="482350" y="39395"/>
                    </a:moveTo>
                    <a:cubicBezTo>
                      <a:pt x="411909" y="39395"/>
                      <a:pt x="354806" y="49630"/>
                      <a:pt x="354806" y="62255"/>
                    </a:cubicBezTo>
                    <a:cubicBezTo>
                      <a:pt x="354806" y="74880"/>
                      <a:pt x="411909" y="85115"/>
                      <a:pt x="482350" y="85115"/>
                    </a:cubicBezTo>
                    <a:cubicBezTo>
                      <a:pt x="552791" y="85115"/>
                      <a:pt x="609894" y="74880"/>
                      <a:pt x="609894" y="62255"/>
                    </a:cubicBezTo>
                    <a:cubicBezTo>
                      <a:pt x="609894" y="49630"/>
                      <a:pt x="552791" y="39395"/>
                      <a:pt x="482350" y="39395"/>
                    </a:cubicBezTo>
                    <a:close/>
                    <a:moveTo>
                      <a:pt x="394996" y="0"/>
                    </a:moveTo>
                    <a:cubicBezTo>
                      <a:pt x="613146" y="0"/>
                      <a:pt x="789992" y="27872"/>
                      <a:pt x="789992" y="62254"/>
                    </a:cubicBezTo>
                    <a:cubicBezTo>
                      <a:pt x="789992" y="96636"/>
                      <a:pt x="613146" y="124508"/>
                      <a:pt x="394996" y="124508"/>
                    </a:cubicBezTo>
                    <a:cubicBezTo>
                      <a:pt x="176846" y="124508"/>
                      <a:pt x="0" y="96636"/>
                      <a:pt x="0" y="62254"/>
                    </a:cubicBezTo>
                    <a:cubicBezTo>
                      <a:pt x="0" y="27872"/>
                      <a:pt x="176846" y="0"/>
                      <a:pt x="39499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F16E93A4-15E9-4F3F-B5ED-31B7D3239DD1}"/>
                </a:ext>
              </a:extLst>
            </p:cNvPr>
            <p:cNvSpPr/>
            <p:nvPr/>
          </p:nvSpPr>
          <p:spPr>
            <a:xfrm>
              <a:off x="3668190" y="2119474"/>
              <a:ext cx="3990974" cy="42609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C724AD2B-3F3A-41A8-9FC3-00776D618546}"/>
                </a:ext>
              </a:extLst>
            </p:cNvPr>
            <p:cNvSpPr/>
            <p:nvPr/>
          </p:nvSpPr>
          <p:spPr>
            <a:xfrm>
              <a:off x="3785642" y="2122338"/>
              <a:ext cx="3756070" cy="38522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0B7C881A-D104-47F9-BC92-A423967F37E7}"/>
                </a:ext>
              </a:extLst>
            </p:cNvPr>
            <p:cNvSpPr/>
            <p:nvPr/>
          </p:nvSpPr>
          <p:spPr>
            <a:xfrm rot="10800000">
              <a:off x="5045080" y="2122337"/>
              <a:ext cx="1087827" cy="385221"/>
            </a:xfrm>
            <a:custGeom>
              <a:avLst/>
              <a:gdLst>
                <a:gd name="connsiteX0" fmla="*/ 469231 w 1087827"/>
                <a:gd name="connsiteY0" fmla="*/ 381734 h 381734"/>
                <a:gd name="connsiteX1" fmla="*/ 90741 w 1087827"/>
                <a:gd name="connsiteY1" fmla="*/ 377856 h 381734"/>
                <a:gd name="connsiteX2" fmla="*/ 0 w 1087827"/>
                <a:gd name="connsiteY2" fmla="*/ 374994 h 381734"/>
                <a:gd name="connsiteX3" fmla="*/ 74827 w 1087827"/>
                <a:gd name="connsiteY3" fmla="*/ 4380 h 381734"/>
                <a:gd name="connsiteX4" fmla="*/ 90741 w 1087827"/>
                <a:gd name="connsiteY4" fmla="*/ 3878 h 381734"/>
                <a:gd name="connsiteX5" fmla="*/ 469231 w 1087827"/>
                <a:gd name="connsiteY5" fmla="*/ 0 h 381734"/>
                <a:gd name="connsiteX6" fmla="*/ 847720 w 1087827"/>
                <a:gd name="connsiteY6" fmla="*/ 3878 h 381734"/>
                <a:gd name="connsiteX7" fmla="*/ 1014915 w 1087827"/>
                <a:gd name="connsiteY7" fmla="*/ 9153 h 381734"/>
                <a:gd name="connsiteX8" fmla="*/ 1087827 w 1087827"/>
                <a:gd name="connsiteY8" fmla="*/ 370281 h 381734"/>
                <a:gd name="connsiteX9" fmla="*/ 847720 w 1087827"/>
                <a:gd name="connsiteY9" fmla="*/ 377856 h 381734"/>
                <a:gd name="connsiteX10" fmla="*/ 469231 w 1087827"/>
                <a:gd name="connsiteY10" fmla="*/ 381734 h 381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7827" h="381734">
                  <a:moveTo>
                    <a:pt x="469231" y="381734"/>
                  </a:moveTo>
                  <a:cubicBezTo>
                    <a:pt x="339580" y="381734"/>
                    <a:pt x="212997" y="380399"/>
                    <a:pt x="90741" y="377856"/>
                  </a:cubicBezTo>
                  <a:lnTo>
                    <a:pt x="0" y="374994"/>
                  </a:lnTo>
                  <a:lnTo>
                    <a:pt x="74827" y="4380"/>
                  </a:lnTo>
                  <a:lnTo>
                    <a:pt x="90741" y="3878"/>
                  </a:lnTo>
                  <a:cubicBezTo>
                    <a:pt x="212997" y="1335"/>
                    <a:pt x="339580" y="0"/>
                    <a:pt x="469231" y="0"/>
                  </a:cubicBezTo>
                  <a:cubicBezTo>
                    <a:pt x="598882" y="0"/>
                    <a:pt x="725465" y="1335"/>
                    <a:pt x="847720" y="3878"/>
                  </a:cubicBezTo>
                  <a:lnTo>
                    <a:pt x="1014915" y="9153"/>
                  </a:lnTo>
                  <a:lnTo>
                    <a:pt x="1087827" y="370281"/>
                  </a:lnTo>
                  <a:lnTo>
                    <a:pt x="847720" y="377856"/>
                  </a:lnTo>
                  <a:cubicBezTo>
                    <a:pt x="725465" y="380399"/>
                    <a:pt x="598882" y="381734"/>
                    <a:pt x="469231" y="381734"/>
                  </a:cubicBez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03" name="TextBox 102">
            <a:extLst>
              <a:ext uri="{FF2B5EF4-FFF2-40B4-BE49-F238E27FC236}">
                <a16:creationId xmlns:a16="http://schemas.microsoft.com/office/drawing/2014/main" id="{AD7028C2-D023-4CE5-B4A6-ADD83A3E916D}"/>
              </a:ext>
            </a:extLst>
          </p:cNvPr>
          <p:cNvSpPr txBox="1"/>
          <p:nvPr/>
        </p:nvSpPr>
        <p:spPr>
          <a:xfrm>
            <a:off x="9547704" y="3925105"/>
            <a:ext cx="216532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cap="all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15" name="Graphic 13" descr="Research">
            <a:extLst>
              <a:ext uri="{FF2B5EF4-FFF2-40B4-BE49-F238E27FC236}">
                <a16:creationId xmlns:a16="http://schemas.microsoft.com/office/drawing/2014/main" id="{28E12895-B5B5-4AC7-8A17-C6F66C2EC521}"/>
              </a:ext>
            </a:extLst>
          </p:cNvPr>
          <p:cNvGrpSpPr/>
          <p:nvPr/>
        </p:nvGrpSpPr>
        <p:grpSpPr>
          <a:xfrm>
            <a:off x="5624411" y="3992057"/>
            <a:ext cx="593386" cy="593386"/>
            <a:chOff x="5624411" y="3408909"/>
            <a:chExt cx="593386" cy="593386"/>
          </a:xfrm>
          <a:solidFill>
            <a:schemeClr val="tx1">
              <a:alpha val="60000"/>
            </a:schemeClr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228C983-884F-4B26-AADB-5AA982EDAD0D}"/>
                </a:ext>
              </a:extLst>
            </p:cNvPr>
            <p:cNvSpPr/>
            <p:nvPr/>
          </p:nvSpPr>
          <p:spPr>
            <a:xfrm>
              <a:off x="5672620" y="3460209"/>
              <a:ext cx="488307" cy="488307"/>
            </a:xfrm>
            <a:custGeom>
              <a:avLst/>
              <a:gdLst>
                <a:gd name="connsiteX0" fmla="*/ 399921 w 488307"/>
                <a:gd name="connsiteY0" fmla="*/ 338728 h 488307"/>
                <a:gd name="connsiteX1" fmla="*/ 361598 w 488307"/>
                <a:gd name="connsiteY1" fmla="*/ 326984 h 488307"/>
                <a:gd name="connsiteX2" fmla="*/ 333783 w 488307"/>
                <a:gd name="connsiteY2" fmla="*/ 299787 h 488307"/>
                <a:gd name="connsiteX3" fmla="*/ 372106 w 488307"/>
                <a:gd name="connsiteY3" fmla="*/ 187291 h 488307"/>
                <a:gd name="connsiteX4" fmla="*/ 186673 w 488307"/>
                <a:gd name="connsiteY4" fmla="*/ 3 h 488307"/>
                <a:gd name="connsiteX5" fmla="*/ 3 w 488307"/>
                <a:gd name="connsiteY5" fmla="*/ 185437 h 488307"/>
                <a:gd name="connsiteX6" fmla="*/ 185437 w 488307"/>
                <a:gd name="connsiteY6" fmla="*/ 372106 h 488307"/>
                <a:gd name="connsiteX7" fmla="*/ 299169 w 488307"/>
                <a:gd name="connsiteY7" fmla="*/ 333783 h 488307"/>
                <a:gd name="connsiteX8" fmla="*/ 326366 w 488307"/>
                <a:gd name="connsiteY8" fmla="*/ 360980 h 488307"/>
                <a:gd name="connsiteX9" fmla="*/ 338110 w 488307"/>
                <a:gd name="connsiteY9" fmla="*/ 399921 h 488307"/>
                <a:gd name="connsiteX10" fmla="*/ 415374 w 488307"/>
                <a:gd name="connsiteY10" fmla="*/ 477185 h 488307"/>
                <a:gd name="connsiteX11" fmla="*/ 476567 w 488307"/>
                <a:gd name="connsiteY11" fmla="*/ 477185 h 488307"/>
                <a:gd name="connsiteX12" fmla="*/ 476567 w 488307"/>
                <a:gd name="connsiteY12" fmla="*/ 415992 h 488307"/>
                <a:gd name="connsiteX13" fmla="*/ 399921 w 488307"/>
                <a:gd name="connsiteY13" fmla="*/ 338728 h 488307"/>
                <a:gd name="connsiteX14" fmla="*/ 186673 w 488307"/>
                <a:gd name="connsiteY14" fmla="*/ 335019 h 488307"/>
                <a:gd name="connsiteX15" fmla="*/ 38326 w 488307"/>
                <a:gd name="connsiteY15" fmla="*/ 186673 h 488307"/>
                <a:gd name="connsiteX16" fmla="*/ 186673 w 488307"/>
                <a:gd name="connsiteY16" fmla="*/ 38326 h 488307"/>
                <a:gd name="connsiteX17" fmla="*/ 335019 w 488307"/>
                <a:gd name="connsiteY17" fmla="*/ 186673 h 488307"/>
                <a:gd name="connsiteX18" fmla="*/ 186673 w 488307"/>
                <a:gd name="connsiteY18" fmla="*/ 335019 h 488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88307" h="488307">
                  <a:moveTo>
                    <a:pt x="399921" y="338728"/>
                  </a:moveTo>
                  <a:cubicBezTo>
                    <a:pt x="390031" y="328838"/>
                    <a:pt x="375196" y="323893"/>
                    <a:pt x="361598" y="326984"/>
                  </a:cubicBezTo>
                  <a:lnTo>
                    <a:pt x="333783" y="299787"/>
                  </a:lnTo>
                  <a:cubicBezTo>
                    <a:pt x="358507" y="267645"/>
                    <a:pt x="372106" y="228086"/>
                    <a:pt x="372106" y="187291"/>
                  </a:cubicBezTo>
                  <a:cubicBezTo>
                    <a:pt x="372724" y="84066"/>
                    <a:pt x="289279" y="622"/>
                    <a:pt x="186673" y="3"/>
                  </a:cubicBezTo>
                  <a:cubicBezTo>
                    <a:pt x="84066" y="-615"/>
                    <a:pt x="622" y="82830"/>
                    <a:pt x="3" y="185437"/>
                  </a:cubicBezTo>
                  <a:cubicBezTo>
                    <a:pt x="-615" y="288043"/>
                    <a:pt x="82830" y="371488"/>
                    <a:pt x="185437" y="372106"/>
                  </a:cubicBezTo>
                  <a:cubicBezTo>
                    <a:pt x="226232" y="372106"/>
                    <a:pt x="266409" y="358507"/>
                    <a:pt x="299169" y="333783"/>
                  </a:cubicBezTo>
                  <a:lnTo>
                    <a:pt x="326366" y="360980"/>
                  </a:lnTo>
                  <a:cubicBezTo>
                    <a:pt x="323893" y="375196"/>
                    <a:pt x="328220" y="389413"/>
                    <a:pt x="338110" y="399921"/>
                  </a:cubicBezTo>
                  <a:lnTo>
                    <a:pt x="415374" y="477185"/>
                  </a:lnTo>
                  <a:cubicBezTo>
                    <a:pt x="432063" y="493874"/>
                    <a:pt x="459878" y="493874"/>
                    <a:pt x="476567" y="477185"/>
                  </a:cubicBezTo>
                  <a:cubicBezTo>
                    <a:pt x="493256" y="460496"/>
                    <a:pt x="493256" y="432681"/>
                    <a:pt x="476567" y="415992"/>
                  </a:cubicBezTo>
                  <a:lnTo>
                    <a:pt x="399921" y="338728"/>
                  </a:lnTo>
                  <a:close/>
                  <a:moveTo>
                    <a:pt x="186673" y="335019"/>
                  </a:moveTo>
                  <a:cubicBezTo>
                    <a:pt x="104464" y="335019"/>
                    <a:pt x="38326" y="268881"/>
                    <a:pt x="38326" y="186673"/>
                  </a:cubicBezTo>
                  <a:cubicBezTo>
                    <a:pt x="38326" y="104464"/>
                    <a:pt x="104464" y="38326"/>
                    <a:pt x="186673" y="38326"/>
                  </a:cubicBezTo>
                  <a:cubicBezTo>
                    <a:pt x="268881" y="38326"/>
                    <a:pt x="335019" y="104464"/>
                    <a:pt x="335019" y="186673"/>
                  </a:cubicBezTo>
                  <a:cubicBezTo>
                    <a:pt x="335019" y="268263"/>
                    <a:pt x="268263" y="335019"/>
                    <a:pt x="186673" y="335019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C3C35CF-F4A7-4157-9B9C-053621B8BB5D}"/>
                </a:ext>
              </a:extLst>
            </p:cNvPr>
            <p:cNvSpPr/>
            <p:nvPr/>
          </p:nvSpPr>
          <p:spPr>
            <a:xfrm>
              <a:off x="5726399" y="3552074"/>
              <a:ext cx="265787" cy="191614"/>
            </a:xfrm>
            <a:custGeom>
              <a:avLst/>
              <a:gdLst>
                <a:gd name="connsiteX0" fmla="*/ 265787 w 265787"/>
                <a:gd name="connsiteY0" fmla="*/ 85536 h 191614"/>
                <a:gd name="connsiteX1" fmla="*/ 230555 w 265787"/>
                <a:gd name="connsiteY1" fmla="*/ 85536 h 191614"/>
                <a:gd name="connsiteX2" fmla="*/ 222520 w 265787"/>
                <a:gd name="connsiteY2" fmla="*/ 90481 h 191614"/>
                <a:gd name="connsiteX3" fmla="*/ 199032 w 265787"/>
                <a:gd name="connsiteY3" fmla="*/ 115824 h 191614"/>
                <a:gd name="connsiteX4" fmla="*/ 179252 w 265787"/>
                <a:gd name="connsiteY4" fmla="*/ 47213 h 191614"/>
                <a:gd name="connsiteX5" fmla="*/ 165654 w 265787"/>
                <a:gd name="connsiteY5" fmla="*/ 39796 h 191614"/>
                <a:gd name="connsiteX6" fmla="*/ 158236 w 265787"/>
                <a:gd name="connsiteY6" fmla="*/ 46595 h 191614"/>
                <a:gd name="connsiteX7" fmla="*/ 121150 w 265787"/>
                <a:gd name="connsiteY7" fmla="*/ 144875 h 191614"/>
                <a:gd name="connsiteX8" fmla="*/ 95807 w 265787"/>
                <a:gd name="connsiteY8" fmla="*/ 8890 h 191614"/>
                <a:gd name="connsiteX9" fmla="*/ 83445 w 265787"/>
                <a:gd name="connsiteY9" fmla="*/ 237 h 191614"/>
                <a:gd name="connsiteX10" fmla="*/ 74791 w 265787"/>
                <a:gd name="connsiteY10" fmla="*/ 7654 h 191614"/>
                <a:gd name="connsiteX11" fmla="*/ 48213 w 265787"/>
                <a:gd name="connsiteY11" fmla="*/ 85536 h 191614"/>
                <a:gd name="connsiteX12" fmla="*/ 0 w 265787"/>
                <a:gd name="connsiteY12" fmla="*/ 85536 h 191614"/>
                <a:gd name="connsiteX13" fmla="*/ 0 w 265787"/>
                <a:gd name="connsiteY13" fmla="*/ 110261 h 191614"/>
                <a:gd name="connsiteX14" fmla="*/ 56248 w 265787"/>
                <a:gd name="connsiteY14" fmla="*/ 110261 h 191614"/>
                <a:gd name="connsiteX15" fmla="*/ 66756 w 265787"/>
                <a:gd name="connsiteY15" fmla="*/ 100989 h 191614"/>
                <a:gd name="connsiteX16" fmla="*/ 82209 w 265787"/>
                <a:gd name="connsiteY16" fmla="*/ 54012 h 191614"/>
                <a:gd name="connsiteX17" fmla="*/ 106933 w 265787"/>
                <a:gd name="connsiteY17" fmla="*/ 186906 h 191614"/>
                <a:gd name="connsiteX18" fmla="*/ 116823 w 265787"/>
                <a:gd name="connsiteY18" fmla="*/ 195560 h 191614"/>
                <a:gd name="connsiteX19" fmla="*/ 118059 w 265787"/>
                <a:gd name="connsiteY19" fmla="*/ 195560 h 191614"/>
                <a:gd name="connsiteX20" fmla="*/ 128567 w 265787"/>
                <a:gd name="connsiteY20" fmla="*/ 188761 h 191614"/>
                <a:gd name="connsiteX21" fmla="*/ 168126 w 265787"/>
                <a:gd name="connsiteY21" fmla="*/ 84918 h 191614"/>
                <a:gd name="connsiteX22" fmla="*/ 184197 w 265787"/>
                <a:gd name="connsiteY22" fmla="*/ 140548 h 191614"/>
                <a:gd name="connsiteX23" fmla="*/ 197795 w 265787"/>
                <a:gd name="connsiteY23" fmla="*/ 147965 h 191614"/>
                <a:gd name="connsiteX24" fmla="*/ 202740 w 265787"/>
                <a:gd name="connsiteY24" fmla="*/ 144875 h 191614"/>
                <a:gd name="connsiteX25" fmla="*/ 236118 w 265787"/>
                <a:gd name="connsiteY25" fmla="*/ 110261 h 191614"/>
                <a:gd name="connsiteX26" fmla="*/ 266406 w 265787"/>
                <a:gd name="connsiteY26" fmla="*/ 110261 h 191614"/>
                <a:gd name="connsiteX27" fmla="*/ 266406 w 265787"/>
                <a:gd name="connsiteY27" fmla="*/ 85536 h 191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65787" h="191614">
                  <a:moveTo>
                    <a:pt x="265787" y="85536"/>
                  </a:moveTo>
                  <a:lnTo>
                    <a:pt x="230555" y="85536"/>
                  </a:lnTo>
                  <a:cubicBezTo>
                    <a:pt x="227465" y="86154"/>
                    <a:pt x="224374" y="88009"/>
                    <a:pt x="222520" y="90481"/>
                  </a:cubicBezTo>
                  <a:lnTo>
                    <a:pt x="199032" y="115824"/>
                  </a:lnTo>
                  <a:lnTo>
                    <a:pt x="179252" y="47213"/>
                  </a:lnTo>
                  <a:cubicBezTo>
                    <a:pt x="177398" y="41650"/>
                    <a:pt x="171217" y="37942"/>
                    <a:pt x="165654" y="39796"/>
                  </a:cubicBezTo>
                  <a:cubicBezTo>
                    <a:pt x="162563" y="41032"/>
                    <a:pt x="159472" y="42886"/>
                    <a:pt x="158236" y="46595"/>
                  </a:cubicBezTo>
                  <a:lnTo>
                    <a:pt x="121150" y="144875"/>
                  </a:lnTo>
                  <a:lnTo>
                    <a:pt x="95807" y="8890"/>
                  </a:lnTo>
                  <a:cubicBezTo>
                    <a:pt x="94571" y="2709"/>
                    <a:pt x="89008" y="-999"/>
                    <a:pt x="83445" y="237"/>
                  </a:cubicBezTo>
                  <a:cubicBezTo>
                    <a:pt x="79736" y="855"/>
                    <a:pt x="76646" y="3946"/>
                    <a:pt x="74791" y="7654"/>
                  </a:cubicBezTo>
                  <a:lnTo>
                    <a:pt x="48213" y="85536"/>
                  </a:lnTo>
                  <a:lnTo>
                    <a:pt x="0" y="85536"/>
                  </a:lnTo>
                  <a:lnTo>
                    <a:pt x="0" y="110261"/>
                  </a:lnTo>
                  <a:lnTo>
                    <a:pt x="56248" y="110261"/>
                  </a:lnTo>
                  <a:cubicBezTo>
                    <a:pt x="61193" y="109642"/>
                    <a:pt x="65520" y="105934"/>
                    <a:pt x="66756" y="100989"/>
                  </a:cubicBezTo>
                  <a:lnTo>
                    <a:pt x="82209" y="54012"/>
                  </a:lnTo>
                  <a:lnTo>
                    <a:pt x="106933" y="186906"/>
                  </a:lnTo>
                  <a:cubicBezTo>
                    <a:pt x="107551" y="191851"/>
                    <a:pt x="111878" y="195560"/>
                    <a:pt x="116823" y="195560"/>
                  </a:cubicBezTo>
                  <a:lnTo>
                    <a:pt x="118059" y="195560"/>
                  </a:lnTo>
                  <a:cubicBezTo>
                    <a:pt x="122386" y="195560"/>
                    <a:pt x="126713" y="193087"/>
                    <a:pt x="128567" y="188761"/>
                  </a:cubicBezTo>
                  <a:lnTo>
                    <a:pt x="168126" y="84918"/>
                  </a:lnTo>
                  <a:lnTo>
                    <a:pt x="184197" y="140548"/>
                  </a:lnTo>
                  <a:cubicBezTo>
                    <a:pt x="186051" y="146111"/>
                    <a:pt x="191614" y="149820"/>
                    <a:pt x="197795" y="147965"/>
                  </a:cubicBezTo>
                  <a:cubicBezTo>
                    <a:pt x="199650" y="147347"/>
                    <a:pt x="201504" y="146111"/>
                    <a:pt x="202740" y="144875"/>
                  </a:cubicBezTo>
                  <a:lnTo>
                    <a:pt x="236118" y="110261"/>
                  </a:lnTo>
                  <a:lnTo>
                    <a:pt x="266406" y="110261"/>
                  </a:lnTo>
                  <a:lnTo>
                    <a:pt x="266406" y="85536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" name="Graphic 10" descr="Lightbulb">
            <a:extLst>
              <a:ext uri="{FF2B5EF4-FFF2-40B4-BE49-F238E27FC236}">
                <a16:creationId xmlns:a16="http://schemas.microsoft.com/office/drawing/2014/main" id="{494F33C8-B162-40E2-996C-AC3B391AB72B}"/>
              </a:ext>
            </a:extLst>
          </p:cNvPr>
          <p:cNvGrpSpPr/>
          <p:nvPr/>
        </p:nvGrpSpPr>
        <p:grpSpPr>
          <a:xfrm>
            <a:off x="5623494" y="3260131"/>
            <a:ext cx="593386" cy="593386"/>
            <a:chOff x="5623494" y="2676983"/>
            <a:chExt cx="593386" cy="593386"/>
          </a:xfrm>
          <a:solidFill>
            <a:schemeClr val="tx1">
              <a:alpha val="6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1CA61CF-4BFB-4CC1-8C29-0548D2F154DE}"/>
                </a:ext>
              </a:extLst>
            </p:cNvPr>
            <p:cNvSpPr/>
            <p:nvPr/>
          </p:nvSpPr>
          <p:spPr>
            <a:xfrm>
              <a:off x="5839833" y="3072574"/>
              <a:ext cx="160709" cy="37087"/>
            </a:xfrm>
            <a:custGeom>
              <a:avLst/>
              <a:gdLst>
                <a:gd name="connsiteX0" fmla="*/ 18543 w 160708"/>
                <a:gd name="connsiteY0" fmla="*/ 0 h 37086"/>
                <a:gd name="connsiteX1" fmla="*/ 142165 w 160708"/>
                <a:gd name="connsiteY1" fmla="*/ 0 h 37086"/>
                <a:gd name="connsiteX2" fmla="*/ 160709 w 160708"/>
                <a:gd name="connsiteY2" fmla="*/ 18543 h 37086"/>
                <a:gd name="connsiteX3" fmla="*/ 142165 w 160708"/>
                <a:gd name="connsiteY3" fmla="*/ 37087 h 37086"/>
                <a:gd name="connsiteX4" fmla="*/ 18543 w 160708"/>
                <a:gd name="connsiteY4" fmla="*/ 37087 h 37086"/>
                <a:gd name="connsiteX5" fmla="*/ 0 w 160708"/>
                <a:gd name="connsiteY5" fmla="*/ 18543 h 37086"/>
                <a:gd name="connsiteX6" fmla="*/ 18543 w 160708"/>
                <a:gd name="connsiteY6" fmla="*/ 0 h 37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708" h="37086">
                  <a:moveTo>
                    <a:pt x="18543" y="0"/>
                  </a:moveTo>
                  <a:lnTo>
                    <a:pt x="142165" y="0"/>
                  </a:lnTo>
                  <a:cubicBezTo>
                    <a:pt x="152673" y="0"/>
                    <a:pt x="160709" y="8035"/>
                    <a:pt x="160709" y="18543"/>
                  </a:cubicBezTo>
                  <a:cubicBezTo>
                    <a:pt x="160709" y="29051"/>
                    <a:pt x="152673" y="37087"/>
                    <a:pt x="142165" y="37087"/>
                  </a:cubicBezTo>
                  <a:lnTo>
                    <a:pt x="18543" y="37087"/>
                  </a:lnTo>
                  <a:cubicBezTo>
                    <a:pt x="8035" y="37087"/>
                    <a:pt x="0" y="29051"/>
                    <a:pt x="0" y="18543"/>
                  </a:cubicBezTo>
                  <a:cubicBezTo>
                    <a:pt x="0" y="8035"/>
                    <a:pt x="8035" y="0"/>
                    <a:pt x="18543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593A750-FA14-44C7-A852-3CAEA82F793B}"/>
                </a:ext>
              </a:extLst>
            </p:cNvPr>
            <p:cNvSpPr/>
            <p:nvPr/>
          </p:nvSpPr>
          <p:spPr>
            <a:xfrm>
              <a:off x="5839833" y="3134385"/>
              <a:ext cx="160709" cy="37087"/>
            </a:xfrm>
            <a:custGeom>
              <a:avLst/>
              <a:gdLst>
                <a:gd name="connsiteX0" fmla="*/ 18543 w 160708"/>
                <a:gd name="connsiteY0" fmla="*/ 0 h 37086"/>
                <a:gd name="connsiteX1" fmla="*/ 142165 w 160708"/>
                <a:gd name="connsiteY1" fmla="*/ 0 h 37086"/>
                <a:gd name="connsiteX2" fmla="*/ 160709 w 160708"/>
                <a:gd name="connsiteY2" fmla="*/ 18543 h 37086"/>
                <a:gd name="connsiteX3" fmla="*/ 142165 w 160708"/>
                <a:gd name="connsiteY3" fmla="*/ 37087 h 37086"/>
                <a:gd name="connsiteX4" fmla="*/ 18543 w 160708"/>
                <a:gd name="connsiteY4" fmla="*/ 37087 h 37086"/>
                <a:gd name="connsiteX5" fmla="*/ 0 w 160708"/>
                <a:gd name="connsiteY5" fmla="*/ 18543 h 37086"/>
                <a:gd name="connsiteX6" fmla="*/ 18543 w 160708"/>
                <a:gd name="connsiteY6" fmla="*/ 0 h 37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708" h="37086">
                  <a:moveTo>
                    <a:pt x="18543" y="0"/>
                  </a:moveTo>
                  <a:lnTo>
                    <a:pt x="142165" y="0"/>
                  </a:lnTo>
                  <a:cubicBezTo>
                    <a:pt x="152673" y="0"/>
                    <a:pt x="160709" y="8035"/>
                    <a:pt x="160709" y="18543"/>
                  </a:cubicBezTo>
                  <a:cubicBezTo>
                    <a:pt x="160709" y="29051"/>
                    <a:pt x="152673" y="37087"/>
                    <a:pt x="142165" y="37087"/>
                  </a:cubicBezTo>
                  <a:lnTo>
                    <a:pt x="18543" y="37087"/>
                  </a:lnTo>
                  <a:cubicBezTo>
                    <a:pt x="8035" y="37087"/>
                    <a:pt x="0" y="29051"/>
                    <a:pt x="0" y="18543"/>
                  </a:cubicBezTo>
                  <a:cubicBezTo>
                    <a:pt x="0" y="8035"/>
                    <a:pt x="8035" y="0"/>
                    <a:pt x="18543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BD7C43F-280E-4F33-A837-A4BA560E2CFE}"/>
                </a:ext>
              </a:extLst>
            </p:cNvPr>
            <p:cNvSpPr/>
            <p:nvPr/>
          </p:nvSpPr>
          <p:spPr>
            <a:xfrm>
              <a:off x="5880010" y="3196196"/>
              <a:ext cx="80354" cy="37087"/>
            </a:xfrm>
            <a:custGeom>
              <a:avLst/>
              <a:gdLst>
                <a:gd name="connsiteX0" fmla="*/ 0 w 80354"/>
                <a:gd name="connsiteY0" fmla="*/ 0 h 37086"/>
                <a:gd name="connsiteX1" fmla="*/ 40177 w 80354"/>
                <a:gd name="connsiteY1" fmla="*/ 37087 h 37086"/>
                <a:gd name="connsiteX2" fmla="*/ 80354 w 80354"/>
                <a:gd name="connsiteY2" fmla="*/ 0 h 37086"/>
                <a:gd name="connsiteX3" fmla="*/ 0 w 80354"/>
                <a:gd name="connsiteY3" fmla="*/ 0 h 37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354" h="37086">
                  <a:moveTo>
                    <a:pt x="0" y="0"/>
                  </a:moveTo>
                  <a:cubicBezTo>
                    <a:pt x="1854" y="21016"/>
                    <a:pt x="19161" y="37087"/>
                    <a:pt x="40177" y="37087"/>
                  </a:cubicBezTo>
                  <a:cubicBezTo>
                    <a:pt x="61193" y="37087"/>
                    <a:pt x="78500" y="21016"/>
                    <a:pt x="8035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4D5713-B09C-4E60-A0DC-DD915053A51D}"/>
                </a:ext>
              </a:extLst>
            </p:cNvPr>
            <p:cNvSpPr/>
            <p:nvPr/>
          </p:nvSpPr>
          <p:spPr>
            <a:xfrm>
              <a:off x="5759478" y="2714070"/>
              <a:ext cx="321417" cy="333780"/>
            </a:xfrm>
            <a:custGeom>
              <a:avLst/>
              <a:gdLst>
                <a:gd name="connsiteX0" fmla="*/ 160709 w 321417"/>
                <a:gd name="connsiteY0" fmla="*/ 0 h 333779"/>
                <a:gd name="connsiteX1" fmla="*/ 160709 w 321417"/>
                <a:gd name="connsiteY1" fmla="*/ 0 h 333779"/>
                <a:gd name="connsiteX2" fmla="*/ 160709 w 321417"/>
                <a:gd name="connsiteY2" fmla="*/ 0 h 333779"/>
                <a:gd name="connsiteX3" fmla="*/ 0 w 321417"/>
                <a:gd name="connsiteY3" fmla="*/ 158854 h 333779"/>
                <a:gd name="connsiteX4" fmla="*/ 0 w 321417"/>
                <a:gd name="connsiteY4" fmla="*/ 164417 h 333779"/>
                <a:gd name="connsiteX5" fmla="*/ 11126 w 321417"/>
                <a:gd name="connsiteY5" fmla="*/ 220047 h 333779"/>
                <a:gd name="connsiteX6" fmla="*/ 38941 w 321417"/>
                <a:gd name="connsiteY6" fmla="*/ 265787 h 333779"/>
                <a:gd name="connsiteX7" fmla="*/ 76646 w 321417"/>
                <a:gd name="connsiteY7" fmla="*/ 326980 h 333779"/>
                <a:gd name="connsiteX8" fmla="*/ 87772 w 321417"/>
                <a:gd name="connsiteY8" fmla="*/ 333780 h 333779"/>
                <a:gd name="connsiteX9" fmla="*/ 233646 w 321417"/>
                <a:gd name="connsiteY9" fmla="*/ 333780 h 333779"/>
                <a:gd name="connsiteX10" fmla="*/ 244772 w 321417"/>
                <a:gd name="connsiteY10" fmla="*/ 326980 h 333779"/>
                <a:gd name="connsiteX11" fmla="*/ 282476 w 321417"/>
                <a:gd name="connsiteY11" fmla="*/ 265787 h 333779"/>
                <a:gd name="connsiteX12" fmla="*/ 310291 w 321417"/>
                <a:gd name="connsiteY12" fmla="*/ 220047 h 333779"/>
                <a:gd name="connsiteX13" fmla="*/ 321417 w 321417"/>
                <a:gd name="connsiteY13" fmla="*/ 164417 h 333779"/>
                <a:gd name="connsiteX14" fmla="*/ 321417 w 321417"/>
                <a:gd name="connsiteY14" fmla="*/ 158854 h 333779"/>
                <a:gd name="connsiteX15" fmla="*/ 160709 w 321417"/>
                <a:gd name="connsiteY15" fmla="*/ 0 h 333779"/>
                <a:gd name="connsiteX16" fmla="*/ 284331 w 321417"/>
                <a:gd name="connsiteY16" fmla="*/ 163799 h 333779"/>
                <a:gd name="connsiteX17" fmla="*/ 275677 w 321417"/>
                <a:gd name="connsiteY17" fmla="*/ 207067 h 333779"/>
                <a:gd name="connsiteX18" fmla="*/ 254662 w 321417"/>
                <a:gd name="connsiteY18" fmla="*/ 241063 h 333779"/>
                <a:gd name="connsiteX19" fmla="*/ 218811 w 321417"/>
                <a:gd name="connsiteY19" fmla="*/ 296693 h 333779"/>
                <a:gd name="connsiteX20" fmla="*/ 160709 w 321417"/>
                <a:gd name="connsiteY20" fmla="*/ 296693 h 333779"/>
                <a:gd name="connsiteX21" fmla="*/ 103224 w 321417"/>
                <a:gd name="connsiteY21" fmla="*/ 296693 h 333779"/>
                <a:gd name="connsiteX22" fmla="*/ 67374 w 321417"/>
                <a:gd name="connsiteY22" fmla="*/ 241063 h 333779"/>
                <a:gd name="connsiteX23" fmla="*/ 46358 w 321417"/>
                <a:gd name="connsiteY23" fmla="*/ 207067 h 333779"/>
                <a:gd name="connsiteX24" fmla="*/ 37705 w 321417"/>
                <a:gd name="connsiteY24" fmla="*/ 163799 h 333779"/>
                <a:gd name="connsiteX25" fmla="*/ 37705 w 321417"/>
                <a:gd name="connsiteY25" fmla="*/ 158854 h 333779"/>
                <a:gd name="connsiteX26" fmla="*/ 161327 w 321417"/>
                <a:gd name="connsiteY26" fmla="*/ 36469 h 333779"/>
                <a:gd name="connsiteX27" fmla="*/ 161327 w 321417"/>
                <a:gd name="connsiteY27" fmla="*/ 36469 h 333779"/>
                <a:gd name="connsiteX28" fmla="*/ 161327 w 321417"/>
                <a:gd name="connsiteY28" fmla="*/ 36469 h 333779"/>
                <a:gd name="connsiteX29" fmla="*/ 161327 w 321417"/>
                <a:gd name="connsiteY29" fmla="*/ 36469 h 333779"/>
                <a:gd name="connsiteX30" fmla="*/ 161327 w 321417"/>
                <a:gd name="connsiteY30" fmla="*/ 36469 h 333779"/>
                <a:gd name="connsiteX31" fmla="*/ 161327 w 321417"/>
                <a:gd name="connsiteY31" fmla="*/ 36469 h 333779"/>
                <a:gd name="connsiteX32" fmla="*/ 161327 w 321417"/>
                <a:gd name="connsiteY32" fmla="*/ 36469 h 333779"/>
                <a:gd name="connsiteX33" fmla="*/ 284949 w 321417"/>
                <a:gd name="connsiteY33" fmla="*/ 158854 h 333779"/>
                <a:gd name="connsiteX34" fmla="*/ 284949 w 321417"/>
                <a:gd name="connsiteY34" fmla="*/ 163799 h 333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21417" h="333779">
                  <a:moveTo>
                    <a:pt x="160709" y="0"/>
                  </a:moveTo>
                  <a:cubicBezTo>
                    <a:pt x="160709" y="0"/>
                    <a:pt x="160709" y="0"/>
                    <a:pt x="160709" y="0"/>
                  </a:cubicBezTo>
                  <a:cubicBezTo>
                    <a:pt x="160709" y="0"/>
                    <a:pt x="160709" y="0"/>
                    <a:pt x="160709" y="0"/>
                  </a:cubicBezTo>
                  <a:cubicBezTo>
                    <a:pt x="72937" y="618"/>
                    <a:pt x="1854" y="71083"/>
                    <a:pt x="0" y="158854"/>
                  </a:cubicBezTo>
                  <a:lnTo>
                    <a:pt x="0" y="164417"/>
                  </a:lnTo>
                  <a:cubicBezTo>
                    <a:pt x="618" y="183579"/>
                    <a:pt x="4327" y="202122"/>
                    <a:pt x="11126" y="220047"/>
                  </a:cubicBezTo>
                  <a:cubicBezTo>
                    <a:pt x="17925" y="236736"/>
                    <a:pt x="27197" y="252189"/>
                    <a:pt x="38941" y="265787"/>
                  </a:cubicBezTo>
                  <a:cubicBezTo>
                    <a:pt x="53776" y="281858"/>
                    <a:pt x="69846" y="313382"/>
                    <a:pt x="76646" y="326980"/>
                  </a:cubicBezTo>
                  <a:cubicBezTo>
                    <a:pt x="78500" y="331307"/>
                    <a:pt x="82827" y="333780"/>
                    <a:pt x="87772" y="333780"/>
                  </a:cubicBezTo>
                  <a:lnTo>
                    <a:pt x="233646" y="333780"/>
                  </a:lnTo>
                  <a:cubicBezTo>
                    <a:pt x="238591" y="333780"/>
                    <a:pt x="242917" y="331307"/>
                    <a:pt x="244772" y="326980"/>
                  </a:cubicBezTo>
                  <a:cubicBezTo>
                    <a:pt x="251571" y="313382"/>
                    <a:pt x="267642" y="281858"/>
                    <a:pt x="282476" y="265787"/>
                  </a:cubicBezTo>
                  <a:cubicBezTo>
                    <a:pt x="294221" y="252189"/>
                    <a:pt x="304110" y="236736"/>
                    <a:pt x="310291" y="220047"/>
                  </a:cubicBezTo>
                  <a:cubicBezTo>
                    <a:pt x="317091" y="202122"/>
                    <a:pt x="320799" y="183579"/>
                    <a:pt x="321417" y="164417"/>
                  </a:cubicBezTo>
                  <a:lnTo>
                    <a:pt x="321417" y="158854"/>
                  </a:lnTo>
                  <a:cubicBezTo>
                    <a:pt x="319563" y="71083"/>
                    <a:pt x="248480" y="618"/>
                    <a:pt x="160709" y="0"/>
                  </a:cubicBezTo>
                  <a:close/>
                  <a:moveTo>
                    <a:pt x="284331" y="163799"/>
                  </a:moveTo>
                  <a:cubicBezTo>
                    <a:pt x="283713" y="178634"/>
                    <a:pt x="280622" y="193469"/>
                    <a:pt x="275677" y="207067"/>
                  </a:cubicBezTo>
                  <a:cubicBezTo>
                    <a:pt x="270732" y="219429"/>
                    <a:pt x="263933" y="231173"/>
                    <a:pt x="254662" y="241063"/>
                  </a:cubicBezTo>
                  <a:cubicBezTo>
                    <a:pt x="240445" y="258370"/>
                    <a:pt x="228083" y="276913"/>
                    <a:pt x="218811" y="296693"/>
                  </a:cubicBezTo>
                  <a:lnTo>
                    <a:pt x="160709" y="296693"/>
                  </a:lnTo>
                  <a:lnTo>
                    <a:pt x="103224" y="296693"/>
                  </a:lnTo>
                  <a:cubicBezTo>
                    <a:pt x="93335" y="276913"/>
                    <a:pt x="80972" y="258370"/>
                    <a:pt x="67374" y="241063"/>
                  </a:cubicBezTo>
                  <a:cubicBezTo>
                    <a:pt x="58720" y="231173"/>
                    <a:pt x="51303" y="219429"/>
                    <a:pt x="46358" y="207067"/>
                  </a:cubicBezTo>
                  <a:cubicBezTo>
                    <a:pt x="40795" y="193469"/>
                    <a:pt x="38323" y="178634"/>
                    <a:pt x="37705" y="163799"/>
                  </a:cubicBezTo>
                  <a:lnTo>
                    <a:pt x="37705" y="158854"/>
                  </a:lnTo>
                  <a:cubicBezTo>
                    <a:pt x="38941" y="91480"/>
                    <a:pt x="93953" y="37087"/>
                    <a:pt x="161327" y="36469"/>
                  </a:cubicBezTo>
                  <a:lnTo>
                    <a:pt x="161327" y="36469"/>
                  </a:lnTo>
                  <a:lnTo>
                    <a:pt x="161327" y="36469"/>
                  </a:lnTo>
                  <a:cubicBezTo>
                    <a:pt x="161327" y="36469"/>
                    <a:pt x="161327" y="36469"/>
                    <a:pt x="161327" y="36469"/>
                  </a:cubicBezTo>
                  <a:cubicBezTo>
                    <a:pt x="161327" y="36469"/>
                    <a:pt x="161327" y="36469"/>
                    <a:pt x="161327" y="36469"/>
                  </a:cubicBezTo>
                  <a:lnTo>
                    <a:pt x="161327" y="36469"/>
                  </a:lnTo>
                  <a:lnTo>
                    <a:pt x="161327" y="36469"/>
                  </a:lnTo>
                  <a:cubicBezTo>
                    <a:pt x="228701" y="37087"/>
                    <a:pt x="283713" y="90862"/>
                    <a:pt x="284949" y="158854"/>
                  </a:cubicBezTo>
                  <a:lnTo>
                    <a:pt x="284949" y="163799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5BB556DF-2621-4CB5-A310-EDF130087BE4}"/>
              </a:ext>
            </a:extLst>
          </p:cNvPr>
          <p:cNvGrpSpPr/>
          <p:nvPr/>
        </p:nvGrpSpPr>
        <p:grpSpPr>
          <a:xfrm>
            <a:off x="4302471" y="932792"/>
            <a:ext cx="3228603" cy="691465"/>
            <a:chOff x="2957699" y="1227419"/>
            <a:chExt cx="3228603" cy="691465"/>
          </a:xfrm>
        </p:grpSpPr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B7BF72F2-B877-4F42-B6BA-6CB087081D48}"/>
                </a:ext>
              </a:extLst>
            </p:cNvPr>
            <p:cNvGrpSpPr/>
            <p:nvPr/>
          </p:nvGrpSpPr>
          <p:grpSpPr>
            <a:xfrm>
              <a:off x="2957699" y="1227419"/>
              <a:ext cx="3228603" cy="306058"/>
              <a:chOff x="3083042" y="1227419"/>
              <a:chExt cx="3228603" cy="306058"/>
            </a:xfrm>
          </p:grpSpPr>
          <p:sp>
            <p:nvSpPr>
              <p:cNvPr id="110" name="Rectangle: Rounded Corners 109">
                <a:extLst>
                  <a:ext uri="{FF2B5EF4-FFF2-40B4-BE49-F238E27FC236}">
                    <a16:creationId xmlns:a16="http://schemas.microsoft.com/office/drawing/2014/main" id="{499E4A58-1856-4473-8EC3-27F3525D6CF0}"/>
                  </a:ext>
                </a:extLst>
              </p:cNvPr>
              <p:cNvSpPr/>
              <p:nvPr/>
            </p:nvSpPr>
            <p:spPr>
              <a:xfrm>
                <a:off x="3083042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11" name="Rectangle: Rounded Corners 110">
                <a:extLst>
                  <a:ext uri="{FF2B5EF4-FFF2-40B4-BE49-F238E27FC236}">
                    <a16:creationId xmlns:a16="http://schemas.microsoft.com/office/drawing/2014/main" id="{A2E3DEF9-5AB7-4DB6-B248-8BE89B1EC5E0}"/>
                  </a:ext>
                </a:extLst>
              </p:cNvPr>
              <p:cNvSpPr/>
              <p:nvPr/>
            </p:nvSpPr>
            <p:spPr>
              <a:xfrm>
                <a:off x="4187899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12" name="Rectangle: Rounded Corners 111">
                <a:extLst>
                  <a:ext uri="{FF2B5EF4-FFF2-40B4-BE49-F238E27FC236}">
                    <a16:creationId xmlns:a16="http://schemas.microsoft.com/office/drawing/2014/main" id="{E8C2073D-5452-4AA6-9276-9FA1C7E097D6}"/>
                  </a:ext>
                </a:extLst>
              </p:cNvPr>
              <p:cNvSpPr/>
              <p:nvPr/>
            </p:nvSpPr>
            <p:spPr>
              <a:xfrm>
                <a:off x="5292756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09217BBB-1019-4F49-8EDD-820AA87FCA65}"/>
                </a:ext>
              </a:extLst>
            </p:cNvPr>
            <p:cNvGrpSpPr/>
            <p:nvPr/>
          </p:nvGrpSpPr>
          <p:grpSpPr>
            <a:xfrm>
              <a:off x="3510127" y="1612826"/>
              <a:ext cx="2123746" cy="306058"/>
              <a:chOff x="3623696" y="1612826"/>
              <a:chExt cx="2123746" cy="306058"/>
            </a:xfrm>
          </p:grpSpPr>
          <p:sp>
            <p:nvSpPr>
              <p:cNvPr id="108" name="Rectangle: Rounded Corners 107">
                <a:extLst>
                  <a:ext uri="{FF2B5EF4-FFF2-40B4-BE49-F238E27FC236}">
                    <a16:creationId xmlns:a16="http://schemas.microsoft.com/office/drawing/2014/main" id="{0B8027FB-4604-46E5-BC0E-1069E24A82D1}"/>
                  </a:ext>
                </a:extLst>
              </p:cNvPr>
              <p:cNvSpPr/>
              <p:nvPr/>
            </p:nvSpPr>
            <p:spPr>
              <a:xfrm>
                <a:off x="3623696" y="1612826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09" name="Rectangle: Rounded Corners 108">
                <a:extLst>
                  <a:ext uri="{FF2B5EF4-FFF2-40B4-BE49-F238E27FC236}">
                    <a16:creationId xmlns:a16="http://schemas.microsoft.com/office/drawing/2014/main" id="{ED58A9A6-77A6-41C6-A615-8D0B96255ECA}"/>
                  </a:ext>
                </a:extLst>
              </p:cNvPr>
              <p:cNvSpPr/>
              <p:nvPr/>
            </p:nvSpPr>
            <p:spPr>
              <a:xfrm>
                <a:off x="4728553" y="1612826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8AAA2B-3706-4FDB-B377-6B4FD25500E6}"/>
              </a:ext>
            </a:extLst>
          </p:cNvPr>
          <p:cNvCxnSpPr>
            <a:cxnSpLocks/>
          </p:cNvCxnSpPr>
          <p:nvPr/>
        </p:nvCxnSpPr>
        <p:spPr>
          <a:xfrm>
            <a:off x="7277100" y="3900382"/>
            <a:ext cx="4398965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54028EB-063B-41FB-B9F3-EE1F7B994A96}"/>
              </a:ext>
            </a:extLst>
          </p:cNvPr>
          <p:cNvCxnSpPr>
            <a:cxnSpLocks/>
          </p:cNvCxnSpPr>
          <p:nvPr/>
        </p:nvCxnSpPr>
        <p:spPr>
          <a:xfrm>
            <a:off x="6616700" y="4727825"/>
            <a:ext cx="5059365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BDEA96BE-498D-439B-9D26-B308C981AD06}"/>
              </a:ext>
            </a:extLst>
          </p:cNvPr>
          <p:cNvSpPr txBox="1"/>
          <p:nvPr/>
        </p:nvSpPr>
        <p:spPr>
          <a:xfrm>
            <a:off x="9539908" y="4752549"/>
            <a:ext cx="216532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7468B51-9737-42D0-A187-0D1445E556DE}"/>
              </a:ext>
            </a:extLst>
          </p:cNvPr>
          <p:cNvSpPr txBox="1"/>
          <p:nvPr/>
        </p:nvSpPr>
        <p:spPr>
          <a:xfrm>
            <a:off x="8754221" y="3925105"/>
            <a:ext cx="793484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noProof="1">
                <a:solidFill>
                  <a:schemeClr val="bg2">
                    <a:lumMod val="75000"/>
                  </a:schemeClr>
                </a:solidFill>
              </a:rPr>
              <a:t>35%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7F4E28F-54DC-4220-962C-1DFB9760C410}"/>
              </a:ext>
            </a:extLst>
          </p:cNvPr>
          <p:cNvSpPr txBox="1"/>
          <p:nvPr/>
        </p:nvSpPr>
        <p:spPr>
          <a:xfrm>
            <a:off x="8746425" y="4752549"/>
            <a:ext cx="793484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noProof="1">
                <a:solidFill>
                  <a:schemeClr val="bg2">
                    <a:lumMod val="75000"/>
                  </a:schemeClr>
                </a:solidFill>
              </a:rPr>
              <a:t>15%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2F58A36-BA09-461B-A3F0-DC8C79E999A2}"/>
              </a:ext>
            </a:extLst>
          </p:cNvPr>
          <p:cNvGrpSpPr/>
          <p:nvPr/>
        </p:nvGrpSpPr>
        <p:grpSpPr>
          <a:xfrm>
            <a:off x="8775939" y="1242150"/>
            <a:ext cx="2937088" cy="1290153"/>
            <a:chOff x="8921977" y="1466725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58C7A59-46FB-4796-8C6F-0E561665554F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7B9E1C3-9AC0-4A69-84FB-ECEE5F487BE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705D79D4-3D5B-4CBF-A5BE-416FC640409D}"/>
              </a:ext>
            </a:extLst>
          </p:cNvPr>
          <p:cNvSpPr txBox="1"/>
          <p:nvPr/>
        </p:nvSpPr>
        <p:spPr>
          <a:xfrm>
            <a:off x="9547704" y="3150296"/>
            <a:ext cx="216532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cap="all" noProof="1">
                <a:solidFill>
                  <a:schemeClr val="bg1"/>
                </a:solidFill>
              </a:rPr>
              <a:t>Lorem Ipsum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4845F2E8-F4AC-4CCE-AECC-36696D19EC0F}"/>
              </a:ext>
            </a:extLst>
          </p:cNvPr>
          <p:cNvCxnSpPr>
            <a:cxnSpLocks/>
          </p:cNvCxnSpPr>
          <p:nvPr/>
        </p:nvCxnSpPr>
        <p:spPr>
          <a:xfrm>
            <a:off x="8623300" y="3125572"/>
            <a:ext cx="3089728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1C2CFD86-8381-44F4-9404-56C4173EC35B}"/>
              </a:ext>
            </a:extLst>
          </p:cNvPr>
          <p:cNvSpPr txBox="1"/>
          <p:nvPr/>
        </p:nvSpPr>
        <p:spPr>
          <a:xfrm>
            <a:off x="8754221" y="3150296"/>
            <a:ext cx="793484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noProof="1">
                <a:solidFill>
                  <a:schemeClr val="bg2">
                    <a:lumMod val="75000"/>
                  </a:schemeClr>
                </a:solidFill>
              </a:rPr>
              <a:t>50%</a:t>
            </a:r>
          </a:p>
        </p:txBody>
      </p:sp>
    </p:spTree>
    <p:extLst>
      <p:ext uri="{BB962C8B-B14F-4D97-AF65-F5344CB8AC3E}">
        <p14:creationId xmlns:p14="http://schemas.microsoft.com/office/powerpoint/2010/main" val="246975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8584</TotalTime>
  <Words>419</Words>
  <PresentationFormat>Widescreen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Funnel Diagram w/ 3 Layers – Slide Template</vt:lpstr>
      <vt:lpstr>Funnel Diagram w/ 3 Layers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Funnel Diagram with 3 Layers</dc:title>
  <dc:creator>PresentationGO.com</dc:creator>
  <dc:description>© Copyright PresentationGO.com</dc:description>
  <dcterms:created xsi:type="dcterms:W3CDTF">2014-11-26T05:14:11Z</dcterms:created>
  <dcterms:modified xsi:type="dcterms:W3CDTF">2019-09-26T14:04:13Z</dcterms:modified>
  <cp:category>Charts &amp; Diagrams</cp:category>
</cp:coreProperties>
</file>