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24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6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FAE92B19-4496-490E-8EA5-ADF9233F2F2E}"/>
              </a:ext>
            </a:extLst>
          </p:cNvPr>
          <p:cNvGrpSpPr>
            <a:grpSpLocks noChangeAspect="1"/>
          </p:cNvGrpSpPr>
          <p:nvPr/>
        </p:nvGrpSpPr>
        <p:grpSpPr>
          <a:xfrm>
            <a:off x="2683736" y="2885705"/>
            <a:ext cx="3845260" cy="3118104"/>
            <a:chOff x="2936006" y="2884216"/>
            <a:chExt cx="3421764" cy="2774693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26B797AB-7B82-47B1-BE2F-B081978CDB4D}"/>
                </a:ext>
              </a:extLst>
            </p:cNvPr>
            <p:cNvGrpSpPr/>
            <p:nvPr/>
          </p:nvGrpSpPr>
          <p:grpSpPr>
            <a:xfrm>
              <a:off x="2936006" y="2884216"/>
              <a:ext cx="3421764" cy="2774693"/>
              <a:chOff x="3668190" y="2119474"/>
              <a:chExt cx="4562352" cy="3699590"/>
            </a:xfrm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082A58C-A60E-486A-A9D0-2E9401277AC9}"/>
                  </a:ext>
                </a:extLst>
              </p:cNvPr>
              <p:cNvSpPr/>
              <p:nvPr/>
            </p:nvSpPr>
            <p:spPr>
              <a:xfrm rot="10800000">
                <a:off x="5263919" y="4135368"/>
                <a:ext cx="799506" cy="1683696"/>
              </a:xfrm>
              <a:custGeom>
                <a:avLst/>
                <a:gdLst>
                  <a:gd name="connsiteX0" fmla="*/ 799506 w 799506"/>
                  <a:gd name="connsiteY0" fmla="*/ 1683696 h 1683696"/>
                  <a:gd name="connsiteX1" fmla="*/ 778235 w 799506"/>
                  <a:gd name="connsiteY1" fmla="*/ 1682973 h 1683696"/>
                  <a:gd name="connsiteX2" fmla="*/ 399745 w 799506"/>
                  <a:gd name="connsiteY2" fmla="*/ 1677927 h 1683696"/>
                  <a:gd name="connsiteX3" fmla="*/ 21255 w 799506"/>
                  <a:gd name="connsiteY3" fmla="*/ 1682973 h 1683696"/>
                  <a:gd name="connsiteX4" fmla="*/ 0 w 799506"/>
                  <a:gd name="connsiteY4" fmla="*/ 1683696 h 1683696"/>
                  <a:gd name="connsiteX5" fmla="*/ 254721 w 799506"/>
                  <a:gd name="connsiteY5" fmla="*/ 0 h 1683696"/>
                  <a:gd name="connsiteX6" fmla="*/ 586550 w 799506"/>
                  <a:gd name="connsiteY6" fmla="*/ 234240 h 1683696"/>
                  <a:gd name="connsiteX7" fmla="*/ 799506 w 799506"/>
                  <a:gd name="connsiteY7" fmla="*/ 1683696 h 168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9506" h="1683696">
                    <a:moveTo>
                      <a:pt x="799506" y="1683696"/>
                    </a:moveTo>
                    <a:lnTo>
                      <a:pt x="778235" y="1682973"/>
                    </a:lnTo>
                    <a:cubicBezTo>
                      <a:pt x="655979" y="1679665"/>
                      <a:pt x="529396" y="1677927"/>
                      <a:pt x="399745" y="1677927"/>
                    </a:cubicBezTo>
                    <a:cubicBezTo>
                      <a:pt x="270094" y="1677927"/>
                      <a:pt x="143511" y="1679665"/>
                      <a:pt x="21255" y="1682973"/>
                    </a:cubicBezTo>
                    <a:lnTo>
                      <a:pt x="0" y="1683696"/>
                    </a:lnTo>
                    <a:lnTo>
                      <a:pt x="254721" y="0"/>
                    </a:lnTo>
                    <a:lnTo>
                      <a:pt x="586550" y="234240"/>
                    </a:lnTo>
                    <a:lnTo>
                      <a:pt x="799506" y="168369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97D85E1F-4C40-433B-A247-7F821C86097D}"/>
                  </a:ext>
                </a:extLst>
              </p:cNvPr>
              <p:cNvSpPr/>
              <p:nvPr/>
            </p:nvSpPr>
            <p:spPr>
              <a:xfrm rot="10800000">
                <a:off x="5572849" y="4137653"/>
                <a:ext cx="352156" cy="1659435"/>
              </a:xfrm>
              <a:custGeom>
                <a:avLst/>
                <a:gdLst>
                  <a:gd name="connsiteX0" fmla="*/ 0 w 352156"/>
                  <a:gd name="connsiteY0" fmla="*/ 1659435 h 1659435"/>
                  <a:gd name="connsiteX1" fmla="*/ 147432 w 352156"/>
                  <a:gd name="connsiteY1" fmla="*/ 0 h 1659435"/>
                  <a:gd name="connsiteX2" fmla="*/ 208774 w 352156"/>
                  <a:gd name="connsiteY2" fmla="*/ 43301 h 1659435"/>
                  <a:gd name="connsiteX3" fmla="*/ 352156 w 352156"/>
                  <a:gd name="connsiteY3" fmla="*/ 1657162 h 1659435"/>
                  <a:gd name="connsiteX4" fmla="*/ 261325 w 352156"/>
                  <a:gd name="connsiteY4" fmla="*/ 1655951 h 1659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56" h="1659435">
                    <a:moveTo>
                      <a:pt x="0" y="1659435"/>
                    </a:moveTo>
                    <a:lnTo>
                      <a:pt x="147432" y="0"/>
                    </a:lnTo>
                    <a:lnTo>
                      <a:pt x="208774" y="43301"/>
                    </a:lnTo>
                    <a:lnTo>
                      <a:pt x="352156" y="1657162"/>
                    </a:lnTo>
                    <a:lnTo>
                      <a:pt x="261325" y="1655951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E1A0CA5B-7DAF-44A1-8C6B-986CD7B37A40}"/>
                  </a:ext>
                </a:extLst>
              </p:cNvPr>
              <p:cNvSpPr/>
              <p:nvPr/>
            </p:nvSpPr>
            <p:spPr>
              <a:xfrm>
                <a:off x="3769568" y="2338873"/>
                <a:ext cx="1802875" cy="1807398"/>
              </a:xfrm>
              <a:custGeom>
                <a:avLst/>
                <a:gdLst>
                  <a:gd name="connsiteX0" fmla="*/ 0 w 1802875"/>
                  <a:gd name="connsiteY0" fmla="*/ 0 h 1807398"/>
                  <a:gd name="connsiteX1" fmla="*/ 29775 w 1802875"/>
                  <a:gd name="connsiteY1" fmla="*/ 0 h 1807398"/>
                  <a:gd name="connsiteX2" fmla="*/ 54229 w 1802875"/>
                  <a:gd name="connsiteY2" fmla="*/ 16285 h 1807398"/>
                  <a:gd name="connsiteX3" fmla="*/ 844082 w 1802875"/>
                  <a:gd name="connsiteY3" fmla="*/ 136088 h 1807398"/>
                  <a:gd name="connsiteX4" fmla="*/ 1013867 w 1802875"/>
                  <a:gd name="connsiteY4" fmla="*/ 145454 h 1807398"/>
                  <a:gd name="connsiteX5" fmla="*/ 1802875 w 1802875"/>
                  <a:gd name="connsiteY5" fmla="*/ 1807398 h 1807398"/>
                  <a:gd name="connsiteX6" fmla="*/ 1515623 w 1802875"/>
                  <a:gd name="connsiteY6" fmla="*/ 1803569 h 1807398"/>
                  <a:gd name="connsiteX7" fmla="*/ 1494352 w 1802875"/>
                  <a:gd name="connsiteY7" fmla="*/ 1802846 h 1807398"/>
                  <a:gd name="connsiteX8" fmla="*/ 1494037 w 1802875"/>
                  <a:gd name="connsiteY8" fmla="*/ 1800697 h 1807398"/>
                  <a:gd name="connsiteX9" fmla="*/ 1107605 w 1802875"/>
                  <a:gd name="connsiteY9" fmla="*/ 1334948 h 180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875" h="1807398">
                    <a:moveTo>
                      <a:pt x="0" y="0"/>
                    </a:moveTo>
                    <a:lnTo>
                      <a:pt x="29775" y="0"/>
                    </a:lnTo>
                    <a:lnTo>
                      <a:pt x="54229" y="16285"/>
                    </a:lnTo>
                    <a:cubicBezTo>
                      <a:pt x="154298" y="65984"/>
                      <a:pt x="444434" y="108648"/>
                      <a:pt x="844082" y="136088"/>
                    </a:cubicBezTo>
                    <a:lnTo>
                      <a:pt x="1013867" y="145454"/>
                    </a:lnTo>
                    <a:lnTo>
                      <a:pt x="1802875" y="1807398"/>
                    </a:lnTo>
                    <a:lnTo>
                      <a:pt x="1515623" y="1803569"/>
                    </a:lnTo>
                    <a:lnTo>
                      <a:pt x="1494352" y="1802846"/>
                    </a:lnTo>
                    <a:lnTo>
                      <a:pt x="1494037" y="1800697"/>
                    </a:lnTo>
                    <a:lnTo>
                      <a:pt x="1107605" y="1334948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DD350608-6FE2-4881-9934-9DD3020A1C94}"/>
                  </a:ext>
                </a:extLst>
              </p:cNvPr>
              <p:cNvSpPr/>
              <p:nvPr/>
            </p:nvSpPr>
            <p:spPr>
              <a:xfrm>
                <a:off x="5925209" y="2338874"/>
                <a:ext cx="1632586" cy="1805127"/>
              </a:xfrm>
              <a:custGeom>
                <a:avLst/>
                <a:gdLst>
                  <a:gd name="connsiteX0" fmla="*/ 1632586 w 1632586"/>
                  <a:gd name="connsiteY0" fmla="*/ 0 h 1805127"/>
                  <a:gd name="connsiteX1" fmla="*/ 524979 w 1632586"/>
                  <a:gd name="connsiteY1" fmla="*/ 1334948 h 1805127"/>
                  <a:gd name="connsiteX2" fmla="*/ 138540 w 1632586"/>
                  <a:gd name="connsiteY2" fmla="*/ 1800707 h 1805127"/>
                  <a:gd name="connsiteX3" fmla="*/ 138217 w 1632586"/>
                  <a:gd name="connsiteY3" fmla="*/ 1802845 h 1805127"/>
                  <a:gd name="connsiteX4" fmla="*/ 116961 w 1632586"/>
                  <a:gd name="connsiteY4" fmla="*/ 1803568 h 1805127"/>
                  <a:gd name="connsiteX5" fmla="*/ 0 w 1632586"/>
                  <a:gd name="connsiteY5" fmla="*/ 1805127 h 1805127"/>
                  <a:gd name="connsiteX6" fmla="*/ 1316578 w 1632586"/>
                  <a:gd name="connsiteY6" fmla="*/ 81051 h 1805127"/>
                  <a:gd name="connsiteX7" fmla="*/ 1389835 w 1632586"/>
                  <a:gd name="connsiteY7" fmla="*/ 68796 h 1805127"/>
                  <a:gd name="connsiteX8" fmla="*/ 1578348 w 1632586"/>
                  <a:gd name="connsiteY8" fmla="*/ 16284 h 1805127"/>
                  <a:gd name="connsiteX9" fmla="*/ 1602801 w 1632586"/>
                  <a:gd name="connsiteY9" fmla="*/ 0 h 180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2586" h="1805127">
                    <a:moveTo>
                      <a:pt x="1632586" y="0"/>
                    </a:moveTo>
                    <a:lnTo>
                      <a:pt x="524979" y="1334948"/>
                    </a:lnTo>
                    <a:lnTo>
                      <a:pt x="138540" y="1800707"/>
                    </a:lnTo>
                    <a:lnTo>
                      <a:pt x="138217" y="1802845"/>
                    </a:lnTo>
                    <a:lnTo>
                      <a:pt x="116961" y="1803568"/>
                    </a:lnTo>
                    <a:lnTo>
                      <a:pt x="0" y="1805127"/>
                    </a:lnTo>
                    <a:lnTo>
                      <a:pt x="1316578" y="81051"/>
                    </a:lnTo>
                    <a:lnTo>
                      <a:pt x="1389835" y="68796"/>
                    </a:lnTo>
                    <a:cubicBezTo>
                      <a:pt x="1476569" y="52569"/>
                      <a:pt x="1540823" y="34921"/>
                      <a:pt x="1578348" y="16284"/>
                    </a:cubicBezTo>
                    <a:lnTo>
                      <a:pt x="1602801" y="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206ABEA6-F504-40EA-98A5-09ED1AD67740}"/>
                  </a:ext>
                </a:extLst>
              </p:cNvPr>
              <p:cNvSpPr/>
              <p:nvPr/>
            </p:nvSpPr>
            <p:spPr>
              <a:xfrm>
                <a:off x="3769567" y="2338874"/>
                <a:ext cx="3788228" cy="723737"/>
              </a:xfrm>
              <a:custGeom>
                <a:avLst/>
                <a:gdLst>
                  <a:gd name="connsiteX0" fmla="*/ 0 w 3788228"/>
                  <a:gd name="connsiteY0" fmla="*/ 0 h 723737"/>
                  <a:gd name="connsiteX1" fmla="*/ 3788228 w 3788228"/>
                  <a:gd name="connsiteY1" fmla="*/ 0 h 723737"/>
                  <a:gd name="connsiteX2" fmla="*/ 3474525 w 3788228"/>
                  <a:gd name="connsiteY2" fmla="*/ 378092 h 723737"/>
                  <a:gd name="connsiteX3" fmla="*/ 3474524 w 3788228"/>
                  <a:gd name="connsiteY3" fmla="*/ 378092 h 723737"/>
                  <a:gd name="connsiteX4" fmla="*/ 3232008 w 3788228"/>
                  <a:gd name="connsiteY4" fmla="*/ 670385 h 723737"/>
                  <a:gd name="connsiteX5" fmla="*/ 3183555 w 3788228"/>
                  <a:gd name="connsiteY5" fmla="*/ 675087 h 723737"/>
                  <a:gd name="connsiteX6" fmla="*/ 1914240 w 3788228"/>
                  <a:gd name="connsiteY6" fmla="*/ 723737 h 723737"/>
                  <a:gd name="connsiteX7" fmla="*/ 644925 w 3788228"/>
                  <a:gd name="connsiteY7" fmla="*/ 675087 h 723737"/>
                  <a:gd name="connsiteX8" fmla="*/ 552695 w 3788228"/>
                  <a:gd name="connsiteY8" fmla="*/ 666138 h 723737"/>
                  <a:gd name="connsiteX9" fmla="*/ 317968 w 3788228"/>
                  <a:gd name="connsiteY9" fmla="*/ 383231 h 723737"/>
                  <a:gd name="connsiteX10" fmla="*/ 317967 w 3788228"/>
                  <a:gd name="connsiteY10" fmla="*/ 383231 h 723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88228" h="723737">
                    <a:moveTo>
                      <a:pt x="0" y="0"/>
                    </a:moveTo>
                    <a:lnTo>
                      <a:pt x="3788228" y="0"/>
                    </a:lnTo>
                    <a:lnTo>
                      <a:pt x="3474525" y="378092"/>
                    </a:lnTo>
                    <a:lnTo>
                      <a:pt x="3474524" y="378092"/>
                    </a:lnTo>
                    <a:lnTo>
                      <a:pt x="3232008" y="670385"/>
                    </a:lnTo>
                    <a:lnTo>
                      <a:pt x="3183555" y="675087"/>
                    </a:lnTo>
                    <a:cubicBezTo>
                      <a:pt x="2838617" y="705480"/>
                      <a:pt x="2396399" y="723737"/>
                      <a:pt x="1914240" y="723737"/>
                    </a:cubicBezTo>
                    <a:cubicBezTo>
                      <a:pt x="1432082" y="723737"/>
                      <a:pt x="989863" y="705480"/>
                      <a:pt x="644925" y="675087"/>
                    </a:cubicBezTo>
                    <a:lnTo>
                      <a:pt x="552695" y="666138"/>
                    </a:lnTo>
                    <a:lnTo>
                      <a:pt x="317968" y="383231"/>
                    </a:lnTo>
                    <a:lnTo>
                      <a:pt x="317967" y="383231"/>
                    </a:lnTo>
                    <a:close/>
                  </a:path>
                </a:pathLst>
              </a:custGeom>
              <a:solidFill>
                <a:schemeClr val="accent6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DE8C2CB1-4D57-4953-B61E-E6A4DA2676D7}"/>
                  </a:ext>
                </a:extLst>
              </p:cNvPr>
              <p:cNvSpPr/>
              <p:nvPr/>
            </p:nvSpPr>
            <p:spPr>
              <a:xfrm>
                <a:off x="4792086" y="3571268"/>
                <a:ext cx="1741397" cy="576219"/>
              </a:xfrm>
              <a:custGeom>
                <a:avLst/>
                <a:gdLst>
                  <a:gd name="connsiteX0" fmla="*/ 0 w 1741397"/>
                  <a:gd name="connsiteY0" fmla="*/ 0 h 576219"/>
                  <a:gd name="connsiteX1" fmla="*/ 114988 w 1741397"/>
                  <a:gd name="connsiteY1" fmla="*/ 5914 h 576219"/>
                  <a:gd name="connsiteX2" fmla="*/ 891722 w 1741397"/>
                  <a:gd name="connsiteY2" fmla="*/ 22656 h 576219"/>
                  <a:gd name="connsiteX3" fmla="*/ 1668456 w 1741397"/>
                  <a:gd name="connsiteY3" fmla="*/ 5914 h 576219"/>
                  <a:gd name="connsiteX4" fmla="*/ 1741397 w 1741397"/>
                  <a:gd name="connsiteY4" fmla="*/ 2162 h 576219"/>
                  <a:gd name="connsiteX5" fmla="*/ 1658103 w 1741397"/>
                  <a:gd name="connsiteY5" fmla="*/ 102553 h 576219"/>
                  <a:gd name="connsiteX6" fmla="*/ 1271664 w 1741397"/>
                  <a:gd name="connsiteY6" fmla="*/ 568311 h 576219"/>
                  <a:gd name="connsiteX7" fmla="*/ 1271340 w 1741397"/>
                  <a:gd name="connsiteY7" fmla="*/ 570450 h 576219"/>
                  <a:gd name="connsiteX8" fmla="*/ 1250085 w 1741397"/>
                  <a:gd name="connsiteY8" fmla="*/ 571173 h 576219"/>
                  <a:gd name="connsiteX9" fmla="*/ 871595 w 1741397"/>
                  <a:gd name="connsiteY9" fmla="*/ 576219 h 576219"/>
                  <a:gd name="connsiteX10" fmla="*/ 493105 w 1741397"/>
                  <a:gd name="connsiteY10" fmla="*/ 571173 h 576219"/>
                  <a:gd name="connsiteX11" fmla="*/ 471834 w 1741397"/>
                  <a:gd name="connsiteY11" fmla="*/ 570450 h 576219"/>
                  <a:gd name="connsiteX12" fmla="*/ 471519 w 1741397"/>
                  <a:gd name="connsiteY12" fmla="*/ 568301 h 576219"/>
                  <a:gd name="connsiteX13" fmla="*/ 85088 w 1741397"/>
                  <a:gd name="connsiteY13" fmla="*/ 102553 h 576219"/>
                  <a:gd name="connsiteX14" fmla="*/ 0 w 1741397"/>
                  <a:gd name="connsiteY14" fmla="*/ 0 h 576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41397" h="576219">
                    <a:moveTo>
                      <a:pt x="0" y="0"/>
                    </a:moveTo>
                    <a:lnTo>
                      <a:pt x="114988" y="5914"/>
                    </a:lnTo>
                    <a:cubicBezTo>
                      <a:pt x="353725" y="16695"/>
                      <a:pt x="616203" y="22656"/>
                      <a:pt x="891722" y="22656"/>
                    </a:cubicBezTo>
                    <a:cubicBezTo>
                      <a:pt x="1167241" y="22656"/>
                      <a:pt x="1429719" y="16695"/>
                      <a:pt x="1668456" y="5914"/>
                    </a:cubicBezTo>
                    <a:lnTo>
                      <a:pt x="1741397" y="2162"/>
                    </a:lnTo>
                    <a:lnTo>
                      <a:pt x="1658103" y="102553"/>
                    </a:lnTo>
                    <a:lnTo>
                      <a:pt x="1271664" y="568311"/>
                    </a:lnTo>
                    <a:lnTo>
                      <a:pt x="1271340" y="570450"/>
                    </a:lnTo>
                    <a:lnTo>
                      <a:pt x="1250085" y="571173"/>
                    </a:lnTo>
                    <a:cubicBezTo>
                      <a:pt x="1127829" y="574481"/>
                      <a:pt x="1001246" y="576219"/>
                      <a:pt x="871595" y="576219"/>
                    </a:cubicBezTo>
                    <a:cubicBezTo>
                      <a:pt x="741944" y="576219"/>
                      <a:pt x="615361" y="574481"/>
                      <a:pt x="493105" y="571173"/>
                    </a:cubicBezTo>
                    <a:lnTo>
                      <a:pt x="471834" y="570450"/>
                    </a:lnTo>
                    <a:lnTo>
                      <a:pt x="471519" y="568301"/>
                    </a:lnTo>
                    <a:lnTo>
                      <a:pt x="85088" y="1025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AF863849-1065-4CA4-81B9-402134692105}"/>
                  </a:ext>
                </a:extLst>
              </p:cNvPr>
              <p:cNvGrpSpPr/>
              <p:nvPr/>
            </p:nvGrpSpPr>
            <p:grpSpPr>
              <a:xfrm>
                <a:off x="7440550" y="2245890"/>
                <a:ext cx="789992" cy="138116"/>
                <a:chOff x="9386595" y="2643674"/>
                <a:chExt cx="789992" cy="138116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D3F727C5-0D7C-4234-978D-329D6E0E918B}"/>
                    </a:ext>
                  </a:extLst>
                </p:cNvPr>
                <p:cNvSpPr/>
                <p:nvPr/>
              </p:nvSpPr>
              <p:spPr>
                <a:xfrm>
                  <a:off x="9386595" y="2657283"/>
                  <a:ext cx="789992" cy="124507"/>
                </a:xfrm>
                <a:custGeom>
                  <a:avLst/>
                  <a:gdLst>
                    <a:gd name="connsiteX0" fmla="*/ 482350 w 789992"/>
                    <a:gd name="connsiteY0" fmla="*/ 32934 h 124508"/>
                    <a:gd name="connsiteX1" fmla="*/ 354806 w 789992"/>
                    <a:gd name="connsiteY1" fmla="*/ 55794 h 124508"/>
                    <a:gd name="connsiteX2" fmla="*/ 482350 w 789992"/>
                    <a:gd name="connsiteY2" fmla="*/ 78654 h 124508"/>
                    <a:gd name="connsiteX3" fmla="*/ 609894 w 789992"/>
                    <a:gd name="connsiteY3" fmla="*/ 55794 h 124508"/>
                    <a:gd name="connsiteX4" fmla="*/ 482350 w 789992"/>
                    <a:gd name="connsiteY4" fmla="*/ 32934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2934"/>
                      </a:moveTo>
                      <a:cubicBezTo>
                        <a:pt x="411909" y="32934"/>
                        <a:pt x="354806" y="43169"/>
                        <a:pt x="354806" y="55794"/>
                      </a:cubicBezTo>
                      <a:cubicBezTo>
                        <a:pt x="354806" y="68419"/>
                        <a:pt x="411909" y="78654"/>
                        <a:pt x="482350" y="78654"/>
                      </a:cubicBezTo>
                      <a:cubicBezTo>
                        <a:pt x="552791" y="78654"/>
                        <a:pt x="609894" y="68419"/>
                        <a:pt x="609894" y="55794"/>
                      </a:cubicBezTo>
                      <a:cubicBezTo>
                        <a:pt x="609894" y="43169"/>
                        <a:pt x="552791" y="32934"/>
                        <a:pt x="482350" y="32934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2FBFB45F-69B6-47A9-A70D-E70CF66F13AF}"/>
                    </a:ext>
                  </a:extLst>
                </p:cNvPr>
                <p:cNvSpPr/>
                <p:nvPr/>
              </p:nvSpPr>
              <p:spPr>
                <a:xfrm>
                  <a:off x="9386595" y="2643674"/>
                  <a:ext cx="789992" cy="124508"/>
                </a:xfrm>
                <a:custGeom>
                  <a:avLst/>
                  <a:gdLst>
                    <a:gd name="connsiteX0" fmla="*/ 482350 w 789992"/>
                    <a:gd name="connsiteY0" fmla="*/ 39395 h 124508"/>
                    <a:gd name="connsiteX1" fmla="*/ 354806 w 789992"/>
                    <a:gd name="connsiteY1" fmla="*/ 62255 h 124508"/>
                    <a:gd name="connsiteX2" fmla="*/ 482350 w 789992"/>
                    <a:gd name="connsiteY2" fmla="*/ 85115 h 124508"/>
                    <a:gd name="connsiteX3" fmla="*/ 609894 w 789992"/>
                    <a:gd name="connsiteY3" fmla="*/ 62255 h 124508"/>
                    <a:gd name="connsiteX4" fmla="*/ 482350 w 789992"/>
                    <a:gd name="connsiteY4" fmla="*/ 39395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9395"/>
                      </a:moveTo>
                      <a:cubicBezTo>
                        <a:pt x="411909" y="39395"/>
                        <a:pt x="354806" y="49630"/>
                        <a:pt x="354806" y="62255"/>
                      </a:cubicBezTo>
                      <a:cubicBezTo>
                        <a:pt x="354806" y="74880"/>
                        <a:pt x="411909" y="85115"/>
                        <a:pt x="482350" y="85115"/>
                      </a:cubicBezTo>
                      <a:cubicBezTo>
                        <a:pt x="552791" y="85115"/>
                        <a:pt x="609894" y="74880"/>
                        <a:pt x="609894" y="62255"/>
                      </a:cubicBezTo>
                      <a:cubicBezTo>
                        <a:pt x="609894" y="49630"/>
                        <a:pt x="552791" y="39395"/>
                        <a:pt x="482350" y="39395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716CE6E-BA86-45EA-89FA-D49FE1824A9A}"/>
                  </a:ext>
                </a:extLst>
              </p:cNvPr>
              <p:cNvSpPr/>
              <p:nvPr/>
            </p:nvSpPr>
            <p:spPr>
              <a:xfrm>
                <a:off x="3668190" y="2119474"/>
                <a:ext cx="3990974" cy="4260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27FCC10D-5AEE-410F-AC5F-EC34991241B7}"/>
                  </a:ext>
                </a:extLst>
              </p:cNvPr>
              <p:cNvSpPr/>
              <p:nvPr/>
            </p:nvSpPr>
            <p:spPr>
              <a:xfrm>
                <a:off x="3785642" y="2122338"/>
                <a:ext cx="3756070" cy="38522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66CFF088-89F6-4074-87F0-191ACA6D4F86}"/>
                  </a:ext>
                </a:extLst>
              </p:cNvPr>
              <p:cNvSpPr/>
              <p:nvPr/>
            </p:nvSpPr>
            <p:spPr>
              <a:xfrm rot="10800000">
                <a:off x="5045080" y="2122337"/>
                <a:ext cx="1087827" cy="385221"/>
              </a:xfrm>
              <a:custGeom>
                <a:avLst/>
                <a:gdLst>
                  <a:gd name="connsiteX0" fmla="*/ 469231 w 1087827"/>
                  <a:gd name="connsiteY0" fmla="*/ 381734 h 381734"/>
                  <a:gd name="connsiteX1" fmla="*/ 90741 w 1087827"/>
                  <a:gd name="connsiteY1" fmla="*/ 377856 h 381734"/>
                  <a:gd name="connsiteX2" fmla="*/ 0 w 1087827"/>
                  <a:gd name="connsiteY2" fmla="*/ 374994 h 381734"/>
                  <a:gd name="connsiteX3" fmla="*/ 74827 w 1087827"/>
                  <a:gd name="connsiteY3" fmla="*/ 4380 h 381734"/>
                  <a:gd name="connsiteX4" fmla="*/ 90741 w 1087827"/>
                  <a:gd name="connsiteY4" fmla="*/ 3878 h 381734"/>
                  <a:gd name="connsiteX5" fmla="*/ 469231 w 1087827"/>
                  <a:gd name="connsiteY5" fmla="*/ 0 h 381734"/>
                  <a:gd name="connsiteX6" fmla="*/ 847720 w 1087827"/>
                  <a:gd name="connsiteY6" fmla="*/ 3878 h 381734"/>
                  <a:gd name="connsiteX7" fmla="*/ 1014915 w 1087827"/>
                  <a:gd name="connsiteY7" fmla="*/ 9153 h 381734"/>
                  <a:gd name="connsiteX8" fmla="*/ 1087827 w 1087827"/>
                  <a:gd name="connsiteY8" fmla="*/ 370281 h 381734"/>
                  <a:gd name="connsiteX9" fmla="*/ 847720 w 1087827"/>
                  <a:gd name="connsiteY9" fmla="*/ 377856 h 381734"/>
                  <a:gd name="connsiteX10" fmla="*/ 469231 w 1087827"/>
                  <a:gd name="connsiteY10" fmla="*/ 381734 h 38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7827" h="381734">
                    <a:moveTo>
                      <a:pt x="469231" y="381734"/>
                    </a:moveTo>
                    <a:cubicBezTo>
                      <a:pt x="339580" y="381734"/>
                      <a:pt x="212997" y="380399"/>
                      <a:pt x="90741" y="377856"/>
                    </a:cubicBezTo>
                    <a:lnTo>
                      <a:pt x="0" y="374994"/>
                    </a:lnTo>
                    <a:lnTo>
                      <a:pt x="74827" y="4380"/>
                    </a:lnTo>
                    <a:lnTo>
                      <a:pt x="90741" y="3878"/>
                    </a:lnTo>
                    <a:cubicBezTo>
                      <a:pt x="212997" y="1335"/>
                      <a:pt x="339580" y="0"/>
                      <a:pt x="469231" y="0"/>
                    </a:cubicBezTo>
                    <a:cubicBezTo>
                      <a:pt x="598882" y="0"/>
                      <a:pt x="725465" y="1335"/>
                      <a:pt x="847720" y="3878"/>
                    </a:cubicBezTo>
                    <a:lnTo>
                      <a:pt x="1014915" y="9153"/>
                    </a:lnTo>
                    <a:lnTo>
                      <a:pt x="1087827" y="370281"/>
                    </a:lnTo>
                    <a:lnTo>
                      <a:pt x="847720" y="377856"/>
                    </a:lnTo>
                    <a:cubicBezTo>
                      <a:pt x="725465" y="380399"/>
                      <a:pt x="598882" y="381734"/>
                      <a:pt x="469231" y="381734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FA318BAB-4DE9-4B77-A8E0-8E9CD5E58914}"/>
                  </a:ext>
                </a:extLst>
              </p:cNvPr>
              <p:cNvSpPr/>
              <p:nvPr/>
            </p:nvSpPr>
            <p:spPr>
              <a:xfrm>
                <a:off x="4322263" y="3005012"/>
                <a:ext cx="2679313" cy="588912"/>
              </a:xfrm>
              <a:custGeom>
                <a:avLst/>
                <a:gdLst>
                  <a:gd name="connsiteX0" fmla="*/ 0 w 2679313"/>
                  <a:gd name="connsiteY0" fmla="*/ 0 h 588912"/>
                  <a:gd name="connsiteX1" fmla="*/ 92230 w 2679313"/>
                  <a:gd name="connsiteY1" fmla="*/ 8949 h 588912"/>
                  <a:gd name="connsiteX2" fmla="*/ 1361545 w 2679313"/>
                  <a:gd name="connsiteY2" fmla="*/ 57599 h 588912"/>
                  <a:gd name="connsiteX3" fmla="*/ 2630860 w 2679313"/>
                  <a:gd name="connsiteY3" fmla="*/ 8949 h 588912"/>
                  <a:gd name="connsiteX4" fmla="*/ 2679313 w 2679313"/>
                  <a:gd name="connsiteY4" fmla="*/ 4247 h 588912"/>
                  <a:gd name="connsiteX5" fmla="*/ 2515057 w 2679313"/>
                  <a:gd name="connsiteY5" fmla="*/ 202218 h 588912"/>
                  <a:gd name="connsiteX6" fmla="*/ 2211220 w 2679313"/>
                  <a:gd name="connsiteY6" fmla="*/ 568418 h 588912"/>
                  <a:gd name="connsiteX7" fmla="*/ 2138279 w 2679313"/>
                  <a:gd name="connsiteY7" fmla="*/ 572170 h 588912"/>
                  <a:gd name="connsiteX8" fmla="*/ 1361545 w 2679313"/>
                  <a:gd name="connsiteY8" fmla="*/ 588912 h 588912"/>
                  <a:gd name="connsiteX9" fmla="*/ 584811 w 2679313"/>
                  <a:gd name="connsiteY9" fmla="*/ 572170 h 588912"/>
                  <a:gd name="connsiteX10" fmla="*/ 469823 w 2679313"/>
                  <a:gd name="connsiteY10" fmla="*/ 566256 h 588912"/>
                  <a:gd name="connsiteX11" fmla="*/ 170282 w 2679313"/>
                  <a:gd name="connsiteY11" fmla="*/ 205232 h 588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79313" h="588912">
                    <a:moveTo>
                      <a:pt x="0" y="0"/>
                    </a:moveTo>
                    <a:lnTo>
                      <a:pt x="92230" y="8949"/>
                    </a:lnTo>
                    <a:cubicBezTo>
                      <a:pt x="437168" y="39342"/>
                      <a:pt x="879387" y="57599"/>
                      <a:pt x="1361545" y="57599"/>
                    </a:cubicBezTo>
                    <a:cubicBezTo>
                      <a:pt x="1843704" y="57599"/>
                      <a:pt x="2285922" y="39342"/>
                      <a:pt x="2630860" y="8949"/>
                    </a:cubicBezTo>
                    <a:lnTo>
                      <a:pt x="2679313" y="4247"/>
                    </a:lnTo>
                    <a:lnTo>
                      <a:pt x="2515057" y="202218"/>
                    </a:lnTo>
                    <a:lnTo>
                      <a:pt x="2211220" y="568418"/>
                    </a:lnTo>
                    <a:lnTo>
                      <a:pt x="2138279" y="572170"/>
                    </a:lnTo>
                    <a:cubicBezTo>
                      <a:pt x="1899542" y="582951"/>
                      <a:pt x="1637064" y="588912"/>
                      <a:pt x="1361545" y="588912"/>
                    </a:cubicBezTo>
                    <a:cubicBezTo>
                      <a:pt x="1086026" y="588912"/>
                      <a:pt x="823548" y="582951"/>
                      <a:pt x="584811" y="572170"/>
                    </a:cubicBezTo>
                    <a:lnTo>
                      <a:pt x="469823" y="566256"/>
                    </a:lnTo>
                    <a:lnTo>
                      <a:pt x="170282" y="205232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02" name="Graphic 13" descr="Research">
              <a:extLst>
                <a:ext uri="{FF2B5EF4-FFF2-40B4-BE49-F238E27FC236}">
                  <a16:creationId xmlns:a16="http://schemas.microsoft.com/office/drawing/2014/main" id="{5F203E3D-323D-42B5-963F-C2CC200A6401}"/>
                </a:ext>
              </a:extLst>
            </p:cNvPr>
            <p:cNvGrpSpPr/>
            <p:nvPr/>
          </p:nvGrpSpPr>
          <p:grpSpPr>
            <a:xfrm>
              <a:off x="4266600" y="4043977"/>
              <a:ext cx="340391" cy="340391"/>
              <a:chOff x="5624411" y="3408909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6BBF35E4-A315-4227-84DA-C9673423FFDD}"/>
                  </a:ext>
                </a:extLst>
              </p:cNvPr>
              <p:cNvSpPr/>
              <p:nvPr/>
            </p:nvSpPr>
            <p:spPr>
              <a:xfrm>
                <a:off x="5672620" y="3460209"/>
                <a:ext cx="488307" cy="488307"/>
              </a:xfrm>
              <a:custGeom>
                <a:avLst/>
                <a:gdLst>
                  <a:gd name="connsiteX0" fmla="*/ 399921 w 488307"/>
                  <a:gd name="connsiteY0" fmla="*/ 338728 h 488307"/>
                  <a:gd name="connsiteX1" fmla="*/ 361598 w 488307"/>
                  <a:gd name="connsiteY1" fmla="*/ 326984 h 488307"/>
                  <a:gd name="connsiteX2" fmla="*/ 333783 w 488307"/>
                  <a:gd name="connsiteY2" fmla="*/ 299787 h 488307"/>
                  <a:gd name="connsiteX3" fmla="*/ 372106 w 488307"/>
                  <a:gd name="connsiteY3" fmla="*/ 187291 h 488307"/>
                  <a:gd name="connsiteX4" fmla="*/ 186673 w 488307"/>
                  <a:gd name="connsiteY4" fmla="*/ 3 h 488307"/>
                  <a:gd name="connsiteX5" fmla="*/ 3 w 488307"/>
                  <a:gd name="connsiteY5" fmla="*/ 185437 h 488307"/>
                  <a:gd name="connsiteX6" fmla="*/ 185437 w 488307"/>
                  <a:gd name="connsiteY6" fmla="*/ 372106 h 488307"/>
                  <a:gd name="connsiteX7" fmla="*/ 299169 w 488307"/>
                  <a:gd name="connsiteY7" fmla="*/ 333783 h 488307"/>
                  <a:gd name="connsiteX8" fmla="*/ 326366 w 488307"/>
                  <a:gd name="connsiteY8" fmla="*/ 360980 h 488307"/>
                  <a:gd name="connsiteX9" fmla="*/ 338110 w 488307"/>
                  <a:gd name="connsiteY9" fmla="*/ 399921 h 488307"/>
                  <a:gd name="connsiteX10" fmla="*/ 415374 w 488307"/>
                  <a:gd name="connsiteY10" fmla="*/ 477185 h 488307"/>
                  <a:gd name="connsiteX11" fmla="*/ 476567 w 488307"/>
                  <a:gd name="connsiteY11" fmla="*/ 477185 h 488307"/>
                  <a:gd name="connsiteX12" fmla="*/ 476567 w 488307"/>
                  <a:gd name="connsiteY12" fmla="*/ 415992 h 488307"/>
                  <a:gd name="connsiteX13" fmla="*/ 399921 w 488307"/>
                  <a:gd name="connsiteY13" fmla="*/ 338728 h 488307"/>
                  <a:gd name="connsiteX14" fmla="*/ 186673 w 488307"/>
                  <a:gd name="connsiteY14" fmla="*/ 335019 h 488307"/>
                  <a:gd name="connsiteX15" fmla="*/ 38326 w 488307"/>
                  <a:gd name="connsiteY15" fmla="*/ 186673 h 488307"/>
                  <a:gd name="connsiteX16" fmla="*/ 186673 w 488307"/>
                  <a:gd name="connsiteY16" fmla="*/ 38326 h 488307"/>
                  <a:gd name="connsiteX17" fmla="*/ 335019 w 488307"/>
                  <a:gd name="connsiteY17" fmla="*/ 186673 h 488307"/>
                  <a:gd name="connsiteX18" fmla="*/ 186673 w 488307"/>
                  <a:gd name="connsiteY18" fmla="*/ 335019 h 488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8307" h="488307">
                    <a:moveTo>
                      <a:pt x="399921" y="338728"/>
                    </a:moveTo>
                    <a:cubicBezTo>
                      <a:pt x="390031" y="328838"/>
                      <a:pt x="375196" y="323893"/>
                      <a:pt x="361598" y="326984"/>
                    </a:cubicBezTo>
                    <a:lnTo>
                      <a:pt x="333783" y="299787"/>
                    </a:lnTo>
                    <a:cubicBezTo>
                      <a:pt x="358507" y="267645"/>
                      <a:pt x="372106" y="228086"/>
                      <a:pt x="372106" y="187291"/>
                    </a:cubicBezTo>
                    <a:cubicBezTo>
                      <a:pt x="372724" y="84066"/>
                      <a:pt x="289279" y="622"/>
                      <a:pt x="186673" y="3"/>
                    </a:cubicBezTo>
                    <a:cubicBezTo>
                      <a:pt x="84066" y="-615"/>
                      <a:pt x="622" y="82830"/>
                      <a:pt x="3" y="185437"/>
                    </a:cubicBezTo>
                    <a:cubicBezTo>
                      <a:pt x="-615" y="288043"/>
                      <a:pt x="82830" y="371488"/>
                      <a:pt x="185437" y="372106"/>
                    </a:cubicBezTo>
                    <a:cubicBezTo>
                      <a:pt x="226232" y="372106"/>
                      <a:pt x="266409" y="358507"/>
                      <a:pt x="299169" y="333783"/>
                    </a:cubicBezTo>
                    <a:lnTo>
                      <a:pt x="326366" y="360980"/>
                    </a:lnTo>
                    <a:cubicBezTo>
                      <a:pt x="323893" y="375196"/>
                      <a:pt x="328220" y="389413"/>
                      <a:pt x="338110" y="399921"/>
                    </a:cubicBezTo>
                    <a:lnTo>
                      <a:pt x="415374" y="477185"/>
                    </a:lnTo>
                    <a:cubicBezTo>
                      <a:pt x="432063" y="493874"/>
                      <a:pt x="459878" y="493874"/>
                      <a:pt x="476567" y="477185"/>
                    </a:cubicBezTo>
                    <a:cubicBezTo>
                      <a:pt x="493256" y="460496"/>
                      <a:pt x="493256" y="432681"/>
                      <a:pt x="476567" y="415992"/>
                    </a:cubicBezTo>
                    <a:lnTo>
                      <a:pt x="399921" y="338728"/>
                    </a:lnTo>
                    <a:close/>
                    <a:moveTo>
                      <a:pt x="186673" y="335019"/>
                    </a:moveTo>
                    <a:cubicBezTo>
                      <a:pt x="104464" y="335019"/>
                      <a:pt x="38326" y="268881"/>
                      <a:pt x="38326" y="186673"/>
                    </a:cubicBezTo>
                    <a:cubicBezTo>
                      <a:pt x="38326" y="104464"/>
                      <a:pt x="104464" y="38326"/>
                      <a:pt x="186673" y="38326"/>
                    </a:cubicBezTo>
                    <a:cubicBezTo>
                      <a:pt x="268881" y="38326"/>
                      <a:pt x="335019" y="104464"/>
                      <a:pt x="335019" y="186673"/>
                    </a:cubicBezTo>
                    <a:cubicBezTo>
                      <a:pt x="335019" y="268263"/>
                      <a:pt x="268263" y="335019"/>
                      <a:pt x="186673" y="335019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86F6A158-63D5-4ECF-B4B0-D838C34C91B0}"/>
                  </a:ext>
                </a:extLst>
              </p:cNvPr>
              <p:cNvSpPr/>
              <p:nvPr/>
            </p:nvSpPr>
            <p:spPr>
              <a:xfrm>
                <a:off x="5726399" y="3552074"/>
                <a:ext cx="265787" cy="191614"/>
              </a:xfrm>
              <a:custGeom>
                <a:avLst/>
                <a:gdLst>
                  <a:gd name="connsiteX0" fmla="*/ 265787 w 265787"/>
                  <a:gd name="connsiteY0" fmla="*/ 85536 h 191614"/>
                  <a:gd name="connsiteX1" fmla="*/ 230555 w 265787"/>
                  <a:gd name="connsiteY1" fmla="*/ 85536 h 191614"/>
                  <a:gd name="connsiteX2" fmla="*/ 222520 w 265787"/>
                  <a:gd name="connsiteY2" fmla="*/ 90481 h 191614"/>
                  <a:gd name="connsiteX3" fmla="*/ 199032 w 265787"/>
                  <a:gd name="connsiteY3" fmla="*/ 115824 h 191614"/>
                  <a:gd name="connsiteX4" fmla="*/ 179252 w 265787"/>
                  <a:gd name="connsiteY4" fmla="*/ 47213 h 191614"/>
                  <a:gd name="connsiteX5" fmla="*/ 165654 w 265787"/>
                  <a:gd name="connsiteY5" fmla="*/ 39796 h 191614"/>
                  <a:gd name="connsiteX6" fmla="*/ 158236 w 265787"/>
                  <a:gd name="connsiteY6" fmla="*/ 46595 h 191614"/>
                  <a:gd name="connsiteX7" fmla="*/ 121150 w 265787"/>
                  <a:gd name="connsiteY7" fmla="*/ 144875 h 191614"/>
                  <a:gd name="connsiteX8" fmla="*/ 95807 w 265787"/>
                  <a:gd name="connsiteY8" fmla="*/ 8890 h 191614"/>
                  <a:gd name="connsiteX9" fmla="*/ 83445 w 265787"/>
                  <a:gd name="connsiteY9" fmla="*/ 237 h 191614"/>
                  <a:gd name="connsiteX10" fmla="*/ 74791 w 265787"/>
                  <a:gd name="connsiteY10" fmla="*/ 7654 h 191614"/>
                  <a:gd name="connsiteX11" fmla="*/ 48213 w 265787"/>
                  <a:gd name="connsiteY11" fmla="*/ 85536 h 191614"/>
                  <a:gd name="connsiteX12" fmla="*/ 0 w 265787"/>
                  <a:gd name="connsiteY12" fmla="*/ 85536 h 191614"/>
                  <a:gd name="connsiteX13" fmla="*/ 0 w 265787"/>
                  <a:gd name="connsiteY13" fmla="*/ 110261 h 191614"/>
                  <a:gd name="connsiteX14" fmla="*/ 56248 w 265787"/>
                  <a:gd name="connsiteY14" fmla="*/ 110261 h 191614"/>
                  <a:gd name="connsiteX15" fmla="*/ 66756 w 265787"/>
                  <a:gd name="connsiteY15" fmla="*/ 100989 h 191614"/>
                  <a:gd name="connsiteX16" fmla="*/ 82209 w 265787"/>
                  <a:gd name="connsiteY16" fmla="*/ 54012 h 191614"/>
                  <a:gd name="connsiteX17" fmla="*/ 106933 w 265787"/>
                  <a:gd name="connsiteY17" fmla="*/ 186906 h 191614"/>
                  <a:gd name="connsiteX18" fmla="*/ 116823 w 265787"/>
                  <a:gd name="connsiteY18" fmla="*/ 195560 h 191614"/>
                  <a:gd name="connsiteX19" fmla="*/ 118059 w 265787"/>
                  <a:gd name="connsiteY19" fmla="*/ 195560 h 191614"/>
                  <a:gd name="connsiteX20" fmla="*/ 128567 w 265787"/>
                  <a:gd name="connsiteY20" fmla="*/ 188761 h 191614"/>
                  <a:gd name="connsiteX21" fmla="*/ 168126 w 265787"/>
                  <a:gd name="connsiteY21" fmla="*/ 84918 h 191614"/>
                  <a:gd name="connsiteX22" fmla="*/ 184197 w 265787"/>
                  <a:gd name="connsiteY22" fmla="*/ 140548 h 191614"/>
                  <a:gd name="connsiteX23" fmla="*/ 197795 w 265787"/>
                  <a:gd name="connsiteY23" fmla="*/ 147965 h 191614"/>
                  <a:gd name="connsiteX24" fmla="*/ 202740 w 265787"/>
                  <a:gd name="connsiteY24" fmla="*/ 144875 h 191614"/>
                  <a:gd name="connsiteX25" fmla="*/ 236118 w 265787"/>
                  <a:gd name="connsiteY25" fmla="*/ 110261 h 191614"/>
                  <a:gd name="connsiteX26" fmla="*/ 266406 w 265787"/>
                  <a:gd name="connsiteY26" fmla="*/ 110261 h 191614"/>
                  <a:gd name="connsiteX27" fmla="*/ 266406 w 265787"/>
                  <a:gd name="connsiteY27" fmla="*/ 85536 h 19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65787" h="191614">
                    <a:moveTo>
                      <a:pt x="265787" y="85536"/>
                    </a:moveTo>
                    <a:lnTo>
                      <a:pt x="230555" y="85536"/>
                    </a:lnTo>
                    <a:cubicBezTo>
                      <a:pt x="227465" y="86154"/>
                      <a:pt x="224374" y="88009"/>
                      <a:pt x="222520" y="90481"/>
                    </a:cubicBezTo>
                    <a:lnTo>
                      <a:pt x="199032" y="115824"/>
                    </a:lnTo>
                    <a:lnTo>
                      <a:pt x="179252" y="47213"/>
                    </a:lnTo>
                    <a:cubicBezTo>
                      <a:pt x="177398" y="41650"/>
                      <a:pt x="171217" y="37942"/>
                      <a:pt x="165654" y="39796"/>
                    </a:cubicBezTo>
                    <a:cubicBezTo>
                      <a:pt x="162563" y="41032"/>
                      <a:pt x="159472" y="42886"/>
                      <a:pt x="158236" y="46595"/>
                    </a:cubicBezTo>
                    <a:lnTo>
                      <a:pt x="121150" y="144875"/>
                    </a:lnTo>
                    <a:lnTo>
                      <a:pt x="95807" y="8890"/>
                    </a:lnTo>
                    <a:cubicBezTo>
                      <a:pt x="94571" y="2709"/>
                      <a:pt x="89008" y="-999"/>
                      <a:pt x="83445" y="237"/>
                    </a:cubicBezTo>
                    <a:cubicBezTo>
                      <a:pt x="79736" y="855"/>
                      <a:pt x="76646" y="3946"/>
                      <a:pt x="74791" y="7654"/>
                    </a:cubicBezTo>
                    <a:lnTo>
                      <a:pt x="48213" y="85536"/>
                    </a:lnTo>
                    <a:lnTo>
                      <a:pt x="0" y="85536"/>
                    </a:lnTo>
                    <a:lnTo>
                      <a:pt x="0" y="110261"/>
                    </a:lnTo>
                    <a:lnTo>
                      <a:pt x="56248" y="110261"/>
                    </a:lnTo>
                    <a:cubicBezTo>
                      <a:pt x="61193" y="109642"/>
                      <a:pt x="65520" y="105934"/>
                      <a:pt x="66756" y="100989"/>
                    </a:cubicBezTo>
                    <a:lnTo>
                      <a:pt x="82209" y="54012"/>
                    </a:lnTo>
                    <a:lnTo>
                      <a:pt x="106933" y="186906"/>
                    </a:lnTo>
                    <a:cubicBezTo>
                      <a:pt x="107551" y="191851"/>
                      <a:pt x="111878" y="195560"/>
                      <a:pt x="116823" y="195560"/>
                    </a:cubicBezTo>
                    <a:lnTo>
                      <a:pt x="118059" y="195560"/>
                    </a:lnTo>
                    <a:cubicBezTo>
                      <a:pt x="122386" y="195560"/>
                      <a:pt x="126713" y="193087"/>
                      <a:pt x="128567" y="188761"/>
                    </a:cubicBezTo>
                    <a:lnTo>
                      <a:pt x="168126" y="84918"/>
                    </a:lnTo>
                    <a:lnTo>
                      <a:pt x="184197" y="140548"/>
                    </a:lnTo>
                    <a:cubicBezTo>
                      <a:pt x="186051" y="146111"/>
                      <a:pt x="191614" y="149820"/>
                      <a:pt x="197795" y="147965"/>
                    </a:cubicBezTo>
                    <a:cubicBezTo>
                      <a:pt x="199650" y="147347"/>
                      <a:pt x="201504" y="146111"/>
                      <a:pt x="202740" y="144875"/>
                    </a:cubicBezTo>
                    <a:lnTo>
                      <a:pt x="236118" y="110261"/>
                    </a:lnTo>
                    <a:lnTo>
                      <a:pt x="266406" y="110261"/>
                    </a:lnTo>
                    <a:lnTo>
                      <a:pt x="266406" y="85536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03" name="Graphic 10" descr="Lightbulb">
              <a:extLst>
                <a:ext uri="{FF2B5EF4-FFF2-40B4-BE49-F238E27FC236}">
                  <a16:creationId xmlns:a16="http://schemas.microsoft.com/office/drawing/2014/main" id="{A0B5552C-C920-4202-961A-E6F10BDE42B8}"/>
                </a:ext>
              </a:extLst>
            </p:cNvPr>
            <p:cNvGrpSpPr/>
            <p:nvPr/>
          </p:nvGrpSpPr>
          <p:grpSpPr>
            <a:xfrm>
              <a:off x="4266601" y="3229693"/>
              <a:ext cx="340391" cy="340391"/>
              <a:chOff x="5623494" y="2676983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BF806F88-2B44-40F9-8EC7-A9C133A61FF0}"/>
                  </a:ext>
                </a:extLst>
              </p:cNvPr>
              <p:cNvSpPr/>
              <p:nvPr/>
            </p:nvSpPr>
            <p:spPr>
              <a:xfrm>
                <a:off x="5839833" y="3072574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9ECAD43F-7CD5-4429-8934-670CB84D5796}"/>
                  </a:ext>
                </a:extLst>
              </p:cNvPr>
              <p:cNvSpPr/>
              <p:nvPr/>
            </p:nvSpPr>
            <p:spPr>
              <a:xfrm>
                <a:off x="5839833" y="3134385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696528CD-A6CA-4EB5-B490-3ACAA63E0FFE}"/>
                  </a:ext>
                </a:extLst>
              </p:cNvPr>
              <p:cNvSpPr/>
              <p:nvPr/>
            </p:nvSpPr>
            <p:spPr>
              <a:xfrm>
                <a:off x="5880010" y="3196196"/>
                <a:ext cx="80354" cy="37087"/>
              </a:xfrm>
              <a:custGeom>
                <a:avLst/>
                <a:gdLst>
                  <a:gd name="connsiteX0" fmla="*/ 0 w 80354"/>
                  <a:gd name="connsiteY0" fmla="*/ 0 h 37086"/>
                  <a:gd name="connsiteX1" fmla="*/ 40177 w 80354"/>
                  <a:gd name="connsiteY1" fmla="*/ 37087 h 37086"/>
                  <a:gd name="connsiteX2" fmla="*/ 80354 w 80354"/>
                  <a:gd name="connsiteY2" fmla="*/ 0 h 37086"/>
                  <a:gd name="connsiteX3" fmla="*/ 0 w 80354"/>
                  <a:gd name="connsiteY3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354" h="37086">
                    <a:moveTo>
                      <a:pt x="0" y="0"/>
                    </a:moveTo>
                    <a:cubicBezTo>
                      <a:pt x="1854" y="21016"/>
                      <a:pt x="19161" y="37087"/>
                      <a:pt x="40177" y="37087"/>
                    </a:cubicBezTo>
                    <a:cubicBezTo>
                      <a:pt x="61193" y="37087"/>
                      <a:pt x="78500" y="21016"/>
                      <a:pt x="8035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E6442B2B-007E-4663-AC72-A8CA90A9BA02}"/>
                  </a:ext>
                </a:extLst>
              </p:cNvPr>
              <p:cNvSpPr/>
              <p:nvPr/>
            </p:nvSpPr>
            <p:spPr>
              <a:xfrm>
                <a:off x="5759478" y="2714070"/>
                <a:ext cx="321417" cy="333780"/>
              </a:xfrm>
              <a:custGeom>
                <a:avLst/>
                <a:gdLst>
                  <a:gd name="connsiteX0" fmla="*/ 160709 w 321417"/>
                  <a:gd name="connsiteY0" fmla="*/ 0 h 333779"/>
                  <a:gd name="connsiteX1" fmla="*/ 160709 w 321417"/>
                  <a:gd name="connsiteY1" fmla="*/ 0 h 333779"/>
                  <a:gd name="connsiteX2" fmla="*/ 160709 w 321417"/>
                  <a:gd name="connsiteY2" fmla="*/ 0 h 333779"/>
                  <a:gd name="connsiteX3" fmla="*/ 0 w 321417"/>
                  <a:gd name="connsiteY3" fmla="*/ 158854 h 333779"/>
                  <a:gd name="connsiteX4" fmla="*/ 0 w 321417"/>
                  <a:gd name="connsiteY4" fmla="*/ 164417 h 333779"/>
                  <a:gd name="connsiteX5" fmla="*/ 11126 w 321417"/>
                  <a:gd name="connsiteY5" fmla="*/ 220047 h 333779"/>
                  <a:gd name="connsiteX6" fmla="*/ 38941 w 321417"/>
                  <a:gd name="connsiteY6" fmla="*/ 265787 h 333779"/>
                  <a:gd name="connsiteX7" fmla="*/ 76646 w 321417"/>
                  <a:gd name="connsiteY7" fmla="*/ 326980 h 333779"/>
                  <a:gd name="connsiteX8" fmla="*/ 87772 w 321417"/>
                  <a:gd name="connsiteY8" fmla="*/ 333780 h 333779"/>
                  <a:gd name="connsiteX9" fmla="*/ 233646 w 321417"/>
                  <a:gd name="connsiteY9" fmla="*/ 333780 h 333779"/>
                  <a:gd name="connsiteX10" fmla="*/ 244772 w 321417"/>
                  <a:gd name="connsiteY10" fmla="*/ 326980 h 333779"/>
                  <a:gd name="connsiteX11" fmla="*/ 282476 w 321417"/>
                  <a:gd name="connsiteY11" fmla="*/ 265787 h 333779"/>
                  <a:gd name="connsiteX12" fmla="*/ 310291 w 321417"/>
                  <a:gd name="connsiteY12" fmla="*/ 220047 h 333779"/>
                  <a:gd name="connsiteX13" fmla="*/ 321417 w 321417"/>
                  <a:gd name="connsiteY13" fmla="*/ 164417 h 333779"/>
                  <a:gd name="connsiteX14" fmla="*/ 321417 w 321417"/>
                  <a:gd name="connsiteY14" fmla="*/ 158854 h 333779"/>
                  <a:gd name="connsiteX15" fmla="*/ 160709 w 321417"/>
                  <a:gd name="connsiteY15" fmla="*/ 0 h 333779"/>
                  <a:gd name="connsiteX16" fmla="*/ 284331 w 321417"/>
                  <a:gd name="connsiteY16" fmla="*/ 163799 h 333779"/>
                  <a:gd name="connsiteX17" fmla="*/ 275677 w 321417"/>
                  <a:gd name="connsiteY17" fmla="*/ 207067 h 333779"/>
                  <a:gd name="connsiteX18" fmla="*/ 254662 w 321417"/>
                  <a:gd name="connsiteY18" fmla="*/ 241063 h 333779"/>
                  <a:gd name="connsiteX19" fmla="*/ 218811 w 321417"/>
                  <a:gd name="connsiteY19" fmla="*/ 296693 h 333779"/>
                  <a:gd name="connsiteX20" fmla="*/ 160709 w 321417"/>
                  <a:gd name="connsiteY20" fmla="*/ 296693 h 333779"/>
                  <a:gd name="connsiteX21" fmla="*/ 103224 w 321417"/>
                  <a:gd name="connsiteY21" fmla="*/ 296693 h 333779"/>
                  <a:gd name="connsiteX22" fmla="*/ 67374 w 321417"/>
                  <a:gd name="connsiteY22" fmla="*/ 241063 h 333779"/>
                  <a:gd name="connsiteX23" fmla="*/ 46358 w 321417"/>
                  <a:gd name="connsiteY23" fmla="*/ 207067 h 333779"/>
                  <a:gd name="connsiteX24" fmla="*/ 37705 w 321417"/>
                  <a:gd name="connsiteY24" fmla="*/ 163799 h 333779"/>
                  <a:gd name="connsiteX25" fmla="*/ 37705 w 321417"/>
                  <a:gd name="connsiteY25" fmla="*/ 158854 h 333779"/>
                  <a:gd name="connsiteX26" fmla="*/ 161327 w 321417"/>
                  <a:gd name="connsiteY26" fmla="*/ 36469 h 333779"/>
                  <a:gd name="connsiteX27" fmla="*/ 161327 w 321417"/>
                  <a:gd name="connsiteY27" fmla="*/ 36469 h 333779"/>
                  <a:gd name="connsiteX28" fmla="*/ 161327 w 321417"/>
                  <a:gd name="connsiteY28" fmla="*/ 36469 h 333779"/>
                  <a:gd name="connsiteX29" fmla="*/ 161327 w 321417"/>
                  <a:gd name="connsiteY29" fmla="*/ 36469 h 333779"/>
                  <a:gd name="connsiteX30" fmla="*/ 161327 w 321417"/>
                  <a:gd name="connsiteY30" fmla="*/ 36469 h 333779"/>
                  <a:gd name="connsiteX31" fmla="*/ 161327 w 321417"/>
                  <a:gd name="connsiteY31" fmla="*/ 36469 h 333779"/>
                  <a:gd name="connsiteX32" fmla="*/ 161327 w 321417"/>
                  <a:gd name="connsiteY32" fmla="*/ 36469 h 333779"/>
                  <a:gd name="connsiteX33" fmla="*/ 284949 w 321417"/>
                  <a:gd name="connsiteY33" fmla="*/ 158854 h 333779"/>
                  <a:gd name="connsiteX34" fmla="*/ 284949 w 321417"/>
                  <a:gd name="connsiteY34" fmla="*/ 163799 h 33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21417" h="333779">
                    <a:moveTo>
                      <a:pt x="160709" y="0"/>
                    </a:move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72937" y="618"/>
                      <a:pt x="1854" y="71083"/>
                      <a:pt x="0" y="158854"/>
                    </a:cubicBezTo>
                    <a:lnTo>
                      <a:pt x="0" y="164417"/>
                    </a:lnTo>
                    <a:cubicBezTo>
                      <a:pt x="618" y="183579"/>
                      <a:pt x="4327" y="202122"/>
                      <a:pt x="11126" y="220047"/>
                    </a:cubicBezTo>
                    <a:cubicBezTo>
                      <a:pt x="17925" y="236736"/>
                      <a:pt x="27197" y="252189"/>
                      <a:pt x="38941" y="265787"/>
                    </a:cubicBezTo>
                    <a:cubicBezTo>
                      <a:pt x="53776" y="281858"/>
                      <a:pt x="69846" y="313382"/>
                      <a:pt x="76646" y="326980"/>
                    </a:cubicBezTo>
                    <a:cubicBezTo>
                      <a:pt x="78500" y="331307"/>
                      <a:pt x="82827" y="333780"/>
                      <a:pt x="87772" y="333780"/>
                    </a:cubicBezTo>
                    <a:lnTo>
                      <a:pt x="233646" y="333780"/>
                    </a:lnTo>
                    <a:cubicBezTo>
                      <a:pt x="238591" y="333780"/>
                      <a:pt x="242917" y="331307"/>
                      <a:pt x="244772" y="326980"/>
                    </a:cubicBezTo>
                    <a:cubicBezTo>
                      <a:pt x="251571" y="313382"/>
                      <a:pt x="267642" y="281858"/>
                      <a:pt x="282476" y="265787"/>
                    </a:cubicBezTo>
                    <a:cubicBezTo>
                      <a:pt x="294221" y="252189"/>
                      <a:pt x="304110" y="236736"/>
                      <a:pt x="310291" y="220047"/>
                    </a:cubicBezTo>
                    <a:cubicBezTo>
                      <a:pt x="317091" y="202122"/>
                      <a:pt x="320799" y="183579"/>
                      <a:pt x="321417" y="164417"/>
                    </a:cubicBezTo>
                    <a:lnTo>
                      <a:pt x="321417" y="158854"/>
                    </a:lnTo>
                    <a:cubicBezTo>
                      <a:pt x="319563" y="71083"/>
                      <a:pt x="248480" y="618"/>
                      <a:pt x="160709" y="0"/>
                    </a:cubicBezTo>
                    <a:close/>
                    <a:moveTo>
                      <a:pt x="284331" y="163799"/>
                    </a:moveTo>
                    <a:cubicBezTo>
                      <a:pt x="283713" y="178634"/>
                      <a:pt x="280622" y="193469"/>
                      <a:pt x="275677" y="207067"/>
                    </a:cubicBezTo>
                    <a:cubicBezTo>
                      <a:pt x="270732" y="219429"/>
                      <a:pt x="263933" y="231173"/>
                      <a:pt x="254662" y="241063"/>
                    </a:cubicBezTo>
                    <a:cubicBezTo>
                      <a:pt x="240445" y="258370"/>
                      <a:pt x="228083" y="276913"/>
                      <a:pt x="218811" y="296693"/>
                    </a:cubicBezTo>
                    <a:lnTo>
                      <a:pt x="160709" y="296693"/>
                    </a:lnTo>
                    <a:lnTo>
                      <a:pt x="103224" y="296693"/>
                    </a:lnTo>
                    <a:cubicBezTo>
                      <a:pt x="93335" y="276913"/>
                      <a:pt x="80972" y="258370"/>
                      <a:pt x="67374" y="241063"/>
                    </a:cubicBezTo>
                    <a:cubicBezTo>
                      <a:pt x="58720" y="231173"/>
                      <a:pt x="51303" y="219429"/>
                      <a:pt x="46358" y="207067"/>
                    </a:cubicBezTo>
                    <a:cubicBezTo>
                      <a:pt x="40795" y="193469"/>
                      <a:pt x="38323" y="178634"/>
                      <a:pt x="37705" y="163799"/>
                    </a:cubicBezTo>
                    <a:lnTo>
                      <a:pt x="37705" y="158854"/>
                    </a:lnTo>
                    <a:cubicBezTo>
                      <a:pt x="38941" y="91480"/>
                      <a:pt x="93953" y="37087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161327" y="36469"/>
                      <a:pt x="161327" y="36469"/>
                      <a:pt x="161327" y="36469"/>
                    </a:cubicBezTo>
                    <a:cubicBezTo>
                      <a:pt x="161327" y="36469"/>
                      <a:pt x="161327" y="36469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228701" y="37087"/>
                      <a:pt x="283713" y="90862"/>
                      <a:pt x="284949" y="158854"/>
                    </a:cubicBezTo>
                    <a:lnTo>
                      <a:pt x="284949" y="163799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04" name="Graphic 3" descr="Database">
              <a:extLst>
                <a:ext uri="{FF2B5EF4-FFF2-40B4-BE49-F238E27FC236}">
                  <a16:creationId xmlns:a16="http://schemas.microsoft.com/office/drawing/2014/main" id="{6957C0A8-26ED-4519-AAC3-CB4CF252972B}"/>
                </a:ext>
              </a:extLst>
            </p:cNvPr>
            <p:cNvGrpSpPr/>
            <p:nvPr/>
          </p:nvGrpSpPr>
          <p:grpSpPr>
            <a:xfrm>
              <a:off x="4334762" y="3665347"/>
              <a:ext cx="200025" cy="271463"/>
              <a:chOff x="7165203" y="4699963"/>
              <a:chExt cx="266700" cy="361950"/>
            </a:xfrm>
            <a:solidFill>
              <a:srgbClr val="000000">
                <a:alpha val="60000"/>
              </a:srgbClr>
            </a:solidFill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9C5C39CB-01BD-4981-938D-232708DE793A}"/>
                  </a:ext>
                </a:extLst>
              </p:cNvPr>
              <p:cNvSpPr/>
              <p:nvPr/>
            </p:nvSpPr>
            <p:spPr>
              <a:xfrm>
                <a:off x="7165203" y="4699963"/>
                <a:ext cx="266700" cy="76200"/>
              </a:xfrm>
              <a:custGeom>
                <a:avLst/>
                <a:gdLst>
                  <a:gd name="connsiteX0" fmla="*/ 266700 w 266700"/>
                  <a:gd name="connsiteY0" fmla="*/ 38100 h 76200"/>
                  <a:gd name="connsiteX1" fmla="*/ 133350 w 266700"/>
                  <a:gd name="connsiteY1" fmla="*/ 76200 h 76200"/>
                  <a:gd name="connsiteX2" fmla="*/ 0 w 266700"/>
                  <a:gd name="connsiteY2" fmla="*/ 38100 h 76200"/>
                  <a:gd name="connsiteX3" fmla="*/ 133350 w 266700"/>
                  <a:gd name="connsiteY3" fmla="*/ 0 h 76200"/>
                  <a:gd name="connsiteX4" fmla="*/ 266700 w 2667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76200">
                    <a:moveTo>
                      <a:pt x="266700" y="38100"/>
                    </a:moveTo>
                    <a:cubicBezTo>
                      <a:pt x="266700" y="59142"/>
                      <a:pt x="206997" y="76200"/>
                      <a:pt x="133350" y="76200"/>
                    </a:cubicBezTo>
                    <a:cubicBezTo>
                      <a:pt x="59703" y="76200"/>
                      <a:pt x="0" y="59142"/>
                      <a:pt x="0" y="38100"/>
                    </a:cubicBezTo>
                    <a:cubicBezTo>
                      <a:pt x="0" y="17058"/>
                      <a:pt x="59703" y="0"/>
                      <a:pt x="133350" y="0"/>
                    </a:cubicBezTo>
                    <a:cubicBezTo>
                      <a:pt x="206997" y="0"/>
                      <a:pt x="266700" y="17058"/>
                      <a:pt x="26670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BF228ED-10DF-4B86-9FD7-C3E3BD3B7875}"/>
                  </a:ext>
                </a:extLst>
              </p:cNvPr>
              <p:cNvSpPr/>
              <p:nvPr/>
            </p:nvSpPr>
            <p:spPr>
              <a:xfrm>
                <a:off x="7165203" y="47571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6450EFA3-9BDF-4824-984C-F19FF764F502}"/>
                  </a:ext>
                </a:extLst>
              </p:cNvPr>
              <p:cNvSpPr/>
              <p:nvPr/>
            </p:nvSpPr>
            <p:spPr>
              <a:xfrm>
                <a:off x="7165203" y="485236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ECDA4142-42CF-4A7E-8424-09C8BB8602CF}"/>
                  </a:ext>
                </a:extLst>
              </p:cNvPr>
              <p:cNvSpPr/>
              <p:nvPr/>
            </p:nvSpPr>
            <p:spPr>
              <a:xfrm>
                <a:off x="7165203" y="49476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Funnel Diagram w/ 4 Layers – Slide Template</a:t>
            </a:r>
          </a:p>
        </p:txBody>
      </p:sp>
      <p:sp>
        <p:nvSpPr>
          <p:cNvPr id="51" name="Graphic 6" descr="Line arrow Clockwise curve">
            <a:extLst>
              <a:ext uri="{FF2B5EF4-FFF2-40B4-BE49-F238E27FC236}">
                <a16:creationId xmlns:a16="http://schemas.microsoft.com/office/drawing/2014/main" id="{93C123FB-17A7-4608-857B-6543984DB828}"/>
              </a:ext>
            </a:extLst>
          </p:cNvPr>
          <p:cNvSpPr/>
          <p:nvPr/>
        </p:nvSpPr>
        <p:spPr>
          <a:xfrm flipH="1" flipV="1">
            <a:off x="3125433" y="2143381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2" name="Graphic 6" descr="Line arrow Clockwise curve">
            <a:extLst>
              <a:ext uri="{FF2B5EF4-FFF2-40B4-BE49-F238E27FC236}">
                <a16:creationId xmlns:a16="http://schemas.microsoft.com/office/drawing/2014/main" id="{265D8F5D-017A-4A90-A2FE-4B1C3788018D}"/>
              </a:ext>
            </a:extLst>
          </p:cNvPr>
          <p:cNvSpPr/>
          <p:nvPr/>
        </p:nvSpPr>
        <p:spPr>
          <a:xfrm flipH="1" flipV="1">
            <a:off x="3556292" y="2124290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Graphic 6" descr="Line arrow Clockwise curve">
            <a:extLst>
              <a:ext uri="{FF2B5EF4-FFF2-40B4-BE49-F238E27FC236}">
                <a16:creationId xmlns:a16="http://schemas.microsoft.com/office/drawing/2014/main" id="{ABAFEA3F-5368-46E7-BCC5-356D31BEA56A}"/>
              </a:ext>
            </a:extLst>
          </p:cNvPr>
          <p:cNvSpPr/>
          <p:nvPr/>
        </p:nvSpPr>
        <p:spPr>
          <a:xfrm flipV="1">
            <a:off x="4728553" y="2137456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4" name="Graphic 6" descr="Line arrow Clockwise curve">
            <a:extLst>
              <a:ext uri="{FF2B5EF4-FFF2-40B4-BE49-F238E27FC236}">
                <a16:creationId xmlns:a16="http://schemas.microsoft.com/office/drawing/2014/main" id="{7DD0F226-AA98-4244-8018-A55BFBC729BE}"/>
              </a:ext>
            </a:extLst>
          </p:cNvPr>
          <p:cNvSpPr/>
          <p:nvPr/>
        </p:nvSpPr>
        <p:spPr>
          <a:xfrm flipV="1">
            <a:off x="5159413" y="2124290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5" name="Graphic 10" descr="Line arrow Straight">
            <a:extLst>
              <a:ext uri="{FF2B5EF4-FFF2-40B4-BE49-F238E27FC236}">
                <a16:creationId xmlns:a16="http://schemas.microsoft.com/office/drawing/2014/main" id="{DF9D5C40-ED26-4AD8-8323-2F1217FE8F45}"/>
              </a:ext>
            </a:extLst>
          </p:cNvPr>
          <p:cNvSpPr/>
          <p:nvPr/>
        </p:nvSpPr>
        <p:spPr>
          <a:xfrm rot="16200000">
            <a:off x="4026312" y="2219546"/>
            <a:ext cx="699274" cy="265222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05898D-2AAC-4261-8E85-AC9CEA6520DC}"/>
              </a:ext>
            </a:extLst>
          </p:cNvPr>
          <p:cNvGrpSpPr/>
          <p:nvPr/>
        </p:nvGrpSpPr>
        <p:grpSpPr>
          <a:xfrm>
            <a:off x="249702" y="3438113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C5CBD7-8C01-488B-86F1-65908E3B37B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693DEA-AB99-48C0-9179-32A14C62A63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CF4D1F5-304A-4962-877B-9956392517F6}"/>
              </a:ext>
            </a:extLst>
          </p:cNvPr>
          <p:cNvGrpSpPr/>
          <p:nvPr/>
        </p:nvGrpSpPr>
        <p:grpSpPr>
          <a:xfrm>
            <a:off x="249702" y="4716932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003577-A9B2-4A97-B11C-3BFE7405D45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CCB1D3C-E6CA-4580-82C7-B6C63FC11B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1" name="Graphic 10" descr="Line arrow Straight">
            <a:extLst>
              <a:ext uri="{FF2B5EF4-FFF2-40B4-BE49-F238E27FC236}">
                <a16:creationId xmlns:a16="http://schemas.microsoft.com/office/drawing/2014/main" id="{E7E64B09-A857-47B9-A871-325298EBF315}"/>
              </a:ext>
            </a:extLst>
          </p:cNvPr>
          <p:cNvSpPr/>
          <p:nvPr/>
        </p:nvSpPr>
        <p:spPr>
          <a:xfrm rot="16200000">
            <a:off x="2373463" y="510073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Graphic 10" descr="Line arrow Straight">
            <a:extLst>
              <a:ext uri="{FF2B5EF4-FFF2-40B4-BE49-F238E27FC236}">
                <a16:creationId xmlns:a16="http://schemas.microsoft.com/office/drawing/2014/main" id="{99A13D05-4913-4B8B-8778-80885594EE3B}"/>
              </a:ext>
            </a:extLst>
          </p:cNvPr>
          <p:cNvSpPr/>
          <p:nvPr/>
        </p:nvSpPr>
        <p:spPr>
          <a:xfrm rot="16200000">
            <a:off x="2377099" y="382720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5745A-D956-4F08-AA6F-048F1CF27873}"/>
              </a:ext>
            </a:extLst>
          </p:cNvPr>
          <p:cNvGrpSpPr/>
          <p:nvPr/>
        </p:nvGrpSpPr>
        <p:grpSpPr>
          <a:xfrm>
            <a:off x="2752183" y="1227419"/>
            <a:ext cx="3228603" cy="691465"/>
            <a:chOff x="2957699" y="1227419"/>
            <a:chExt cx="3228603" cy="6914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B65C0-F677-4372-A5A5-CD037A82A5BE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3E2BE4E-5BC2-4BB4-B6FF-5E34BC1A1EC9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7AC1746B-E60B-4B4A-8C75-BC992C78EC5A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FAEEEC3A-E003-40D3-B8B8-8ABCFA8BDF5B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9AC3C26-AB8E-4155-8206-F7F689588CA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2811F55D-4673-4336-B345-9E471B64C496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C3CD0202-5BEA-4FC6-ADE7-7E1A160F267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5513A8-5ABB-4FB3-88F6-6A740934E833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3DF9CB-C4A1-455C-B54D-7351F916DC2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8AA3F9-4E5E-4DE4-B601-0F2620280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10" descr="Line arrow Straight">
            <a:extLst>
              <a:ext uri="{FF2B5EF4-FFF2-40B4-BE49-F238E27FC236}">
                <a16:creationId xmlns:a16="http://schemas.microsoft.com/office/drawing/2014/main" id="{A5F306E4-0518-4433-AEDA-CDA6A847E087}"/>
              </a:ext>
            </a:extLst>
          </p:cNvPr>
          <p:cNvSpPr/>
          <p:nvPr/>
        </p:nvSpPr>
        <p:spPr>
          <a:xfrm rot="16200000">
            <a:off x="2372847" y="2123250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162060A-894D-4467-9984-E264854D352C}"/>
              </a:ext>
            </a:extLst>
          </p:cNvPr>
          <p:cNvGrpSpPr/>
          <p:nvPr/>
        </p:nvGrpSpPr>
        <p:grpSpPr>
          <a:xfrm>
            <a:off x="6581954" y="1765778"/>
            <a:ext cx="2202816" cy="1152282"/>
            <a:chOff x="8921977" y="1435947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DD685DF-4895-47D4-AFD7-AB719F3C2A2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84426A-D775-46F1-A20C-B7652471DF2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6B79890D-98F1-4127-836F-C965CD2D4BD0}"/>
              </a:ext>
            </a:extLst>
          </p:cNvPr>
          <p:cNvSpPr txBox="1"/>
          <p:nvPr/>
        </p:nvSpPr>
        <p:spPr>
          <a:xfrm>
            <a:off x="7160779" y="3172357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C80D5E43-5E75-491F-9924-BF76E365A74D}"/>
              </a:ext>
            </a:extLst>
          </p:cNvPr>
          <p:cNvCxnSpPr>
            <a:cxnSpLocks/>
          </p:cNvCxnSpPr>
          <p:nvPr/>
        </p:nvCxnSpPr>
        <p:spPr>
          <a:xfrm>
            <a:off x="6467475" y="3201892"/>
            <a:ext cx="2317296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D1F2C324-3721-44E9-9656-B2BC3AA00C36}"/>
              </a:ext>
            </a:extLst>
          </p:cNvPr>
          <p:cNvSpPr txBox="1"/>
          <p:nvPr/>
        </p:nvSpPr>
        <p:spPr>
          <a:xfrm>
            <a:off x="6565666" y="3156137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0FF1E98-6F8F-4BF1-95F2-75A7782D5A82}"/>
              </a:ext>
            </a:extLst>
          </p:cNvPr>
          <p:cNvSpPr txBox="1"/>
          <p:nvPr/>
        </p:nvSpPr>
        <p:spPr>
          <a:xfrm>
            <a:off x="7160779" y="3640123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D4C30EA7-06DA-4BFD-BEC1-CD21D1636673}"/>
              </a:ext>
            </a:extLst>
          </p:cNvPr>
          <p:cNvCxnSpPr>
            <a:cxnSpLocks/>
          </p:cNvCxnSpPr>
          <p:nvPr/>
        </p:nvCxnSpPr>
        <p:spPr>
          <a:xfrm>
            <a:off x="5765276" y="3671254"/>
            <a:ext cx="2991773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E5B8E1D9-77BF-4AD4-8977-540C129EC3A1}"/>
              </a:ext>
            </a:extLst>
          </p:cNvPr>
          <p:cNvCxnSpPr>
            <a:cxnSpLocks/>
          </p:cNvCxnSpPr>
          <p:nvPr/>
        </p:nvCxnSpPr>
        <p:spPr>
          <a:xfrm>
            <a:off x="4962525" y="4609976"/>
            <a:ext cx="37945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ABFC2B66-D660-4582-B87C-CEE3339EB273}"/>
              </a:ext>
            </a:extLst>
          </p:cNvPr>
          <p:cNvSpPr txBox="1"/>
          <p:nvPr/>
        </p:nvSpPr>
        <p:spPr>
          <a:xfrm>
            <a:off x="7160779" y="4575653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E5EB5E1-DC4A-43EA-B36A-C16CCE3626E8}"/>
              </a:ext>
            </a:extLst>
          </p:cNvPr>
          <p:cNvSpPr txBox="1"/>
          <p:nvPr/>
        </p:nvSpPr>
        <p:spPr>
          <a:xfrm>
            <a:off x="6565666" y="3623902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71EFD50-0DF0-4CF6-8638-8B7FE207DCD9}"/>
              </a:ext>
            </a:extLst>
          </p:cNvPr>
          <p:cNvSpPr txBox="1"/>
          <p:nvPr/>
        </p:nvSpPr>
        <p:spPr>
          <a:xfrm>
            <a:off x="6565666" y="4559433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ABD97577-E7C3-44EB-949A-6A3F606A3CD8}"/>
              </a:ext>
            </a:extLst>
          </p:cNvPr>
          <p:cNvCxnSpPr>
            <a:cxnSpLocks/>
          </p:cNvCxnSpPr>
          <p:nvPr/>
        </p:nvCxnSpPr>
        <p:spPr>
          <a:xfrm>
            <a:off x="5457920" y="4140615"/>
            <a:ext cx="3299129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FB3F2C28-E19A-4786-BB69-383737C6917E}"/>
              </a:ext>
            </a:extLst>
          </p:cNvPr>
          <p:cNvSpPr txBox="1"/>
          <p:nvPr/>
        </p:nvSpPr>
        <p:spPr>
          <a:xfrm>
            <a:off x="7160779" y="4107888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/>
              <a:t>Lorem Ipsum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DC8A557-A2A6-4608-9B37-932F4642A372}"/>
              </a:ext>
            </a:extLst>
          </p:cNvPr>
          <p:cNvSpPr txBox="1"/>
          <p:nvPr/>
        </p:nvSpPr>
        <p:spPr>
          <a:xfrm>
            <a:off x="6565666" y="4091668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373329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FAE92B19-4496-490E-8EA5-ADF9233F2F2E}"/>
              </a:ext>
            </a:extLst>
          </p:cNvPr>
          <p:cNvGrpSpPr>
            <a:grpSpLocks noChangeAspect="1"/>
          </p:cNvGrpSpPr>
          <p:nvPr/>
        </p:nvGrpSpPr>
        <p:grpSpPr>
          <a:xfrm>
            <a:off x="2683736" y="2885705"/>
            <a:ext cx="3845260" cy="3118104"/>
            <a:chOff x="2936006" y="2884216"/>
            <a:chExt cx="3421764" cy="2774693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26B797AB-7B82-47B1-BE2F-B081978CDB4D}"/>
                </a:ext>
              </a:extLst>
            </p:cNvPr>
            <p:cNvGrpSpPr/>
            <p:nvPr/>
          </p:nvGrpSpPr>
          <p:grpSpPr>
            <a:xfrm>
              <a:off x="2936006" y="2884216"/>
              <a:ext cx="3421764" cy="2774693"/>
              <a:chOff x="3668190" y="2119474"/>
              <a:chExt cx="4562352" cy="3699590"/>
            </a:xfrm>
          </p:grpSpPr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082A58C-A60E-486A-A9D0-2E9401277AC9}"/>
                  </a:ext>
                </a:extLst>
              </p:cNvPr>
              <p:cNvSpPr/>
              <p:nvPr/>
            </p:nvSpPr>
            <p:spPr>
              <a:xfrm rot="10800000">
                <a:off x="5263919" y="4135368"/>
                <a:ext cx="799506" cy="1683696"/>
              </a:xfrm>
              <a:custGeom>
                <a:avLst/>
                <a:gdLst>
                  <a:gd name="connsiteX0" fmla="*/ 799506 w 799506"/>
                  <a:gd name="connsiteY0" fmla="*/ 1683696 h 1683696"/>
                  <a:gd name="connsiteX1" fmla="*/ 778235 w 799506"/>
                  <a:gd name="connsiteY1" fmla="*/ 1682973 h 1683696"/>
                  <a:gd name="connsiteX2" fmla="*/ 399745 w 799506"/>
                  <a:gd name="connsiteY2" fmla="*/ 1677927 h 1683696"/>
                  <a:gd name="connsiteX3" fmla="*/ 21255 w 799506"/>
                  <a:gd name="connsiteY3" fmla="*/ 1682973 h 1683696"/>
                  <a:gd name="connsiteX4" fmla="*/ 0 w 799506"/>
                  <a:gd name="connsiteY4" fmla="*/ 1683696 h 1683696"/>
                  <a:gd name="connsiteX5" fmla="*/ 254721 w 799506"/>
                  <a:gd name="connsiteY5" fmla="*/ 0 h 1683696"/>
                  <a:gd name="connsiteX6" fmla="*/ 586550 w 799506"/>
                  <a:gd name="connsiteY6" fmla="*/ 234240 h 1683696"/>
                  <a:gd name="connsiteX7" fmla="*/ 799506 w 799506"/>
                  <a:gd name="connsiteY7" fmla="*/ 1683696 h 168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9506" h="1683696">
                    <a:moveTo>
                      <a:pt x="799506" y="1683696"/>
                    </a:moveTo>
                    <a:lnTo>
                      <a:pt x="778235" y="1682973"/>
                    </a:lnTo>
                    <a:cubicBezTo>
                      <a:pt x="655979" y="1679665"/>
                      <a:pt x="529396" y="1677927"/>
                      <a:pt x="399745" y="1677927"/>
                    </a:cubicBezTo>
                    <a:cubicBezTo>
                      <a:pt x="270094" y="1677927"/>
                      <a:pt x="143511" y="1679665"/>
                      <a:pt x="21255" y="1682973"/>
                    </a:cubicBezTo>
                    <a:lnTo>
                      <a:pt x="0" y="1683696"/>
                    </a:lnTo>
                    <a:lnTo>
                      <a:pt x="254721" y="0"/>
                    </a:lnTo>
                    <a:lnTo>
                      <a:pt x="586550" y="234240"/>
                    </a:lnTo>
                    <a:lnTo>
                      <a:pt x="799506" y="168369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97D85E1F-4C40-433B-A247-7F821C86097D}"/>
                  </a:ext>
                </a:extLst>
              </p:cNvPr>
              <p:cNvSpPr/>
              <p:nvPr/>
            </p:nvSpPr>
            <p:spPr>
              <a:xfrm rot="10800000">
                <a:off x="5572849" y="4137653"/>
                <a:ext cx="352156" cy="1659435"/>
              </a:xfrm>
              <a:custGeom>
                <a:avLst/>
                <a:gdLst>
                  <a:gd name="connsiteX0" fmla="*/ 0 w 352156"/>
                  <a:gd name="connsiteY0" fmla="*/ 1659435 h 1659435"/>
                  <a:gd name="connsiteX1" fmla="*/ 147432 w 352156"/>
                  <a:gd name="connsiteY1" fmla="*/ 0 h 1659435"/>
                  <a:gd name="connsiteX2" fmla="*/ 208774 w 352156"/>
                  <a:gd name="connsiteY2" fmla="*/ 43301 h 1659435"/>
                  <a:gd name="connsiteX3" fmla="*/ 352156 w 352156"/>
                  <a:gd name="connsiteY3" fmla="*/ 1657162 h 1659435"/>
                  <a:gd name="connsiteX4" fmla="*/ 261325 w 352156"/>
                  <a:gd name="connsiteY4" fmla="*/ 1655951 h 1659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56" h="1659435">
                    <a:moveTo>
                      <a:pt x="0" y="1659435"/>
                    </a:moveTo>
                    <a:lnTo>
                      <a:pt x="147432" y="0"/>
                    </a:lnTo>
                    <a:lnTo>
                      <a:pt x="208774" y="43301"/>
                    </a:lnTo>
                    <a:lnTo>
                      <a:pt x="352156" y="1657162"/>
                    </a:lnTo>
                    <a:lnTo>
                      <a:pt x="261325" y="1655951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E1A0CA5B-7DAF-44A1-8C6B-986CD7B37A40}"/>
                  </a:ext>
                </a:extLst>
              </p:cNvPr>
              <p:cNvSpPr/>
              <p:nvPr/>
            </p:nvSpPr>
            <p:spPr>
              <a:xfrm>
                <a:off x="3769568" y="2338873"/>
                <a:ext cx="1802875" cy="1807398"/>
              </a:xfrm>
              <a:custGeom>
                <a:avLst/>
                <a:gdLst>
                  <a:gd name="connsiteX0" fmla="*/ 0 w 1802875"/>
                  <a:gd name="connsiteY0" fmla="*/ 0 h 1807398"/>
                  <a:gd name="connsiteX1" fmla="*/ 29775 w 1802875"/>
                  <a:gd name="connsiteY1" fmla="*/ 0 h 1807398"/>
                  <a:gd name="connsiteX2" fmla="*/ 54229 w 1802875"/>
                  <a:gd name="connsiteY2" fmla="*/ 16285 h 1807398"/>
                  <a:gd name="connsiteX3" fmla="*/ 844082 w 1802875"/>
                  <a:gd name="connsiteY3" fmla="*/ 136088 h 1807398"/>
                  <a:gd name="connsiteX4" fmla="*/ 1013867 w 1802875"/>
                  <a:gd name="connsiteY4" fmla="*/ 145454 h 1807398"/>
                  <a:gd name="connsiteX5" fmla="*/ 1802875 w 1802875"/>
                  <a:gd name="connsiteY5" fmla="*/ 1807398 h 1807398"/>
                  <a:gd name="connsiteX6" fmla="*/ 1515623 w 1802875"/>
                  <a:gd name="connsiteY6" fmla="*/ 1803569 h 1807398"/>
                  <a:gd name="connsiteX7" fmla="*/ 1494352 w 1802875"/>
                  <a:gd name="connsiteY7" fmla="*/ 1802846 h 1807398"/>
                  <a:gd name="connsiteX8" fmla="*/ 1494037 w 1802875"/>
                  <a:gd name="connsiteY8" fmla="*/ 1800697 h 1807398"/>
                  <a:gd name="connsiteX9" fmla="*/ 1107605 w 1802875"/>
                  <a:gd name="connsiteY9" fmla="*/ 1334948 h 180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875" h="1807398">
                    <a:moveTo>
                      <a:pt x="0" y="0"/>
                    </a:moveTo>
                    <a:lnTo>
                      <a:pt x="29775" y="0"/>
                    </a:lnTo>
                    <a:lnTo>
                      <a:pt x="54229" y="16285"/>
                    </a:lnTo>
                    <a:cubicBezTo>
                      <a:pt x="154298" y="65984"/>
                      <a:pt x="444434" y="108648"/>
                      <a:pt x="844082" y="136088"/>
                    </a:cubicBezTo>
                    <a:lnTo>
                      <a:pt x="1013867" y="145454"/>
                    </a:lnTo>
                    <a:lnTo>
                      <a:pt x="1802875" y="1807398"/>
                    </a:lnTo>
                    <a:lnTo>
                      <a:pt x="1515623" y="1803569"/>
                    </a:lnTo>
                    <a:lnTo>
                      <a:pt x="1494352" y="1802846"/>
                    </a:lnTo>
                    <a:lnTo>
                      <a:pt x="1494037" y="1800697"/>
                    </a:lnTo>
                    <a:lnTo>
                      <a:pt x="1107605" y="1334948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DD350608-6FE2-4881-9934-9DD3020A1C94}"/>
                  </a:ext>
                </a:extLst>
              </p:cNvPr>
              <p:cNvSpPr/>
              <p:nvPr/>
            </p:nvSpPr>
            <p:spPr>
              <a:xfrm>
                <a:off x="5925209" y="2338874"/>
                <a:ext cx="1632586" cy="1805127"/>
              </a:xfrm>
              <a:custGeom>
                <a:avLst/>
                <a:gdLst>
                  <a:gd name="connsiteX0" fmla="*/ 1632586 w 1632586"/>
                  <a:gd name="connsiteY0" fmla="*/ 0 h 1805127"/>
                  <a:gd name="connsiteX1" fmla="*/ 524979 w 1632586"/>
                  <a:gd name="connsiteY1" fmla="*/ 1334948 h 1805127"/>
                  <a:gd name="connsiteX2" fmla="*/ 138540 w 1632586"/>
                  <a:gd name="connsiteY2" fmla="*/ 1800707 h 1805127"/>
                  <a:gd name="connsiteX3" fmla="*/ 138217 w 1632586"/>
                  <a:gd name="connsiteY3" fmla="*/ 1802845 h 1805127"/>
                  <a:gd name="connsiteX4" fmla="*/ 116961 w 1632586"/>
                  <a:gd name="connsiteY4" fmla="*/ 1803568 h 1805127"/>
                  <a:gd name="connsiteX5" fmla="*/ 0 w 1632586"/>
                  <a:gd name="connsiteY5" fmla="*/ 1805127 h 1805127"/>
                  <a:gd name="connsiteX6" fmla="*/ 1316578 w 1632586"/>
                  <a:gd name="connsiteY6" fmla="*/ 81051 h 1805127"/>
                  <a:gd name="connsiteX7" fmla="*/ 1389835 w 1632586"/>
                  <a:gd name="connsiteY7" fmla="*/ 68796 h 1805127"/>
                  <a:gd name="connsiteX8" fmla="*/ 1578348 w 1632586"/>
                  <a:gd name="connsiteY8" fmla="*/ 16284 h 1805127"/>
                  <a:gd name="connsiteX9" fmla="*/ 1602801 w 1632586"/>
                  <a:gd name="connsiteY9" fmla="*/ 0 h 180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2586" h="1805127">
                    <a:moveTo>
                      <a:pt x="1632586" y="0"/>
                    </a:moveTo>
                    <a:lnTo>
                      <a:pt x="524979" y="1334948"/>
                    </a:lnTo>
                    <a:lnTo>
                      <a:pt x="138540" y="1800707"/>
                    </a:lnTo>
                    <a:lnTo>
                      <a:pt x="138217" y="1802845"/>
                    </a:lnTo>
                    <a:lnTo>
                      <a:pt x="116961" y="1803568"/>
                    </a:lnTo>
                    <a:lnTo>
                      <a:pt x="0" y="1805127"/>
                    </a:lnTo>
                    <a:lnTo>
                      <a:pt x="1316578" y="81051"/>
                    </a:lnTo>
                    <a:lnTo>
                      <a:pt x="1389835" y="68796"/>
                    </a:lnTo>
                    <a:cubicBezTo>
                      <a:pt x="1476569" y="52569"/>
                      <a:pt x="1540823" y="34921"/>
                      <a:pt x="1578348" y="16284"/>
                    </a:cubicBezTo>
                    <a:lnTo>
                      <a:pt x="1602801" y="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206ABEA6-F504-40EA-98A5-09ED1AD67740}"/>
                  </a:ext>
                </a:extLst>
              </p:cNvPr>
              <p:cNvSpPr/>
              <p:nvPr/>
            </p:nvSpPr>
            <p:spPr>
              <a:xfrm>
                <a:off x="3769567" y="2338874"/>
                <a:ext cx="3788228" cy="723737"/>
              </a:xfrm>
              <a:custGeom>
                <a:avLst/>
                <a:gdLst>
                  <a:gd name="connsiteX0" fmla="*/ 0 w 3788228"/>
                  <a:gd name="connsiteY0" fmla="*/ 0 h 723737"/>
                  <a:gd name="connsiteX1" fmla="*/ 3788228 w 3788228"/>
                  <a:gd name="connsiteY1" fmla="*/ 0 h 723737"/>
                  <a:gd name="connsiteX2" fmla="*/ 3474525 w 3788228"/>
                  <a:gd name="connsiteY2" fmla="*/ 378092 h 723737"/>
                  <a:gd name="connsiteX3" fmla="*/ 3474524 w 3788228"/>
                  <a:gd name="connsiteY3" fmla="*/ 378092 h 723737"/>
                  <a:gd name="connsiteX4" fmla="*/ 3232008 w 3788228"/>
                  <a:gd name="connsiteY4" fmla="*/ 670385 h 723737"/>
                  <a:gd name="connsiteX5" fmla="*/ 3183555 w 3788228"/>
                  <a:gd name="connsiteY5" fmla="*/ 675087 h 723737"/>
                  <a:gd name="connsiteX6" fmla="*/ 1914240 w 3788228"/>
                  <a:gd name="connsiteY6" fmla="*/ 723737 h 723737"/>
                  <a:gd name="connsiteX7" fmla="*/ 644925 w 3788228"/>
                  <a:gd name="connsiteY7" fmla="*/ 675087 h 723737"/>
                  <a:gd name="connsiteX8" fmla="*/ 552695 w 3788228"/>
                  <a:gd name="connsiteY8" fmla="*/ 666138 h 723737"/>
                  <a:gd name="connsiteX9" fmla="*/ 317968 w 3788228"/>
                  <a:gd name="connsiteY9" fmla="*/ 383231 h 723737"/>
                  <a:gd name="connsiteX10" fmla="*/ 317967 w 3788228"/>
                  <a:gd name="connsiteY10" fmla="*/ 383231 h 723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88228" h="723737">
                    <a:moveTo>
                      <a:pt x="0" y="0"/>
                    </a:moveTo>
                    <a:lnTo>
                      <a:pt x="3788228" y="0"/>
                    </a:lnTo>
                    <a:lnTo>
                      <a:pt x="3474525" y="378092"/>
                    </a:lnTo>
                    <a:lnTo>
                      <a:pt x="3474524" y="378092"/>
                    </a:lnTo>
                    <a:lnTo>
                      <a:pt x="3232008" y="670385"/>
                    </a:lnTo>
                    <a:lnTo>
                      <a:pt x="3183555" y="675087"/>
                    </a:lnTo>
                    <a:cubicBezTo>
                      <a:pt x="2838617" y="705480"/>
                      <a:pt x="2396399" y="723737"/>
                      <a:pt x="1914240" y="723737"/>
                    </a:cubicBezTo>
                    <a:cubicBezTo>
                      <a:pt x="1432082" y="723737"/>
                      <a:pt x="989863" y="705480"/>
                      <a:pt x="644925" y="675087"/>
                    </a:cubicBezTo>
                    <a:lnTo>
                      <a:pt x="552695" y="666138"/>
                    </a:lnTo>
                    <a:lnTo>
                      <a:pt x="317968" y="383231"/>
                    </a:lnTo>
                    <a:lnTo>
                      <a:pt x="317967" y="383231"/>
                    </a:lnTo>
                    <a:close/>
                  </a:path>
                </a:pathLst>
              </a:custGeom>
              <a:solidFill>
                <a:schemeClr val="accent6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DE8C2CB1-4D57-4953-B61E-E6A4DA2676D7}"/>
                  </a:ext>
                </a:extLst>
              </p:cNvPr>
              <p:cNvSpPr/>
              <p:nvPr/>
            </p:nvSpPr>
            <p:spPr>
              <a:xfrm>
                <a:off x="4792086" y="3571268"/>
                <a:ext cx="1741397" cy="576219"/>
              </a:xfrm>
              <a:custGeom>
                <a:avLst/>
                <a:gdLst>
                  <a:gd name="connsiteX0" fmla="*/ 0 w 1741397"/>
                  <a:gd name="connsiteY0" fmla="*/ 0 h 576219"/>
                  <a:gd name="connsiteX1" fmla="*/ 114988 w 1741397"/>
                  <a:gd name="connsiteY1" fmla="*/ 5914 h 576219"/>
                  <a:gd name="connsiteX2" fmla="*/ 891722 w 1741397"/>
                  <a:gd name="connsiteY2" fmla="*/ 22656 h 576219"/>
                  <a:gd name="connsiteX3" fmla="*/ 1668456 w 1741397"/>
                  <a:gd name="connsiteY3" fmla="*/ 5914 h 576219"/>
                  <a:gd name="connsiteX4" fmla="*/ 1741397 w 1741397"/>
                  <a:gd name="connsiteY4" fmla="*/ 2162 h 576219"/>
                  <a:gd name="connsiteX5" fmla="*/ 1658103 w 1741397"/>
                  <a:gd name="connsiteY5" fmla="*/ 102553 h 576219"/>
                  <a:gd name="connsiteX6" fmla="*/ 1271664 w 1741397"/>
                  <a:gd name="connsiteY6" fmla="*/ 568311 h 576219"/>
                  <a:gd name="connsiteX7" fmla="*/ 1271340 w 1741397"/>
                  <a:gd name="connsiteY7" fmla="*/ 570450 h 576219"/>
                  <a:gd name="connsiteX8" fmla="*/ 1250085 w 1741397"/>
                  <a:gd name="connsiteY8" fmla="*/ 571173 h 576219"/>
                  <a:gd name="connsiteX9" fmla="*/ 871595 w 1741397"/>
                  <a:gd name="connsiteY9" fmla="*/ 576219 h 576219"/>
                  <a:gd name="connsiteX10" fmla="*/ 493105 w 1741397"/>
                  <a:gd name="connsiteY10" fmla="*/ 571173 h 576219"/>
                  <a:gd name="connsiteX11" fmla="*/ 471834 w 1741397"/>
                  <a:gd name="connsiteY11" fmla="*/ 570450 h 576219"/>
                  <a:gd name="connsiteX12" fmla="*/ 471519 w 1741397"/>
                  <a:gd name="connsiteY12" fmla="*/ 568301 h 576219"/>
                  <a:gd name="connsiteX13" fmla="*/ 85088 w 1741397"/>
                  <a:gd name="connsiteY13" fmla="*/ 102553 h 576219"/>
                  <a:gd name="connsiteX14" fmla="*/ 0 w 1741397"/>
                  <a:gd name="connsiteY14" fmla="*/ 0 h 576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41397" h="576219">
                    <a:moveTo>
                      <a:pt x="0" y="0"/>
                    </a:moveTo>
                    <a:lnTo>
                      <a:pt x="114988" y="5914"/>
                    </a:lnTo>
                    <a:cubicBezTo>
                      <a:pt x="353725" y="16695"/>
                      <a:pt x="616203" y="22656"/>
                      <a:pt x="891722" y="22656"/>
                    </a:cubicBezTo>
                    <a:cubicBezTo>
                      <a:pt x="1167241" y="22656"/>
                      <a:pt x="1429719" y="16695"/>
                      <a:pt x="1668456" y="5914"/>
                    </a:cubicBezTo>
                    <a:lnTo>
                      <a:pt x="1741397" y="2162"/>
                    </a:lnTo>
                    <a:lnTo>
                      <a:pt x="1658103" y="102553"/>
                    </a:lnTo>
                    <a:lnTo>
                      <a:pt x="1271664" y="568311"/>
                    </a:lnTo>
                    <a:lnTo>
                      <a:pt x="1271340" y="570450"/>
                    </a:lnTo>
                    <a:lnTo>
                      <a:pt x="1250085" y="571173"/>
                    </a:lnTo>
                    <a:cubicBezTo>
                      <a:pt x="1127829" y="574481"/>
                      <a:pt x="1001246" y="576219"/>
                      <a:pt x="871595" y="576219"/>
                    </a:cubicBezTo>
                    <a:cubicBezTo>
                      <a:pt x="741944" y="576219"/>
                      <a:pt x="615361" y="574481"/>
                      <a:pt x="493105" y="571173"/>
                    </a:cubicBezTo>
                    <a:lnTo>
                      <a:pt x="471834" y="570450"/>
                    </a:lnTo>
                    <a:lnTo>
                      <a:pt x="471519" y="568301"/>
                    </a:lnTo>
                    <a:lnTo>
                      <a:pt x="85088" y="1025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AF863849-1065-4CA4-81B9-402134692105}"/>
                  </a:ext>
                </a:extLst>
              </p:cNvPr>
              <p:cNvGrpSpPr/>
              <p:nvPr/>
            </p:nvGrpSpPr>
            <p:grpSpPr>
              <a:xfrm>
                <a:off x="7440550" y="2245890"/>
                <a:ext cx="789992" cy="138116"/>
                <a:chOff x="9386595" y="2643674"/>
                <a:chExt cx="789992" cy="138116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45" name="Freeform: Shape 144">
                  <a:extLst>
                    <a:ext uri="{FF2B5EF4-FFF2-40B4-BE49-F238E27FC236}">
                      <a16:creationId xmlns:a16="http://schemas.microsoft.com/office/drawing/2014/main" id="{D3F727C5-0D7C-4234-978D-329D6E0E918B}"/>
                    </a:ext>
                  </a:extLst>
                </p:cNvPr>
                <p:cNvSpPr/>
                <p:nvPr/>
              </p:nvSpPr>
              <p:spPr>
                <a:xfrm>
                  <a:off x="9386595" y="2657283"/>
                  <a:ext cx="789992" cy="124507"/>
                </a:xfrm>
                <a:custGeom>
                  <a:avLst/>
                  <a:gdLst>
                    <a:gd name="connsiteX0" fmla="*/ 482350 w 789992"/>
                    <a:gd name="connsiteY0" fmla="*/ 32934 h 124508"/>
                    <a:gd name="connsiteX1" fmla="*/ 354806 w 789992"/>
                    <a:gd name="connsiteY1" fmla="*/ 55794 h 124508"/>
                    <a:gd name="connsiteX2" fmla="*/ 482350 w 789992"/>
                    <a:gd name="connsiteY2" fmla="*/ 78654 h 124508"/>
                    <a:gd name="connsiteX3" fmla="*/ 609894 w 789992"/>
                    <a:gd name="connsiteY3" fmla="*/ 55794 h 124508"/>
                    <a:gd name="connsiteX4" fmla="*/ 482350 w 789992"/>
                    <a:gd name="connsiteY4" fmla="*/ 32934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2934"/>
                      </a:moveTo>
                      <a:cubicBezTo>
                        <a:pt x="411909" y="32934"/>
                        <a:pt x="354806" y="43169"/>
                        <a:pt x="354806" y="55794"/>
                      </a:cubicBezTo>
                      <a:cubicBezTo>
                        <a:pt x="354806" y="68419"/>
                        <a:pt x="411909" y="78654"/>
                        <a:pt x="482350" y="78654"/>
                      </a:cubicBezTo>
                      <a:cubicBezTo>
                        <a:pt x="552791" y="78654"/>
                        <a:pt x="609894" y="68419"/>
                        <a:pt x="609894" y="55794"/>
                      </a:cubicBezTo>
                      <a:cubicBezTo>
                        <a:pt x="609894" y="43169"/>
                        <a:pt x="552791" y="32934"/>
                        <a:pt x="482350" y="32934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6" name="Freeform: Shape 145">
                  <a:extLst>
                    <a:ext uri="{FF2B5EF4-FFF2-40B4-BE49-F238E27FC236}">
                      <a16:creationId xmlns:a16="http://schemas.microsoft.com/office/drawing/2014/main" id="{2FBFB45F-69B6-47A9-A70D-E70CF66F13AF}"/>
                    </a:ext>
                  </a:extLst>
                </p:cNvPr>
                <p:cNvSpPr/>
                <p:nvPr/>
              </p:nvSpPr>
              <p:spPr>
                <a:xfrm>
                  <a:off x="9386595" y="2643674"/>
                  <a:ext cx="789992" cy="124508"/>
                </a:xfrm>
                <a:custGeom>
                  <a:avLst/>
                  <a:gdLst>
                    <a:gd name="connsiteX0" fmla="*/ 482350 w 789992"/>
                    <a:gd name="connsiteY0" fmla="*/ 39395 h 124508"/>
                    <a:gd name="connsiteX1" fmla="*/ 354806 w 789992"/>
                    <a:gd name="connsiteY1" fmla="*/ 62255 h 124508"/>
                    <a:gd name="connsiteX2" fmla="*/ 482350 w 789992"/>
                    <a:gd name="connsiteY2" fmla="*/ 85115 h 124508"/>
                    <a:gd name="connsiteX3" fmla="*/ 609894 w 789992"/>
                    <a:gd name="connsiteY3" fmla="*/ 62255 h 124508"/>
                    <a:gd name="connsiteX4" fmla="*/ 482350 w 789992"/>
                    <a:gd name="connsiteY4" fmla="*/ 39395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9395"/>
                      </a:moveTo>
                      <a:cubicBezTo>
                        <a:pt x="411909" y="39395"/>
                        <a:pt x="354806" y="49630"/>
                        <a:pt x="354806" y="62255"/>
                      </a:cubicBezTo>
                      <a:cubicBezTo>
                        <a:pt x="354806" y="74880"/>
                        <a:pt x="411909" y="85115"/>
                        <a:pt x="482350" y="85115"/>
                      </a:cubicBezTo>
                      <a:cubicBezTo>
                        <a:pt x="552791" y="85115"/>
                        <a:pt x="609894" y="74880"/>
                        <a:pt x="609894" y="62255"/>
                      </a:cubicBezTo>
                      <a:cubicBezTo>
                        <a:pt x="609894" y="49630"/>
                        <a:pt x="552791" y="39395"/>
                        <a:pt x="482350" y="39395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716CE6E-BA86-45EA-89FA-D49FE1824A9A}"/>
                  </a:ext>
                </a:extLst>
              </p:cNvPr>
              <p:cNvSpPr/>
              <p:nvPr/>
            </p:nvSpPr>
            <p:spPr>
              <a:xfrm>
                <a:off x="3668190" y="2119474"/>
                <a:ext cx="3990974" cy="4260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27FCC10D-5AEE-410F-AC5F-EC34991241B7}"/>
                  </a:ext>
                </a:extLst>
              </p:cNvPr>
              <p:cNvSpPr/>
              <p:nvPr/>
            </p:nvSpPr>
            <p:spPr>
              <a:xfrm>
                <a:off x="3785642" y="2122338"/>
                <a:ext cx="3756070" cy="38522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66CFF088-89F6-4074-87F0-191ACA6D4F86}"/>
                  </a:ext>
                </a:extLst>
              </p:cNvPr>
              <p:cNvSpPr/>
              <p:nvPr/>
            </p:nvSpPr>
            <p:spPr>
              <a:xfrm rot="10800000">
                <a:off x="5045080" y="2122337"/>
                <a:ext cx="1087827" cy="385221"/>
              </a:xfrm>
              <a:custGeom>
                <a:avLst/>
                <a:gdLst>
                  <a:gd name="connsiteX0" fmla="*/ 469231 w 1087827"/>
                  <a:gd name="connsiteY0" fmla="*/ 381734 h 381734"/>
                  <a:gd name="connsiteX1" fmla="*/ 90741 w 1087827"/>
                  <a:gd name="connsiteY1" fmla="*/ 377856 h 381734"/>
                  <a:gd name="connsiteX2" fmla="*/ 0 w 1087827"/>
                  <a:gd name="connsiteY2" fmla="*/ 374994 h 381734"/>
                  <a:gd name="connsiteX3" fmla="*/ 74827 w 1087827"/>
                  <a:gd name="connsiteY3" fmla="*/ 4380 h 381734"/>
                  <a:gd name="connsiteX4" fmla="*/ 90741 w 1087827"/>
                  <a:gd name="connsiteY4" fmla="*/ 3878 h 381734"/>
                  <a:gd name="connsiteX5" fmla="*/ 469231 w 1087827"/>
                  <a:gd name="connsiteY5" fmla="*/ 0 h 381734"/>
                  <a:gd name="connsiteX6" fmla="*/ 847720 w 1087827"/>
                  <a:gd name="connsiteY6" fmla="*/ 3878 h 381734"/>
                  <a:gd name="connsiteX7" fmla="*/ 1014915 w 1087827"/>
                  <a:gd name="connsiteY7" fmla="*/ 9153 h 381734"/>
                  <a:gd name="connsiteX8" fmla="*/ 1087827 w 1087827"/>
                  <a:gd name="connsiteY8" fmla="*/ 370281 h 381734"/>
                  <a:gd name="connsiteX9" fmla="*/ 847720 w 1087827"/>
                  <a:gd name="connsiteY9" fmla="*/ 377856 h 381734"/>
                  <a:gd name="connsiteX10" fmla="*/ 469231 w 1087827"/>
                  <a:gd name="connsiteY10" fmla="*/ 381734 h 38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7827" h="381734">
                    <a:moveTo>
                      <a:pt x="469231" y="381734"/>
                    </a:moveTo>
                    <a:cubicBezTo>
                      <a:pt x="339580" y="381734"/>
                      <a:pt x="212997" y="380399"/>
                      <a:pt x="90741" y="377856"/>
                    </a:cubicBezTo>
                    <a:lnTo>
                      <a:pt x="0" y="374994"/>
                    </a:lnTo>
                    <a:lnTo>
                      <a:pt x="74827" y="4380"/>
                    </a:lnTo>
                    <a:lnTo>
                      <a:pt x="90741" y="3878"/>
                    </a:lnTo>
                    <a:cubicBezTo>
                      <a:pt x="212997" y="1335"/>
                      <a:pt x="339580" y="0"/>
                      <a:pt x="469231" y="0"/>
                    </a:cubicBezTo>
                    <a:cubicBezTo>
                      <a:pt x="598882" y="0"/>
                      <a:pt x="725465" y="1335"/>
                      <a:pt x="847720" y="3878"/>
                    </a:cubicBezTo>
                    <a:lnTo>
                      <a:pt x="1014915" y="9153"/>
                    </a:lnTo>
                    <a:lnTo>
                      <a:pt x="1087827" y="370281"/>
                    </a:lnTo>
                    <a:lnTo>
                      <a:pt x="847720" y="377856"/>
                    </a:lnTo>
                    <a:cubicBezTo>
                      <a:pt x="725465" y="380399"/>
                      <a:pt x="598882" y="381734"/>
                      <a:pt x="469231" y="381734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FA318BAB-4DE9-4B77-A8E0-8E9CD5E58914}"/>
                  </a:ext>
                </a:extLst>
              </p:cNvPr>
              <p:cNvSpPr/>
              <p:nvPr/>
            </p:nvSpPr>
            <p:spPr>
              <a:xfrm>
                <a:off x="4322263" y="3005012"/>
                <a:ext cx="2679313" cy="588912"/>
              </a:xfrm>
              <a:custGeom>
                <a:avLst/>
                <a:gdLst>
                  <a:gd name="connsiteX0" fmla="*/ 0 w 2679313"/>
                  <a:gd name="connsiteY0" fmla="*/ 0 h 588912"/>
                  <a:gd name="connsiteX1" fmla="*/ 92230 w 2679313"/>
                  <a:gd name="connsiteY1" fmla="*/ 8949 h 588912"/>
                  <a:gd name="connsiteX2" fmla="*/ 1361545 w 2679313"/>
                  <a:gd name="connsiteY2" fmla="*/ 57599 h 588912"/>
                  <a:gd name="connsiteX3" fmla="*/ 2630860 w 2679313"/>
                  <a:gd name="connsiteY3" fmla="*/ 8949 h 588912"/>
                  <a:gd name="connsiteX4" fmla="*/ 2679313 w 2679313"/>
                  <a:gd name="connsiteY4" fmla="*/ 4247 h 588912"/>
                  <a:gd name="connsiteX5" fmla="*/ 2515057 w 2679313"/>
                  <a:gd name="connsiteY5" fmla="*/ 202218 h 588912"/>
                  <a:gd name="connsiteX6" fmla="*/ 2211220 w 2679313"/>
                  <a:gd name="connsiteY6" fmla="*/ 568418 h 588912"/>
                  <a:gd name="connsiteX7" fmla="*/ 2138279 w 2679313"/>
                  <a:gd name="connsiteY7" fmla="*/ 572170 h 588912"/>
                  <a:gd name="connsiteX8" fmla="*/ 1361545 w 2679313"/>
                  <a:gd name="connsiteY8" fmla="*/ 588912 h 588912"/>
                  <a:gd name="connsiteX9" fmla="*/ 584811 w 2679313"/>
                  <a:gd name="connsiteY9" fmla="*/ 572170 h 588912"/>
                  <a:gd name="connsiteX10" fmla="*/ 469823 w 2679313"/>
                  <a:gd name="connsiteY10" fmla="*/ 566256 h 588912"/>
                  <a:gd name="connsiteX11" fmla="*/ 170282 w 2679313"/>
                  <a:gd name="connsiteY11" fmla="*/ 205232 h 588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79313" h="588912">
                    <a:moveTo>
                      <a:pt x="0" y="0"/>
                    </a:moveTo>
                    <a:lnTo>
                      <a:pt x="92230" y="8949"/>
                    </a:lnTo>
                    <a:cubicBezTo>
                      <a:pt x="437168" y="39342"/>
                      <a:pt x="879387" y="57599"/>
                      <a:pt x="1361545" y="57599"/>
                    </a:cubicBezTo>
                    <a:cubicBezTo>
                      <a:pt x="1843704" y="57599"/>
                      <a:pt x="2285922" y="39342"/>
                      <a:pt x="2630860" y="8949"/>
                    </a:cubicBezTo>
                    <a:lnTo>
                      <a:pt x="2679313" y="4247"/>
                    </a:lnTo>
                    <a:lnTo>
                      <a:pt x="2515057" y="202218"/>
                    </a:lnTo>
                    <a:lnTo>
                      <a:pt x="2211220" y="568418"/>
                    </a:lnTo>
                    <a:lnTo>
                      <a:pt x="2138279" y="572170"/>
                    </a:lnTo>
                    <a:cubicBezTo>
                      <a:pt x="1899542" y="582951"/>
                      <a:pt x="1637064" y="588912"/>
                      <a:pt x="1361545" y="588912"/>
                    </a:cubicBezTo>
                    <a:cubicBezTo>
                      <a:pt x="1086026" y="588912"/>
                      <a:pt x="823548" y="582951"/>
                      <a:pt x="584811" y="572170"/>
                    </a:cubicBezTo>
                    <a:lnTo>
                      <a:pt x="469823" y="566256"/>
                    </a:lnTo>
                    <a:lnTo>
                      <a:pt x="170282" y="205232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02" name="Graphic 13" descr="Research">
              <a:extLst>
                <a:ext uri="{FF2B5EF4-FFF2-40B4-BE49-F238E27FC236}">
                  <a16:creationId xmlns:a16="http://schemas.microsoft.com/office/drawing/2014/main" id="{5F203E3D-323D-42B5-963F-C2CC200A6401}"/>
                </a:ext>
              </a:extLst>
            </p:cNvPr>
            <p:cNvGrpSpPr/>
            <p:nvPr/>
          </p:nvGrpSpPr>
          <p:grpSpPr>
            <a:xfrm>
              <a:off x="4266600" y="4043977"/>
              <a:ext cx="340391" cy="340391"/>
              <a:chOff x="5624411" y="3408909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6BBF35E4-A315-4227-84DA-C9673423FFDD}"/>
                  </a:ext>
                </a:extLst>
              </p:cNvPr>
              <p:cNvSpPr/>
              <p:nvPr/>
            </p:nvSpPr>
            <p:spPr>
              <a:xfrm>
                <a:off x="5672620" y="3460209"/>
                <a:ext cx="488307" cy="488307"/>
              </a:xfrm>
              <a:custGeom>
                <a:avLst/>
                <a:gdLst>
                  <a:gd name="connsiteX0" fmla="*/ 399921 w 488307"/>
                  <a:gd name="connsiteY0" fmla="*/ 338728 h 488307"/>
                  <a:gd name="connsiteX1" fmla="*/ 361598 w 488307"/>
                  <a:gd name="connsiteY1" fmla="*/ 326984 h 488307"/>
                  <a:gd name="connsiteX2" fmla="*/ 333783 w 488307"/>
                  <a:gd name="connsiteY2" fmla="*/ 299787 h 488307"/>
                  <a:gd name="connsiteX3" fmla="*/ 372106 w 488307"/>
                  <a:gd name="connsiteY3" fmla="*/ 187291 h 488307"/>
                  <a:gd name="connsiteX4" fmla="*/ 186673 w 488307"/>
                  <a:gd name="connsiteY4" fmla="*/ 3 h 488307"/>
                  <a:gd name="connsiteX5" fmla="*/ 3 w 488307"/>
                  <a:gd name="connsiteY5" fmla="*/ 185437 h 488307"/>
                  <a:gd name="connsiteX6" fmla="*/ 185437 w 488307"/>
                  <a:gd name="connsiteY6" fmla="*/ 372106 h 488307"/>
                  <a:gd name="connsiteX7" fmla="*/ 299169 w 488307"/>
                  <a:gd name="connsiteY7" fmla="*/ 333783 h 488307"/>
                  <a:gd name="connsiteX8" fmla="*/ 326366 w 488307"/>
                  <a:gd name="connsiteY8" fmla="*/ 360980 h 488307"/>
                  <a:gd name="connsiteX9" fmla="*/ 338110 w 488307"/>
                  <a:gd name="connsiteY9" fmla="*/ 399921 h 488307"/>
                  <a:gd name="connsiteX10" fmla="*/ 415374 w 488307"/>
                  <a:gd name="connsiteY10" fmla="*/ 477185 h 488307"/>
                  <a:gd name="connsiteX11" fmla="*/ 476567 w 488307"/>
                  <a:gd name="connsiteY11" fmla="*/ 477185 h 488307"/>
                  <a:gd name="connsiteX12" fmla="*/ 476567 w 488307"/>
                  <a:gd name="connsiteY12" fmla="*/ 415992 h 488307"/>
                  <a:gd name="connsiteX13" fmla="*/ 399921 w 488307"/>
                  <a:gd name="connsiteY13" fmla="*/ 338728 h 488307"/>
                  <a:gd name="connsiteX14" fmla="*/ 186673 w 488307"/>
                  <a:gd name="connsiteY14" fmla="*/ 335019 h 488307"/>
                  <a:gd name="connsiteX15" fmla="*/ 38326 w 488307"/>
                  <a:gd name="connsiteY15" fmla="*/ 186673 h 488307"/>
                  <a:gd name="connsiteX16" fmla="*/ 186673 w 488307"/>
                  <a:gd name="connsiteY16" fmla="*/ 38326 h 488307"/>
                  <a:gd name="connsiteX17" fmla="*/ 335019 w 488307"/>
                  <a:gd name="connsiteY17" fmla="*/ 186673 h 488307"/>
                  <a:gd name="connsiteX18" fmla="*/ 186673 w 488307"/>
                  <a:gd name="connsiteY18" fmla="*/ 335019 h 488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8307" h="488307">
                    <a:moveTo>
                      <a:pt x="399921" y="338728"/>
                    </a:moveTo>
                    <a:cubicBezTo>
                      <a:pt x="390031" y="328838"/>
                      <a:pt x="375196" y="323893"/>
                      <a:pt x="361598" y="326984"/>
                    </a:cubicBezTo>
                    <a:lnTo>
                      <a:pt x="333783" y="299787"/>
                    </a:lnTo>
                    <a:cubicBezTo>
                      <a:pt x="358507" y="267645"/>
                      <a:pt x="372106" y="228086"/>
                      <a:pt x="372106" y="187291"/>
                    </a:cubicBezTo>
                    <a:cubicBezTo>
                      <a:pt x="372724" y="84066"/>
                      <a:pt x="289279" y="622"/>
                      <a:pt x="186673" y="3"/>
                    </a:cubicBezTo>
                    <a:cubicBezTo>
                      <a:pt x="84066" y="-615"/>
                      <a:pt x="622" y="82830"/>
                      <a:pt x="3" y="185437"/>
                    </a:cubicBezTo>
                    <a:cubicBezTo>
                      <a:pt x="-615" y="288043"/>
                      <a:pt x="82830" y="371488"/>
                      <a:pt x="185437" y="372106"/>
                    </a:cubicBezTo>
                    <a:cubicBezTo>
                      <a:pt x="226232" y="372106"/>
                      <a:pt x="266409" y="358507"/>
                      <a:pt x="299169" y="333783"/>
                    </a:cubicBezTo>
                    <a:lnTo>
                      <a:pt x="326366" y="360980"/>
                    </a:lnTo>
                    <a:cubicBezTo>
                      <a:pt x="323893" y="375196"/>
                      <a:pt x="328220" y="389413"/>
                      <a:pt x="338110" y="399921"/>
                    </a:cubicBezTo>
                    <a:lnTo>
                      <a:pt x="415374" y="477185"/>
                    </a:lnTo>
                    <a:cubicBezTo>
                      <a:pt x="432063" y="493874"/>
                      <a:pt x="459878" y="493874"/>
                      <a:pt x="476567" y="477185"/>
                    </a:cubicBezTo>
                    <a:cubicBezTo>
                      <a:pt x="493256" y="460496"/>
                      <a:pt x="493256" y="432681"/>
                      <a:pt x="476567" y="415992"/>
                    </a:cubicBezTo>
                    <a:lnTo>
                      <a:pt x="399921" y="338728"/>
                    </a:lnTo>
                    <a:close/>
                    <a:moveTo>
                      <a:pt x="186673" y="335019"/>
                    </a:moveTo>
                    <a:cubicBezTo>
                      <a:pt x="104464" y="335019"/>
                      <a:pt x="38326" y="268881"/>
                      <a:pt x="38326" y="186673"/>
                    </a:cubicBezTo>
                    <a:cubicBezTo>
                      <a:pt x="38326" y="104464"/>
                      <a:pt x="104464" y="38326"/>
                      <a:pt x="186673" y="38326"/>
                    </a:cubicBezTo>
                    <a:cubicBezTo>
                      <a:pt x="268881" y="38326"/>
                      <a:pt x="335019" y="104464"/>
                      <a:pt x="335019" y="186673"/>
                    </a:cubicBezTo>
                    <a:cubicBezTo>
                      <a:pt x="335019" y="268263"/>
                      <a:pt x="268263" y="335019"/>
                      <a:pt x="186673" y="335019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86F6A158-63D5-4ECF-B4B0-D838C34C91B0}"/>
                  </a:ext>
                </a:extLst>
              </p:cNvPr>
              <p:cNvSpPr/>
              <p:nvPr/>
            </p:nvSpPr>
            <p:spPr>
              <a:xfrm>
                <a:off x="5726399" y="3552074"/>
                <a:ext cx="265787" cy="191614"/>
              </a:xfrm>
              <a:custGeom>
                <a:avLst/>
                <a:gdLst>
                  <a:gd name="connsiteX0" fmla="*/ 265787 w 265787"/>
                  <a:gd name="connsiteY0" fmla="*/ 85536 h 191614"/>
                  <a:gd name="connsiteX1" fmla="*/ 230555 w 265787"/>
                  <a:gd name="connsiteY1" fmla="*/ 85536 h 191614"/>
                  <a:gd name="connsiteX2" fmla="*/ 222520 w 265787"/>
                  <a:gd name="connsiteY2" fmla="*/ 90481 h 191614"/>
                  <a:gd name="connsiteX3" fmla="*/ 199032 w 265787"/>
                  <a:gd name="connsiteY3" fmla="*/ 115824 h 191614"/>
                  <a:gd name="connsiteX4" fmla="*/ 179252 w 265787"/>
                  <a:gd name="connsiteY4" fmla="*/ 47213 h 191614"/>
                  <a:gd name="connsiteX5" fmla="*/ 165654 w 265787"/>
                  <a:gd name="connsiteY5" fmla="*/ 39796 h 191614"/>
                  <a:gd name="connsiteX6" fmla="*/ 158236 w 265787"/>
                  <a:gd name="connsiteY6" fmla="*/ 46595 h 191614"/>
                  <a:gd name="connsiteX7" fmla="*/ 121150 w 265787"/>
                  <a:gd name="connsiteY7" fmla="*/ 144875 h 191614"/>
                  <a:gd name="connsiteX8" fmla="*/ 95807 w 265787"/>
                  <a:gd name="connsiteY8" fmla="*/ 8890 h 191614"/>
                  <a:gd name="connsiteX9" fmla="*/ 83445 w 265787"/>
                  <a:gd name="connsiteY9" fmla="*/ 237 h 191614"/>
                  <a:gd name="connsiteX10" fmla="*/ 74791 w 265787"/>
                  <a:gd name="connsiteY10" fmla="*/ 7654 h 191614"/>
                  <a:gd name="connsiteX11" fmla="*/ 48213 w 265787"/>
                  <a:gd name="connsiteY11" fmla="*/ 85536 h 191614"/>
                  <a:gd name="connsiteX12" fmla="*/ 0 w 265787"/>
                  <a:gd name="connsiteY12" fmla="*/ 85536 h 191614"/>
                  <a:gd name="connsiteX13" fmla="*/ 0 w 265787"/>
                  <a:gd name="connsiteY13" fmla="*/ 110261 h 191614"/>
                  <a:gd name="connsiteX14" fmla="*/ 56248 w 265787"/>
                  <a:gd name="connsiteY14" fmla="*/ 110261 h 191614"/>
                  <a:gd name="connsiteX15" fmla="*/ 66756 w 265787"/>
                  <a:gd name="connsiteY15" fmla="*/ 100989 h 191614"/>
                  <a:gd name="connsiteX16" fmla="*/ 82209 w 265787"/>
                  <a:gd name="connsiteY16" fmla="*/ 54012 h 191614"/>
                  <a:gd name="connsiteX17" fmla="*/ 106933 w 265787"/>
                  <a:gd name="connsiteY17" fmla="*/ 186906 h 191614"/>
                  <a:gd name="connsiteX18" fmla="*/ 116823 w 265787"/>
                  <a:gd name="connsiteY18" fmla="*/ 195560 h 191614"/>
                  <a:gd name="connsiteX19" fmla="*/ 118059 w 265787"/>
                  <a:gd name="connsiteY19" fmla="*/ 195560 h 191614"/>
                  <a:gd name="connsiteX20" fmla="*/ 128567 w 265787"/>
                  <a:gd name="connsiteY20" fmla="*/ 188761 h 191614"/>
                  <a:gd name="connsiteX21" fmla="*/ 168126 w 265787"/>
                  <a:gd name="connsiteY21" fmla="*/ 84918 h 191614"/>
                  <a:gd name="connsiteX22" fmla="*/ 184197 w 265787"/>
                  <a:gd name="connsiteY22" fmla="*/ 140548 h 191614"/>
                  <a:gd name="connsiteX23" fmla="*/ 197795 w 265787"/>
                  <a:gd name="connsiteY23" fmla="*/ 147965 h 191614"/>
                  <a:gd name="connsiteX24" fmla="*/ 202740 w 265787"/>
                  <a:gd name="connsiteY24" fmla="*/ 144875 h 191614"/>
                  <a:gd name="connsiteX25" fmla="*/ 236118 w 265787"/>
                  <a:gd name="connsiteY25" fmla="*/ 110261 h 191614"/>
                  <a:gd name="connsiteX26" fmla="*/ 266406 w 265787"/>
                  <a:gd name="connsiteY26" fmla="*/ 110261 h 191614"/>
                  <a:gd name="connsiteX27" fmla="*/ 266406 w 265787"/>
                  <a:gd name="connsiteY27" fmla="*/ 85536 h 19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65787" h="191614">
                    <a:moveTo>
                      <a:pt x="265787" y="85536"/>
                    </a:moveTo>
                    <a:lnTo>
                      <a:pt x="230555" y="85536"/>
                    </a:lnTo>
                    <a:cubicBezTo>
                      <a:pt x="227465" y="86154"/>
                      <a:pt x="224374" y="88009"/>
                      <a:pt x="222520" y="90481"/>
                    </a:cubicBezTo>
                    <a:lnTo>
                      <a:pt x="199032" y="115824"/>
                    </a:lnTo>
                    <a:lnTo>
                      <a:pt x="179252" y="47213"/>
                    </a:lnTo>
                    <a:cubicBezTo>
                      <a:pt x="177398" y="41650"/>
                      <a:pt x="171217" y="37942"/>
                      <a:pt x="165654" y="39796"/>
                    </a:cubicBezTo>
                    <a:cubicBezTo>
                      <a:pt x="162563" y="41032"/>
                      <a:pt x="159472" y="42886"/>
                      <a:pt x="158236" y="46595"/>
                    </a:cubicBezTo>
                    <a:lnTo>
                      <a:pt x="121150" y="144875"/>
                    </a:lnTo>
                    <a:lnTo>
                      <a:pt x="95807" y="8890"/>
                    </a:lnTo>
                    <a:cubicBezTo>
                      <a:pt x="94571" y="2709"/>
                      <a:pt x="89008" y="-999"/>
                      <a:pt x="83445" y="237"/>
                    </a:cubicBezTo>
                    <a:cubicBezTo>
                      <a:pt x="79736" y="855"/>
                      <a:pt x="76646" y="3946"/>
                      <a:pt x="74791" y="7654"/>
                    </a:cubicBezTo>
                    <a:lnTo>
                      <a:pt x="48213" y="85536"/>
                    </a:lnTo>
                    <a:lnTo>
                      <a:pt x="0" y="85536"/>
                    </a:lnTo>
                    <a:lnTo>
                      <a:pt x="0" y="110261"/>
                    </a:lnTo>
                    <a:lnTo>
                      <a:pt x="56248" y="110261"/>
                    </a:lnTo>
                    <a:cubicBezTo>
                      <a:pt x="61193" y="109642"/>
                      <a:pt x="65520" y="105934"/>
                      <a:pt x="66756" y="100989"/>
                    </a:cubicBezTo>
                    <a:lnTo>
                      <a:pt x="82209" y="54012"/>
                    </a:lnTo>
                    <a:lnTo>
                      <a:pt x="106933" y="186906"/>
                    </a:lnTo>
                    <a:cubicBezTo>
                      <a:pt x="107551" y="191851"/>
                      <a:pt x="111878" y="195560"/>
                      <a:pt x="116823" y="195560"/>
                    </a:cubicBezTo>
                    <a:lnTo>
                      <a:pt x="118059" y="195560"/>
                    </a:lnTo>
                    <a:cubicBezTo>
                      <a:pt x="122386" y="195560"/>
                      <a:pt x="126713" y="193087"/>
                      <a:pt x="128567" y="188761"/>
                    </a:cubicBezTo>
                    <a:lnTo>
                      <a:pt x="168126" y="84918"/>
                    </a:lnTo>
                    <a:lnTo>
                      <a:pt x="184197" y="140548"/>
                    </a:lnTo>
                    <a:cubicBezTo>
                      <a:pt x="186051" y="146111"/>
                      <a:pt x="191614" y="149820"/>
                      <a:pt x="197795" y="147965"/>
                    </a:cubicBezTo>
                    <a:cubicBezTo>
                      <a:pt x="199650" y="147347"/>
                      <a:pt x="201504" y="146111"/>
                      <a:pt x="202740" y="144875"/>
                    </a:cubicBezTo>
                    <a:lnTo>
                      <a:pt x="236118" y="110261"/>
                    </a:lnTo>
                    <a:lnTo>
                      <a:pt x="266406" y="110261"/>
                    </a:lnTo>
                    <a:lnTo>
                      <a:pt x="266406" y="85536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03" name="Graphic 10" descr="Lightbulb">
              <a:extLst>
                <a:ext uri="{FF2B5EF4-FFF2-40B4-BE49-F238E27FC236}">
                  <a16:creationId xmlns:a16="http://schemas.microsoft.com/office/drawing/2014/main" id="{A0B5552C-C920-4202-961A-E6F10BDE42B8}"/>
                </a:ext>
              </a:extLst>
            </p:cNvPr>
            <p:cNvGrpSpPr/>
            <p:nvPr/>
          </p:nvGrpSpPr>
          <p:grpSpPr>
            <a:xfrm>
              <a:off x="4266601" y="3229693"/>
              <a:ext cx="340391" cy="340391"/>
              <a:chOff x="5623494" y="2676983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BF806F88-2B44-40F9-8EC7-A9C133A61FF0}"/>
                  </a:ext>
                </a:extLst>
              </p:cNvPr>
              <p:cNvSpPr/>
              <p:nvPr/>
            </p:nvSpPr>
            <p:spPr>
              <a:xfrm>
                <a:off x="5839833" y="3072574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9ECAD43F-7CD5-4429-8934-670CB84D5796}"/>
                  </a:ext>
                </a:extLst>
              </p:cNvPr>
              <p:cNvSpPr/>
              <p:nvPr/>
            </p:nvSpPr>
            <p:spPr>
              <a:xfrm>
                <a:off x="5839833" y="3134385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696528CD-A6CA-4EB5-B490-3ACAA63E0FFE}"/>
                  </a:ext>
                </a:extLst>
              </p:cNvPr>
              <p:cNvSpPr/>
              <p:nvPr/>
            </p:nvSpPr>
            <p:spPr>
              <a:xfrm>
                <a:off x="5880010" y="3196196"/>
                <a:ext cx="80354" cy="37087"/>
              </a:xfrm>
              <a:custGeom>
                <a:avLst/>
                <a:gdLst>
                  <a:gd name="connsiteX0" fmla="*/ 0 w 80354"/>
                  <a:gd name="connsiteY0" fmla="*/ 0 h 37086"/>
                  <a:gd name="connsiteX1" fmla="*/ 40177 w 80354"/>
                  <a:gd name="connsiteY1" fmla="*/ 37087 h 37086"/>
                  <a:gd name="connsiteX2" fmla="*/ 80354 w 80354"/>
                  <a:gd name="connsiteY2" fmla="*/ 0 h 37086"/>
                  <a:gd name="connsiteX3" fmla="*/ 0 w 80354"/>
                  <a:gd name="connsiteY3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354" h="37086">
                    <a:moveTo>
                      <a:pt x="0" y="0"/>
                    </a:moveTo>
                    <a:cubicBezTo>
                      <a:pt x="1854" y="21016"/>
                      <a:pt x="19161" y="37087"/>
                      <a:pt x="40177" y="37087"/>
                    </a:cubicBezTo>
                    <a:cubicBezTo>
                      <a:pt x="61193" y="37087"/>
                      <a:pt x="78500" y="21016"/>
                      <a:pt x="8035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E6442B2B-007E-4663-AC72-A8CA90A9BA02}"/>
                  </a:ext>
                </a:extLst>
              </p:cNvPr>
              <p:cNvSpPr/>
              <p:nvPr/>
            </p:nvSpPr>
            <p:spPr>
              <a:xfrm>
                <a:off x="5759478" y="2714070"/>
                <a:ext cx="321417" cy="333780"/>
              </a:xfrm>
              <a:custGeom>
                <a:avLst/>
                <a:gdLst>
                  <a:gd name="connsiteX0" fmla="*/ 160709 w 321417"/>
                  <a:gd name="connsiteY0" fmla="*/ 0 h 333779"/>
                  <a:gd name="connsiteX1" fmla="*/ 160709 w 321417"/>
                  <a:gd name="connsiteY1" fmla="*/ 0 h 333779"/>
                  <a:gd name="connsiteX2" fmla="*/ 160709 w 321417"/>
                  <a:gd name="connsiteY2" fmla="*/ 0 h 333779"/>
                  <a:gd name="connsiteX3" fmla="*/ 0 w 321417"/>
                  <a:gd name="connsiteY3" fmla="*/ 158854 h 333779"/>
                  <a:gd name="connsiteX4" fmla="*/ 0 w 321417"/>
                  <a:gd name="connsiteY4" fmla="*/ 164417 h 333779"/>
                  <a:gd name="connsiteX5" fmla="*/ 11126 w 321417"/>
                  <a:gd name="connsiteY5" fmla="*/ 220047 h 333779"/>
                  <a:gd name="connsiteX6" fmla="*/ 38941 w 321417"/>
                  <a:gd name="connsiteY6" fmla="*/ 265787 h 333779"/>
                  <a:gd name="connsiteX7" fmla="*/ 76646 w 321417"/>
                  <a:gd name="connsiteY7" fmla="*/ 326980 h 333779"/>
                  <a:gd name="connsiteX8" fmla="*/ 87772 w 321417"/>
                  <a:gd name="connsiteY8" fmla="*/ 333780 h 333779"/>
                  <a:gd name="connsiteX9" fmla="*/ 233646 w 321417"/>
                  <a:gd name="connsiteY9" fmla="*/ 333780 h 333779"/>
                  <a:gd name="connsiteX10" fmla="*/ 244772 w 321417"/>
                  <a:gd name="connsiteY10" fmla="*/ 326980 h 333779"/>
                  <a:gd name="connsiteX11" fmla="*/ 282476 w 321417"/>
                  <a:gd name="connsiteY11" fmla="*/ 265787 h 333779"/>
                  <a:gd name="connsiteX12" fmla="*/ 310291 w 321417"/>
                  <a:gd name="connsiteY12" fmla="*/ 220047 h 333779"/>
                  <a:gd name="connsiteX13" fmla="*/ 321417 w 321417"/>
                  <a:gd name="connsiteY13" fmla="*/ 164417 h 333779"/>
                  <a:gd name="connsiteX14" fmla="*/ 321417 w 321417"/>
                  <a:gd name="connsiteY14" fmla="*/ 158854 h 333779"/>
                  <a:gd name="connsiteX15" fmla="*/ 160709 w 321417"/>
                  <a:gd name="connsiteY15" fmla="*/ 0 h 333779"/>
                  <a:gd name="connsiteX16" fmla="*/ 284331 w 321417"/>
                  <a:gd name="connsiteY16" fmla="*/ 163799 h 333779"/>
                  <a:gd name="connsiteX17" fmla="*/ 275677 w 321417"/>
                  <a:gd name="connsiteY17" fmla="*/ 207067 h 333779"/>
                  <a:gd name="connsiteX18" fmla="*/ 254662 w 321417"/>
                  <a:gd name="connsiteY18" fmla="*/ 241063 h 333779"/>
                  <a:gd name="connsiteX19" fmla="*/ 218811 w 321417"/>
                  <a:gd name="connsiteY19" fmla="*/ 296693 h 333779"/>
                  <a:gd name="connsiteX20" fmla="*/ 160709 w 321417"/>
                  <a:gd name="connsiteY20" fmla="*/ 296693 h 333779"/>
                  <a:gd name="connsiteX21" fmla="*/ 103224 w 321417"/>
                  <a:gd name="connsiteY21" fmla="*/ 296693 h 333779"/>
                  <a:gd name="connsiteX22" fmla="*/ 67374 w 321417"/>
                  <a:gd name="connsiteY22" fmla="*/ 241063 h 333779"/>
                  <a:gd name="connsiteX23" fmla="*/ 46358 w 321417"/>
                  <a:gd name="connsiteY23" fmla="*/ 207067 h 333779"/>
                  <a:gd name="connsiteX24" fmla="*/ 37705 w 321417"/>
                  <a:gd name="connsiteY24" fmla="*/ 163799 h 333779"/>
                  <a:gd name="connsiteX25" fmla="*/ 37705 w 321417"/>
                  <a:gd name="connsiteY25" fmla="*/ 158854 h 333779"/>
                  <a:gd name="connsiteX26" fmla="*/ 161327 w 321417"/>
                  <a:gd name="connsiteY26" fmla="*/ 36469 h 333779"/>
                  <a:gd name="connsiteX27" fmla="*/ 161327 w 321417"/>
                  <a:gd name="connsiteY27" fmla="*/ 36469 h 333779"/>
                  <a:gd name="connsiteX28" fmla="*/ 161327 w 321417"/>
                  <a:gd name="connsiteY28" fmla="*/ 36469 h 333779"/>
                  <a:gd name="connsiteX29" fmla="*/ 161327 w 321417"/>
                  <a:gd name="connsiteY29" fmla="*/ 36469 h 333779"/>
                  <a:gd name="connsiteX30" fmla="*/ 161327 w 321417"/>
                  <a:gd name="connsiteY30" fmla="*/ 36469 h 333779"/>
                  <a:gd name="connsiteX31" fmla="*/ 161327 w 321417"/>
                  <a:gd name="connsiteY31" fmla="*/ 36469 h 333779"/>
                  <a:gd name="connsiteX32" fmla="*/ 161327 w 321417"/>
                  <a:gd name="connsiteY32" fmla="*/ 36469 h 333779"/>
                  <a:gd name="connsiteX33" fmla="*/ 284949 w 321417"/>
                  <a:gd name="connsiteY33" fmla="*/ 158854 h 333779"/>
                  <a:gd name="connsiteX34" fmla="*/ 284949 w 321417"/>
                  <a:gd name="connsiteY34" fmla="*/ 163799 h 33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21417" h="333779">
                    <a:moveTo>
                      <a:pt x="160709" y="0"/>
                    </a:move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72937" y="618"/>
                      <a:pt x="1854" y="71083"/>
                      <a:pt x="0" y="158854"/>
                    </a:cubicBezTo>
                    <a:lnTo>
                      <a:pt x="0" y="164417"/>
                    </a:lnTo>
                    <a:cubicBezTo>
                      <a:pt x="618" y="183579"/>
                      <a:pt x="4327" y="202122"/>
                      <a:pt x="11126" y="220047"/>
                    </a:cubicBezTo>
                    <a:cubicBezTo>
                      <a:pt x="17925" y="236736"/>
                      <a:pt x="27197" y="252189"/>
                      <a:pt x="38941" y="265787"/>
                    </a:cubicBezTo>
                    <a:cubicBezTo>
                      <a:pt x="53776" y="281858"/>
                      <a:pt x="69846" y="313382"/>
                      <a:pt x="76646" y="326980"/>
                    </a:cubicBezTo>
                    <a:cubicBezTo>
                      <a:pt x="78500" y="331307"/>
                      <a:pt x="82827" y="333780"/>
                      <a:pt x="87772" y="333780"/>
                    </a:cubicBezTo>
                    <a:lnTo>
                      <a:pt x="233646" y="333780"/>
                    </a:lnTo>
                    <a:cubicBezTo>
                      <a:pt x="238591" y="333780"/>
                      <a:pt x="242917" y="331307"/>
                      <a:pt x="244772" y="326980"/>
                    </a:cubicBezTo>
                    <a:cubicBezTo>
                      <a:pt x="251571" y="313382"/>
                      <a:pt x="267642" y="281858"/>
                      <a:pt x="282476" y="265787"/>
                    </a:cubicBezTo>
                    <a:cubicBezTo>
                      <a:pt x="294221" y="252189"/>
                      <a:pt x="304110" y="236736"/>
                      <a:pt x="310291" y="220047"/>
                    </a:cubicBezTo>
                    <a:cubicBezTo>
                      <a:pt x="317091" y="202122"/>
                      <a:pt x="320799" y="183579"/>
                      <a:pt x="321417" y="164417"/>
                    </a:cubicBezTo>
                    <a:lnTo>
                      <a:pt x="321417" y="158854"/>
                    </a:lnTo>
                    <a:cubicBezTo>
                      <a:pt x="319563" y="71083"/>
                      <a:pt x="248480" y="618"/>
                      <a:pt x="160709" y="0"/>
                    </a:cubicBezTo>
                    <a:close/>
                    <a:moveTo>
                      <a:pt x="284331" y="163799"/>
                    </a:moveTo>
                    <a:cubicBezTo>
                      <a:pt x="283713" y="178634"/>
                      <a:pt x="280622" y="193469"/>
                      <a:pt x="275677" y="207067"/>
                    </a:cubicBezTo>
                    <a:cubicBezTo>
                      <a:pt x="270732" y="219429"/>
                      <a:pt x="263933" y="231173"/>
                      <a:pt x="254662" y="241063"/>
                    </a:cubicBezTo>
                    <a:cubicBezTo>
                      <a:pt x="240445" y="258370"/>
                      <a:pt x="228083" y="276913"/>
                      <a:pt x="218811" y="296693"/>
                    </a:cubicBezTo>
                    <a:lnTo>
                      <a:pt x="160709" y="296693"/>
                    </a:lnTo>
                    <a:lnTo>
                      <a:pt x="103224" y="296693"/>
                    </a:lnTo>
                    <a:cubicBezTo>
                      <a:pt x="93335" y="276913"/>
                      <a:pt x="80972" y="258370"/>
                      <a:pt x="67374" y="241063"/>
                    </a:cubicBezTo>
                    <a:cubicBezTo>
                      <a:pt x="58720" y="231173"/>
                      <a:pt x="51303" y="219429"/>
                      <a:pt x="46358" y="207067"/>
                    </a:cubicBezTo>
                    <a:cubicBezTo>
                      <a:pt x="40795" y="193469"/>
                      <a:pt x="38323" y="178634"/>
                      <a:pt x="37705" y="163799"/>
                    </a:cubicBezTo>
                    <a:lnTo>
                      <a:pt x="37705" y="158854"/>
                    </a:lnTo>
                    <a:cubicBezTo>
                      <a:pt x="38941" y="91480"/>
                      <a:pt x="93953" y="37087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161327" y="36469"/>
                      <a:pt x="161327" y="36469"/>
                      <a:pt x="161327" y="36469"/>
                    </a:cubicBezTo>
                    <a:cubicBezTo>
                      <a:pt x="161327" y="36469"/>
                      <a:pt x="161327" y="36469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228701" y="37087"/>
                      <a:pt x="283713" y="90862"/>
                      <a:pt x="284949" y="158854"/>
                    </a:cubicBezTo>
                    <a:lnTo>
                      <a:pt x="284949" y="163799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04" name="Graphic 3" descr="Database">
              <a:extLst>
                <a:ext uri="{FF2B5EF4-FFF2-40B4-BE49-F238E27FC236}">
                  <a16:creationId xmlns:a16="http://schemas.microsoft.com/office/drawing/2014/main" id="{6957C0A8-26ED-4519-AAC3-CB4CF252972B}"/>
                </a:ext>
              </a:extLst>
            </p:cNvPr>
            <p:cNvGrpSpPr/>
            <p:nvPr/>
          </p:nvGrpSpPr>
          <p:grpSpPr>
            <a:xfrm>
              <a:off x="4334762" y="3665347"/>
              <a:ext cx="200025" cy="271463"/>
              <a:chOff x="7165203" y="4699963"/>
              <a:chExt cx="266700" cy="361950"/>
            </a:xfrm>
            <a:solidFill>
              <a:srgbClr val="000000">
                <a:alpha val="60000"/>
              </a:srgbClr>
            </a:solidFill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9C5C39CB-01BD-4981-938D-232708DE793A}"/>
                  </a:ext>
                </a:extLst>
              </p:cNvPr>
              <p:cNvSpPr/>
              <p:nvPr/>
            </p:nvSpPr>
            <p:spPr>
              <a:xfrm>
                <a:off x="7165203" y="4699963"/>
                <a:ext cx="266700" cy="76200"/>
              </a:xfrm>
              <a:custGeom>
                <a:avLst/>
                <a:gdLst>
                  <a:gd name="connsiteX0" fmla="*/ 266700 w 266700"/>
                  <a:gd name="connsiteY0" fmla="*/ 38100 h 76200"/>
                  <a:gd name="connsiteX1" fmla="*/ 133350 w 266700"/>
                  <a:gd name="connsiteY1" fmla="*/ 76200 h 76200"/>
                  <a:gd name="connsiteX2" fmla="*/ 0 w 266700"/>
                  <a:gd name="connsiteY2" fmla="*/ 38100 h 76200"/>
                  <a:gd name="connsiteX3" fmla="*/ 133350 w 266700"/>
                  <a:gd name="connsiteY3" fmla="*/ 0 h 76200"/>
                  <a:gd name="connsiteX4" fmla="*/ 266700 w 2667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76200">
                    <a:moveTo>
                      <a:pt x="266700" y="38100"/>
                    </a:moveTo>
                    <a:cubicBezTo>
                      <a:pt x="266700" y="59142"/>
                      <a:pt x="206997" y="76200"/>
                      <a:pt x="133350" y="76200"/>
                    </a:cubicBezTo>
                    <a:cubicBezTo>
                      <a:pt x="59703" y="76200"/>
                      <a:pt x="0" y="59142"/>
                      <a:pt x="0" y="38100"/>
                    </a:cubicBezTo>
                    <a:cubicBezTo>
                      <a:pt x="0" y="17058"/>
                      <a:pt x="59703" y="0"/>
                      <a:pt x="133350" y="0"/>
                    </a:cubicBezTo>
                    <a:cubicBezTo>
                      <a:pt x="206997" y="0"/>
                      <a:pt x="266700" y="17058"/>
                      <a:pt x="26670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9BF228ED-10DF-4B86-9FD7-C3E3BD3B7875}"/>
                  </a:ext>
                </a:extLst>
              </p:cNvPr>
              <p:cNvSpPr/>
              <p:nvPr/>
            </p:nvSpPr>
            <p:spPr>
              <a:xfrm>
                <a:off x="7165203" y="47571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6450EFA3-9BDF-4824-984C-F19FF764F502}"/>
                  </a:ext>
                </a:extLst>
              </p:cNvPr>
              <p:cNvSpPr/>
              <p:nvPr/>
            </p:nvSpPr>
            <p:spPr>
              <a:xfrm>
                <a:off x="7165203" y="485236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ECDA4142-42CF-4A7E-8424-09C8BB8602CF}"/>
                  </a:ext>
                </a:extLst>
              </p:cNvPr>
              <p:cNvSpPr/>
              <p:nvPr/>
            </p:nvSpPr>
            <p:spPr>
              <a:xfrm>
                <a:off x="7165203" y="49476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Funnel Diagram w/ 4 Layers – Slide Template</a:t>
            </a:r>
          </a:p>
        </p:txBody>
      </p:sp>
      <p:sp>
        <p:nvSpPr>
          <p:cNvPr id="51" name="Graphic 6" descr="Line arrow Clockwise curve">
            <a:extLst>
              <a:ext uri="{FF2B5EF4-FFF2-40B4-BE49-F238E27FC236}">
                <a16:creationId xmlns:a16="http://schemas.microsoft.com/office/drawing/2014/main" id="{93C123FB-17A7-4608-857B-6543984DB828}"/>
              </a:ext>
            </a:extLst>
          </p:cNvPr>
          <p:cNvSpPr/>
          <p:nvPr/>
        </p:nvSpPr>
        <p:spPr>
          <a:xfrm flipH="1" flipV="1">
            <a:off x="3125433" y="2143381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2" name="Graphic 6" descr="Line arrow Clockwise curve">
            <a:extLst>
              <a:ext uri="{FF2B5EF4-FFF2-40B4-BE49-F238E27FC236}">
                <a16:creationId xmlns:a16="http://schemas.microsoft.com/office/drawing/2014/main" id="{265D8F5D-017A-4A90-A2FE-4B1C3788018D}"/>
              </a:ext>
            </a:extLst>
          </p:cNvPr>
          <p:cNvSpPr/>
          <p:nvPr/>
        </p:nvSpPr>
        <p:spPr>
          <a:xfrm flipH="1" flipV="1">
            <a:off x="3556292" y="2124290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Graphic 6" descr="Line arrow Clockwise curve">
            <a:extLst>
              <a:ext uri="{FF2B5EF4-FFF2-40B4-BE49-F238E27FC236}">
                <a16:creationId xmlns:a16="http://schemas.microsoft.com/office/drawing/2014/main" id="{ABAFEA3F-5368-46E7-BCC5-356D31BEA56A}"/>
              </a:ext>
            </a:extLst>
          </p:cNvPr>
          <p:cNvSpPr/>
          <p:nvPr/>
        </p:nvSpPr>
        <p:spPr>
          <a:xfrm flipV="1">
            <a:off x="4728553" y="2137456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4" name="Graphic 6" descr="Line arrow Clockwise curve">
            <a:extLst>
              <a:ext uri="{FF2B5EF4-FFF2-40B4-BE49-F238E27FC236}">
                <a16:creationId xmlns:a16="http://schemas.microsoft.com/office/drawing/2014/main" id="{7DD0F226-AA98-4244-8018-A55BFBC729BE}"/>
              </a:ext>
            </a:extLst>
          </p:cNvPr>
          <p:cNvSpPr/>
          <p:nvPr/>
        </p:nvSpPr>
        <p:spPr>
          <a:xfrm flipV="1">
            <a:off x="5159413" y="2124290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5" name="Graphic 10" descr="Line arrow Straight">
            <a:extLst>
              <a:ext uri="{FF2B5EF4-FFF2-40B4-BE49-F238E27FC236}">
                <a16:creationId xmlns:a16="http://schemas.microsoft.com/office/drawing/2014/main" id="{DF9D5C40-ED26-4AD8-8323-2F1217FE8F45}"/>
              </a:ext>
            </a:extLst>
          </p:cNvPr>
          <p:cNvSpPr/>
          <p:nvPr/>
        </p:nvSpPr>
        <p:spPr>
          <a:xfrm rot="16200000">
            <a:off x="4026312" y="2219546"/>
            <a:ext cx="699274" cy="265222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05898D-2AAC-4261-8E85-AC9CEA6520DC}"/>
              </a:ext>
            </a:extLst>
          </p:cNvPr>
          <p:cNvGrpSpPr/>
          <p:nvPr/>
        </p:nvGrpSpPr>
        <p:grpSpPr>
          <a:xfrm>
            <a:off x="249702" y="3438113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C5CBD7-8C01-488B-86F1-65908E3B37B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693DEA-AB99-48C0-9179-32A14C62A63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CF4D1F5-304A-4962-877B-9956392517F6}"/>
              </a:ext>
            </a:extLst>
          </p:cNvPr>
          <p:cNvGrpSpPr/>
          <p:nvPr/>
        </p:nvGrpSpPr>
        <p:grpSpPr>
          <a:xfrm>
            <a:off x="249702" y="4716932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003577-A9B2-4A97-B11C-3BFE7405D45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CCB1D3C-E6CA-4580-82C7-B6C63FC11B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1" name="Graphic 10" descr="Line arrow Straight">
            <a:extLst>
              <a:ext uri="{FF2B5EF4-FFF2-40B4-BE49-F238E27FC236}">
                <a16:creationId xmlns:a16="http://schemas.microsoft.com/office/drawing/2014/main" id="{E7E64B09-A857-47B9-A871-325298EBF315}"/>
              </a:ext>
            </a:extLst>
          </p:cNvPr>
          <p:cNvSpPr/>
          <p:nvPr/>
        </p:nvSpPr>
        <p:spPr>
          <a:xfrm rot="16200000">
            <a:off x="2373463" y="510073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Graphic 10" descr="Line arrow Straight">
            <a:extLst>
              <a:ext uri="{FF2B5EF4-FFF2-40B4-BE49-F238E27FC236}">
                <a16:creationId xmlns:a16="http://schemas.microsoft.com/office/drawing/2014/main" id="{99A13D05-4913-4B8B-8778-80885594EE3B}"/>
              </a:ext>
            </a:extLst>
          </p:cNvPr>
          <p:cNvSpPr/>
          <p:nvPr/>
        </p:nvSpPr>
        <p:spPr>
          <a:xfrm rot="16200000">
            <a:off x="2377099" y="382720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5745A-D956-4F08-AA6F-048F1CF27873}"/>
              </a:ext>
            </a:extLst>
          </p:cNvPr>
          <p:cNvGrpSpPr/>
          <p:nvPr/>
        </p:nvGrpSpPr>
        <p:grpSpPr>
          <a:xfrm>
            <a:off x="2752183" y="1227419"/>
            <a:ext cx="3228603" cy="691465"/>
            <a:chOff x="2957699" y="1227419"/>
            <a:chExt cx="3228603" cy="6914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B65C0-F677-4372-A5A5-CD037A82A5BE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3E2BE4E-5BC2-4BB4-B6FF-5E34BC1A1EC9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7AC1746B-E60B-4B4A-8C75-BC992C78EC5A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FAEEEC3A-E003-40D3-B8B8-8ABCFA8BDF5B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9AC3C26-AB8E-4155-8206-F7F689588CA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2811F55D-4673-4336-B345-9E471B64C496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C3CD0202-5BEA-4FC6-ADE7-7E1A160F267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5513A8-5ABB-4FB3-88F6-6A740934E833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3DF9CB-C4A1-455C-B54D-7351F916DC2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8AA3F9-4E5E-4DE4-B601-0F2620280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10" descr="Line arrow Straight">
            <a:extLst>
              <a:ext uri="{FF2B5EF4-FFF2-40B4-BE49-F238E27FC236}">
                <a16:creationId xmlns:a16="http://schemas.microsoft.com/office/drawing/2014/main" id="{A5F306E4-0518-4433-AEDA-CDA6A847E087}"/>
              </a:ext>
            </a:extLst>
          </p:cNvPr>
          <p:cNvSpPr/>
          <p:nvPr/>
        </p:nvSpPr>
        <p:spPr>
          <a:xfrm rot="16200000">
            <a:off x="2372847" y="2123250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162060A-894D-4467-9984-E264854D352C}"/>
              </a:ext>
            </a:extLst>
          </p:cNvPr>
          <p:cNvGrpSpPr/>
          <p:nvPr/>
        </p:nvGrpSpPr>
        <p:grpSpPr>
          <a:xfrm>
            <a:off x="6581954" y="1765778"/>
            <a:ext cx="2202816" cy="1152282"/>
            <a:chOff x="8921977" y="1435947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DD685DF-4895-47D4-AFD7-AB719F3C2A2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84426A-D775-46F1-A20C-B7652471DF2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6B79890D-98F1-4127-836F-C965CD2D4BD0}"/>
              </a:ext>
            </a:extLst>
          </p:cNvPr>
          <p:cNvSpPr txBox="1"/>
          <p:nvPr/>
        </p:nvSpPr>
        <p:spPr>
          <a:xfrm>
            <a:off x="7160779" y="3172357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C80D5E43-5E75-491F-9924-BF76E365A74D}"/>
              </a:ext>
            </a:extLst>
          </p:cNvPr>
          <p:cNvCxnSpPr>
            <a:cxnSpLocks/>
          </p:cNvCxnSpPr>
          <p:nvPr/>
        </p:nvCxnSpPr>
        <p:spPr>
          <a:xfrm>
            <a:off x="6467475" y="3201892"/>
            <a:ext cx="2317296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D1F2C324-3721-44E9-9656-B2BC3AA00C36}"/>
              </a:ext>
            </a:extLst>
          </p:cNvPr>
          <p:cNvSpPr txBox="1"/>
          <p:nvPr/>
        </p:nvSpPr>
        <p:spPr>
          <a:xfrm>
            <a:off x="6565666" y="3156137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0FF1E98-6F8F-4BF1-95F2-75A7782D5A82}"/>
              </a:ext>
            </a:extLst>
          </p:cNvPr>
          <p:cNvSpPr txBox="1"/>
          <p:nvPr/>
        </p:nvSpPr>
        <p:spPr>
          <a:xfrm>
            <a:off x="7160779" y="3640123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D4C30EA7-06DA-4BFD-BEC1-CD21D1636673}"/>
              </a:ext>
            </a:extLst>
          </p:cNvPr>
          <p:cNvCxnSpPr>
            <a:cxnSpLocks/>
          </p:cNvCxnSpPr>
          <p:nvPr/>
        </p:nvCxnSpPr>
        <p:spPr>
          <a:xfrm>
            <a:off x="5765276" y="3671254"/>
            <a:ext cx="2991773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E5B8E1D9-77BF-4AD4-8977-540C129EC3A1}"/>
              </a:ext>
            </a:extLst>
          </p:cNvPr>
          <p:cNvCxnSpPr>
            <a:cxnSpLocks/>
          </p:cNvCxnSpPr>
          <p:nvPr/>
        </p:nvCxnSpPr>
        <p:spPr>
          <a:xfrm>
            <a:off x="4962525" y="4609976"/>
            <a:ext cx="37945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ABFC2B66-D660-4582-B87C-CEE3339EB273}"/>
              </a:ext>
            </a:extLst>
          </p:cNvPr>
          <p:cNvSpPr txBox="1"/>
          <p:nvPr/>
        </p:nvSpPr>
        <p:spPr>
          <a:xfrm>
            <a:off x="7160779" y="4575653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E5EB5E1-DC4A-43EA-B36A-C16CCE3626E8}"/>
              </a:ext>
            </a:extLst>
          </p:cNvPr>
          <p:cNvSpPr txBox="1"/>
          <p:nvPr/>
        </p:nvSpPr>
        <p:spPr>
          <a:xfrm>
            <a:off x="6565666" y="3623902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71EFD50-0DF0-4CF6-8638-8B7FE207DCD9}"/>
              </a:ext>
            </a:extLst>
          </p:cNvPr>
          <p:cNvSpPr txBox="1"/>
          <p:nvPr/>
        </p:nvSpPr>
        <p:spPr>
          <a:xfrm>
            <a:off x="6565666" y="4559433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ABD97577-E7C3-44EB-949A-6A3F606A3CD8}"/>
              </a:ext>
            </a:extLst>
          </p:cNvPr>
          <p:cNvCxnSpPr>
            <a:cxnSpLocks/>
          </p:cNvCxnSpPr>
          <p:nvPr/>
        </p:nvCxnSpPr>
        <p:spPr>
          <a:xfrm>
            <a:off x="5457920" y="4140615"/>
            <a:ext cx="3299129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FB3F2C28-E19A-4786-BB69-383737C6917E}"/>
              </a:ext>
            </a:extLst>
          </p:cNvPr>
          <p:cNvSpPr txBox="1"/>
          <p:nvPr/>
        </p:nvSpPr>
        <p:spPr>
          <a:xfrm>
            <a:off x="7160779" y="4107888"/>
            <a:ext cx="162399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DC8A557-A2A6-4608-9B37-932F4642A372}"/>
              </a:ext>
            </a:extLst>
          </p:cNvPr>
          <p:cNvSpPr txBox="1"/>
          <p:nvPr/>
        </p:nvSpPr>
        <p:spPr>
          <a:xfrm>
            <a:off x="6565666" y="4091668"/>
            <a:ext cx="59511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186628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10293</TotalTime>
  <Words>427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w/ 4 Layers – Slide Template</vt:lpstr>
      <vt:lpstr>Funnel Diagram w/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 with 4 Layers</dc:title>
  <dc:creator>PresentationGO.com</dc:creator>
  <dc:description>© Copyright PresentationGO.com</dc:description>
  <dcterms:created xsi:type="dcterms:W3CDTF">2014-11-26T05:14:11Z</dcterms:created>
  <dcterms:modified xsi:type="dcterms:W3CDTF">2019-09-26T03:50:02Z</dcterms:modified>
  <cp:category>Charts &amp; Diagrams</cp:category>
</cp:coreProperties>
</file>