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2981" autoAdjust="0"/>
  </p:normalViewPr>
  <p:slideViewPr>
    <p:cSldViewPr snapToGrid="0" showGuides="1">
      <p:cViewPr>
        <p:scale>
          <a:sx n="100" d="100"/>
          <a:sy n="100" d="100"/>
        </p:scale>
        <p:origin x="1722" y="12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10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09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C570F3D5-C27B-46D8-8A2C-DED811D12A8C}"/>
              </a:ext>
            </a:extLst>
          </p:cNvPr>
          <p:cNvGrpSpPr/>
          <p:nvPr/>
        </p:nvGrpSpPr>
        <p:grpSpPr>
          <a:xfrm>
            <a:off x="3914675" y="2702622"/>
            <a:ext cx="4562352" cy="3699590"/>
            <a:chOff x="3668190" y="2119474"/>
            <a:chExt cx="4562352" cy="3699590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1A6BE95-96B1-4B08-BFB7-3B3AE5B369D1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EFEE04E-955A-4E5E-83C7-83AB1EC4E6D7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CAAFA8F-41A9-452B-9BA4-A5D3BA105D5A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A7F294F8-0A98-4219-92A7-3B3588B21883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8F33871-BC11-4CEC-A0D3-117D91B23103}"/>
                </a:ext>
              </a:extLst>
            </p:cNvPr>
            <p:cNvSpPr/>
            <p:nvPr/>
          </p:nvSpPr>
          <p:spPr>
            <a:xfrm>
              <a:off x="3769567" y="2338874"/>
              <a:ext cx="3788228" cy="723737"/>
            </a:xfrm>
            <a:custGeom>
              <a:avLst/>
              <a:gdLst>
                <a:gd name="connsiteX0" fmla="*/ 0 w 3788228"/>
                <a:gd name="connsiteY0" fmla="*/ 0 h 723737"/>
                <a:gd name="connsiteX1" fmla="*/ 3788228 w 3788228"/>
                <a:gd name="connsiteY1" fmla="*/ 0 h 723737"/>
                <a:gd name="connsiteX2" fmla="*/ 3474525 w 3788228"/>
                <a:gd name="connsiteY2" fmla="*/ 378092 h 723737"/>
                <a:gd name="connsiteX3" fmla="*/ 3474524 w 3788228"/>
                <a:gd name="connsiteY3" fmla="*/ 378092 h 723737"/>
                <a:gd name="connsiteX4" fmla="*/ 3232008 w 3788228"/>
                <a:gd name="connsiteY4" fmla="*/ 670385 h 723737"/>
                <a:gd name="connsiteX5" fmla="*/ 3183555 w 3788228"/>
                <a:gd name="connsiteY5" fmla="*/ 675087 h 723737"/>
                <a:gd name="connsiteX6" fmla="*/ 1914240 w 3788228"/>
                <a:gd name="connsiteY6" fmla="*/ 723737 h 723737"/>
                <a:gd name="connsiteX7" fmla="*/ 644925 w 3788228"/>
                <a:gd name="connsiteY7" fmla="*/ 675087 h 723737"/>
                <a:gd name="connsiteX8" fmla="*/ 552695 w 3788228"/>
                <a:gd name="connsiteY8" fmla="*/ 666138 h 723737"/>
                <a:gd name="connsiteX9" fmla="*/ 317968 w 3788228"/>
                <a:gd name="connsiteY9" fmla="*/ 383231 h 723737"/>
                <a:gd name="connsiteX10" fmla="*/ 317967 w 3788228"/>
                <a:gd name="connsiteY10" fmla="*/ 383231 h 72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88228" h="723737">
                  <a:moveTo>
                    <a:pt x="0" y="0"/>
                  </a:moveTo>
                  <a:lnTo>
                    <a:pt x="3788228" y="0"/>
                  </a:lnTo>
                  <a:lnTo>
                    <a:pt x="3474525" y="378092"/>
                  </a:lnTo>
                  <a:lnTo>
                    <a:pt x="3474524" y="378092"/>
                  </a:lnTo>
                  <a:lnTo>
                    <a:pt x="3232008" y="670385"/>
                  </a:lnTo>
                  <a:lnTo>
                    <a:pt x="3183555" y="675087"/>
                  </a:lnTo>
                  <a:cubicBezTo>
                    <a:pt x="2838617" y="705480"/>
                    <a:pt x="2396399" y="723737"/>
                    <a:pt x="1914240" y="723737"/>
                  </a:cubicBezTo>
                  <a:cubicBezTo>
                    <a:pt x="1432082" y="723737"/>
                    <a:pt x="989863" y="705480"/>
                    <a:pt x="644925" y="675087"/>
                  </a:cubicBezTo>
                  <a:lnTo>
                    <a:pt x="552695" y="666138"/>
                  </a:lnTo>
                  <a:lnTo>
                    <a:pt x="317968" y="383231"/>
                  </a:lnTo>
                  <a:lnTo>
                    <a:pt x="317967" y="383231"/>
                  </a:lnTo>
                  <a:close/>
                </a:path>
              </a:pathLst>
            </a:custGeom>
            <a:solidFill>
              <a:schemeClr val="accent6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8306D68-E02C-455D-A90C-AC16DD4BD258}"/>
                </a:ext>
              </a:extLst>
            </p:cNvPr>
            <p:cNvSpPr/>
            <p:nvPr/>
          </p:nvSpPr>
          <p:spPr>
            <a:xfrm>
              <a:off x="4792086" y="3571268"/>
              <a:ext cx="1741397" cy="576219"/>
            </a:xfrm>
            <a:custGeom>
              <a:avLst/>
              <a:gdLst>
                <a:gd name="connsiteX0" fmla="*/ 0 w 1741397"/>
                <a:gd name="connsiteY0" fmla="*/ 0 h 576219"/>
                <a:gd name="connsiteX1" fmla="*/ 114988 w 1741397"/>
                <a:gd name="connsiteY1" fmla="*/ 5914 h 576219"/>
                <a:gd name="connsiteX2" fmla="*/ 891722 w 1741397"/>
                <a:gd name="connsiteY2" fmla="*/ 22656 h 576219"/>
                <a:gd name="connsiteX3" fmla="*/ 1668456 w 1741397"/>
                <a:gd name="connsiteY3" fmla="*/ 5914 h 576219"/>
                <a:gd name="connsiteX4" fmla="*/ 1741397 w 1741397"/>
                <a:gd name="connsiteY4" fmla="*/ 2162 h 576219"/>
                <a:gd name="connsiteX5" fmla="*/ 1658103 w 1741397"/>
                <a:gd name="connsiteY5" fmla="*/ 102553 h 576219"/>
                <a:gd name="connsiteX6" fmla="*/ 1271664 w 1741397"/>
                <a:gd name="connsiteY6" fmla="*/ 568311 h 576219"/>
                <a:gd name="connsiteX7" fmla="*/ 1271340 w 1741397"/>
                <a:gd name="connsiteY7" fmla="*/ 570450 h 576219"/>
                <a:gd name="connsiteX8" fmla="*/ 1250085 w 1741397"/>
                <a:gd name="connsiteY8" fmla="*/ 571173 h 576219"/>
                <a:gd name="connsiteX9" fmla="*/ 871595 w 1741397"/>
                <a:gd name="connsiteY9" fmla="*/ 576219 h 576219"/>
                <a:gd name="connsiteX10" fmla="*/ 493105 w 1741397"/>
                <a:gd name="connsiteY10" fmla="*/ 571173 h 576219"/>
                <a:gd name="connsiteX11" fmla="*/ 471834 w 1741397"/>
                <a:gd name="connsiteY11" fmla="*/ 570450 h 576219"/>
                <a:gd name="connsiteX12" fmla="*/ 471519 w 1741397"/>
                <a:gd name="connsiteY12" fmla="*/ 568301 h 576219"/>
                <a:gd name="connsiteX13" fmla="*/ 85088 w 1741397"/>
                <a:gd name="connsiteY13" fmla="*/ 102553 h 576219"/>
                <a:gd name="connsiteX14" fmla="*/ 0 w 1741397"/>
                <a:gd name="connsiteY14" fmla="*/ 0 h 57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41397" h="576219">
                  <a:moveTo>
                    <a:pt x="0" y="0"/>
                  </a:moveTo>
                  <a:lnTo>
                    <a:pt x="114988" y="5914"/>
                  </a:lnTo>
                  <a:cubicBezTo>
                    <a:pt x="353725" y="16695"/>
                    <a:pt x="616203" y="22656"/>
                    <a:pt x="891722" y="22656"/>
                  </a:cubicBezTo>
                  <a:cubicBezTo>
                    <a:pt x="1167241" y="22656"/>
                    <a:pt x="1429719" y="16695"/>
                    <a:pt x="1668456" y="5914"/>
                  </a:cubicBezTo>
                  <a:lnTo>
                    <a:pt x="1741397" y="2162"/>
                  </a:lnTo>
                  <a:lnTo>
                    <a:pt x="1658103" y="102553"/>
                  </a:lnTo>
                  <a:lnTo>
                    <a:pt x="1271664" y="568311"/>
                  </a:lnTo>
                  <a:lnTo>
                    <a:pt x="1271340" y="570450"/>
                  </a:lnTo>
                  <a:lnTo>
                    <a:pt x="1250085" y="571173"/>
                  </a:lnTo>
                  <a:cubicBezTo>
                    <a:pt x="1127829" y="574481"/>
                    <a:pt x="1001246" y="576219"/>
                    <a:pt x="871595" y="576219"/>
                  </a:cubicBezTo>
                  <a:cubicBezTo>
                    <a:pt x="741944" y="576219"/>
                    <a:pt x="615361" y="574481"/>
                    <a:pt x="493105" y="571173"/>
                  </a:cubicBezTo>
                  <a:lnTo>
                    <a:pt x="471834" y="570450"/>
                  </a:lnTo>
                  <a:lnTo>
                    <a:pt x="471519" y="568301"/>
                  </a:lnTo>
                  <a:lnTo>
                    <a:pt x="85088" y="102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1147DE0-E629-4CBC-95D3-42399B583BC1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F06AEF5A-BB38-4A78-8685-9C912D0A26B1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3E90FB79-C3BF-4A54-B3FB-DE34A0FE5B60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6423039-AABD-425B-A107-D85EB29D7CC7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70FDFE3-823E-4794-8F6B-6EC8E860E160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F97ACC3-2617-4473-B716-18049BCB6DFB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CFC0F4E-DE21-46D7-A0D3-9103D0B5B48A}"/>
                </a:ext>
              </a:extLst>
            </p:cNvPr>
            <p:cNvSpPr/>
            <p:nvPr/>
          </p:nvSpPr>
          <p:spPr>
            <a:xfrm>
              <a:off x="4322263" y="3005012"/>
              <a:ext cx="2679313" cy="588912"/>
            </a:xfrm>
            <a:custGeom>
              <a:avLst/>
              <a:gdLst>
                <a:gd name="connsiteX0" fmla="*/ 0 w 2679313"/>
                <a:gd name="connsiteY0" fmla="*/ 0 h 588912"/>
                <a:gd name="connsiteX1" fmla="*/ 92230 w 2679313"/>
                <a:gd name="connsiteY1" fmla="*/ 8949 h 588912"/>
                <a:gd name="connsiteX2" fmla="*/ 1361545 w 2679313"/>
                <a:gd name="connsiteY2" fmla="*/ 57599 h 588912"/>
                <a:gd name="connsiteX3" fmla="*/ 2630860 w 2679313"/>
                <a:gd name="connsiteY3" fmla="*/ 8949 h 588912"/>
                <a:gd name="connsiteX4" fmla="*/ 2679313 w 2679313"/>
                <a:gd name="connsiteY4" fmla="*/ 4247 h 588912"/>
                <a:gd name="connsiteX5" fmla="*/ 2515057 w 2679313"/>
                <a:gd name="connsiteY5" fmla="*/ 202218 h 588912"/>
                <a:gd name="connsiteX6" fmla="*/ 2211220 w 2679313"/>
                <a:gd name="connsiteY6" fmla="*/ 568418 h 588912"/>
                <a:gd name="connsiteX7" fmla="*/ 2138279 w 2679313"/>
                <a:gd name="connsiteY7" fmla="*/ 572170 h 588912"/>
                <a:gd name="connsiteX8" fmla="*/ 1361545 w 2679313"/>
                <a:gd name="connsiteY8" fmla="*/ 588912 h 588912"/>
                <a:gd name="connsiteX9" fmla="*/ 584811 w 2679313"/>
                <a:gd name="connsiteY9" fmla="*/ 572170 h 588912"/>
                <a:gd name="connsiteX10" fmla="*/ 469823 w 2679313"/>
                <a:gd name="connsiteY10" fmla="*/ 566256 h 588912"/>
                <a:gd name="connsiteX11" fmla="*/ 170282 w 2679313"/>
                <a:gd name="connsiteY11" fmla="*/ 205232 h 58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9313" h="588912">
                  <a:moveTo>
                    <a:pt x="0" y="0"/>
                  </a:moveTo>
                  <a:lnTo>
                    <a:pt x="92230" y="8949"/>
                  </a:lnTo>
                  <a:cubicBezTo>
                    <a:pt x="437168" y="39342"/>
                    <a:pt x="879387" y="57599"/>
                    <a:pt x="1361545" y="57599"/>
                  </a:cubicBezTo>
                  <a:cubicBezTo>
                    <a:pt x="1843704" y="57599"/>
                    <a:pt x="2285922" y="39342"/>
                    <a:pt x="2630860" y="8949"/>
                  </a:cubicBezTo>
                  <a:lnTo>
                    <a:pt x="2679313" y="4247"/>
                  </a:lnTo>
                  <a:lnTo>
                    <a:pt x="2515057" y="202218"/>
                  </a:lnTo>
                  <a:lnTo>
                    <a:pt x="2211220" y="568418"/>
                  </a:lnTo>
                  <a:lnTo>
                    <a:pt x="2138279" y="572170"/>
                  </a:lnTo>
                  <a:cubicBezTo>
                    <a:pt x="1899542" y="582951"/>
                    <a:pt x="1637064" y="588912"/>
                    <a:pt x="1361545" y="588912"/>
                  </a:cubicBezTo>
                  <a:cubicBezTo>
                    <a:pt x="1086026" y="588912"/>
                    <a:pt x="823548" y="582951"/>
                    <a:pt x="584811" y="572170"/>
                  </a:cubicBezTo>
                  <a:lnTo>
                    <a:pt x="469823" y="566256"/>
                  </a:lnTo>
                  <a:lnTo>
                    <a:pt x="170282" y="205232"/>
                  </a:lnTo>
                  <a:close/>
                </a:path>
              </a:pathLst>
            </a:custGeom>
            <a:solidFill>
              <a:schemeClr val="accent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4CF53C47-F1AD-41BE-A67B-74D19BD021DA}"/>
              </a:ext>
            </a:extLst>
          </p:cNvPr>
          <p:cNvSpPr txBox="1"/>
          <p:nvPr/>
        </p:nvSpPr>
        <p:spPr>
          <a:xfrm>
            <a:off x="9547704" y="3038620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/>
              <a:t>Lorem Ipsum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331009-93AB-4E92-8F0D-9C20948ADCC7}"/>
              </a:ext>
            </a:extLst>
          </p:cNvPr>
          <p:cNvCxnSpPr>
            <a:cxnSpLocks/>
          </p:cNvCxnSpPr>
          <p:nvPr/>
        </p:nvCxnSpPr>
        <p:spPr>
          <a:xfrm>
            <a:off x="8623300" y="3109835"/>
            <a:ext cx="3089728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F5FAD1CF-356F-44EC-8A1D-832C3F36694C}"/>
              </a:ext>
            </a:extLst>
          </p:cNvPr>
          <p:cNvSpPr txBox="1"/>
          <p:nvPr/>
        </p:nvSpPr>
        <p:spPr>
          <a:xfrm>
            <a:off x="8754221" y="3038620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w/ 4 Layers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2" name="Graphic 6" descr="Line arrow Clockwise curve">
            <a:extLst>
              <a:ext uri="{FF2B5EF4-FFF2-40B4-BE49-F238E27FC236}">
                <a16:creationId xmlns:a16="http://schemas.microsoft.com/office/drawing/2014/main" id="{72E4476A-AA0F-46D9-A2E6-BA5DE1248CA6}"/>
              </a:ext>
            </a:extLst>
          </p:cNvPr>
          <p:cNvSpPr/>
          <p:nvPr/>
        </p:nvSpPr>
        <p:spPr>
          <a:xfrm flipH="1" flipV="1">
            <a:off x="4438147" y="1822931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" descr="Line arrow Clockwise curve">
            <a:extLst>
              <a:ext uri="{FF2B5EF4-FFF2-40B4-BE49-F238E27FC236}">
                <a16:creationId xmlns:a16="http://schemas.microsoft.com/office/drawing/2014/main" id="{97873581-D886-4344-968C-7106012D6E70}"/>
              </a:ext>
            </a:extLst>
          </p:cNvPr>
          <p:cNvSpPr/>
          <p:nvPr/>
        </p:nvSpPr>
        <p:spPr>
          <a:xfrm flipH="1" flipV="1">
            <a:off x="4948777" y="1800308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Graphic 6" descr="Line arrow Clockwise curve">
            <a:extLst>
              <a:ext uri="{FF2B5EF4-FFF2-40B4-BE49-F238E27FC236}">
                <a16:creationId xmlns:a16="http://schemas.microsoft.com/office/drawing/2014/main" id="{BA2C7793-9736-487D-A9F8-56E43A274690}"/>
              </a:ext>
            </a:extLst>
          </p:cNvPr>
          <p:cNvSpPr/>
          <p:nvPr/>
        </p:nvSpPr>
        <p:spPr>
          <a:xfrm flipV="1">
            <a:off x="6338073" y="1815909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Graphic 6" descr="Line arrow Clockwise curve">
            <a:extLst>
              <a:ext uri="{FF2B5EF4-FFF2-40B4-BE49-F238E27FC236}">
                <a16:creationId xmlns:a16="http://schemas.microsoft.com/office/drawing/2014/main" id="{0A235041-AE3A-480C-92AB-54916699FD09}"/>
              </a:ext>
            </a:extLst>
          </p:cNvPr>
          <p:cNvSpPr/>
          <p:nvPr/>
        </p:nvSpPr>
        <p:spPr>
          <a:xfrm flipV="1">
            <a:off x="6848703" y="1800308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 descr="Line arrow Straight">
            <a:extLst>
              <a:ext uri="{FF2B5EF4-FFF2-40B4-BE49-F238E27FC236}">
                <a16:creationId xmlns:a16="http://schemas.microsoft.com/office/drawing/2014/main" id="{0EC559BE-EBBE-4A47-BAA0-8F1C9D46AE3A}"/>
              </a:ext>
            </a:extLst>
          </p:cNvPr>
          <p:cNvSpPr/>
          <p:nvPr/>
        </p:nvSpPr>
        <p:spPr>
          <a:xfrm rot="16200000">
            <a:off x="5505850" y="1913178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3163795" y="513329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3163796" y="343525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3163795" y="1687999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D7028C2-D023-4CE5-B4A6-ADD83A3E916D}"/>
              </a:ext>
            </a:extLst>
          </p:cNvPr>
          <p:cNvSpPr txBox="1"/>
          <p:nvPr/>
        </p:nvSpPr>
        <p:spPr>
          <a:xfrm>
            <a:off x="9547704" y="3576117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/>
              <a:t>Lorem Ipsum</a:t>
            </a:r>
          </a:p>
        </p:txBody>
      </p:sp>
      <p:grpSp>
        <p:nvGrpSpPr>
          <p:cNvPr id="15" name="Graphic 13" descr="Research">
            <a:extLst>
              <a:ext uri="{FF2B5EF4-FFF2-40B4-BE49-F238E27FC236}">
                <a16:creationId xmlns:a16="http://schemas.microsoft.com/office/drawing/2014/main" id="{28E12895-B5B5-4AC7-8A17-C6F66C2EC521}"/>
              </a:ext>
            </a:extLst>
          </p:cNvPr>
          <p:cNvGrpSpPr/>
          <p:nvPr/>
        </p:nvGrpSpPr>
        <p:grpSpPr>
          <a:xfrm>
            <a:off x="5688799" y="4248969"/>
            <a:ext cx="453855" cy="453855"/>
            <a:chOff x="5624411" y="3408909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228C983-884F-4B26-AADB-5AA982EDAD0D}"/>
                </a:ext>
              </a:extLst>
            </p:cNvPr>
            <p:cNvSpPr/>
            <p:nvPr/>
          </p:nvSpPr>
          <p:spPr>
            <a:xfrm>
              <a:off x="5672620" y="3460209"/>
              <a:ext cx="488307" cy="488307"/>
            </a:xfrm>
            <a:custGeom>
              <a:avLst/>
              <a:gdLst>
                <a:gd name="connsiteX0" fmla="*/ 399921 w 488307"/>
                <a:gd name="connsiteY0" fmla="*/ 338728 h 488307"/>
                <a:gd name="connsiteX1" fmla="*/ 361598 w 488307"/>
                <a:gd name="connsiteY1" fmla="*/ 326984 h 488307"/>
                <a:gd name="connsiteX2" fmla="*/ 333783 w 488307"/>
                <a:gd name="connsiteY2" fmla="*/ 299787 h 488307"/>
                <a:gd name="connsiteX3" fmla="*/ 372106 w 488307"/>
                <a:gd name="connsiteY3" fmla="*/ 187291 h 488307"/>
                <a:gd name="connsiteX4" fmla="*/ 186673 w 488307"/>
                <a:gd name="connsiteY4" fmla="*/ 3 h 488307"/>
                <a:gd name="connsiteX5" fmla="*/ 3 w 488307"/>
                <a:gd name="connsiteY5" fmla="*/ 185437 h 488307"/>
                <a:gd name="connsiteX6" fmla="*/ 185437 w 488307"/>
                <a:gd name="connsiteY6" fmla="*/ 372106 h 488307"/>
                <a:gd name="connsiteX7" fmla="*/ 299169 w 488307"/>
                <a:gd name="connsiteY7" fmla="*/ 333783 h 488307"/>
                <a:gd name="connsiteX8" fmla="*/ 326366 w 488307"/>
                <a:gd name="connsiteY8" fmla="*/ 360980 h 488307"/>
                <a:gd name="connsiteX9" fmla="*/ 338110 w 488307"/>
                <a:gd name="connsiteY9" fmla="*/ 399921 h 488307"/>
                <a:gd name="connsiteX10" fmla="*/ 415374 w 488307"/>
                <a:gd name="connsiteY10" fmla="*/ 477185 h 488307"/>
                <a:gd name="connsiteX11" fmla="*/ 476567 w 488307"/>
                <a:gd name="connsiteY11" fmla="*/ 477185 h 488307"/>
                <a:gd name="connsiteX12" fmla="*/ 476567 w 488307"/>
                <a:gd name="connsiteY12" fmla="*/ 415992 h 488307"/>
                <a:gd name="connsiteX13" fmla="*/ 399921 w 488307"/>
                <a:gd name="connsiteY13" fmla="*/ 338728 h 488307"/>
                <a:gd name="connsiteX14" fmla="*/ 186673 w 488307"/>
                <a:gd name="connsiteY14" fmla="*/ 335019 h 488307"/>
                <a:gd name="connsiteX15" fmla="*/ 38326 w 488307"/>
                <a:gd name="connsiteY15" fmla="*/ 186673 h 488307"/>
                <a:gd name="connsiteX16" fmla="*/ 186673 w 488307"/>
                <a:gd name="connsiteY16" fmla="*/ 38326 h 488307"/>
                <a:gd name="connsiteX17" fmla="*/ 335019 w 488307"/>
                <a:gd name="connsiteY17" fmla="*/ 186673 h 488307"/>
                <a:gd name="connsiteX18" fmla="*/ 186673 w 488307"/>
                <a:gd name="connsiteY18" fmla="*/ 335019 h 48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8307" h="488307">
                  <a:moveTo>
                    <a:pt x="399921" y="338728"/>
                  </a:moveTo>
                  <a:cubicBezTo>
                    <a:pt x="390031" y="328838"/>
                    <a:pt x="375196" y="323893"/>
                    <a:pt x="361598" y="326984"/>
                  </a:cubicBezTo>
                  <a:lnTo>
                    <a:pt x="333783" y="299787"/>
                  </a:lnTo>
                  <a:cubicBezTo>
                    <a:pt x="358507" y="267645"/>
                    <a:pt x="372106" y="228086"/>
                    <a:pt x="372106" y="187291"/>
                  </a:cubicBezTo>
                  <a:cubicBezTo>
                    <a:pt x="372724" y="84066"/>
                    <a:pt x="289279" y="622"/>
                    <a:pt x="186673" y="3"/>
                  </a:cubicBezTo>
                  <a:cubicBezTo>
                    <a:pt x="84066" y="-615"/>
                    <a:pt x="622" y="82830"/>
                    <a:pt x="3" y="185437"/>
                  </a:cubicBezTo>
                  <a:cubicBezTo>
                    <a:pt x="-615" y="288043"/>
                    <a:pt x="82830" y="371488"/>
                    <a:pt x="185437" y="372106"/>
                  </a:cubicBezTo>
                  <a:cubicBezTo>
                    <a:pt x="226232" y="372106"/>
                    <a:pt x="266409" y="358507"/>
                    <a:pt x="299169" y="333783"/>
                  </a:cubicBezTo>
                  <a:lnTo>
                    <a:pt x="326366" y="360980"/>
                  </a:lnTo>
                  <a:cubicBezTo>
                    <a:pt x="323893" y="375196"/>
                    <a:pt x="328220" y="389413"/>
                    <a:pt x="338110" y="399921"/>
                  </a:cubicBezTo>
                  <a:lnTo>
                    <a:pt x="415374" y="477185"/>
                  </a:lnTo>
                  <a:cubicBezTo>
                    <a:pt x="432063" y="493874"/>
                    <a:pt x="459878" y="493874"/>
                    <a:pt x="476567" y="477185"/>
                  </a:cubicBezTo>
                  <a:cubicBezTo>
                    <a:pt x="493256" y="460496"/>
                    <a:pt x="493256" y="432681"/>
                    <a:pt x="476567" y="415992"/>
                  </a:cubicBezTo>
                  <a:lnTo>
                    <a:pt x="399921" y="338728"/>
                  </a:lnTo>
                  <a:close/>
                  <a:moveTo>
                    <a:pt x="186673" y="335019"/>
                  </a:moveTo>
                  <a:cubicBezTo>
                    <a:pt x="104464" y="335019"/>
                    <a:pt x="38326" y="268881"/>
                    <a:pt x="38326" y="186673"/>
                  </a:cubicBezTo>
                  <a:cubicBezTo>
                    <a:pt x="38326" y="104464"/>
                    <a:pt x="104464" y="38326"/>
                    <a:pt x="186673" y="38326"/>
                  </a:cubicBezTo>
                  <a:cubicBezTo>
                    <a:pt x="268881" y="38326"/>
                    <a:pt x="335019" y="104464"/>
                    <a:pt x="335019" y="186673"/>
                  </a:cubicBezTo>
                  <a:cubicBezTo>
                    <a:pt x="335019" y="268263"/>
                    <a:pt x="268263" y="335019"/>
                    <a:pt x="186673" y="335019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3C35CF-F4A7-4157-9B9C-053621B8BB5D}"/>
                </a:ext>
              </a:extLst>
            </p:cNvPr>
            <p:cNvSpPr/>
            <p:nvPr/>
          </p:nvSpPr>
          <p:spPr>
            <a:xfrm>
              <a:off x="5726399" y="3552074"/>
              <a:ext cx="265787" cy="191614"/>
            </a:xfrm>
            <a:custGeom>
              <a:avLst/>
              <a:gdLst>
                <a:gd name="connsiteX0" fmla="*/ 265787 w 265787"/>
                <a:gd name="connsiteY0" fmla="*/ 85536 h 191614"/>
                <a:gd name="connsiteX1" fmla="*/ 230555 w 265787"/>
                <a:gd name="connsiteY1" fmla="*/ 85536 h 191614"/>
                <a:gd name="connsiteX2" fmla="*/ 222520 w 265787"/>
                <a:gd name="connsiteY2" fmla="*/ 90481 h 191614"/>
                <a:gd name="connsiteX3" fmla="*/ 199032 w 265787"/>
                <a:gd name="connsiteY3" fmla="*/ 115824 h 191614"/>
                <a:gd name="connsiteX4" fmla="*/ 179252 w 265787"/>
                <a:gd name="connsiteY4" fmla="*/ 47213 h 191614"/>
                <a:gd name="connsiteX5" fmla="*/ 165654 w 265787"/>
                <a:gd name="connsiteY5" fmla="*/ 39796 h 191614"/>
                <a:gd name="connsiteX6" fmla="*/ 158236 w 265787"/>
                <a:gd name="connsiteY6" fmla="*/ 46595 h 191614"/>
                <a:gd name="connsiteX7" fmla="*/ 121150 w 265787"/>
                <a:gd name="connsiteY7" fmla="*/ 144875 h 191614"/>
                <a:gd name="connsiteX8" fmla="*/ 95807 w 265787"/>
                <a:gd name="connsiteY8" fmla="*/ 8890 h 191614"/>
                <a:gd name="connsiteX9" fmla="*/ 83445 w 265787"/>
                <a:gd name="connsiteY9" fmla="*/ 237 h 191614"/>
                <a:gd name="connsiteX10" fmla="*/ 74791 w 265787"/>
                <a:gd name="connsiteY10" fmla="*/ 7654 h 191614"/>
                <a:gd name="connsiteX11" fmla="*/ 48213 w 265787"/>
                <a:gd name="connsiteY11" fmla="*/ 85536 h 191614"/>
                <a:gd name="connsiteX12" fmla="*/ 0 w 265787"/>
                <a:gd name="connsiteY12" fmla="*/ 85536 h 191614"/>
                <a:gd name="connsiteX13" fmla="*/ 0 w 265787"/>
                <a:gd name="connsiteY13" fmla="*/ 110261 h 191614"/>
                <a:gd name="connsiteX14" fmla="*/ 56248 w 265787"/>
                <a:gd name="connsiteY14" fmla="*/ 110261 h 191614"/>
                <a:gd name="connsiteX15" fmla="*/ 66756 w 265787"/>
                <a:gd name="connsiteY15" fmla="*/ 100989 h 191614"/>
                <a:gd name="connsiteX16" fmla="*/ 82209 w 265787"/>
                <a:gd name="connsiteY16" fmla="*/ 54012 h 191614"/>
                <a:gd name="connsiteX17" fmla="*/ 106933 w 265787"/>
                <a:gd name="connsiteY17" fmla="*/ 186906 h 191614"/>
                <a:gd name="connsiteX18" fmla="*/ 116823 w 265787"/>
                <a:gd name="connsiteY18" fmla="*/ 195560 h 191614"/>
                <a:gd name="connsiteX19" fmla="*/ 118059 w 265787"/>
                <a:gd name="connsiteY19" fmla="*/ 195560 h 191614"/>
                <a:gd name="connsiteX20" fmla="*/ 128567 w 265787"/>
                <a:gd name="connsiteY20" fmla="*/ 188761 h 191614"/>
                <a:gd name="connsiteX21" fmla="*/ 168126 w 265787"/>
                <a:gd name="connsiteY21" fmla="*/ 84918 h 191614"/>
                <a:gd name="connsiteX22" fmla="*/ 184197 w 265787"/>
                <a:gd name="connsiteY22" fmla="*/ 140548 h 191614"/>
                <a:gd name="connsiteX23" fmla="*/ 197795 w 265787"/>
                <a:gd name="connsiteY23" fmla="*/ 147965 h 191614"/>
                <a:gd name="connsiteX24" fmla="*/ 202740 w 265787"/>
                <a:gd name="connsiteY24" fmla="*/ 144875 h 191614"/>
                <a:gd name="connsiteX25" fmla="*/ 236118 w 265787"/>
                <a:gd name="connsiteY25" fmla="*/ 110261 h 191614"/>
                <a:gd name="connsiteX26" fmla="*/ 266406 w 265787"/>
                <a:gd name="connsiteY26" fmla="*/ 110261 h 191614"/>
                <a:gd name="connsiteX27" fmla="*/ 266406 w 265787"/>
                <a:gd name="connsiteY27" fmla="*/ 85536 h 19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5787" h="191614">
                  <a:moveTo>
                    <a:pt x="265787" y="85536"/>
                  </a:moveTo>
                  <a:lnTo>
                    <a:pt x="230555" y="85536"/>
                  </a:lnTo>
                  <a:cubicBezTo>
                    <a:pt x="227465" y="86154"/>
                    <a:pt x="224374" y="88009"/>
                    <a:pt x="222520" y="90481"/>
                  </a:cubicBezTo>
                  <a:lnTo>
                    <a:pt x="199032" y="115824"/>
                  </a:lnTo>
                  <a:lnTo>
                    <a:pt x="179252" y="47213"/>
                  </a:lnTo>
                  <a:cubicBezTo>
                    <a:pt x="177398" y="41650"/>
                    <a:pt x="171217" y="37942"/>
                    <a:pt x="165654" y="39796"/>
                  </a:cubicBezTo>
                  <a:cubicBezTo>
                    <a:pt x="162563" y="41032"/>
                    <a:pt x="159472" y="42886"/>
                    <a:pt x="158236" y="46595"/>
                  </a:cubicBezTo>
                  <a:lnTo>
                    <a:pt x="121150" y="144875"/>
                  </a:lnTo>
                  <a:lnTo>
                    <a:pt x="95807" y="8890"/>
                  </a:lnTo>
                  <a:cubicBezTo>
                    <a:pt x="94571" y="2709"/>
                    <a:pt x="89008" y="-999"/>
                    <a:pt x="83445" y="237"/>
                  </a:cubicBezTo>
                  <a:cubicBezTo>
                    <a:pt x="79736" y="855"/>
                    <a:pt x="76646" y="3946"/>
                    <a:pt x="74791" y="7654"/>
                  </a:cubicBezTo>
                  <a:lnTo>
                    <a:pt x="48213" y="85536"/>
                  </a:lnTo>
                  <a:lnTo>
                    <a:pt x="0" y="85536"/>
                  </a:lnTo>
                  <a:lnTo>
                    <a:pt x="0" y="110261"/>
                  </a:lnTo>
                  <a:lnTo>
                    <a:pt x="56248" y="110261"/>
                  </a:lnTo>
                  <a:cubicBezTo>
                    <a:pt x="61193" y="109642"/>
                    <a:pt x="65520" y="105934"/>
                    <a:pt x="66756" y="100989"/>
                  </a:cubicBezTo>
                  <a:lnTo>
                    <a:pt x="82209" y="54012"/>
                  </a:lnTo>
                  <a:lnTo>
                    <a:pt x="106933" y="186906"/>
                  </a:lnTo>
                  <a:cubicBezTo>
                    <a:pt x="107551" y="191851"/>
                    <a:pt x="111878" y="195560"/>
                    <a:pt x="116823" y="195560"/>
                  </a:cubicBezTo>
                  <a:lnTo>
                    <a:pt x="118059" y="195560"/>
                  </a:lnTo>
                  <a:cubicBezTo>
                    <a:pt x="122386" y="195560"/>
                    <a:pt x="126713" y="193087"/>
                    <a:pt x="128567" y="188761"/>
                  </a:cubicBezTo>
                  <a:lnTo>
                    <a:pt x="168126" y="84918"/>
                  </a:lnTo>
                  <a:lnTo>
                    <a:pt x="184197" y="140548"/>
                  </a:lnTo>
                  <a:cubicBezTo>
                    <a:pt x="186051" y="146111"/>
                    <a:pt x="191614" y="149820"/>
                    <a:pt x="197795" y="147965"/>
                  </a:cubicBezTo>
                  <a:cubicBezTo>
                    <a:pt x="199650" y="147347"/>
                    <a:pt x="201504" y="146111"/>
                    <a:pt x="202740" y="144875"/>
                  </a:cubicBezTo>
                  <a:lnTo>
                    <a:pt x="236118" y="110261"/>
                  </a:lnTo>
                  <a:lnTo>
                    <a:pt x="266406" y="110261"/>
                  </a:lnTo>
                  <a:lnTo>
                    <a:pt x="266406" y="8553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10" descr="Lightbulb">
            <a:extLst>
              <a:ext uri="{FF2B5EF4-FFF2-40B4-BE49-F238E27FC236}">
                <a16:creationId xmlns:a16="http://schemas.microsoft.com/office/drawing/2014/main" id="{494F33C8-B162-40E2-996C-AC3B391AB72B}"/>
              </a:ext>
            </a:extLst>
          </p:cNvPr>
          <p:cNvGrpSpPr/>
          <p:nvPr/>
        </p:nvGrpSpPr>
        <p:grpSpPr>
          <a:xfrm>
            <a:off x="5688800" y="3163256"/>
            <a:ext cx="453855" cy="453855"/>
            <a:chOff x="5623494" y="2676983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1CA61CF-4BFB-4CC1-8C29-0548D2F154DE}"/>
                </a:ext>
              </a:extLst>
            </p:cNvPr>
            <p:cNvSpPr/>
            <p:nvPr/>
          </p:nvSpPr>
          <p:spPr>
            <a:xfrm>
              <a:off x="5839833" y="3072574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93A750-FA14-44C7-A852-3CAEA82F793B}"/>
                </a:ext>
              </a:extLst>
            </p:cNvPr>
            <p:cNvSpPr/>
            <p:nvPr/>
          </p:nvSpPr>
          <p:spPr>
            <a:xfrm>
              <a:off x="5839833" y="3134385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D7C43F-280E-4F33-A837-A4BA560E2CFE}"/>
                </a:ext>
              </a:extLst>
            </p:cNvPr>
            <p:cNvSpPr/>
            <p:nvPr/>
          </p:nvSpPr>
          <p:spPr>
            <a:xfrm>
              <a:off x="5880010" y="3196196"/>
              <a:ext cx="80354" cy="37087"/>
            </a:xfrm>
            <a:custGeom>
              <a:avLst/>
              <a:gdLst>
                <a:gd name="connsiteX0" fmla="*/ 0 w 80354"/>
                <a:gd name="connsiteY0" fmla="*/ 0 h 37086"/>
                <a:gd name="connsiteX1" fmla="*/ 40177 w 80354"/>
                <a:gd name="connsiteY1" fmla="*/ 37087 h 37086"/>
                <a:gd name="connsiteX2" fmla="*/ 80354 w 80354"/>
                <a:gd name="connsiteY2" fmla="*/ 0 h 37086"/>
                <a:gd name="connsiteX3" fmla="*/ 0 w 80354"/>
                <a:gd name="connsiteY3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54" h="37086">
                  <a:moveTo>
                    <a:pt x="0" y="0"/>
                  </a:moveTo>
                  <a:cubicBezTo>
                    <a:pt x="1854" y="21016"/>
                    <a:pt x="19161" y="37087"/>
                    <a:pt x="40177" y="37087"/>
                  </a:cubicBezTo>
                  <a:cubicBezTo>
                    <a:pt x="61193" y="37087"/>
                    <a:pt x="78500" y="21016"/>
                    <a:pt x="8035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4D5713-B09C-4E60-A0DC-DD915053A51D}"/>
                </a:ext>
              </a:extLst>
            </p:cNvPr>
            <p:cNvSpPr/>
            <p:nvPr/>
          </p:nvSpPr>
          <p:spPr>
            <a:xfrm>
              <a:off x="5759478" y="2714070"/>
              <a:ext cx="321417" cy="333780"/>
            </a:xfrm>
            <a:custGeom>
              <a:avLst/>
              <a:gdLst>
                <a:gd name="connsiteX0" fmla="*/ 160709 w 321417"/>
                <a:gd name="connsiteY0" fmla="*/ 0 h 333779"/>
                <a:gd name="connsiteX1" fmla="*/ 160709 w 321417"/>
                <a:gd name="connsiteY1" fmla="*/ 0 h 333779"/>
                <a:gd name="connsiteX2" fmla="*/ 160709 w 321417"/>
                <a:gd name="connsiteY2" fmla="*/ 0 h 333779"/>
                <a:gd name="connsiteX3" fmla="*/ 0 w 321417"/>
                <a:gd name="connsiteY3" fmla="*/ 158854 h 333779"/>
                <a:gd name="connsiteX4" fmla="*/ 0 w 321417"/>
                <a:gd name="connsiteY4" fmla="*/ 164417 h 333779"/>
                <a:gd name="connsiteX5" fmla="*/ 11126 w 321417"/>
                <a:gd name="connsiteY5" fmla="*/ 220047 h 333779"/>
                <a:gd name="connsiteX6" fmla="*/ 38941 w 321417"/>
                <a:gd name="connsiteY6" fmla="*/ 265787 h 333779"/>
                <a:gd name="connsiteX7" fmla="*/ 76646 w 321417"/>
                <a:gd name="connsiteY7" fmla="*/ 326980 h 333779"/>
                <a:gd name="connsiteX8" fmla="*/ 87772 w 321417"/>
                <a:gd name="connsiteY8" fmla="*/ 333780 h 333779"/>
                <a:gd name="connsiteX9" fmla="*/ 233646 w 321417"/>
                <a:gd name="connsiteY9" fmla="*/ 333780 h 333779"/>
                <a:gd name="connsiteX10" fmla="*/ 244772 w 321417"/>
                <a:gd name="connsiteY10" fmla="*/ 326980 h 333779"/>
                <a:gd name="connsiteX11" fmla="*/ 282476 w 321417"/>
                <a:gd name="connsiteY11" fmla="*/ 265787 h 333779"/>
                <a:gd name="connsiteX12" fmla="*/ 310291 w 321417"/>
                <a:gd name="connsiteY12" fmla="*/ 220047 h 333779"/>
                <a:gd name="connsiteX13" fmla="*/ 321417 w 321417"/>
                <a:gd name="connsiteY13" fmla="*/ 164417 h 333779"/>
                <a:gd name="connsiteX14" fmla="*/ 321417 w 321417"/>
                <a:gd name="connsiteY14" fmla="*/ 158854 h 333779"/>
                <a:gd name="connsiteX15" fmla="*/ 160709 w 321417"/>
                <a:gd name="connsiteY15" fmla="*/ 0 h 333779"/>
                <a:gd name="connsiteX16" fmla="*/ 284331 w 321417"/>
                <a:gd name="connsiteY16" fmla="*/ 163799 h 333779"/>
                <a:gd name="connsiteX17" fmla="*/ 275677 w 321417"/>
                <a:gd name="connsiteY17" fmla="*/ 207067 h 333779"/>
                <a:gd name="connsiteX18" fmla="*/ 254662 w 321417"/>
                <a:gd name="connsiteY18" fmla="*/ 241063 h 333779"/>
                <a:gd name="connsiteX19" fmla="*/ 218811 w 321417"/>
                <a:gd name="connsiteY19" fmla="*/ 296693 h 333779"/>
                <a:gd name="connsiteX20" fmla="*/ 160709 w 321417"/>
                <a:gd name="connsiteY20" fmla="*/ 296693 h 333779"/>
                <a:gd name="connsiteX21" fmla="*/ 103224 w 321417"/>
                <a:gd name="connsiteY21" fmla="*/ 296693 h 333779"/>
                <a:gd name="connsiteX22" fmla="*/ 67374 w 321417"/>
                <a:gd name="connsiteY22" fmla="*/ 241063 h 333779"/>
                <a:gd name="connsiteX23" fmla="*/ 46358 w 321417"/>
                <a:gd name="connsiteY23" fmla="*/ 207067 h 333779"/>
                <a:gd name="connsiteX24" fmla="*/ 37705 w 321417"/>
                <a:gd name="connsiteY24" fmla="*/ 163799 h 333779"/>
                <a:gd name="connsiteX25" fmla="*/ 37705 w 321417"/>
                <a:gd name="connsiteY25" fmla="*/ 158854 h 333779"/>
                <a:gd name="connsiteX26" fmla="*/ 161327 w 321417"/>
                <a:gd name="connsiteY26" fmla="*/ 36469 h 333779"/>
                <a:gd name="connsiteX27" fmla="*/ 161327 w 321417"/>
                <a:gd name="connsiteY27" fmla="*/ 36469 h 333779"/>
                <a:gd name="connsiteX28" fmla="*/ 161327 w 321417"/>
                <a:gd name="connsiteY28" fmla="*/ 36469 h 333779"/>
                <a:gd name="connsiteX29" fmla="*/ 161327 w 321417"/>
                <a:gd name="connsiteY29" fmla="*/ 36469 h 333779"/>
                <a:gd name="connsiteX30" fmla="*/ 161327 w 321417"/>
                <a:gd name="connsiteY30" fmla="*/ 36469 h 333779"/>
                <a:gd name="connsiteX31" fmla="*/ 161327 w 321417"/>
                <a:gd name="connsiteY31" fmla="*/ 36469 h 333779"/>
                <a:gd name="connsiteX32" fmla="*/ 161327 w 321417"/>
                <a:gd name="connsiteY32" fmla="*/ 36469 h 333779"/>
                <a:gd name="connsiteX33" fmla="*/ 284949 w 321417"/>
                <a:gd name="connsiteY33" fmla="*/ 158854 h 333779"/>
                <a:gd name="connsiteX34" fmla="*/ 284949 w 321417"/>
                <a:gd name="connsiteY34" fmla="*/ 163799 h 33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417" h="333779">
                  <a:moveTo>
                    <a:pt x="160709" y="0"/>
                  </a:moveTo>
                  <a:cubicBezTo>
                    <a:pt x="160709" y="0"/>
                    <a:pt x="160709" y="0"/>
                    <a:pt x="160709" y="0"/>
                  </a:cubicBezTo>
                  <a:cubicBezTo>
                    <a:pt x="160709" y="0"/>
                    <a:pt x="160709" y="0"/>
                    <a:pt x="160709" y="0"/>
                  </a:cubicBezTo>
                  <a:cubicBezTo>
                    <a:pt x="72937" y="618"/>
                    <a:pt x="1854" y="71083"/>
                    <a:pt x="0" y="158854"/>
                  </a:cubicBezTo>
                  <a:lnTo>
                    <a:pt x="0" y="164417"/>
                  </a:lnTo>
                  <a:cubicBezTo>
                    <a:pt x="618" y="183579"/>
                    <a:pt x="4327" y="202122"/>
                    <a:pt x="11126" y="220047"/>
                  </a:cubicBezTo>
                  <a:cubicBezTo>
                    <a:pt x="17925" y="236736"/>
                    <a:pt x="27197" y="252189"/>
                    <a:pt x="38941" y="265787"/>
                  </a:cubicBezTo>
                  <a:cubicBezTo>
                    <a:pt x="53776" y="281858"/>
                    <a:pt x="69846" y="313382"/>
                    <a:pt x="76646" y="326980"/>
                  </a:cubicBezTo>
                  <a:cubicBezTo>
                    <a:pt x="78500" y="331307"/>
                    <a:pt x="82827" y="333780"/>
                    <a:pt x="87772" y="333780"/>
                  </a:cubicBezTo>
                  <a:lnTo>
                    <a:pt x="233646" y="333780"/>
                  </a:lnTo>
                  <a:cubicBezTo>
                    <a:pt x="238591" y="333780"/>
                    <a:pt x="242917" y="331307"/>
                    <a:pt x="244772" y="326980"/>
                  </a:cubicBezTo>
                  <a:cubicBezTo>
                    <a:pt x="251571" y="313382"/>
                    <a:pt x="267642" y="281858"/>
                    <a:pt x="282476" y="265787"/>
                  </a:cubicBezTo>
                  <a:cubicBezTo>
                    <a:pt x="294221" y="252189"/>
                    <a:pt x="304110" y="236736"/>
                    <a:pt x="310291" y="220047"/>
                  </a:cubicBezTo>
                  <a:cubicBezTo>
                    <a:pt x="317091" y="202122"/>
                    <a:pt x="320799" y="183579"/>
                    <a:pt x="321417" y="164417"/>
                  </a:cubicBezTo>
                  <a:lnTo>
                    <a:pt x="321417" y="158854"/>
                  </a:lnTo>
                  <a:cubicBezTo>
                    <a:pt x="319563" y="71083"/>
                    <a:pt x="248480" y="618"/>
                    <a:pt x="160709" y="0"/>
                  </a:cubicBezTo>
                  <a:close/>
                  <a:moveTo>
                    <a:pt x="284331" y="163799"/>
                  </a:moveTo>
                  <a:cubicBezTo>
                    <a:pt x="283713" y="178634"/>
                    <a:pt x="280622" y="193469"/>
                    <a:pt x="275677" y="207067"/>
                  </a:cubicBezTo>
                  <a:cubicBezTo>
                    <a:pt x="270732" y="219429"/>
                    <a:pt x="263933" y="231173"/>
                    <a:pt x="254662" y="241063"/>
                  </a:cubicBezTo>
                  <a:cubicBezTo>
                    <a:pt x="240445" y="258370"/>
                    <a:pt x="228083" y="276913"/>
                    <a:pt x="218811" y="296693"/>
                  </a:cubicBezTo>
                  <a:lnTo>
                    <a:pt x="160709" y="296693"/>
                  </a:lnTo>
                  <a:lnTo>
                    <a:pt x="103224" y="296693"/>
                  </a:lnTo>
                  <a:cubicBezTo>
                    <a:pt x="93335" y="276913"/>
                    <a:pt x="80972" y="258370"/>
                    <a:pt x="67374" y="241063"/>
                  </a:cubicBezTo>
                  <a:cubicBezTo>
                    <a:pt x="58720" y="231173"/>
                    <a:pt x="51303" y="219429"/>
                    <a:pt x="46358" y="207067"/>
                  </a:cubicBezTo>
                  <a:cubicBezTo>
                    <a:pt x="40795" y="193469"/>
                    <a:pt x="38323" y="178634"/>
                    <a:pt x="37705" y="163799"/>
                  </a:cubicBezTo>
                  <a:lnTo>
                    <a:pt x="37705" y="158854"/>
                  </a:lnTo>
                  <a:cubicBezTo>
                    <a:pt x="38941" y="91480"/>
                    <a:pt x="93953" y="37087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161327" y="36469"/>
                    <a:pt x="161327" y="36469"/>
                    <a:pt x="161327" y="36469"/>
                  </a:cubicBezTo>
                  <a:cubicBezTo>
                    <a:pt x="161327" y="36469"/>
                    <a:pt x="161327" y="36469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228701" y="37087"/>
                    <a:pt x="283713" y="90862"/>
                    <a:pt x="284949" y="158854"/>
                  </a:cubicBezTo>
                  <a:lnTo>
                    <a:pt x="284949" y="16379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BB556DF-2621-4CB5-A310-EDF130087BE4}"/>
              </a:ext>
            </a:extLst>
          </p:cNvPr>
          <p:cNvGrpSpPr/>
          <p:nvPr/>
        </p:nvGrpSpPr>
        <p:grpSpPr>
          <a:xfrm>
            <a:off x="4302471" y="932792"/>
            <a:ext cx="3228603" cy="691465"/>
            <a:chOff x="2957699" y="1227419"/>
            <a:chExt cx="3228603" cy="691465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B7BF72F2-B877-4F42-B6BA-6CB087081D48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499E4A58-1856-4473-8EC3-27F3525D6CF0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A2E3DEF9-5AB7-4DB6-B248-8BE89B1EC5E0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E8C2073D-5452-4AA6-9276-9FA1C7E097D6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9217BBB-1019-4F49-8EDD-820AA87FCA6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0B8027FB-4604-46E5-BC0E-1069E24A82D1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ED58A9A6-77A6-41C6-A615-8D0B96255EC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8AAA2B-3706-4FDB-B377-6B4FD25500E6}"/>
              </a:ext>
            </a:extLst>
          </p:cNvPr>
          <p:cNvCxnSpPr>
            <a:cxnSpLocks/>
          </p:cNvCxnSpPr>
          <p:nvPr/>
        </p:nvCxnSpPr>
        <p:spPr>
          <a:xfrm>
            <a:off x="7687035" y="3649165"/>
            <a:ext cx="3989030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54028EB-063B-41FB-B9F3-EE1F7B994A96}"/>
              </a:ext>
            </a:extLst>
          </p:cNvPr>
          <p:cNvCxnSpPr>
            <a:cxnSpLocks/>
          </p:cNvCxnSpPr>
          <p:nvPr/>
        </p:nvCxnSpPr>
        <p:spPr>
          <a:xfrm>
            <a:off x="6616700" y="4727825"/>
            <a:ext cx="50593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DEA96BE-498D-439B-9D26-B308C981AD06}"/>
              </a:ext>
            </a:extLst>
          </p:cNvPr>
          <p:cNvSpPr txBox="1"/>
          <p:nvPr/>
        </p:nvSpPr>
        <p:spPr>
          <a:xfrm>
            <a:off x="9547704" y="4651110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7468B51-9737-42D0-A187-0D1445E556DE}"/>
              </a:ext>
            </a:extLst>
          </p:cNvPr>
          <p:cNvSpPr txBox="1"/>
          <p:nvPr/>
        </p:nvSpPr>
        <p:spPr>
          <a:xfrm>
            <a:off x="8754221" y="3576117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F4E28F-54DC-4220-962C-1DFB9760C410}"/>
              </a:ext>
            </a:extLst>
          </p:cNvPr>
          <p:cNvSpPr txBox="1"/>
          <p:nvPr/>
        </p:nvSpPr>
        <p:spPr>
          <a:xfrm>
            <a:off x="8754221" y="4651110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10%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2F58A36-BA09-461B-A3F0-DC8C79E999A2}"/>
              </a:ext>
            </a:extLst>
          </p:cNvPr>
          <p:cNvGrpSpPr/>
          <p:nvPr/>
        </p:nvGrpSpPr>
        <p:grpSpPr>
          <a:xfrm>
            <a:off x="8775939" y="1242150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58C7A59-46FB-4796-8C6F-0E561665554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B9E1C3-9AC0-4A69-84FB-ECEE5F487B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3" descr="Database">
            <a:extLst>
              <a:ext uri="{FF2B5EF4-FFF2-40B4-BE49-F238E27FC236}">
                <a16:creationId xmlns:a16="http://schemas.microsoft.com/office/drawing/2014/main" id="{D52FE76F-47A3-4DEA-A3E6-1A976D13C8C5}"/>
              </a:ext>
            </a:extLst>
          </p:cNvPr>
          <p:cNvGrpSpPr/>
          <p:nvPr/>
        </p:nvGrpSpPr>
        <p:grpSpPr>
          <a:xfrm>
            <a:off x="5779683" y="3744130"/>
            <a:ext cx="266700" cy="361950"/>
            <a:chOff x="7165203" y="4699963"/>
            <a:chExt cx="266700" cy="361950"/>
          </a:xfrm>
          <a:solidFill>
            <a:srgbClr val="000000">
              <a:alpha val="60000"/>
            </a:srgb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E3C0CD0-D41E-491E-90C4-0E43D7CD9D8C}"/>
                </a:ext>
              </a:extLst>
            </p:cNvPr>
            <p:cNvSpPr/>
            <p:nvPr/>
          </p:nvSpPr>
          <p:spPr>
            <a:xfrm>
              <a:off x="7165203" y="4699963"/>
              <a:ext cx="266700" cy="76200"/>
            </a:xfrm>
            <a:custGeom>
              <a:avLst/>
              <a:gdLst>
                <a:gd name="connsiteX0" fmla="*/ 266700 w 266700"/>
                <a:gd name="connsiteY0" fmla="*/ 38100 h 76200"/>
                <a:gd name="connsiteX1" fmla="*/ 133350 w 266700"/>
                <a:gd name="connsiteY1" fmla="*/ 76200 h 76200"/>
                <a:gd name="connsiteX2" fmla="*/ 0 w 266700"/>
                <a:gd name="connsiteY2" fmla="*/ 38100 h 76200"/>
                <a:gd name="connsiteX3" fmla="*/ 133350 w 266700"/>
                <a:gd name="connsiteY3" fmla="*/ 0 h 76200"/>
                <a:gd name="connsiteX4" fmla="*/ 266700 w 2667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" h="76200">
                  <a:moveTo>
                    <a:pt x="266700" y="38100"/>
                  </a:moveTo>
                  <a:cubicBezTo>
                    <a:pt x="266700" y="59142"/>
                    <a:pt x="206997" y="76200"/>
                    <a:pt x="133350" y="76200"/>
                  </a:cubicBezTo>
                  <a:cubicBezTo>
                    <a:pt x="59703" y="76200"/>
                    <a:pt x="0" y="59142"/>
                    <a:pt x="0" y="38100"/>
                  </a:cubicBezTo>
                  <a:cubicBezTo>
                    <a:pt x="0" y="17058"/>
                    <a:pt x="59703" y="0"/>
                    <a:pt x="133350" y="0"/>
                  </a:cubicBezTo>
                  <a:cubicBezTo>
                    <a:pt x="206997" y="0"/>
                    <a:pt x="266700" y="17058"/>
                    <a:pt x="26670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1CD81E5-B4B5-4966-A5AD-C9D01BE50BEE}"/>
                </a:ext>
              </a:extLst>
            </p:cNvPr>
            <p:cNvSpPr/>
            <p:nvPr/>
          </p:nvSpPr>
          <p:spPr>
            <a:xfrm>
              <a:off x="7165203" y="475711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7ADCB57-B3B5-4177-AF57-BE5FDF9D32A8}"/>
                </a:ext>
              </a:extLst>
            </p:cNvPr>
            <p:cNvSpPr/>
            <p:nvPr/>
          </p:nvSpPr>
          <p:spPr>
            <a:xfrm>
              <a:off x="7165203" y="485236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539F182-E11D-4372-8064-2D474E08D901}"/>
                </a:ext>
              </a:extLst>
            </p:cNvPr>
            <p:cNvSpPr/>
            <p:nvPr/>
          </p:nvSpPr>
          <p:spPr>
            <a:xfrm>
              <a:off x="7165203" y="494761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FE291F2-87B3-42FE-9D01-2DDDDE7CAEE6}"/>
              </a:ext>
            </a:extLst>
          </p:cNvPr>
          <p:cNvCxnSpPr>
            <a:cxnSpLocks/>
          </p:cNvCxnSpPr>
          <p:nvPr/>
        </p:nvCxnSpPr>
        <p:spPr>
          <a:xfrm>
            <a:off x="7277227" y="4188495"/>
            <a:ext cx="4398838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D9A9CDE3-1964-48CD-94A7-CD96B4492DED}"/>
              </a:ext>
            </a:extLst>
          </p:cNvPr>
          <p:cNvSpPr txBox="1"/>
          <p:nvPr/>
        </p:nvSpPr>
        <p:spPr>
          <a:xfrm>
            <a:off x="9547704" y="4113614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/>
              <a:t>Lorem Ipsum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924490A-E0A8-4A2F-A7E3-A969047B5B49}"/>
              </a:ext>
            </a:extLst>
          </p:cNvPr>
          <p:cNvSpPr txBox="1"/>
          <p:nvPr/>
        </p:nvSpPr>
        <p:spPr>
          <a:xfrm>
            <a:off x="8754221" y="4113614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</p:spTree>
    <p:extLst>
      <p:ext uri="{BB962C8B-B14F-4D97-AF65-F5344CB8AC3E}">
        <p14:creationId xmlns:p14="http://schemas.microsoft.com/office/powerpoint/2010/main" val="293496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C570F3D5-C27B-46D8-8A2C-DED811D12A8C}"/>
              </a:ext>
            </a:extLst>
          </p:cNvPr>
          <p:cNvGrpSpPr/>
          <p:nvPr/>
        </p:nvGrpSpPr>
        <p:grpSpPr>
          <a:xfrm>
            <a:off x="3914675" y="2702622"/>
            <a:ext cx="4562352" cy="3699590"/>
            <a:chOff x="3668190" y="2119474"/>
            <a:chExt cx="4562352" cy="3699590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1A6BE95-96B1-4B08-BFB7-3B3AE5B369D1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EFEE04E-955A-4E5E-83C7-83AB1EC4E6D7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CAAFA8F-41A9-452B-9BA4-A5D3BA105D5A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A7F294F8-0A98-4219-92A7-3B3588B21883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8F33871-BC11-4CEC-A0D3-117D91B23103}"/>
                </a:ext>
              </a:extLst>
            </p:cNvPr>
            <p:cNvSpPr/>
            <p:nvPr/>
          </p:nvSpPr>
          <p:spPr>
            <a:xfrm>
              <a:off x="3769567" y="2338874"/>
              <a:ext cx="3788228" cy="723737"/>
            </a:xfrm>
            <a:custGeom>
              <a:avLst/>
              <a:gdLst>
                <a:gd name="connsiteX0" fmla="*/ 0 w 3788228"/>
                <a:gd name="connsiteY0" fmla="*/ 0 h 723737"/>
                <a:gd name="connsiteX1" fmla="*/ 3788228 w 3788228"/>
                <a:gd name="connsiteY1" fmla="*/ 0 h 723737"/>
                <a:gd name="connsiteX2" fmla="*/ 3474525 w 3788228"/>
                <a:gd name="connsiteY2" fmla="*/ 378092 h 723737"/>
                <a:gd name="connsiteX3" fmla="*/ 3474524 w 3788228"/>
                <a:gd name="connsiteY3" fmla="*/ 378092 h 723737"/>
                <a:gd name="connsiteX4" fmla="*/ 3232008 w 3788228"/>
                <a:gd name="connsiteY4" fmla="*/ 670385 h 723737"/>
                <a:gd name="connsiteX5" fmla="*/ 3183555 w 3788228"/>
                <a:gd name="connsiteY5" fmla="*/ 675087 h 723737"/>
                <a:gd name="connsiteX6" fmla="*/ 1914240 w 3788228"/>
                <a:gd name="connsiteY6" fmla="*/ 723737 h 723737"/>
                <a:gd name="connsiteX7" fmla="*/ 644925 w 3788228"/>
                <a:gd name="connsiteY7" fmla="*/ 675087 h 723737"/>
                <a:gd name="connsiteX8" fmla="*/ 552695 w 3788228"/>
                <a:gd name="connsiteY8" fmla="*/ 666138 h 723737"/>
                <a:gd name="connsiteX9" fmla="*/ 317968 w 3788228"/>
                <a:gd name="connsiteY9" fmla="*/ 383231 h 723737"/>
                <a:gd name="connsiteX10" fmla="*/ 317967 w 3788228"/>
                <a:gd name="connsiteY10" fmla="*/ 383231 h 72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88228" h="723737">
                  <a:moveTo>
                    <a:pt x="0" y="0"/>
                  </a:moveTo>
                  <a:lnTo>
                    <a:pt x="3788228" y="0"/>
                  </a:lnTo>
                  <a:lnTo>
                    <a:pt x="3474525" y="378092"/>
                  </a:lnTo>
                  <a:lnTo>
                    <a:pt x="3474524" y="378092"/>
                  </a:lnTo>
                  <a:lnTo>
                    <a:pt x="3232008" y="670385"/>
                  </a:lnTo>
                  <a:lnTo>
                    <a:pt x="3183555" y="675087"/>
                  </a:lnTo>
                  <a:cubicBezTo>
                    <a:pt x="2838617" y="705480"/>
                    <a:pt x="2396399" y="723737"/>
                    <a:pt x="1914240" y="723737"/>
                  </a:cubicBezTo>
                  <a:cubicBezTo>
                    <a:pt x="1432082" y="723737"/>
                    <a:pt x="989863" y="705480"/>
                    <a:pt x="644925" y="675087"/>
                  </a:cubicBezTo>
                  <a:lnTo>
                    <a:pt x="552695" y="666138"/>
                  </a:lnTo>
                  <a:lnTo>
                    <a:pt x="317968" y="383231"/>
                  </a:lnTo>
                  <a:lnTo>
                    <a:pt x="317967" y="383231"/>
                  </a:lnTo>
                  <a:close/>
                </a:path>
              </a:pathLst>
            </a:custGeom>
            <a:solidFill>
              <a:schemeClr val="accent6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8306D68-E02C-455D-A90C-AC16DD4BD258}"/>
                </a:ext>
              </a:extLst>
            </p:cNvPr>
            <p:cNvSpPr/>
            <p:nvPr/>
          </p:nvSpPr>
          <p:spPr>
            <a:xfrm>
              <a:off x="4792086" y="3571268"/>
              <a:ext cx="1741397" cy="576219"/>
            </a:xfrm>
            <a:custGeom>
              <a:avLst/>
              <a:gdLst>
                <a:gd name="connsiteX0" fmla="*/ 0 w 1741397"/>
                <a:gd name="connsiteY0" fmla="*/ 0 h 576219"/>
                <a:gd name="connsiteX1" fmla="*/ 114988 w 1741397"/>
                <a:gd name="connsiteY1" fmla="*/ 5914 h 576219"/>
                <a:gd name="connsiteX2" fmla="*/ 891722 w 1741397"/>
                <a:gd name="connsiteY2" fmla="*/ 22656 h 576219"/>
                <a:gd name="connsiteX3" fmla="*/ 1668456 w 1741397"/>
                <a:gd name="connsiteY3" fmla="*/ 5914 h 576219"/>
                <a:gd name="connsiteX4" fmla="*/ 1741397 w 1741397"/>
                <a:gd name="connsiteY4" fmla="*/ 2162 h 576219"/>
                <a:gd name="connsiteX5" fmla="*/ 1658103 w 1741397"/>
                <a:gd name="connsiteY5" fmla="*/ 102553 h 576219"/>
                <a:gd name="connsiteX6" fmla="*/ 1271664 w 1741397"/>
                <a:gd name="connsiteY6" fmla="*/ 568311 h 576219"/>
                <a:gd name="connsiteX7" fmla="*/ 1271340 w 1741397"/>
                <a:gd name="connsiteY7" fmla="*/ 570450 h 576219"/>
                <a:gd name="connsiteX8" fmla="*/ 1250085 w 1741397"/>
                <a:gd name="connsiteY8" fmla="*/ 571173 h 576219"/>
                <a:gd name="connsiteX9" fmla="*/ 871595 w 1741397"/>
                <a:gd name="connsiteY9" fmla="*/ 576219 h 576219"/>
                <a:gd name="connsiteX10" fmla="*/ 493105 w 1741397"/>
                <a:gd name="connsiteY10" fmla="*/ 571173 h 576219"/>
                <a:gd name="connsiteX11" fmla="*/ 471834 w 1741397"/>
                <a:gd name="connsiteY11" fmla="*/ 570450 h 576219"/>
                <a:gd name="connsiteX12" fmla="*/ 471519 w 1741397"/>
                <a:gd name="connsiteY12" fmla="*/ 568301 h 576219"/>
                <a:gd name="connsiteX13" fmla="*/ 85088 w 1741397"/>
                <a:gd name="connsiteY13" fmla="*/ 102553 h 576219"/>
                <a:gd name="connsiteX14" fmla="*/ 0 w 1741397"/>
                <a:gd name="connsiteY14" fmla="*/ 0 h 57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41397" h="576219">
                  <a:moveTo>
                    <a:pt x="0" y="0"/>
                  </a:moveTo>
                  <a:lnTo>
                    <a:pt x="114988" y="5914"/>
                  </a:lnTo>
                  <a:cubicBezTo>
                    <a:pt x="353725" y="16695"/>
                    <a:pt x="616203" y="22656"/>
                    <a:pt x="891722" y="22656"/>
                  </a:cubicBezTo>
                  <a:cubicBezTo>
                    <a:pt x="1167241" y="22656"/>
                    <a:pt x="1429719" y="16695"/>
                    <a:pt x="1668456" y="5914"/>
                  </a:cubicBezTo>
                  <a:lnTo>
                    <a:pt x="1741397" y="2162"/>
                  </a:lnTo>
                  <a:lnTo>
                    <a:pt x="1658103" y="102553"/>
                  </a:lnTo>
                  <a:lnTo>
                    <a:pt x="1271664" y="568311"/>
                  </a:lnTo>
                  <a:lnTo>
                    <a:pt x="1271340" y="570450"/>
                  </a:lnTo>
                  <a:lnTo>
                    <a:pt x="1250085" y="571173"/>
                  </a:lnTo>
                  <a:cubicBezTo>
                    <a:pt x="1127829" y="574481"/>
                    <a:pt x="1001246" y="576219"/>
                    <a:pt x="871595" y="576219"/>
                  </a:cubicBezTo>
                  <a:cubicBezTo>
                    <a:pt x="741944" y="576219"/>
                    <a:pt x="615361" y="574481"/>
                    <a:pt x="493105" y="571173"/>
                  </a:cubicBezTo>
                  <a:lnTo>
                    <a:pt x="471834" y="570450"/>
                  </a:lnTo>
                  <a:lnTo>
                    <a:pt x="471519" y="568301"/>
                  </a:lnTo>
                  <a:lnTo>
                    <a:pt x="85088" y="102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1147DE0-E629-4CBC-95D3-42399B583BC1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F06AEF5A-BB38-4A78-8685-9C912D0A26B1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3E90FB79-C3BF-4A54-B3FB-DE34A0FE5B60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6423039-AABD-425B-A107-D85EB29D7CC7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70FDFE3-823E-4794-8F6B-6EC8E860E160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F97ACC3-2617-4473-B716-18049BCB6DFB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CFC0F4E-DE21-46D7-A0D3-9103D0B5B48A}"/>
                </a:ext>
              </a:extLst>
            </p:cNvPr>
            <p:cNvSpPr/>
            <p:nvPr/>
          </p:nvSpPr>
          <p:spPr>
            <a:xfrm>
              <a:off x="4322263" y="3005012"/>
              <a:ext cx="2679313" cy="588912"/>
            </a:xfrm>
            <a:custGeom>
              <a:avLst/>
              <a:gdLst>
                <a:gd name="connsiteX0" fmla="*/ 0 w 2679313"/>
                <a:gd name="connsiteY0" fmla="*/ 0 h 588912"/>
                <a:gd name="connsiteX1" fmla="*/ 92230 w 2679313"/>
                <a:gd name="connsiteY1" fmla="*/ 8949 h 588912"/>
                <a:gd name="connsiteX2" fmla="*/ 1361545 w 2679313"/>
                <a:gd name="connsiteY2" fmla="*/ 57599 h 588912"/>
                <a:gd name="connsiteX3" fmla="*/ 2630860 w 2679313"/>
                <a:gd name="connsiteY3" fmla="*/ 8949 h 588912"/>
                <a:gd name="connsiteX4" fmla="*/ 2679313 w 2679313"/>
                <a:gd name="connsiteY4" fmla="*/ 4247 h 588912"/>
                <a:gd name="connsiteX5" fmla="*/ 2515057 w 2679313"/>
                <a:gd name="connsiteY5" fmla="*/ 202218 h 588912"/>
                <a:gd name="connsiteX6" fmla="*/ 2211220 w 2679313"/>
                <a:gd name="connsiteY6" fmla="*/ 568418 h 588912"/>
                <a:gd name="connsiteX7" fmla="*/ 2138279 w 2679313"/>
                <a:gd name="connsiteY7" fmla="*/ 572170 h 588912"/>
                <a:gd name="connsiteX8" fmla="*/ 1361545 w 2679313"/>
                <a:gd name="connsiteY8" fmla="*/ 588912 h 588912"/>
                <a:gd name="connsiteX9" fmla="*/ 584811 w 2679313"/>
                <a:gd name="connsiteY9" fmla="*/ 572170 h 588912"/>
                <a:gd name="connsiteX10" fmla="*/ 469823 w 2679313"/>
                <a:gd name="connsiteY10" fmla="*/ 566256 h 588912"/>
                <a:gd name="connsiteX11" fmla="*/ 170282 w 2679313"/>
                <a:gd name="connsiteY11" fmla="*/ 205232 h 58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9313" h="588912">
                  <a:moveTo>
                    <a:pt x="0" y="0"/>
                  </a:moveTo>
                  <a:lnTo>
                    <a:pt x="92230" y="8949"/>
                  </a:lnTo>
                  <a:cubicBezTo>
                    <a:pt x="437168" y="39342"/>
                    <a:pt x="879387" y="57599"/>
                    <a:pt x="1361545" y="57599"/>
                  </a:cubicBezTo>
                  <a:cubicBezTo>
                    <a:pt x="1843704" y="57599"/>
                    <a:pt x="2285922" y="39342"/>
                    <a:pt x="2630860" y="8949"/>
                  </a:cubicBezTo>
                  <a:lnTo>
                    <a:pt x="2679313" y="4247"/>
                  </a:lnTo>
                  <a:lnTo>
                    <a:pt x="2515057" y="202218"/>
                  </a:lnTo>
                  <a:lnTo>
                    <a:pt x="2211220" y="568418"/>
                  </a:lnTo>
                  <a:lnTo>
                    <a:pt x="2138279" y="572170"/>
                  </a:lnTo>
                  <a:cubicBezTo>
                    <a:pt x="1899542" y="582951"/>
                    <a:pt x="1637064" y="588912"/>
                    <a:pt x="1361545" y="588912"/>
                  </a:cubicBezTo>
                  <a:cubicBezTo>
                    <a:pt x="1086026" y="588912"/>
                    <a:pt x="823548" y="582951"/>
                    <a:pt x="584811" y="572170"/>
                  </a:cubicBezTo>
                  <a:lnTo>
                    <a:pt x="469823" y="566256"/>
                  </a:lnTo>
                  <a:lnTo>
                    <a:pt x="170282" y="205232"/>
                  </a:lnTo>
                  <a:close/>
                </a:path>
              </a:pathLst>
            </a:custGeom>
            <a:solidFill>
              <a:schemeClr val="accent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4CF53C47-F1AD-41BE-A67B-74D19BD021DA}"/>
              </a:ext>
            </a:extLst>
          </p:cNvPr>
          <p:cNvSpPr txBox="1"/>
          <p:nvPr/>
        </p:nvSpPr>
        <p:spPr>
          <a:xfrm>
            <a:off x="9547704" y="3038620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331009-93AB-4E92-8F0D-9C20948ADCC7}"/>
              </a:ext>
            </a:extLst>
          </p:cNvPr>
          <p:cNvCxnSpPr>
            <a:cxnSpLocks/>
          </p:cNvCxnSpPr>
          <p:nvPr/>
        </p:nvCxnSpPr>
        <p:spPr>
          <a:xfrm>
            <a:off x="8623300" y="3109835"/>
            <a:ext cx="3089728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F5FAD1CF-356F-44EC-8A1D-832C3F36694C}"/>
              </a:ext>
            </a:extLst>
          </p:cNvPr>
          <p:cNvSpPr txBox="1"/>
          <p:nvPr/>
        </p:nvSpPr>
        <p:spPr>
          <a:xfrm>
            <a:off x="8754221" y="3038620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w/ 4 Layers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2" name="Graphic 6" descr="Line arrow Clockwise curve">
            <a:extLst>
              <a:ext uri="{FF2B5EF4-FFF2-40B4-BE49-F238E27FC236}">
                <a16:creationId xmlns:a16="http://schemas.microsoft.com/office/drawing/2014/main" id="{72E4476A-AA0F-46D9-A2E6-BA5DE1248CA6}"/>
              </a:ext>
            </a:extLst>
          </p:cNvPr>
          <p:cNvSpPr/>
          <p:nvPr/>
        </p:nvSpPr>
        <p:spPr>
          <a:xfrm flipH="1" flipV="1">
            <a:off x="4438147" y="1822931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" descr="Line arrow Clockwise curve">
            <a:extLst>
              <a:ext uri="{FF2B5EF4-FFF2-40B4-BE49-F238E27FC236}">
                <a16:creationId xmlns:a16="http://schemas.microsoft.com/office/drawing/2014/main" id="{97873581-D886-4344-968C-7106012D6E70}"/>
              </a:ext>
            </a:extLst>
          </p:cNvPr>
          <p:cNvSpPr/>
          <p:nvPr/>
        </p:nvSpPr>
        <p:spPr>
          <a:xfrm flipH="1" flipV="1">
            <a:off x="4948777" y="1800308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Graphic 6" descr="Line arrow Clockwise curve">
            <a:extLst>
              <a:ext uri="{FF2B5EF4-FFF2-40B4-BE49-F238E27FC236}">
                <a16:creationId xmlns:a16="http://schemas.microsoft.com/office/drawing/2014/main" id="{BA2C7793-9736-487D-A9F8-56E43A274690}"/>
              </a:ext>
            </a:extLst>
          </p:cNvPr>
          <p:cNvSpPr/>
          <p:nvPr/>
        </p:nvSpPr>
        <p:spPr>
          <a:xfrm flipV="1">
            <a:off x="6338073" y="1815909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Graphic 6" descr="Line arrow Clockwise curve">
            <a:extLst>
              <a:ext uri="{FF2B5EF4-FFF2-40B4-BE49-F238E27FC236}">
                <a16:creationId xmlns:a16="http://schemas.microsoft.com/office/drawing/2014/main" id="{0A235041-AE3A-480C-92AB-54916699FD09}"/>
              </a:ext>
            </a:extLst>
          </p:cNvPr>
          <p:cNvSpPr/>
          <p:nvPr/>
        </p:nvSpPr>
        <p:spPr>
          <a:xfrm flipV="1">
            <a:off x="6848703" y="1800308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 descr="Line arrow Straight">
            <a:extLst>
              <a:ext uri="{FF2B5EF4-FFF2-40B4-BE49-F238E27FC236}">
                <a16:creationId xmlns:a16="http://schemas.microsoft.com/office/drawing/2014/main" id="{0EC559BE-EBBE-4A47-BAA0-8F1C9D46AE3A}"/>
              </a:ext>
            </a:extLst>
          </p:cNvPr>
          <p:cNvSpPr/>
          <p:nvPr/>
        </p:nvSpPr>
        <p:spPr>
          <a:xfrm rot="16200000">
            <a:off x="5505850" y="1913178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3163795" y="513329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3163796" y="343525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3163795" y="1687999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D7028C2-D023-4CE5-B4A6-ADD83A3E916D}"/>
              </a:ext>
            </a:extLst>
          </p:cNvPr>
          <p:cNvSpPr txBox="1"/>
          <p:nvPr/>
        </p:nvSpPr>
        <p:spPr>
          <a:xfrm>
            <a:off x="9547704" y="3576117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5" name="Graphic 13" descr="Research">
            <a:extLst>
              <a:ext uri="{FF2B5EF4-FFF2-40B4-BE49-F238E27FC236}">
                <a16:creationId xmlns:a16="http://schemas.microsoft.com/office/drawing/2014/main" id="{28E12895-B5B5-4AC7-8A17-C6F66C2EC521}"/>
              </a:ext>
            </a:extLst>
          </p:cNvPr>
          <p:cNvGrpSpPr/>
          <p:nvPr/>
        </p:nvGrpSpPr>
        <p:grpSpPr>
          <a:xfrm>
            <a:off x="5688799" y="4248969"/>
            <a:ext cx="453855" cy="453855"/>
            <a:chOff x="5624411" y="3408909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228C983-884F-4B26-AADB-5AA982EDAD0D}"/>
                </a:ext>
              </a:extLst>
            </p:cNvPr>
            <p:cNvSpPr/>
            <p:nvPr/>
          </p:nvSpPr>
          <p:spPr>
            <a:xfrm>
              <a:off x="5672620" y="3460209"/>
              <a:ext cx="488307" cy="488307"/>
            </a:xfrm>
            <a:custGeom>
              <a:avLst/>
              <a:gdLst>
                <a:gd name="connsiteX0" fmla="*/ 399921 w 488307"/>
                <a:gd name="connsiteY0" fmla="*/ 338728 h 488307"/>
                <a:gd name="connsiteX1" fmla="*/ 361598 w 488307"/>
                <a:gd name="connsiteY1" fmla="*/ 326984 h 488307"/>
                <a:gd name="connsiteX2" fmla="*/ 333783 w 488307"/>
                <a:gd name="connsiteY2" fmla="*/ 299787 h 488307"/>
                <a:gd name="connsiteX3" fmla="*/ 372106 w 488307"/>
                <a:gd name="connsiteY3" fmla="*/ 187291 h 488307"/>
                <a:gd name="connsiteX4" fmla="*/ 186673 w 488307"/>
                <a:gd name="connsiteY4" fmla="*/ 3 h 488307"/>
                <a:gd name="connsiteX5" fmla="*/ 3 w 488307"/>
                <a:gd name="connsiteY5" fmla="*/ 185437 h 488307"/>
                <a:gd name="connsiteX6" fmla="*/ 185437 w 488307"/>
                <a:gd name="connsiteY6" fmla="*/ 372106 h 488307"/>
                <a:gd name="connsiteX7" fmla="*/ 299169 w 488307"/>
                <a:gd name="connsiteY7" fmla="*/ 333783 h 488307"/>
                <a:gd name="connsiteX8" fmla="*/ 326366 w 488307"/>
                <a:gd name="connsiteY8" fmla="*/ 360980 h 488307"/>
                <a:gd name="connsiteX9" fmla="*/ 338110 w 488307"/>
                <a:gd name="connsiteY9" fmla="*/ 399921 h 488307"/>
                <a:gd name="connsiteX10" fmla="*/ 415374 w 488307"/>
                <a:gd name="connsiteY10" fmla="*/ 477185 h 488307"/>
                <a:gd name="connsiteX11" fmla="*/ 476567 w 488307"/>
                <a:gd name="connsiteY11" fmla="*/ 477185 h 488307"/>
                <a:gd name="connsiteX12" fmla="*/ 476567 w 488307"/>
                <a:gd name="connsiteY12" fmla="*/ 415992 h 488307"/>
                <a:gd name="connsiteX13" fmla="*/ 399921 w 488307"/>
                <a:gd name="connsiteY13" fmla="*/ 338728 h 488307"/>
                <a:gd name="connsiteX14" fmla="*/ 186673 w 488307"/>
                <a:gd name="connsiteY14" fmla="*/ 335019 h 488307"/>
                <a:gd name="connsiteX15" fmla="*/ 38326 w 488307"/>
                <a:gd name="connsiteY15" fmla="*/ 186673 h 488307"/>
                <a:gd name="connsiteX16" fmla="*/ 186673 w 488307"/>
                <a:gd name="connsiteY16" fmla="*/ 38326 h 488307"/>
                <a:gd name="connsiteX17" fmla="*/ 335019 w 488307"/>
                <a:gd name="connsiteY17" fmla="*/ 186673 h 488307"/>
                <a:gd name="connsiteX18" fmla="*/ 186673 w 488307"/>
                <a:gd name="connsiteY18" fmla="*/ 335019 h 48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8307" h="488307">
                  <a:moveTo>
                    <a:pt x="399921" y="338728"/>
                  </a:moveTo>
                  <a:cubicBezTo>
                    <a:pt x="390031" y="328838"/>
                    <a:pt x="375196" y="323893"/>
                    <a:pt x="361598" y="326984"/>
                  </a:cubicBezTo>
                  <a:lnTo>
                    <a:pt x="333783" y="299787"/>
                  </a:lnTo>
                  <a:cubicBezTo>
                    <a:pt x="358507" y="267645"/>
                    <a:pt x="372106" y="228086"/>
                    <a:pt x="372106" y="187291"/>
                  </a:cubicBezTo>
                  <a:cubicBezTo>
                    <a:pt x="372724" y="84066"/>
                    <a:pt x="289279" y="622"/>
                    <a:pt x="186673" y="3"/>
                  </a:cubicBezTo>
                  <a:cubicBezTo>
                    <a:pt x="84066" y="-615"/>
                    <a:pt x="622" y="82830"/>
                    <a:pt x="3" y="185437"/>
                  </a:cubicBezTo>
                  <a:cubicBezTo>
                    <a:pt x="-615" y="288043"/>
                    <a:pt x="82830" y="371488"/>
                    <a:pt x="185437" y="372106"/>
                  </a:cubicBezTo>
                  <a:cubicBezTo>
                    <a:pt x="226232" y="372106"/>
                    <a:pt x="266409" y="358507"/>
                    <a:pt x="299169" y="333783"/>
                  </a:cubicBezTo>
                  <a:lnTo>
                    <a:pt x="326366" y="360980"/>
                  </a:lnTo>
                  <a:cubicBezTo>
                    <a:pt x="323893" y="375196"/>
                    <a:pt x="328220" y="389413"/>
                    <a:pt x="338110" y="399921"/>
                  </a:cubicBezTo>
                  <a:lnTo>
                    <a:pt x="415374" y="477185"/>
                  </a:lnTo>
                  <a:cubicBezTo>
                    <a:pt x="432063" y="493874"/>
                    <a:pt x="459878" y="493874"/>
                    <a:pt x="476567" y="477185"/>
                  </a:cubicBezTo>
                  <a:cubicBezTo>
                    <a:pt x="493256" y="460496"/>
                    <a:pt x="493256" y="432681"/>
                    <a:pt x="476567" y="415992"/>
                  </a:cubicBezTo>
                  <a:lnTo>
                    <a:pt x="399921" y="338728"/>
                  </a:lnTo>
                  <a:close/>
                  <a:moveTo>
                    <a:pt x="186673" y="335019"/>
                  </a:moveTo>
                  <a:cubicBezTo>
                    <a:pt x="104464" y="335019"/>
                    <a:pt x="38326" y="268881"/>
                    <a:pt x="38326" y="186673"/>
                  </a:cubicBezTo>
                  <a:cubicBezTo>
                    <a:pt x="38326" y="104464"/>
                    <a:pt x="104464" y="38326"/>
                    <a:pt x="186673" y="38326"/>
                  </a:cubicBezTo>
                  <a:cubicBezTo>
                    <a:pt x="268881" y="38326"/>
                    <a:pt x="335019" y="104464"/>
                    <a:pt x="335019" y="186673"/>
                  </a:cubicBezTo>
                  <a:cubicBezTo>
                    <a:pt x="335019" y="268263"/>
                    <a:pt x="268263" y="335019"/>
                    <a:pt x="186673" y="335019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3C35CF-F4A7-4157-9B9C-053621B8BB5D}"/>
                </a:ext>
              </a:extLst>
            </p:cNvPr>
            <p:cNvSpPr/>
            <p:nvPr/>
          </p:nvSpPr>
          <p:spPr>
            <a:xfrm>
              <a:off x="5726399" y="3552074"/>
              <a:ext cx="265787" cy="191614"/>
            </a:xfrm>
            <a:custGeom>
              <a:avLst/>
              <a:gdLst>
                <a:gd name="connsiteX0" fmla="*/ 265787 w 265787"/>
                <a:gd name="connsiteY0" fmla="*/ 85536 h 191614"/>
                <a:gd name="connsiteX1" fmla="*/ 230555 w 265787"/>
                <a:gd name="connsiteY1" fmla="*/ 85536 h 191614"/>
                <a:gd name="connsiteX2" fmla="*/ 222520 w 265787"/>
                <a:gd name="connsiteY2" fmla="*/ 90481 h 191614"/>
                <a:gd name="connsiteX3" fmla="*/ 199032 w 265787"/>
                <a:gd name="connsiteY3" fmla="*/ 115824 h 191614"/>
                <a:gd name="connsiteX4" fmla="*/ 179252 w 265787"/>
                <a:gd name="connsiteY4" fmla="*/ 47213 h 191614"/>
                <a:gd name="connsiteX5" fmla="*/ 165654 w 265787"/>
                <a:gd name="connsiteY5" fmla="*/ 39796 h 191614"/>
                <a:gd name="connsiteX6" fmla="*/ 158236 w 265787"/>
                <a:gd name="connsiteY6" fmla="*/ 46595 h 191614"/>
                <a:gd name="connsiteX7" fmla="*/ 121150 w 265787"/>
                <a:gd name="connsiteY7" fmla="*/ 144875 h 191614"/>
                <a:gd name="connsiteX8" fmla="*/ 95807 w 265787"/>
                <a:gd name="connsiteY8" fmla="*/ 8890 h 191614"/>
                <a:gd name="connsiteX9" fmla="*/ 83445 w 265787"/>
                <a:gd name="connsiteY9" fmla="*/ 237 h 191614"/>
                <a:gd name="connsiteX10" fmla="*/ 74791 w 265787"/>
                <a:gd name="connsiteY10" fmla="*/ 7654 h 191614"/>
                <a:gd name="connsiteX11" fmla="*/ 48213 w 265787"/>
                <a:gd name="connsiteY11" fmla="*/ 85536 h 191614"/>
                <a:gd name="connsiteX12" fmla="*/ 0 w 265787"/>
                <a:gd name="connsiteY12" fmla="*/ 85536 h 191614"/>
                <a:gd name="connsiteX13" fmla="*/ 0 w 265787"/>
                <a:gd name="connsiteY13" fmla="*/ 110261 h 191614"/>
                <a:gd name="connsiteX14" fmla="*/ 56248 w 265787"/>
                <a:gd name="connsiteY14" fmla="*/ 110261 h 191614"/>
                <a:gd name="connsiteX15" fmla="*/ 66756 w 265787"/>
                <a:gd name="connsiteY15" fmla="*/ 100989 h 191614"/>
                <a:gd name="connsiteX16" fmla="*/ 82209 w 265787"/>
                <a:gd name="connsiteY16" fmla="*/ 54012 h 191614"/>
                <a:gd name="connsiteX17" fmla="*/ 106933 w 265787"/>
                <a:gd name="connsiteY17" fmla="*/ 186906 h 191614"/>
                <a:gd name="connsiteX18" fmla="*/ 116823 w 265787"/>
                <a:gd name="connsiteY18" fmla="*/ 195560 h 191614"/>
                <a:gd name="connsiteX19" fmla="*/ 118059 w 265787"/>
                <a:gd name="connsiteY19" fmla="*/ 195560 h 191614"/>
                <a:gd name="connsiteX20" fmla="*/ 128567 w 265787"/>
                <a:gd name="connsiteY20" fmla="*/ 188761 h 191614"/>
                <a:gd name="connsiteX21" fmla="*/ 168126 w 265787"/>
                <a:gd name="connsiteY21" fmla="*/ 84918 h 191614"/>
                <a:gd name="connsiteX22" fmla="*/ 184197 w 265787"/>
                <a:gd name="connsiteY22" fmla="*/ 140548 h 191614"/>
                <a:gd name="connsiteX23" fmla="*/ 197795 w 265787"/>
                <a:gd name="connsiteY23" fmla="*/ 147965 h 191614"/>
                <a:gd name="connsiteX24" fmla="*/ 202740 w 265787"/>
                <a:gd name="connsiteY24" fmla="*/ 144875 h 191614"/>
                <a:gd name="connsiteX25" fmla="*/ 236118 w 265787"/>
                <a:gd name="connsiteY25" fmla="*/ 110261 h 191614"/>
                <a:gd name="connsiteX26" fmla="*/ 266406 w 265787"/>
                <a:gd name="connsiteY26" fmla="*/ 110261 h 191614"/>
                <a:gd name="connsiteX27" fmla="*/ 266406 w 265787"/>
                <a:gd name="connsiteY27" fmla="*/ 85536 h 19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5787" h="191614">
                  <a:moveTo>
                    <a:pt x="265787" y="85536"/>
                  </a:moveTo>
                  <a:lnTo>
                    <a:pt x="230555" y="85536"/>
                  </a:lnTo>
                  <a:cubicBezTo>
                    <a:pt x="227465" y="86154"/>
                    <a:pt x="224374" y="88009"/>
                    <a:pt x="222520" y="90481"/>
                  </a:cubicBezTo>
                  <a:lnTo>
                    <a:pt x="199032" y="115824"/>
                  </a:lnTo>
                  <a:lnTo>
                    <a:pt x="179252" y="47213"/>
                  </a:lnTo>
                  <a:cubicBezTo>
                    <a:pt x="177398" y="41650"/>
                    <a:pt x="171217" y="37942"/>
                    <a:pt x="165654" y="39796"/>
                  </a:cubicBezTo>
                  <a:cubicBezTo>
                    <a:pt x="162563" y="41032"/>
                    <a:pt x="159472" y="42886"/>
                    <a:pt x="158236" y="46595"/>
                  </a:cubicBezTo>
                  <a:lnTo>
                    <a:pt x="121150" y="144875"/>
                  </a:lnTo>
                  <a:lnTo>
                    <a:pt x="95807" y="8890"/>
                  </a:lnTo>
                  <a:cubicBezTo>
                    <a:pt x="94571" y="2709"/>
                    <a:pt x="89008" y="-999"/>
                    <a:pt x="83445" y="237"/>
                  </a:cubicBezTo>
                  <a:cubicBezTo>
                    <a:pt x="79736" y="855"/>
                    <a:pt x="76646" y="3946"/>
                    <a:pt x="74791" y="7654"/>
                  </a:cubicBezTo>
                  <a:lnTo>
                    <a:pt x="48213" y="85536"/>
                  </a:lnTo>
                  <a:lnTo>
                    <a:pt x="0" y="85536"/>
                  </a:lnTo>
                  <a:lnTo>
                    <a:pt x="0" y="110261"/>
                  </a:lnTo>
                  <a:lnTo>
                    <a:pt x="56248" y="110261"/>
                  </a:lnTo>
                  <a:cubicBezTo>
                    <a:pt x="61193" y="109642"/>
                    <a:pt x="65520" y="105934"/>
                    <a:pt x="66756" y="100989"/>
                  </a:cubicBezTo>
                  <a:lnTo>
                    <a:pt x="82209" y="54012"/>
                  </a:lnTo>
                  <a:lnTo>
                    <a:pt x="106933" y="186906"/>
                  </a:lnTo>
                  <a:cubicBezTo>
                    <a:pt x="107551" y="191851"/>
                    <a:pt x="111878" y="195560"/>
                    <a:pt x="116823" y="195560"/>
                  </a:cubicBezTo>
                  <a:lnTo>
                    <a:pt x="118059" y="195560"/>
                  </a:lnTo>
                  <a:cubicBezTo>
                    <a:pt x="122386" y="195560"/>
                    <a:pt x="126713" y="193087"/>
                    <a:pt x="128567" y="188761"/>
                  </a:cubicBezTo>
                  <a:lnTo>
                    <a:pt x="168126" y="84918"/>
                  </a:lnTo>
                  <a:lnTo>
                    <a:pt x="184197" y="140548"/>
                  </a:lnTo>
                  <a:cubicBezTo>
                    <a:pt x="186051" y="146111"/>
                    <a:pt x="191614" y="149820"/>
                    <a:pt x="197795" y="147965"/>
                  </a:cubicBezTo>
                  <a:cubicBezTo>
                    <a:pt x="199650" y="147347"/>
                    <a:pt x="201504" y="146111"/>
                    <a:pt x="202740" y="144875"/>
                  </a:cubicBezTo>
                  <a:lnTo>
                    <a:pt x="236118" y="110261"/>
                  </a:lnTo>
                  <a:lnTo>
                    <a:pt x="266406" y="110261"/>
                  </a:lnTo>
                  <a:lnTo>
                    <a:pt x="266406" y="8553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10" descr="Lightbulb">
            <a:extLst>
              <a:ext uri="{FF2B5EF4-FFF2-40B4-BE49-F238E27FC236}">
                <a16:creationId xmlns:a16="http://schemas.microsoft.com/office/drawing/2014/main" id="{494F33C8-B162-40E2-996C-AC3B391AB72B}"/>
              </a:ext>
            </a:extLst>
          </p:cNvPr>
          <p:cNvGrpSpPr/>
          <p:nvPr/>
        </p:nvGrpSpPr>
        <p:grpSpPr>
          <a:xfrm>
            <a:off x="5688800" y="3163256"/>
            <a:ext cx="453855" cy="453855"/>
            <a:chOff x="5623494" y="2676983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1CA61CF-4BFB-4CC1-8C29-0548D2F154DE}"/>
                </a:ext>
              </a:extLst>
            </p:cNvPr>
            <p:cNvSpPr/>
            <p:nvPr/>
          </p:nvSpPr>
          <p:spPr>
            <a:xfrm>
              <a:off x="5839833" y="3072574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93A750-FA14-44C7-A852-3CAEA82F793B}"/>
                </a:ext>
              </a:extLst>
            </p:cNvPr>
            <p:cNvSpPr/>
            <p:nvPr/>
          </p:nvSpPr>
          <p:spPr>
            <a:xfrm>
              <a:off x="5839833" y="3134385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D7C43F-280E-4F33-A837-A4BA560E2CFE}"/>
                </a:ext>
              </a:extLst>
            </p:cNvPr>
            <p:cNvSpPr/>
            <p:nvPr/>
          </p:nvSpPr>
          <p:spPr>
            <a:xfrm>
              <a:off x="5880010" y="3196196"/>
              <a:ext cx="80354" cy="37087"/>
            </a:xfrm>
            <a:custGeom>
              <a:avLst/>
              <a:gdLst>
                <a:gd name="connsiteX0" fmla="*/ 0 w 80354"/>
                <a:gd name="connsiteY0" fmla="*/ 0 h 37086"/>
                <a:gd name="connsiteX1" fmla="*/ 40177 w 80354"/>
                <a:gd name="connsiteY1" fmla="*/ 37087 h 37086"/>
                <a:gd name="connsiteX2" fmla="*/ 80354 w 80354"/>
                <a:gd name="connsiteY2" fmla="*/ 0 h 37086"/>
                <a:gd name="connsiteX3" fmla="*/ 0 w 80354"/>
                <a:gd name="connsiteY3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54" h="37086">
                  <a:moveTo>
                    <a:pt x="0" y="0"/>
                  </a:moveTo>
                  <a:cubicBezTo>
                    <a:pt x="1854" y="21016"/>
                    <a:pt x="19161" y="37087"/>
                    <a:pt x="40177" y="37087"/>
                  </a:cubicBezTo>
                  <a:cubicBezTo>
                    <a:pt x="61193" y="37087"/>
                    <a:pt x="78500" y="21016"/>
                    <a:pt x="8035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4D5713-B09C-4E60-A0DC-DD915053A51D}"/>
                </a:ext>
              </a:extLst>
            </p:cNvPr>
            <p:cNvSpPr/>
            <p:nvPr/>
          </p:nvSpPr>
          <p:spPr>
            <a:xfrm>
              <a:off x="5759478" y="2714070"/>
              <a:ext cx="321417" cy="333780"/>
            </a:xfrm>
            <a:custGeom>
              <a:avLst/>
              <a:gdLst>
                <a:gd name="connsiteX0" fmla="*/ 160709 w 321417"/>
                <a:gd name="connsiteY0" fmla="*/ 0 h 333779"/>
                <a:gd name="connsiteX1" fmla="*/ 160709 w 321417"/>
                <a:gd name="connsiteY1" fmla="*/ 0 h 333779"/>
                <a:gd name="connsiteX2" fmla="*/ 160709 w 321417"/>
                <a:gd name="connsiteY2" fmla="*/ 0 h 333779"/>
                <a:gd name="connsiteX3" fmla="*/ 0 w 321417"/>
                <a:gd name="connsiteY3" fmla="*/ 158854 h 333779"/>
                <a:gd name="connsiteX4" fmla="*/ 0 w 321417"/>
                <a:gd name="connsiteY4" fmla="*/ 164417 h 333779"/>
                <a:gd name="connsiteX5" fmla="*/ 11126 w 321417"/>
                <a:gd name="connsiteY5" fmla="*/ 220047 h 333779"/>
                <a:gd name="connsiteX6" fmla="*/ 38941 w 321417"/>
                <a:gd name="connsiteY6" fmla="*/ 265787 h 333779"/>
                <a:gd name="connsiteX7" fmla="*/ 76646 w 321417"/>
                <a:gd name="connsiteY7" fmla="*/ 326980 h 333779"/>
                <a:gd name="connsiteX8" fmla="*/ 87772 w 321417"/>
                <a:gd name="connsiteY8" fmla="*/ 333780 h 333779"/>
                <a:gd name="connsiteX9" fmla="*/ 233646 w 321417"/>
                <a:gd name="connsiteY9" fmla="*/ 333780 h 333779"/>
                <a:gd name="connsiteX10" fmla="*/ 244772 w 321417"/>
                <a:gd name="connsiteY10" fmla="*/ 326980 h 333779"/>
                <a:gd name="connsiteX11" fmla="*/ 282476 w 321417"/>
                <a:gd name="connsiteY11" fmla="*/ 265787 h 333779"/>
                <a:gd name="connsiteX12" fmla="*/ 310291 w 321417"/>
                <a:gd name="connsiteY12" fmla="*/ 220047 h 333779"/>
                <a:gd name="connsiteX13" fmla="*/ 321417 w 321417"/>
                <a:gd name="connsiteY13" fmla="*/ 164417 h 333779"/>
                <a:gd name="connsiteX14" fmla="*/ 321417 w 321417"/>
                <a:gd name="connsiteY14" fmla="*/ 158854 h 333779"/>
                <a:gd name="connsiteX15" fmla="*/ 160709 w 321417"/>
                <a:gd name="connsiteY15" fmla="*/ 0 h 333779"/>
                <a:gd name="connsiteX16" fmla="*/ 284331 w 321417"/>
                <a:gd name="connsiteY16" fmla="*/ 163799 h 333779"/>
                <a:gd name="connsiteX17" fmla="*/ 275677 w 321417"/>
                <a:gd name="connsiteY17" fmla="*/ 207067 h 333779"/>
                <a:gd name="connsiteX18" fmla="*/ 254662 w 321417"/>
                <a:gd name="connsiteY18" fmla="*/ 241063 h 333779"/>
                <a:gd name="connsiteX19" fmla="*/ 218811 w 321417"/>
                <a:gd name="connsiteY19" fmla="*/ 296693 h 333779"/>
                <a:gd name="connsiteX20" fmla="*/ 160709 w 321417"/>
                <a:gd name="connsiteY20" fmla="*/ 296693 h 333779"/>
                <a:gd name="connsiteX21" fmla="*/ 103224 w 321417"/>
                <a:gd name="connsiteY21" fmla="*/ 296693 h 333779"/>
                <a:gd name="connsiteX22" fmla="*/ 67374 w 321417"/>
                <a:gd name="connsiteY22" fmla="*/ 241063 h 333779"/>
                <a:gd name="connsiteX23" fmla="*/ 46358 w 321417"/>
                <a:gd name="connsiteY23" fmla="*/ 207067 h 333779"/>
                <a:gd name="connsiteX24" fmla="*/ 37705 w 321417"/>
                <a:gd name="connsiteY24" fmla="*/ 163799 h 333779"/>
                <a:gd name="connsiteX25" fmla="*/ 37705 w 321417"/>
                <a:gd name="connsiteY25" fmla="*/ 158854 h 333779"/>
                <a:gd name="connsiteX26" fmla="*/ 161327 w 321417"/>
                <a:gd name="connsiteY26" fmla="*/ 36469 h 333779"/>
                <a:gd name="connsiteX27" fmla="*/ 161327 w 321417"/>
                <a:gd name="connsiteY27" fmla="*/ 36469 h 333779"/>
                <a:gd name="connsiteX28" fmla="*/ 161327 w 321417"/>
                <a:gd name="connsiteY28" fmla="*/ 36469 h 333779"/>
                <a:gd name="connsiteX29" fmla="*/ 161327 w 321417"/>
                <a:gd name="connsiteY29" fmla="*/ 36469 h 333779"/>
                <a:gd name="connsiteX30" fmla="*/ 161327 w 321417"/>
                <a:gd name="connsiteY30" fmla="*/ 36469 h 333779"/>
                <a:gd name="connsiteX31" fmla="*/ 161327 w 321417"/>
                <a:gd name="connsiteY31" fmla="*/ 36469 h 333779"/>
                <a:gd name="connsiteX32" fmla="*/ 161327 w 321417"/>
                <a:gd name="connsiteY32" fmla="*/ 36469 h 333779"/>
                <a:gd name="connsiteX33" fmla="*/ 284949 w 321417"/>
                <a:gd name="connsiteY33" fmla="*/ 158854 h 333779"/>
                <a:gd name="connsiteX34" fmla="*/ 284949 w 321417"/>
                <a:gd name="connsiteY34" fmla="*/ 163799 h 33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417" h="333779">
                  <a:moveTo>
                    <a:pt x="160709" y="0"/>
                  </a:moveTo>
                  <a:cubicBezTo>
                    <a:pt x="160709" y="0"/>
                    <a:pt x="160709" y="0"/>
                    <a:pt x="160709" y="0"/>
                  </a:cubicBezTo>
                  <a:cubicBezTo>
                    <a:pt x="160709" y="0"/>
                    <a:pt x="160709" y="0"/>
                    <a:pt x="160709" y="0"/>
                  </a:cubicBezTo>
                  <a:cubicBezTo>
                    <a:pt x="72937" y="618"/>
                    <a:pt x="1854" y="71083"/>
                    <a:pt x="0" y="158854"/>
                  </a:cubicBezTo>
                  <a:lnTo>
                    <a:pt x="0" y="164417"/>
                  </a:lnTo>
                  <a:cubicBezTo>
                    <a:pt x="618" y="183579"/>
                    <a:pt x="4327" y="202122"/>
                    <a:pt x="11126" y="220047"/>
                  </a:cubicBezTo>
                  <a:cubicBezTo>
                    <a:pt x="17925" y="236736"/>
                    <a:pt x="27197" y="252189"/>
                    <a:pt x="38941" y="265787"/>
                  </a:cubicBezTo>
                  <a:cubicBezTo>
                    <a:pt x="53776" y="281858"/>
                    <a:pt x="69846" y="313382"/>
                    <a:pt x="76646" y="326980"/>
                  </a:cubicBezTo>
                  <a:cubicBezTo>
                    <a:pt x="78500" y="331307"/>
                    <a:pt x="82827" y="333780"/>
                    <a:pt x="87772" y="333780"/>
                  </a:cubicBezTo>
                  <a:lnTo>
                    <a:pt x="233646" y="333780"/>
                  </a:lnTo>
                  <a:cubicBezTo>
                    <a:pt x="238591" y="333780"/>
                    <a:pt x="242917" y="331307"/>
                    <a:pt x="244772" y="326980"/>
                  </a:cubicBezTo>
                  <a:cubicBezTo>
                    <a:pt x="251571" y="313382"/>
                    <a:pt x="267642" y="281858"/>
                    <a:pt x="282476" y="265787"/>
                  </a:cubicBezTo>
                  <a:cubicBezTo>
                    <a:pt x="294221" y="252189"/>
                    <a:pt x="304110" y="236736"/>
                    <a:pt x="310291" y="220047"/>
                  </a:cubicBezTo>
                  <a:cubicBezTo>
                    <a:pt x="317091" y="202122"/>
                    <a:pt x="320799" y="183579"/>
                    <a:pt x="321417" y="164417"/>
                  </a:cubicBezTo>
                  <a:lnTo>
                    <a:pt x="321417" y="158854"/>
                  </a:lnTo>
                  <a:cubicBezTo>
                    <a:pt x="319563" y="71083"/>
                    <a:pt x="248480" y="618"/>
                    <a:pt x="160709" y="0"/>
                  </a:cubicBezTo>
                  <a:close/>
                  <a:moveTo>
                    <a:pt x="284331" y="163799"/>
                  </a:moveTo>
                  <a:cubicBezTo>
                    <a:pt x="283713" y="178634"/>
                    <a:pt x="280622" y="193469"/>
                    <a:pt x="275677" y="207067"/>
                  </a:cubicBezTo>
                  <a:cubicBezTo>
                    <a:pt x="270732" y="219429"/>
                    <a:pt x="263933" y="231173"/>
                    <a:pt x="254662" y="241063"/>
                  </a:cubicBezTo>
                  <a:cubicBezTo>
                    <a:pt x="240445" y="258370"/>
                    <a:pt x="228083" y="276913"/>
                    <a:pt x="218811" y="296693"/>
                  </a:cubicBezTo>
                  <a:lnTo>
                    <a:pt x="160709" y="296693"/>
                  </a:lnTo>
                  <a:lnTo>
                    <a:pt x="103224" y="296693"/>
                  </a:lnTo>
                  <a:cubicBezTo>
                    <a:pt x="93335" y="276913"/>
                    <a:pt x="80972" y="258370"/>
                    <a:pt x="67374" y="241063"/>
                  </a:cubicBezTo>
                  <a:cubicBezTo>
                    <a:pt x="58720" y="231173"/>
                    <a:pt x="51303" y="219429"/>
                    <a:pt x="46358" y="207067"/>
                  </a:cubicBezTo>
                  <a:cubicBezTo>
                    <a:pt x="40795" y="193469"/>
                    <a:pt x="38323" y="178634"/>
                    <a:pt x="37705" y="163799"/>
                  </a:cubicBezTo>
                  <a:lnTo>
                    <a:pt x="37705" y="158854"/>
                  </a:lnTo>
                  <a:cubicBezTo>
                    <a:pt x="38941" y="91480"/>
                    <a:pt x="93953" y="37087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161327" y="36469"/>
                    <a:pt x="161327" y="36469"/>
                    <a:pt x="161327" y="36469"/>
                  </a:cubicBezTo>
                  <a:cubicBezTo>
                    <a:pt x="161327" y="36469"/>
                    <a:pt x="161327" y="36469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228701" y="37087"/>
                    <a:pt x="283713" y="90862"/>
                    <a:pt x="284949" y="158854"/>
                  </a:cubicBezTo>
                  <a:lnTo>
                    <a:pt x="284949" y="16379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BB556DF-2621-4CB5-A310-EDF130087BE4}"/>
              </a:ext>
            </a:extLst>
          </p:cNvPr>
          <p:cNvGrpSpPr/>
          <p:nvPr/>
        </p:nvGrpSpPr>
        <p:grpSpPr>
          <a:xfrm>
            <a:off x="4302471" y="932792"/>
            <a:ext cx="3228603" cy="691465"/>
            <a:chOff x="2957699" y="1227419"/>
            <a:chExt cx="3228603" cy="691465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B7BF72F2-B877-4F42-B6BA-6CB087081D48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499E4A58-1856-4473-8EC3-27F3525D6CF0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A2E3DEF9-5AB7-4DB6-B248-8BE89B1EC5E0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E8C2073D-5452-4AA6-9276-9FA1C7E097D6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9217BBB-1019-4F49-8EDD-820AA87FCA6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0B8027FB-4604-46E5-BC0E-1069E24A82D1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ED58A9A6-77A6-41C6-A615-8D0B96255EC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8AAA2B-3706-4FDB-B377-6B4FD25500E6}"/>
              </a:ext>
            </a:extLst>
          </p:cNvPr>
          <p:cNvCxnSpPr>
            <a:cxnSpLocks/>
          </p:cNvCxnSpPr>
          <p:nvPr/>
        </p:nvCxnSpPr>
        <p:spPr>
          <a:xfrm>
            <a:off x="7687035" y="3649165"/>
            <a:ext cx="3989030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54028EB-063B-41FB-B9F3-EE1F7B994A96}"/>
              </a:ext>
            </a:extLst>
          </p:cNvPr>
          <p:cNvCxnSpPr>
            <a:cxnSpLocks/>
          </p:cNvCxnSpPr>
          <p:nvPr/>
        </p:nvCxnSpPr>
        <p:spPr>
          <a:xfrm>
            <a:off x="6616700" y="4727825"/>
            <a:ext cx="50593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DEA96BE-498D-439B-9D26-B308C981AD06}"/>
              </a:ext>
            </a:extLst>
          </p:cNvPr>
          <p:cNvSpPr txBox="1"/>
          <p:nvPr/>
        </p:nvSpPr>
        <p:spPr>
          <a:xfrm>
            <a:off x="9547704" y="4651110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7468B51-9737-42D0-A187-0D1445E556DE}"/>
              </a:ext>
            </a:extLst>
          </p:cNvPr>
          <p:cNvSpPr txBox="1"/>
          <p:nvPr/>
        </p:nvSpPr>
        <p:spPr>
          <a:xfrm>
            <a:off x="8754221" y="3576117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F4E28F-54DC-4220-962C-1DFB9760C410}"/>
              </a:ext>
            </a:extLst>
          </p:cNvPr>
          <p:cNvSpPr txBox="1"/>
          <p:nvPr/>
        </p:nvSpPr>
        <p:spPr>
          <a:xfrm>
            <a:off x="8754221" y="4651110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10%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2F58A36-BA09-461B-A3F0-DC8C79E999A2}"/>
              </a:ext>
            </a:extLst>
          </p:cNvPr>
          <p:cNvGrpSpPr/>
          <p:nvPr/>
        </p:nvGrpSpPr>
        <p:grpSpPr>
          <a:xfrm>
            <a:off x="8775939" y="1242150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58C7A59-46FB-4796-8C6F-0E561665554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B9E1C3-9AC0-4A69-84FB-ECEE5F487B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3" descr="Database">
            <a:extLst>
              <a:ext uri="{FF2B5EF4-FFF2-40B4-BE49-F238E27FC236}">
                <a16:creationId xmlns:a16="http://schemas.microsoft.com/office/drawing/2014/main" id="{D52FE76F-47A3-4DEA-A3E6-1A976D13C8C5}"/>
              </a:ext>
            </a:extLst>
          </p:cNvPr>
          <p:cNvGrpSpPr/>
          <p:nvPr/>
        </p:nvGrpSpPr>
        <p:grpSpPr>
          <a:xfrm>
            <a:off x="5779683" y="3744130"/>
            <a:ext cx="266700" cy="361950"/>
            <a:chOff x="7165203" y="4699963"/>
            <a:chExt cx="266700" cy="361950"/>
          </a:xfrm>
          <a:solidFill>
            <a:srgbClr val="000000">
              <a:alpha val="60000"/>
            </a:srgb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E3C0CD0-D41E-491E-90C4-0E43D7CD9D8C}"/>
                </a:ext>
              </a:extLst>
            </p:cNvPr>
            <p:cNvSpPr/>
            <p:nvPr/>
          </p:nvSpPr>
          <p:spPr>
            <a:xfrm>
              <a:off x="7165203" y="4699963"/>
              <a:ext cx="266700" cy="76200"/>
            </a:xfrm>
            <a:custGeom>
              <a:avLst/>
              <a:gdLst>
                <a:gd name="connsiteX0" fmla="*/ 266700 w 266700"/>
                <a:gd name="connsiteY0" fmla="*/ 38100 h 76200"/>
                <a:gd name="connsiteX1" fmla="*/ 133350 w 266700"/>
                <a:gd name="connsiteY1" fmla="*/ 76200 h 76200"/>
                <a:gd name="connsiteX2" fmla="*/ 0 w 266700"/>
                <a:gd name="connsiteY2" fmla="*/ 38100 h 76200"/>
                <a:gd name="connsiteX3" fmla="*/ 133350 w 266700"/>
                <a:gd name="connsiteY3" fmla="*/ 0 h 76200"/>
                <a:gd name="connsiteX4" fmla="*/ 266700 w 2667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" h="76200">
                  <a:moveTo>
                    <a:pt x="266700" y="38100"/>
                  </a:moveTo>
                  <a:cubicBezTo>
                    <a:pt x="266700" y="59142"/>
                    <a:pt x="206997" y="76200"/>
                    <a:pt x="133350" y="76200"/>
                  </a:cubicBezTo>
                  <a:cubicBezTo>
                    <a:pt x="59703" y="76200"/>
                    <a:pt x="0" y="59142"/>
                    <a:pt x="0" y="38100"/>
                  </a:cubicBezTo>
                  <a:cubicBezTo>
                    <a:pt x="0" y="17058"/>
                    <a:pt x="59703" y="0"/>
                    <a:pt x="133350" y="0"/>
                  </a:cubicBezTo>
                  <a:cubicBezTo>
                    <a:pt x="206997" y="0"/>
                    <a:pt x="266700" y="17058"/>
                    <a:pt x="26670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1CD81E5-B4B5-4966-A5AD-C9D01BE50BEE}"/>
                </a:ext>
              </a:extLst>
            </p:cNvPr>
            <p:cNvSpPr/>
            <p:nvPr/>
          </p:nvSpPr>
          <p:spPr>
            <a:xfrm>
              <a:off x="7165203" y="475711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7ADCB57-B3B5-4177-AF57-BE5FDF9D32A8}"/>
                </a:ext>
              </a:extLst>
            </p:cNvPr>
            <p:cNvSpPr/>
            <p:nvPr/>
          </p:nvSpPr>
          <p:spPr>
            <a:xfrm>
              <a:off x="7165203" y="485236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539F182-E11D-4372-8064-2D474E08D901}"/>
                </a:ext>
              </a:extLst>
            </p:cNvPr>
            <p:cNvSpPr/>
            <p:nvPr/>
          </p:nvSpPr>
          <p:spPr>
            <a:xfrm>
              <a:off x="7165203" y="494761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FE291F2-87B3-42FE-9D01-2DDDDE7CAEE6}"/>
              </a:ext>
            </a:extLst>
          </p:cNvPr>
          <p:cNvCxnSpPr>
            <a:cxnSpLocks/>
          </p:cNvCxnSpPr>
          <p:nvPr/>
        </p:nvCxnSpPr>
        <p:spPr>
          <a:xfrm>
            <a:off x="7277227" y="4188495"/>
            <a:ext cx="4398838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D9A9CDE3-1964-48CD-94A7-CD96B4492DED}"/>
              </a:ext>
            </a:extLst>
          </p:cNvPr>
          <p:cNvSpPr txBox="1"/>
          <p:nvPr/>
        </p:nvSpPr>
        <p:spPr>
          <a:xfrm>
            <a:off x="9547704" y="4113614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924490A-E0A8-4A2F-A7E3-A969047B5B49}"/>
              </a:ext>
            </a:extLst>
          </p:cNvPr>
          <p:cNvSpPr txBox="1"/>
          <p:nvPr/>
        </p:nvSpPr>
        <p:spPr>
          <a:xfrm>
            <a:off x="8754221" y="4113614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</p:spTree>
    <p:extLst>
      <p:ext uri="{BB962C8B-B14F-4D97-AF65-F5344CB8AC3E}">
        <p14:creationId xmlns:p14="http://schemas.microsoft.com/office/powerpoint/2010/main" val="25999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8591</TotalTime>
  <Words>427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w/ 4 Layers – Slide Template</vt:lpstr>
      <vt:lpstr>Funnel Diagram w/ 4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 with 4 Layers</dc:title>
  <dc:creator>PresentationGO.com</dc:creator>
  <dc:description>© Copyright PresentationGO.com</dc:description>
  <dcterms:created xsi:type="dcterms:W3CDTF">2014-11-26T05:14:11Z</dcterms:created>
  <dcterms:modified xsi:type="dcterms:W3CDTF">2019-09-26T03:46:12Z</dcterms:modified>
  <cp:category>Charts &amp; Diagrams</cp:category>
</cp:coreProperties>
</file>