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962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B7F725D-EE44-41EA-99AB-4F75761AC0E8}"/>
              </a:ext>
            </a:extLst>
          </p:cNvPr>
          <p:cNvGrpSpPr>
            <a:grpSpLocks noChangeAspect="1"/>
          </p:cNvGrpSpPr>
          <p:nvPr/>
        </p:nvGrpSpPr>
        <p:grpSpPr>
          <a:xfrm>
            <a:off x="2683736" y="2885705"/>
            <a:ext cx="3845260" cy="3118104"/>
            <a:chOff x="2936006" y="2884216"/>
            <a:chExt cx="3421764" cy="2774693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E13961D5-F5FD-4272-A748-6E2140DCC265}"/>
                </a:ext>
              </a:extLst>
            </p:cNvPr>
            <p:cNvGrpSpPr/>
            <p:nvPr/>
          </p:nvGrpSpPr>
          <p:grpSpPr>
            <a:xfrm>
              <a:off x="2936006" y="2884216"/>
              <a:ext cx="3421764" cy="2774693"/>
              <a:chOff x="3668190" y="2119474"/>
              <a:chExt cx="4562352" cy="369959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C17F49FA-40BA-4690-8C06-0B33898A0B90}"/>
                  </a:ext>
                </a:extLst>
              </p:cNvPr>
              <p:cNvSpPr/>
              <p:nvPr/>
            </p:nvSpPr>
            <p:spPr>
              <a:xfrm rot="10800000">
                <a:off x="5263919" y="4135368"/>
                <a:ext cx="799506" cy="1683696"/>
              </a:xfrm>
              <a:custGeom>
                <a:avLst/>
                <a:gdLst>
                  <a:gd name="connsiteX0" fmla="*/ 799506 w 799506"/>
                  <a:gd name="connsiteY0" fmla="*/ 1683696 h 1683696"/>
                  <a:gd name="connsiteX1" fmla="*/ 778235 w 799506"/>
                  <a:gd name="connsiteY1" fmla="*/ 1682973 h 1683696"/>
                  <a:gd name="connsiteX2" fmla="*/ 399745 w 799506"/>
                  <a:gd name="connsiteY2" fmla="*/ 1677927 h 1683696"/>
                  <a:gd name="connsiteX3" fmla="*/ 21255 w 799506"/>
                  <a:gd name="connsiteY3" fmla="*/ 1682973 h 1683696"/>
                  <a:gd name="connsiteX4" fmla="*/ 0 w 799506"/>
                  <a:gd name="connsiteY4" fmla="*/ 1683696 h 1683696"/>
                  <a:gd name="connsiteX5" fmla="*/ 254721 w 799506"/>
                  <a:gd name="connsiteY5" fmla="*/ 0 h 1683696"/>
                  <a:gd name="connsiteX6" fmla="*/ 586550 w 799506"/>
                  <a:gd name="connsiteY6" fmla="*/ 234240 h 1683696"/>
                  <a:gd name="connsiteX7" fmla="*/ 799506 w 799506"/>
                  <a:gd name="connsiteY7" fmla="*/ 1683696 h 1683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9506" h="1683696">
                    <a:moveTo>
                      <a:pt x="799506" y="1683696"/>
                    </a:moveTo>
                    <a:lnTo>
                      <a:pt x="778235" y="1682973"/>
                    </a:lnTo>
                    <a:cubicBezTo>
                      <a:pt x="655979" y="1679665"/>
                      <a:pt x="529396" y="1677927"/>
                      <a:pt x="399745" y="1677927"/>
                    </a:cubicBezTo>
                    <a:cubicBezTo>
                      <a:pt x="270094" y="1677927"/>
                      <a:pt x="143511" y="1679665"/>
                      <a:pt x="21255" y="1682973"/>
                    </a:cubicBezTo>
                    <a:lnTo>
                      <a:pt x="0" y="1683696"/>
                    </a:lnTo>
                    <a:lnTo>
                      <a:pt x="254721" y="0"/>
                    </a:lnTo>
                    <a:lnTo>
                      <a:pt x="586550" y="234240"/>
                    </a:lnTo>
                    <a:lnTo>
                      <a:pt x="799506" y="168369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FD027E12-7D7D-4F92-B773-73608DF0A948}"/>
                  </a:ext>
                </a:extLst>
              </p:cNvPr>
              <p:cNvSpPr/>
              <p:nvPr/>
            </p:nvSpPr>
            <p:spPr>
              <a:xfrm rot="10800000">
                <a:off x="5572849" y="4137653"/>
                <a:ext cx="352156" cy="1659435"/>
              </a:xfrm>
              <a:custGeom>
                <a:avLst/>
                <a:gdLst>
                  <a:gd name="connsiteX0" fmla="*/ 0 w 352156"/>
                  <a:gd name="connsiteY0" fmla="*/ 1659435 h 1659435"/>
                  <a:gd name="connsiteX1" fmla="*/ 147432 w 352156"/>
                  <a:gd name="connsiteY1" fmla="*/ 0 h 1659435"/>
                  <a:gd name="connsiteX2" fmla="*/ 208774 w 352156"/>
                  <a:gd name="connsiteY2" fmla="*/ 43301 h 1659435"/>
                  <a:gd name="connsiteX3" fmla="*/ 352156 w 352156"/>
                  <a:gd name="connsiteY3" fmla="*/ 1657162 h 1659435"/>
                  <a:gd name="connsiteX4" fmla="*/ 261325 w 352156"/>
                  <a:gd name="connsiteY4" fmla="*/ 1655951 h 1659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56" h="1659435">
                    <a:moveTo>
                      <a:pt x="0" y="1659435"/>
                    </a:moveTo>
                    <a:lnTo>
                      <a:pt x="147432" y="0"/>
                    </a:lnTo>
                    <a:lnTo>
                      <a:pt x="208774" y="43301"/>
                    </a:lnTo>
                    <a:lnTo>
                      <a:pt x="352156" y="1657162"/>
                    </a:lnTo>
                    <a:lnTo>
                      <a:pt x="261325" y="1655951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75DEAFE2-DFBC-4AEF-A0CA-5C0DD4366BD6}"/>
                  </a:ext>
                </a:extLst>
              </p:cNvPr>
              <p:cNvSpPr/>
              <p:nvPr/>
            </p:nvSpPr>
            <p:spPr>
              <a:xfrm rot="10800000">
                <a:off x="3769567" y="2338873"/>
                <a:ext cx="3788228" cy="594782"/>
              </a:xfrm>
              <a:custGeom>
                <a:avLst/>
                <a:gdLst>
                  <a:gd name="connsiteX0" fmla="*/ 3788228 w 3788228"/>
                  <a:gd name="connsiteY0" fmla="*/ 594782 h 594782"/>
                  <a:gd name="connsiteX1" fmla="*/ 0 w 3788228"/>
                  <a:gd name="connsiteY1" fmla="*/ 594782 h 594782"/>
                  <a:gd name="connsiteX2" fmla="*/ 218071 w 3788228"/>
                  <a:gd name="connsiteY2" fmla="*/ 331951 h 594782"/>
                  <a:gd name="connsiteX3" fmla="*/ 439423 w 3788228"/>
                  <a:gd name="connsiteY3" fmla="*/ 65166 h 594782"/>
                  <a:gd name="connsiteX4" fmla="*/ 462966 w 3788228"/>
                  <a:gd name="connsiteY4" fmla="*/ 62400 h 594782"/>
                  <a:gd name="connsiteX5" fmla="*/ 1873988 w 3788228"/>
                  <a:gd name="connsiteY5" fmla="*/ 0 h 594782"/>
                  <a:gd name="connsiteX6" fmla="*/ 3285010 w 3788228"/>
                  <a:gd name="connsiteY6" fmla="*/ 62400 h 594782"/>
                  <a:gd name="connsiteX7" fmla="*/ 3353153 w 3788228"/>
                  <a:gd name="connsiteY7" fmla="*/ 70405 h 594782"/>
                  <a:gd name="connsiteX8" fmla="*/ 3565035 w 3788228"/>
                  <a:gd name="connsiteY8" fmla="*/ 325778 h 594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88228" h="594782">
                    <a:moveTo>
                      <a:pt x="3788228" y="594782"/>
                    </a:moveTo>
                    <a:lnTo>
                      <a:pt x="0" y="594782"/>
                    </a:lnTo>
                    <a:lnTo>
                      <a:pt x="218071" y="331951"/>
                    </a:lnTo>
                    <a:lnTo>
                      <a:pt x="439423" y="65166"/>
                    </a:lnTo>
                    <a:lnTo>
                      <a:pt x="462966" y="62400"/>
                    </a:lnTo>
                    <a:cubicBezTo>
                      <a:pt x="824078" y="23846"/>
                      <a:pt x="1322950" y="0"/>
                      <a:pt x="1873988" y="0"/>
                    </a:cubicBezTo>
                    <a:cubicBezTo>
                      <a:pt x="2425027" y="0"/>
                      <a:pt x="2923898" y="23846"/>
                      <a:pt x="3285010" y="62400"/>
                    </a:cubicBezTo>
                    <a:lnTo>
                      <a:pt x="3353153" y="70405"/>
                    </a:lnTo>
                    <a:lnTo>
                      <a:pt x="3565035" y="32577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56BA57A-7159-4E54-A496-95B3821A4EDF}"/>
                  </a:ext>
                </a:extLst>
              </p:cNvPr>
              <p:cNvSpPr/>
              <p:nvPr/>
            </p:nvSpPr>
            <p:spPr>
              <a:xfrm rot="10800000">
                <a:off x="4204642" y="2863250"/>
                <a:ext cx="2913730" cy="476606"/>
              </a:xfrm>
              <a:custGeom>
                <a:avLst/>
                <a:gdLst>
                  <a:gd name="connsiteX0" fmla="*/ 2913730 w 2913730"/>
                  <a:gd name="connsiteY0" fmla="*/ 476606 h 476606"/>
                  <a:gd name="connsiteX1" fmla="*/ 2845587 w 2913730"/>
                  <a:gd name="connsiteY1" fmla="*/ 468601 h 476606"/>
                  <a:gd name="connsiteX2" fmla="*/ 1434565 w 2913730"/>
                  <a:gd name="connsiteY2" fmla="*/ 406201 h 476606"/>
                  <a:gd name="connsiteX3" fmla="*/ 23543 w 2913730"/>
                  <a:gd name="connsiteY3" fmla="*/ 468601 h 476606"/>
                  <a:gd name="connsiteX4" fmla="*/ 0 w 2913730"/>
                  <a:gd name="connsiteY4" fmla="*/ 471367 h 476606"/>
                  <a:gd name="connsiteX5" fmla="*/ 84431 w 2913730"/>
                  <a:gd name="connsiteY5" fmla="*/ 369606 h 476606"/>
                  <a:gd name="connsiteX6" fmla="*/ 363295 w 2913730"/>
                  <a:gd name="connsiteY6" fmla="*/ 33504 h 476606"/>
                  <a:gd name="connsiteX7" fmla="*/ 483397 w 2913730"/>
                  <a:gd name="connsiteY7" fmla="*/ 25714 h 476606"/>
                  <a:gd name="connsiteX8" fmla="*/ 1434565 w 2913730"/>
                  <a:gd name="connsiteY8" fmla="*/ 0 h 476606"/>
                  <a:gd name="connsiteX9" fmla="*/ 2385733 w 2913730"/>
                  <a:gd name="connsiteY9" fmla="*/ 25714 h 476606"/>
                  <a:gd name="connsiteX10" fmla="*/ 2548377 w 2913730"/>
                  <a:gd name="connsiteY10" fmla="*/ 36263 h 476606"/>
                  <a:gd name="connsiteX11" fmla="*/ 2821952 w 2913730"/>
                  <a:gd name="connsiteY11" fmla="*/ 365991 h 476606"/>
                  <a:gd name="connsiteX12" fmla="*/ 2913730 w 2913730"/>
                  <a:gd name="connsiteY12" fmla="*/ 476606 h 47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13730" h="476606">
                    <a:moveTo>
                      <a:pt x="2913730" y="476606"/>
                    </a:moveTo>
                    <a:lnTo>
                      <a:pt x="2845587" y="468601"/>
                    </a:lnTo>
                    <a:cubicBezTo>
                      <a:pt x="2484475" y="430047"/>
                      <a:pt x="1985604" y="406201"/>
                      <a:pt x="1434565" y="406201"/>
                    </a:cubicBezTo>
                    <a:cubicBezTo>
                      <a:pt x="883527" y="406201"/>
                      <a:pt x="384655" y="430047"/>
                      <a:pt x="23543" y="468601"/>
                    </a:cubicBezTo>
                    <a:lnTo>
                      <a:pt x="0" y="471367"/>
                    </a:lnTo>
                    <a:lnTo>
                      <a:pt x="84431" y="369606"/>
                    </a:lnTo>
                    <a:lnTo>
                      <a:pt x="363295" y="33504"/>
                    </a:lnTo>
                    <a:lnTo>
                      <a:pt x="483397" y="25714"/>
                    </a:lnTo>
                    <a:cubicBezTo>
                      <a:pt x="766145" y="9315"/>
                      <a:pt x="1090166" y="0"/>
                      <a:pt x="1434565" y="0"/>
                    </a:cubicBezTo>
                    <a:cubicBezTo>
                      <a:pt x="1778964" y="0"/>
                      <a:pt x="2102986" y="9315"/>
                      <a:pt x="2385733" y="25714"/>
                    </a:cubicBezTo>
                    <a:lnTo>
                      <a:pt x="2548377" y="36263"/>
                    </a:lnTo>
                    <a:lnTo>
                      <a:pt x="2821952" y="365991"/>
                    </a:lnTo>
                    <a:lnTo>
                      <a:pt x="2913730" y="47660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B594BA47-F55D-41EE-A64A-F45D7219B58A}"/>
                  </a:ext>
                </a:extLst>
              </p:cNvPr>
              <p:cNvSpPr/>
              <p:nvPr/>
            </p:nvSpPr>
            <p:spPr>
              <a:xfrm rot="10800000">
                <a:off x="4569995" y="3303593"/>
                <a:ext cx="2185082" cy="436484"/>
              </a:xfrm>
              <a:custGeom>
                <a:avLst/>
                <a:gdLst>
                  <a:gd name="connsiteX0" fmla="*/ 2185082 w 2185082"/>
                  <a:gd name="connsiteY0" fmla="*/ 436484 h 436484"/>
                  <a:gd name="connsiteX1" fmla="*/ 2022438 w 2185082"/>
                  <a:gd name="connsiteY1" fmla="*/ 425935 h 436484"/>
                  <a:gd name="connsiteX2" fmla="*/ 1071270 w 2185082"/>
                  <a:gd name="connsiteY2" fmla="*/ 400221 h 436484"/>
                  <a:gd name="connsiteX3" fmla="*/ 120102 w 2185082"/>
                  <a:gd name="connsiteY3" fmla="*/ 425935 h 436484"/>
                  <a:gd name="connsiteX4" fmla="*/ 0 w 2185082"/>
                  <a:gd name="connsiteY4" fmla="*/ 433725 h 436484"/>
                  <a:gd name="connsiteX5" fmla="*/ 32383 w 2185082"/>
                  <a:gd name="connsiteY5" fmla="*/ 394695 h 436484"/>
                  <a:gd name="connsiteX6" fmla="*/ 304889 w 2185082"/>
                  <a:gd name="connsiteY6" fmla="*/ 66256 h 436484"/>
                  <a:gd name="connsiteX7" fmla="*/ 347694 w 2185082"/>
                  <a:gd name="connsiteY7" fmla="*/ 14665 h 436484"/>
                  <a:gd name="connsiteX8" fmla="*/ 477873 w 2185082"/>
                  <a:gd name="connsiteY8" fmla="*/ 9578 h 436484"/>
                  <a:gd name="connsiteX9" fmla="*/ 1071270 w 2185082"/>
                  <a:gd name="connsiteY9" fmla="*/ 0 h 436484"/>
                  <a:gd name="connsiteX10" fmla="*/ 1664667 w 2185082"/>
                  <a:gd name="connsiteY10" fmla="*/ 9578 h 436484"/>
                  <a:gd name="connsiteX11" fmla="*/ 1836447 w 2185082"/>
                  <a:gd name="connsiteY11" fmla="*/ 16291 h 436484"/>
                  <a:gd name="connsiteX12" fmla="*/ 1877904 w 2185082"/>
                  <a:gd name="connsiteY12" fmla="*/ 66256 h 436484"/>
                  <a:gd name="connsiteX13" fmla="*/ 2148354 w 2185082"/>
                  <a:gd name="connsiteY13" fmla="*/ 392217 h 436484"/>
                  <a:gd name="connsiteX14" fmla="*/ 2185082 w 2185082"/>
                  <a:gd name="connsiteY14" fmla="*/ 436484 h 436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85082" h="436484">
                    <a:moveTo>
                      <a:pt x="2185082" y="436484"/>
                    </a:moveTo>
                    <a:lnTo>
                      <a:pt x="2022438" y="425935"/>
                    </a:lnTo>
                    <a:cubicBezTo>
                      <a:pt x="1739691" y="409536"/>
                      <a:pt x="1415669" y="400221"/>
                      <a:pt x="1071270" y="400221"/>
                    </a:cubicBezTo>
                    <a:cubicBezTo>
                      <a:pt x="726871" y="400221"/>
                      <a:pt x="402850" y="409536"/>
                      <a:pt x="120102" y="425935"/>
                    </a:cubicBezTo>
                    <a:lnTo>
                      <a:pt x="0" y="433725"/>
                    </a:lnTo>
                    <a:lnTo>
                      <a:pt x="32383" y="394695"/>
                    </a:lnTo>
                    <a:lnTo>
                      <a:pt x="304889" y="66256"/>
                    </a:lnTo>
                    <a:lnTo>
                      <a:pt x="347694" y="14665"/>
                    </a:lnTo>
                    <a:lnTo>
                      <a:pt x="477873" y="9578"/>
                    </a:lnTo>
                    <a:cubicBezTo>
                      <a:pt x="665327" y="3354"/>
                      <a:pt x="864630" y="0"/>
                      <a:pt x="1071270" y="0"/>
                    </a:cubicBezTo>
                    <a:cubicBezTo>
                      <a:pt x="1277909" y="0"/>
                      <a:pt x="1477213" y="3354"/>
                      <a:pt x="1664667" y="9578"/>
                    </a:cubicBezTo>
                    <a:lnTo>
                      <a:pt x="1836447" y="16291"/>
                    </a:lnTo>
                    <a:lnTo>
                      <a:pt x="1877904" y="66256"/>
                    </a:lnTo>
                    <a:lnTo>
                      <a:pt x="2148354" y="392217"/>
                    </a:lnTo>
                    <a:lnTo>
                      <a:pt x="2185082" y="43648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B7ACD133-9DD6-4126-AB63-3CAB6744F16B}"/>
                  </a:ext>
                </a:extLst>
              </p:cNvPr>
              <p:cNvSpPr/>
              <p:nvPr/>
            </p:nvSpPr>
            <p:spPr>
              <a:xfrm rot="10800000">
                <a:off x="4918630" y="3723786"/>
                <a:ext cx="1488753" cy="423701"/>
              </a:xfrm>
              <a:custGeom>
                <a:avLst/>
                <a:gdLst>
                  <a:gd name="connsiteX0" fmla="*/ 1488753 w 1488753"/>
                  <a:gd name="connsiteY0" fmla="*/ 423701 h 423701"/>
                  <a:gd name="connsiteX1" fmla="*/ 1316973 w 1488753"/>
                  <a:gd name="connsiteY1" fmla="*/ 416988 h 423701"/>
                  <a:gd name="connsiteX2" fmla="*/ 723576 w 1488753"/>
                  <a:gd name="connsiteY2" fmla="*/ 407410 h 423701"/>
                  <a:gd name="connsiteX3" fmla="*/ 130179 w 1488753"/>
                  <a:gd name="connsiteY3" fmla="*/ 416988 h 423701"/>
                  <a:gd name="connsiteX4" fmla="*/ 0 w 1488753"/>
                  <a:gd name="connsiteY4" fmla="*/ 422075 h 423701"/>
                  <a:gd name="connsiteX5" fmla="*/ 343634 w 1488753"/>
                  <a:gd name="connsiteY5" fmla="*/ 7908 h 423701"/>
                  <a:gd name="connsiteX6" fmla="*/ 343958 w 1488753"/>
                  <a:gd name="connsiteY6" fmla="*/ 5769 h 423701"/>
                  <a:gd name="connsiteX7" fmla="*/ 365213 w 1488753"/>
                  <a:gd name="connsiteY7" fmla="*/ 5046 h 423701"/>
                  <a:gd name="connsiteX8" fmla="*/ 743703 w 1488753"/>
                  <a:gd name="connsiteY8" fmla="*/ 0 h 423701"/>
                  <a:gd name="connsiteX9" fmla="*/ 1122193 w 1488753"/>
                  <a:gd name="connsiteY9" fmla="*/ 5046 h 423701"/>
                  <a:gd name="connsiteX10" fmla="*/ 1143464 w 1488753"/>
                  <a:gd name="connsiteY10" fmla="*/ 5769 h 423701"/>
                  <a:gd name="connsiteX11" fmla="*/ 1143779 w 1488753"/>
                  <a:gd name="connsiteY11" fmla="*/ 7918 h 423701"/>
                  <a:gd name="connsiteX12" fmla="*/ 1488753 w 1488753"/>
                  <a:gd name="connsiteY12" fmla="*/ 423701 h 423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88753" h="423701">
                    <a:moveTo>
                      <a:pt x="1488753" y="423701"/>
                    </a:moveTo>
                    <a:lnTo>
                      <a:pt x="1316973" y="416988"/>
                    </a:lnTo>
                    <a:cubicBezTo>
                      <a:pt x="1129519" y="410764"/>
                      <a:pt x="930215" y="407410"/>
                      <a:pt x="723576" y="407410"/>
                    </a:cubicBezTo>
                    <a:cubicBezTo>
                      <a:pt x="516936" y="407410"/>
                      <a:pt x="317633" y="410764"/>
                      <a:pt x="130179" y="416988"/>
                    </a:cubicBezTo>
                    <a:lnTo>
                      <a:pt x="0" y="422075"/>
                    </a:lnTo>
                    <a:lnTo>
                      <a:pt x="343634" y="7908"/>
                    </a:lnTo>
                    <a:lnTo>
                      <a:pt x="343958" y="5769"/>
                    </a:lnTo>
                    <a:lnTo>
                      <a:pt x="365213" y="5046"/>
                    </a:lnTo>
                    <a:cubicBezTo>
                      <a:pt x="487469" y="1738"/>
                      <a:pt x="614052" y="0"/>
                      <a:pt x="743703" y="0"/>
                    </a:cubicBezTo>
                    <a:cubicBezTo>
                      <a:pt x="873354" y="0"/>
                      <a:pt x="999937" y="1738"/>
                      <a:pt x="1122193" y="5046"/>
                    </a:cubicBezTo>
                    <a:lnTo>
                      <a:pt x="1143464" y="5769"/>
                    </a:lnTo>
                    <a:lnTo>
                      <a:pt x="1143779" y="7918"/>
                    </a:lnTo>
                    <a:lnTo>
                      <a:pt x="1488753" y="42370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5BDB0072-DC7D-4149-A768-11773E88C9EC}"/>
                  </a:ext>
                </a:extLst>
              </p:cNvPr>
              <p:cNvSpPr/>
              <p:nvPr/>
            </p:nvSpPr>
            <p:spPr>
              <a:xfrm>
                <a:off x="3769568" y="2338873"/>
                <a:ext cx="1802875" cy="1807398"/>
              </a:xfrm>
              <a:custGeom>
                <a:avLst/>
                <a:gdLst>
                  <a:gd name="connsiteX0" fmla="*/ 0 w 1802875"/>
                  <a:gd name="connsiteY0" fmla="*/ 0 h 1807398"/>
                  <a:gd name="connsiteX1" fmla="*/ 29775 w 1802875"/>
                  <a:gd name="connsiteY1" fmla="*/ 0 h 1807398"/>
                  <a:gd name="connsiteX2" fmla="*/ 54229 w 1802875"/>
                  <a:gd name="connsiteY2" fmla="*/ 16285 h 1807398"/>
                  <a:gd name="connsiteX3" fmla="*/ 844082 w 1802875"/>
                  <a:gd name="connsiteY3" fmla="*/ 136088 h 1807398"/>
                  <a:gd name="connsiteX4" fmla="*/ 1013867 w 1802875"/>
                  <a:gd name="connsiteY4" fmla="*/ 145454 h 1807398"/>
                  <a:gd name="connsiteX5" fmla="*/ 1802875 w 1802875"/>
                  <a:gd name="connsiteY5" fmla="*/ 1807398 h 1807398"/>
                  <a:gd name="connsiteX6" fmla="*/ 1515623 w 1802875"/>
                  <a:gd name="connsiteY6" fmla="*/ 1803569 h 1807398"/>
                  <a:gd name="connsiteX7" fmla="*/ 1494352 w 1802875"/>
                  <a:gd name="connsiteY7" fmla="*/ 1802846 h 1807398"/>
                  <a:gd name="connsiteX8" fmla="*/ 1494037 w 1802875"/>
                  <a:gd name="connsiteY8" fmla="*/ 1800697 h 1807398"/>
                  <a:gd name="connsiteX9" fmla="*/ 1107605 w 1802875"/>
                  <a:gd name="connsiteY9" fmla="*/ 1334948 h 180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2875" h="1807398">
                    <a:moveTo>
                      <a:pt x="0" y="0"/>
                    </a:moveTo>
                    <a:lnTo>
                      <a:pt x="29775" y="0"/>
                    </a:lnTo>
                    <a:lnTo>
                      <a:pt x="54229" y="16285"/>
                    </a:lnTo>
                    <a:cubicBezTo>
                      <a:pt x="154298" y="65984"/>
                      <a:pt x="444434" y="108648"/>
                      <a:pt x="844082" y="136088"/>
                    </a:cubicBezTo>
                    <a:lnTo>
                      <a:pt x="1013867" y="145454"/>
                    </a:lnTo>
                    <a:lnTo>
                      <a:pt x="1802875" y="1807398"/>
                    </a:lnTo>
                    <a:lnTo>
                      <a:pt x="1515623" y="1803569"/>
                    </a:lnTo>
                    <a:lnTo>
                      <a:pt x="1494352" y="1802846"/>
                    </a:lnTo>
                    <a:lnTo>
                      <a:pt x="1494037" y="1800697"/>
                    </a:lnTo>
                    <a:lnTo>
                      <a:pt x="1107605" y="1334948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4D80F16-1F97-4DE1-A8E9-2ECE5D1D300E}"/>
                  </a:ext>
                </a:extLst>
              </p:cNvPr>
              <p:cNvSpPr/>
              <p:nvPr/>
            </p:nvSpPr>
            <p:spPr>
              <a:xfrm>
                <a:off x="5925209" y="2338874"/>
                <a:ext cx="1632586" cy="1805127"/>
              </a:xfrm>
              <a:custGeom>
                <a:avLst/>
                <a:gdLst>
                  <a:gd name="connsiteX0" fmla="*/ 1632586 w 1632586"/>
                  <a:gd name="connsiteY0" fmla="*/ 0 h 1805127"/>
                  <a:gd name="connsiteX1" fmla="*/ 524979 w 1632586"/>
                  <a:gd name="connsiteY1" fmla="*/ 1334948 h 1805127"/>
                  <a:gd name="connsiteX2" fmla="*/ 138540 w 1632586"/>
                  <a:gd name="connsiteY2" fmla="*/ 1800707 h 1805127"/>
                  <a:gd name="connsiteX3" fmla="*/ 138217 w 1632586"/>
                  <a:gd name="connsiteY3" fmla="*/ 1802845 h 1805127"/>
                  <a:gd name="connsiteX4" fmla="*/ 116961 w 1632586"/>
                  <a:gd name="connsiteY4" fmla="*/ 1803568 h 1805127"/>
                  <a:gd name="connsiteX5" fmla="*/ 0 w 1632586"/>
                  <a:gd name="connsiteY5" fmla="*/ 1805127 h 1805127"/>
                  <a:gd name="connsiteX6" fmla="*/ 1316578 w 1632586"/>
                  <a:gd name="connsiteY6" fmla="*/ 81051 h 1805127"/>
                  <a:gd name="connsiteX7" fmla="*/ 1389835 w 1632586"/>
                  <a:gd name="connsiteY7" fmla="*/ 68796 h 1805127"/>
                  <a:gd name="connsiteX8" fmla="*/ 1578348 w 1632586"/>
                  <a:gd name="connsiteY8" fmla="*/ 16284 h 1805127"/>
                  <a:gd name="connsiteX9" fmla="*/ 1602801 w 1632586"/>
                  <a:gd name="connsiteY9" fmla="*/ 0 h 180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32586" h="1805127">
                    <a:moveTo>
                      <a:pt x="1632586" y="0"/>
                    </a:moveTo>
                    <a:lnTo>
                      <a:pt x="524979" y="1334948"/>
                    </a:lnTo>
                    <a:lnTo>
                      <a:pt x="138540" y="1800707"/>
                    </a:lnTo>
                    <a:lnTo>
                      <a:pt x="138217" y="1802845"/>
                    </a:lnTo>
                    <a:lnTo>
                      <a:pt x="116961" y="1803568"/>
                    </a:lnTo>
                    <a:lnTo>
                      <a:pt x="0" y="1805127"/>
                    </a:lnTo>
                    <a:lnTo>
                      <a:pt x="1316578" y="81051"/>
                    </a:lnTo>
                    <a:lnTo>
                      <a:pt x="1389835" y="68796"/>
                    </a:lnTo>
                    <a:cubicBezTo>
                      <a:pt x="1476569" y="52569"/>
                      <a:pt x="1540823" y="34921"/>
                      <a:pt x="1578348" y="16284"/>
                    </a:cubicBezTo>
                    <a:lnTo>
                      <a:pt x="1602801" y="0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92DE9C54-F8E2-4114-BD69-90C9FBCDCDBA}"/>
                  </a:ext>
                </a:extLst>
              </p:cNvPr>
              <p:cNvGrpSpPr/>
              <p:nvPr/>
            </p:nvGrpSpPr>
            <p:grpSpPr>
              <a:xfrm>
                <a:off x="7440550" y="2245890"/>
                <a:ext cx="789992" cy="138116"/>
                <a:chOff x="9386595" y="2643674"/>
                <a:chExt cx="789992" cy="138116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107" name="Freeform: Shape 106">
                  <a:extLst>
                    <a:ext uri="{FF2B5EF4-FFF2-40B4-BE49-F238E27FC236}">
                      <a16:creationId xmlns:a16="http://schemas.microsoft.com/office/drawing/2014/main" id="{A042AD06-EF46-497B-A9D5-C0DDDB88B8A5}"/>
                    </a:ext>
                  </a:extLst>
                </p:cNvPr>
                <p:cNvSpPr/>
                <p:nvPr/>
              </p:nvSpPr>
              <p:spPr>
                <a:xfrm>
                  <a:off x="9386595" y="2657283"/>
                  <a:ext cx="789992" cy="124507"/>
                </a:xfrm>
                <a:custGeom>
                  <a:avLst/>
                  <a:gdLst>
                    <a:gd name="connsiteX0" fmla="*/ 482350 w 789992"/>
                    <a:gd name="connsiteY0" fmla="*/ 32934 h 124508"/>
                    <a:gd name="connsiteX1" fmla="*/ 354806 w 789992"/>
                    <a:gd name="connsiteY1" fmla="*/ 55794 h 124508"/>
                    <a:gd name="connsiteX2" fmla="*/ 482350 w 789992"/>
                    <a:gd name="connsiteY2" fmla="*/ 78654 h 124508"/>
                    <a:gd name="connsiteX3" fmla="*/ 609894 w 789992"/>
                    <a:gd name="connsiteY3" fmla="*/ 55794 h 124508"/>
                    <a:gd name="connsiteX4" fmla="*/ 482350 w 789992"/>
                    <a:gd name="connsiteY4" fmla="*/ 32934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2934"/>
                      </a:moveTo>
                      <a:cubicBezTo>
                        <a:pt x="411909" y="32934"/>
                        <a:pt x="354806" y="43169"/>
                        <a:pt x="354806" y="55794"/>
                      </a:cubicBezTo>
                      <a:cubicBezTo>
                        <a:pt x="354806" y="68419"/>
                        <a:pt x="411909" y="78654"/>
                        <a:pt x="482350" y="78654"/>
                      </a:cubicBezTo>
                      <a:cubicBezTo>
                        <a:pt x="552791" y="78654"/>
                        <a:pt x="609894" y="68419"/>
                        <a:pt x="609894" y="55794"/>
                      </a:cubicBezTo>
                      <a:cubicBezTo>
                        <a:pt x="609894" y="43169"/>
                        <a:pt x="552791" y="32934"/>
                        <a:pt x="482350" y="32934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8" name="Freeform: Shape 107">
                  <a:extLst>
                    <a:ext uri="{FF2B5EF4-FFF2-40B4-BE49-F238E27FC236}">
                      <a16:creationId xmlns:a16="http://schemas.microsoft.com/office/drawing/2014/main" id="{8B7B8A9D-BA4A-4C22-8F9F-E77D7D831641}"/>
                    </a:ext>
                  </a:extLst>
                </p:cNvPr>
                <p:cNvSpPr/>
                <p:nvPr/>
              </p:nvSpPr>
              <p:spPr>
                <a:xfrm>
                  <a:off x="9386595" y="2643674"/>
                  <a:ext cx="789992" cy="124508"/>
                </a:xfrm>
                <a:custGeom>
                  <a:avLst/>
                  <a:gdLst>
                    <a:gd name="connsiteX0" fmla="*/ 482350 w 789992"/>
                    <a:gd name="connsiteY0" fmla="*/ 39395 h 124508"/>
                    <a:gd name="connsiteX1" fmla="*/ 354806 w 789992"/>
                    <a:gd name="connsiteY1" fmla="*/ 62255 h 124508"/>
                    <a:gd name="connsiteX2" fmla="*/ 482350 w 789992"/>
                    <a:gd name="connsiteY2" fmla="*/ 85115 h 124508"/>
                    <a:gd name="connsiteX3" fmla="*/ 609894 w 789992"/>
                    <a:gd name="connsiteY3" fmla="*/ 62255 h 124508"/>
                    <a:gd name="connsiteX4" fmla="*/ 482350 w 789992"/>
                    <a:gd name="connsiteY4" fmla="*/ 39395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9395"/>
                      </a:moveTo>
                      <a:cubicBezTo>
                        <a:pt x="411909" y="39395"/>
                        <a:pt x="354806" y="49630"/>
                        <a:pt x="354806" y="62255"/>
                      </a:cubicBezTo>
                      <a:cubicBezTo>
                        <a:pt x="354806" y="74880"/>
                        <a:pt x="411909" y="85115"/>
                        <a:pt x="482350" y="85115"/>
                      </a:cubicBezTo>
                      <a:cubicBezTo>
                        <a:pt x="552791" y="85115"/>
                        <a:pt x="609894" y="74880"/>
                        <a:pt x="609894" y="62255"/>
                      </a:cubicBezTo>
                      <a:cubicBezTo>
                        <a:pt x="609894" y="49630"/>
                        <a:pt x="552791" y="39395"/>
                        <a:pt x="482350" y="39395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3B0A0747-CFB2-4B2D-9BFA-DAC9F899DBF9}"/>
                  </a:ext>
                </a:extLst>
              </p:cNvPr>
              <p:cNvSpPr/>
              <p:nvPr/>
            </p:nvSpPr>
            <p:spPr>
              <a:xfrm>
                <a:off x="3668190" y="2119474"/>
                <a:ext cx="3990974" cy="4260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E8DB60E1-CEB8-459E-A8FE-69BF5C3DC578}"/>
                  </a:ext>
                </a:extLst>
              </p:cNvPr>
              <p:cNvSpPr/>
              <p:nvPr/>
            </p:nvSpPr>
            <p:spPr>
              <a:xfrm>
                <a:off x="3785642" y="2122338"/>
                <a:ext cx="3756070" cy="38522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EE706EF6-4353-4B6B-B215-B6B67AF4CCF1}"/>
                  </a:ext>
                </a:extLst>
              </p:cNvPr>
              <p:cNvSpPr/>
              <p:nvPr/>
            </p:nvSpPr>
            <p:spPr>
              <a:xfrm rot="10800000">
                <a:off x="5045080" y="2122337"/>
                <a:ext cx="1087827" cy="385221"/>
              </a:xfrm>
              <a:custGeom>
                <a:avLst/>
                <a:gdLst>
                  <a:gd name="connsiteX0" fmla="*/ 469231 w 1087827"/>
                  <a:gd name="connsiteY0" fmla="*/ 381734 h 381734"/>
                  <a:gd name="connsiteX1" fmla="*/ 90741 w 1087827"/>
                  <a:gd name="connsiteY1" fmla="*/ 377856 h 381734"/>
                  <a:gd name="connsiteX2" fmla="*/ 0 w 1087827"/>
                  <a:gd name="connsiteY2" fmla="*/ 374994 h 381734"/>
                  <a:gd name="connsiteX3" fmla="*/ 74827 w 1087827"/>
                  <a:gd name="connsiteY3" fmla="*/ 4380 h 381734"/>
                  <a:gd name="connsiteX4" fmla="*/ 90741 w 1087827"/>
                  <a:gd name="connsiteY4" fmla="*/ 3878 h 381734"/>
                  <a:gd name="connsiteX5" fmla="*/ 469231 w 1087827"/>
                  <a:gd name="connsiteY5" fmla="*/ 0 h 381734"/>
                  <a:gd name="connsiteX6" fmla="*/ 847720 w 1087827"/>
                  <a:gd name="connsiteY6" fmla="*/ 3878 h 381734"/>
                  <a:gd name="connsiteX7" fmla="*/ 1014915 w 1087827"/>
                  <a:gd name="connsiteY7" fmla="*/ 9153 h 381734"/>
                  <a:gd name="connsiteX8" fmla="*/ 1087827 w 1087827"/>
                  <a:gd name="connsiteY8" fmla="*/ 370281 h 381734"/>
                  <a:gd name="connsiteX9" fmla="*/ 847720 w 1087827"/>
                  <a:gd name="connsiteY9" fmla="*/ 377856 h 381734"/>
                  <a:gd name="connsiteX10" fmla="*/ 469231 w 1087827"/>
                  <a:gd name="connsiteY10" fmla="*/ 381734 h 38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7827" h="381734">
                    <a:moveTo>
                      <a:pt x="469231" y="381734"/>
                    </a:moveTo>
                    <a:cubicBezTo>
                      <a:pt x="339580" y="381734"/>
                      <a:pt x="212997" y="380399"/>
                      <a:pt x="90741" y="377856"/>
                    </a:cubicBezTo>
                    <a:lnTo>
                      <a:pt x="0" y="374994"/>
                    </a:lnTo>
                    <a:lnTo>
                      <a:pt x="74827" y="4380"/>
                    </a:lnTo>
                    <a:lnTo>
                      <a:pt x="90741" y="3878"/>
                    </a:lnTo>
                    <a:cubicBezTo>
                      <a:pt x="212997" y="1335"/>
                      <a:pt x="339580" y="0"/>
                      <a:pt x="469231" y="0"/>
                    </a:cubicBezTo>
                    <a:cubicBezTo>
                      <a:pt x="598882" y="0"/>
                      <a:pt x="725465" y="1335"/>
                      <a:pt x="847720" y="3878"/>
                    </a:cubicBezTo>
                    <a:lnTo>
                      <a:pt x="1014915" y="9153"/>
                    </a:lnTo>
                    <a:lnTo>
                      <a:pt x="1087827" y="370281"/>
                    </a:lnTo>
                    <a:lnTo>
                      <a:pt x="847720" y="377856"/>
                    </a:lnTo>
                    <a:cubicBezTo>
                      <a:pt x="725465" y="380399"/>
                      <a:pt x="598882" y="381734"/>
                      <a:pt x="469231" y="381734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73" name="Graphic 13" descr="Research">
              <a:extLst>
                <a:ext uri="{FF2B5EF4-FFF2-40B4-BE49-F238E27FC236}">
                  <a16:creationId xmlns:a16="http://schemas.microsoft.com/office/drawing/2014/main" id="{D96C2EED-F80E-4CE5-B68C-0C4D9E82938D}"/>
                </a:ext>
              </a:extLst>
            </p:cNvPr>
            <p:cNvGrpSpPr/>
            <p:nvPr/>
          </p:nvGrpSpPr>
          <p:grpSpPr>
            <a:xfrm>
              <a:off x="4319459" y="3837821"/>
              <a:ext cx="238554" cy="238554"/>
              <a:chOff x="5624411" y="3408909"/>
              <a:chExt cx="593386" cy="593386"/>
            </a:xfrm>
            <a:solidFill>
              <a:schemeClr val="tx1">
                <a:alpha val="60000"/>
              </a:schemeClr>
            </a:solidFill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4FF06910-DAB0-4369-93F8-08D944246910}"/>
                  </a:ext>
                </a:extLst>
              </p:cNvPr>
              <p:cNvSpPr/>
              <p:nvPr/>
            </p:nvSpPr>
            <p:spPr>
              <a:xfrm>
                <a:off x="5672620" y="3460209"/>
                <a:ext cx="488307" cy="488307"/>
              </a:xfrm>
              <a:custGeom>
                <a:avLst/>
                <a:gdLst>
                  <a:gd name="connsiteX0" fmla="*/ 399921 w 488307"/>
                  <a:gd name="connsiteY0" fmla="*/ 338728 h 488307"/>
                  <a:gd name="connsiteX1" fmla="*/ 361598 w 488307"/>
                  <a:gd name="connsiteY1" fmla="*/ 326984 h 488307"/>
                  <a:gd name="connsiteX2" fmla="*/ 333783 w 488307"/>
                  <a:gd name="connsiteY2" fmla="*/ 299787 h 488307"/>
                  <a:gd name="connsiteX3" fmla="*/ 372106 w 488307"/>
                  <a:gd name="connsiteY3" fmla="*/ 187291 h 488307"/>
                  <a:gd name="connsiteX4" fmla="*/ 186673 w 488307"/>
                  <a:gd name="connsiteY4" fmla="*/ 3 h 488307"/>
                  <a:gd name="connsiteX5" fmla="*/ 3 w 488307"/>
                  <a:gd name="connsiteY5" fmla="*/ 185437 h 488307"/>
                  <a:gd name="connsiteX6" fmla="*/ 185437 w 488307"/>
                  <a:gd name="connsiteY6" fmla="*/ 372106 h 488307"/>
                  <a:gd name="connsiteX7" fmla="*/ 299169 w 488307"/>
                  <a:gd name="connsiteY7" fmla="*/ 333783 h 488307"/>
                  <a:gd name="connsiteX8" fmla="*/ 326366 w 488307"/>
                  <a:gd name="connsiteY8" fmla="*/ 360980 h 488307"/>
                  <a:gd name="connsiteX9" fmla="*/ 338110 w 488307"/>
                  <a:gd name="connsiteY9" fmla="*/ 399921 h 488307"/>
                  <a:gd name="connsiteX10" fmla="*/ 415374 w 488307"/>
                  <a:gd name="connsiteY10" fmla="*/ 477185 h 488307"/>
                  <a:gd name="connsiteX11" fmla="*/ 476567 w 488307"/>
                  <a:gd name="connsiteY11" fmla="*/ 477185 h 488307"/>
                  <a:gd name="connsiteX12" fmla="*/ 476567 w 488307"/>
                  <a:gd name="connsiteY12" fmla="*/ 415992 h 488307"/>
                  <a:gd name="connsiteX13" fmla="*/ 399921 w 488307"/>
                  <a:gd name="connsiteY13" fmla="*/ 338728 h 488307"/>
                  <a:gd name="connsiteX14" fmla="*/ 186673 w 488307"/>
                  <a:gd name="connsiteY14" fmla="*/ 335019 h 488307"/>
                  <a:gd name="connsiteX15" fmla="*/ 38326 w 488307"/>
                  <a:gd name="connsiteY15" fmla="*/ 186673 h 488307"/>
                  <a:gd name="connsiteX16" fmla="*/ 186673 w 488307"/>
                  <a:gd name="connsiteY16" fmla="*/ 38326 h 488307"/>
                  <a:gd name="connsiteX17" fmla="*/ 335019 w 488307"/>
                  <a:gd name="connsiteY17" fmla="*/ 186673 h 488307"/>
                  <a:gd name="connsiteX18" fmla="*/ 186673 w 488307"/>
                  <a:gd name="connsiteY18" fmla="*/ 335019 h 488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88307" h="488307">
                    <a:moveTo>
                      <a:pt x="399921" y="338728"/>
                    </a:moveTo>
                    <a:cubicBezTo>
                      <a:pt x="390031" y="328838"/>
                      <a:pt x="375196" y="323893"/>
                      <a:pt x="361598" y="326984"/>
                    </a:cubicBezTo>
                    <a:lnTo>
                      <a:pt x="333783" y="299787"/>
                    </a:lnTo>
                    <a:cubicBezTo>
                      <a:pt x="358507" y="267645"/>
                      <a:pt x="372106" y="228086"/>
                      <a:pt x="372106" y="187291"/>
                    </a:cubicBezTo>
                    <a:cubicBezTo>
                      <a:pt x="372724" y="84066"/>
                      <a:pt x="289279" y="622"/>
                      <a:pt x="186673" y="3"/>
                    </a:cubicBezTo>
                    <a:cubicBezTo>
                      <a:pt x="84066" y="-615"/>
                      <a:pt x="622" y="82830"/>
                      <a:pt x="3" y="185437"/>
                    </a:cubicBezTo>
                    <a:cubicBezTo>
                      <a:pt x="-615" y="288043"/>
                      <a:pt x="82830" y="371488"/>
                      <a:pt x="185437" y="372106"/>
                    </a:cubicBezTo>
                    <a:cubicBezTo>
                      <a:pt x="226232" y="372106"/>
                      <a:pt x="266409" y="358507"/>
                      <a:pt x="299169" y="333783"/>
                    </a:cubicBezTo>
                    <a:lnTo>
                      <a:pt x="326366" y="360980"/>
                    </a:lnTo>
                    <a:cubicBezTo>
                      <a:pt x="323893" y="375196"/>
                      <a:pt x="328220" y="389413"/>
                      <a:pt x="338110" y="399921"/>
                    </a:cubicBezTo>
                    <a:lnTo>
                      <a:pt x="415374" y="477185"/>
                    </a:lnTo>
                    <a:cubicBezTo>
                      <a:pt x="432063" y="493874"/>
                      <a:pt x="459878" y="493874"/>
                      <a:pt x="476567" y="477185"/>
                    </a:cubicBezTo>
                    <a:cubicBezTo>
                      <a:pt x="493256" y="460496"/>
                      <a:pt x="493256" y="432681"/>
                      <a:pt x="476567" y="415992"/>
                    </a:cubicBezTo>
                    <a:lnTo>
                      <a:pt x="399921" y="338728"/>
                    </a:lnTo>
                    <a:close/>
                    <a:moveTo>
                      <a:pt x="186673" y="335019"/>
                    </a:moveTo>
                    <a:cubicBezTo>
                      <a:pt x="104464" y="335019"/>
                      <a:pt x="38326" y="268881"/>
                      <a:pt x="38326" y="186673"/>
                    </a:cubicBezTo>
                    <a:cubicBezTo>
                      <a:pt x="38326" y="104464"/>
                      <a:pt x="104464" y="38326"/>
                      <a:pt x="186673" y="38326"/>
                    </a:cubicBezTo>
                    <a:cubicBezTo>
                      <a:pt x="268881" y="38326"/>
                      <a:pt x="335019" y="104464"/>
                      <a:pt x="335019" y="186673"/>
                    </a:cubicBezTo>
                    <a:cubicBezTo>
                      <a:pt x="335019" y="268263"/>
                      <a:pt x="268263" y="335019"/>
                      <a:pt x="186673" y="335019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8C7B3F62-99AF-453F-9BAC-AEF623CB7D36}"/>
                  </a:ext>
                </a:extLst>
              </p:cNvPr>
              <p:cNvSpPr/>
              <p:nvPr/>
            </p:nvSpPr>
            <p:spPr>
              <a:xfrm>
                <a:off x="5726399" y="3552074"/>
                <a:ext cx="265787" cy="191614"/>
              </a:xfrm>
              <a:custGeom>
                <a:avLst/>
                <a:gdLst>
                  <a:gd name="connsiteX0" fmla="*/ 265787 w 265787"/>
                  <a:gd name="connsiteY0" fmla="*/ 85536 h 191614"/>
                  <a:gd name="connsiteX1" fmla="*/ 230555 w 265787"/>
                  <a:gd name="connsiteY1" fmla="*/ 85536 h 191614"/>
                  <a:gd name="connsiteX2" fmla="*/ 222520 w 265787"/>
                  <a:gd name="connsiteY2" fmla="*/ 90481 h 191614"/>
                  <a:gd name="connsiteX3" fmla="*/ 199032 w 265787"/>
                  <a:gd name="connsiteY3" fmla="*/ 115824 h 191614"/>
                  <a:gd name="connsiteX4" fmla="*/ 179252 w 265787"/>
                  <a:gd name="connsiteY4" fmla="*/ 47213 h 191614"/>
                  <a:gd name="connsiteX5" fmla="*/ 165654 w 265787"/>
                  <a:gd name="connsiteY5" fmla="*/ 39796 h 191614"/>
                  <a:gd name="connsiteX6" fmla="*/ 158236 w 265787"/>
                  <a:gd name="connsiteY6" fmla="*/ 46595 h 191614"/>
                  <a:gd name="connsiteX7" fmla="*/ 121150 w 265787"/>
                  <a:gd name="connsiteY7" fmla="*/ 144875 h 191614"/>
                  <a:gd name="connsiteX8" fmla="*/ 95807 w 265787"/>
                  <a:gd name="connsiteY8" fmla="*/ 8890 h 191614"/>
                  <a:gd name="connsiteX9" fmla="*/ 83445 w 265787"/>
                  <a:gd name="connsiteY9" fmla="*/ 237 h 191614"/>
                  <a:gd name="connsiteX10" fmla="*/ 74791 w 265787"/>
                  <a:gd name="connsiteY10" fmla="*/ 7654 h 191614"/>
                  <a:gd name="connsiteX11" fmla="*/ 48213 w 265787"/>
                  <a:gd name="connsiteY11" fmla="*/ 85536 h 191614"/>
                  <a:gd name="connsiteX12" fmla="*/ 0 w 265787"/>
                  <a:gd name="connsiteY12" fmla="*/ 85536 h 191614"/>
                  <a:gd name="connsiteX13" fmla="*/ 0 w 265787"/>
                  <a:gd name="connsiteY13" fmla="*/ 110261 h 191614"/>
                  <a:gd name="connsiteX14" fmla="*/ 56248 w 265787"/>
                  <a:gd name="connsiteY14" fmla="*/ 110261 h 191614"/>
                  <a:gd name="connsiteX15" fmla="*/ 66756 w 265787"/>
                  <a:gd name="connsiteY15" fmla="*/ 100989 h 191614"/>
                  <a:gd name="connsiteX16" fmla="*/ 82209 w 265787"/>
                  <a:gd name="connsiteY16" fmla="*/ 54012 h 191614"/>
                  <a:gd name="connsiteX17" fmla="*/ 106933 w 265787"/>
                  <a:gd name="connsiteY17" fmla="*/ 186906 h 191614"/>
                  <a:gd name="connsiteX18" fmla="*/ 116823 w 265787"/>
                  <a:gd name="connsiteY18" fmla="*/ 195560 h 191614"/>
                  <a:gd name="connsiteX19" fmla="*/ 118059 w 265787"/>
                  <a:gd name="connsiteY19" fmla="*/ 195560 h 191614"/>
                  <a:gd name="connsiteX20" fmla="*/ 128567 w 265787"/>
                  <a:gd name="connsiteY20" fmla="*/ 188761 h 191614"/>
                  <a:gd name="connsiteX21" fmla="*/ 168126 w 265787"/>
                  <a:gd name="connsiteY21" fmla="*/ 84918 h 191614"/>
                  <a:gd name="connsiteX22" fmla="*/ 184197 w 265787"/>
                  <a:gd name="connsiteY22" fmla="*/ 140548 h 191614"/>
                  <a:gd name="connsiteX23" fmla="*/ 197795 w 265787"/>
                  <a:gd name="connsiteY23" fmla="*/ 147965 h 191614"/>
                  <a:gd name="connsiteX24" fmla="*/ 202740 w 265787"/>
                  <a:gd name="connsiteY24" fmla="*/ 144875 h 191614"/>
                  <a:gd name="connsiteX25" fmla="*/ 236118 w 265787"/>
                  <a:gd name="connsiteY25" fmla="*/ 110261 h 191614"/>
                  <a:gd name="connsiteX26" fmla="*/ 266406 w 265787"/>
                  <a:gd name="connsiteY26" fmla="*/ 110261 h 191614"/>
                  <a:gd name="connsiteX27" fmla="*/ 266406 w 265787"/>
                  <a:gd name="connsiteY27" fmla="*/ 85536 h 191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65787" h="191614">
                    <a:moveTo>
                      <a:pt x="265787" y="85536"/>
                    </a:moveTo>
                    <a:lnTo>
                      <a:pt x="230555" y="85536"/>
                    </a:lnTo>
                    <a:cubicBezTo>
                      <a:pt x="227465" y="86154"/>
                      <a:pt x="224374" y="88009"/>
                      <a:pt x="222520" y="90481"/>
                    </a:cubicBezTo>
                    <a:lnTo>
                      <a:pt x="199032" y="115824"/>
                    </a:lnTo>
                    <a:lnTo>
                      <a:pt x="179252" y="47213"/>
                    </a:lnTo>
                    <a:cubicBezTo>
                      <a:pt x="177398" y="41650"/>
                      <a:pt x="171217" y="37942"/>
                      <a:pt x="165654" y="39796"/>
                    </a:cubicBezTo>
                    <a:cubicBezTo>
                      <a:pt x="162563" y="41032"/>
                      <a:pt x="159472" y="42886"/>
                      <a:pt x="158236" y="46595"/>
                    </a:cubicBezTo>
                    <a:lnTo>
                      <a:pt x="121150" y="144875"/>
                    </a:lnTo>
                    <a:lnTo>
                      <a:pt x="95807" y="8890"/>
                    </a:lnTo>
                    <a:cubicBezTo>
                      <a:pt x="94571" y="2709"/>
                      <a:pt x="89008" y="-999"/>
                      <a:pt x="83445" y="237"/>
                    </a:cubicBezTo>
                    <a:cubicBezTo>
                      <a:pt x="79736" y="855"/>
                      <a:pt x="76646" y="3946"/>
                      <a:pt x="74791" y="7654"/>
                    </a:cubicBezTo>
                    <a:lnTo>
                      <a:pt x="48213" y="85536"/>
                    </a:lnTo>
                    <a:lnTo>
                      <a:pt x="0" y="85536"/>
                    </a:lnTo>
                    <a:lnTo>
                      <a:pt x="0" y="110261"/>
                    </a:lnTo>
                    <a:lnTo>
                      <a:pt x="56248" y="110261"/>
                    </a:lnTo>
                    <a:cubicBezTo>
                      <a:pt x="61193" y="109642"/>
                      <a:pt x="65520" y="105934"/>
                      <a:pt x="66756" y="100989"/>
                    </a:cubicBezTo>
                    <a:lnTo>
                      <a:pt x="82209" y="54012"/>
                    </a:lnTo>
                    <a:lnTo>
                      <a:pt x="106933" y="186906"/>
                    </a:lnTo>
                    <a:cubicBezTo>
                      <a:pt x="107551" y="191851"/>
                      <a:pt x="111878" y="195560"/>
                      <a:pt x="116823" y="195560"/>
                    </a:cubicBezTo>
                    <a:lnTo>
                      <a:pt x="118059" y="195560"/>
                    </a:lnTo>
                    <a:cubicBezTo>
                      <a:pt x="122386" y="195560"/>
                      <a:pt x="126713" y="193087"/>
                      <a:pt x="128567" y="188761"/>
                    </a:cubicBezTo>
                    <a:lnTo>
                      <a:pt x="168126" y="84918"/>
                    </a:lnTo>
                    <a:lnTo>
                      <a:pt x="184197" y="140548"/>
                    </a:lnTo>
                    <a:cubicBezTo>
                      <a:pt x="186051" y="146111"/>
                      <a:pt x="191614" y="149820"/>
                      <a:pt x="197795" y="147965"/>
                    </a:cubicBezTo>
                    <a:cubicBezTo>
                      <a:pt x="199650" y="147347"/>
                      <a:pt x="201504" y="146111"/>
                      <a:pt x="202740" y="144875"/>
                    </a:cubicBezTo>
                    <a:lnTo>
                      <a:pt x="236118" y="110261"/>
                    </a:lnTo>
                    <a:lnTo>
                      <a:pt x="266406" y="110261"/>
                    </a:lnTo>
                    <a:lnTo>
                      <a:pt x="266406" y="85536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74" name="Graphic 10" descr="Lightbulb">
              <a:extLst>
                <a:ext uri="{FF2B5EF4-FFF2-40B4-BE49-F238E27FC236}">
                  <a16:creationId xmlns:a16="http://schemas.microsoft.com/office/drawing/2014/main" id="{83FA52D9-86FD-4A8E-8150-1156BB5BB0D4}"/>
                </a:ext>
              </a:extLst>
            </p:cNvPr>
            <p:cNvGrpSpPr/>
            <p:nvPr/>
          </p:nvGrpSpPr>
          <p:grpSpPr>
            <a:xfrm>
              <a:off x="4319459" y="3532610"/>
              <a:ext cx="238554" cy="238554"/>
              <a:chOff x="5623494" y="2676983"/>
              <a:chExt cx="593386" cy="593386"/>
            </a:xfrm>
            <a:solidFill>
              <a:schemeClr val="tx1">
                <a:alpha val="60000"/>
              </a:schemeClr>
            </a:solidFill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47FCA08D-9AA5-4CAD-B3F1-68845931AF64}"/>
                  </a:ext>
                </a:extLst>
              </p:cNvPr>
              <p:cNvSpPr/>
              <p:nvPr/>
            </p:nvSpPr>
            <p:spPr>
              <a:xfrm>
                <a:off x="5839833" y="3072574"/>
                <a:ext cx="160709" cy="37087"/>
              </a:xfrm>
              <a:custGeom>
                <a:avLst/>
                <a:gdLst>
                  <a:gd name="connsiteX0" fmla="*/ 18543 w 160708"/>
                  <a:gd name="connsiteY0" fmla="*/ 0 h 37086"/>
                  <a:gd name="connsiteX1" fmla="*/ 142165 w 160708"/>
                  <a:gd name="connsiteY1" fmla="*/ 0 h 37086"/>
                  <a:gd name="connsiteX2" fmla="*/ 160709 w 160708"/>
                  <a:gd name="connsiteY2" fmla="*/ 18543 h 37086"/>
                  <a:gd name="connsiteX3" fmla="*/ 142165 w 160708"/>
                  <a:gd name="connsiteY3" fmla="*/ 37087 h 37086"/>
                  <a:gd name="connsiteX4" fmla="*/ 18543 w 160708"/>
                  <a:gd name="connsiteY4" fmla="*/ 37087 h 37086"/>
                  <a:gd name="connsiteX5" fmla="*/ 0 w 160708"/>
                  <a:gd name="connsiteY5" fmla="*/ 18543 h 37086"/>
                  <a:gd name="connsiteX6" fmla="*/ 18543 w 160708"/>
                  <a:gd name="connsiteY6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708" h="37086">
                    <a:moveTo>
                      <a:pt x="18543" y="0"/>
                    </a:moveTo>
                    <a:lnTo>
                      <a:pt x="142165" y="0"/>
                    </a:lnTo>
                    <a:cubicBezTo>
                      <a:pt x="152673" y="0"/>
                      <a:pt x="160709" y="8035"/>
                      <a:pt x="160709" y="18543"/>
                    </a:cubicBezTo>
                    <a:cubicBezTo>
                      <a:pt x="160709" y="29051"/>
                      <a:pt x="152673" y="37087"/>
                      <a:pt x="142165" y="37087"/>
                    </a:cubicBezTo>
                    <a:lnTo>
                      <a:pt x="18543" y="37087"/>
                    </a:lnTo>
                    <a:cubicBezTo>
                      <a:pt x="8035" y="37087"/>
                      <a:pt x="0" y="29051"/>
                      <a:pt x="0" y="18543"/>
                    </a:cubicBezTo>
                    <a:cubicBezTo>
                      <a:pt x="0" y="8035"/>
                      <a:pt x="8035" y="0"/>
                      <a:pt x="18543" y="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398A72B8-6FA9-4B9A-AE9C-86EF91317F3A}"/>
                  </a:ext>
                </a:extLst>
              </p:cNvPr>
              <p:cNvSpPr/>
              <p:nvPr/>
            </p:nvSpPr>
            <p:spPr>
              <a:xfrm>
                <a:off x="5839833" y="3134385"/>
                <a:ext cx="160709" cy="37087"/>
              </a:xfrm>
              <a:custGeom>
                <a:avLst/>
                <a:gdLst>
                  <a:gd name="connsiteX0" fmla="*/ 18543 w 160708"/>
                  <a:gd name="connsiteY0" fmla="*/ 0 h 37086"/>
                  <a:gd name="connsiteX1" fmla="*/ 142165 w 160708"/>
                  <a:gd name="connsiteY1" fmla="*/ 0 h 37086"/>
                  <a:gd name="connsiteX2" fmla="*/ 160709 w 160708"/>
                  <a:gd name="connsiteY2" fmla="*/ 18543 h 37086"/>
                  <a:gd name="connsiteX3" fmla="*/ 142165 w 160708"/>
                  <a:gd name="connsiteY3" fmla="*/ 37087 h 37086"/>
                  <a:gd name="connsiteX4" fmla="*/ 18543 w 160708"/>
                  <a:gd name="connsiteY4" fmla="*/ 37087 h 37086"/>
                  <a:gd name="connsiteX5" fmla="*/ 0 w 160708"/>
                  <a:gd name="connsiteY5" fmla="*/ 18543 h 37086"/>
                  <a:gd name="connsiteX6" fmla="*/ 18543 w 160708"/>
                  <a:gd name="connsiteY6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708" h="37086">
                    <a:moveTo>
                      <a:pt x="18543" y="0"/>
                    </a:moveTo>
                    <a:lnTo>
                      <a:pt x="142165" y="0"/>
                    </a:lnTo>
                    <a:cubicBezTo>
                      <a:pt x="152673" y="0"/>
                      <a:pt x="160709" y="8035"/>
                      <a:pt x="160709" y="18543"/>
                    </a:cubicBezTo>
                    <a:cubicBezTo>
                      <a:pt x="160709" y="29051"/>
                      <a:pt x="152673" y="37087"/>
                      <a:pt x="142165" y="37087"/>
                    </a:cubicBezTo>
                    <a:lnTo>
                      <a:pt x="18543" y="37087"/>
                    </a:lnTo>
                    <a:cubicBezTo>
                      <a:pt x="8035" y="37087"/>
                      <a:pt x="0" y="29051"/>
                      <a:pt x="0" y="18543"/>
                    </a:cubicBezTo>
                    <a:cubicBezTo>
                      <a:pt x="0" y="8035"/>
                      <a:pt x="8035" y="0"/>
                      <a:pt x="18543" y="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C81F61B-4D87-4CA4-8BFB-4E0AAB7FDF38}"/>
                  </a:ext>
                </a:extLst>
              </p:cNvPr>
              <p:cNvSpPr/>
              <p:nvPr/>
            </p:nvSpPr>
            <p:spPr>
              <a:xfrm>
                <a:off x="5880010" y="3196196"/>
                <a:ext cx="80354" cy="37087"/>
              </a:xfrm>
              <a:custGeom>
                <a:avLst/>
                <a:gdLst>
                  <a:gd name="connsiteX0" fmla="*/ 0 w 80354"/>
                  <a:gd name="connsiteY0" fmla="*/ 0 h 37086"/>
                  <a:gd name="connsiteX1" fmla="*/ 40177 w 80354"/>
                  <a:gd name="connsiteY1" fmla="*/ 37087 h 37086"/>
                  <a:gd name="connsiteX2" fmla="*/ 80354 w 80354"/>
                  <a:gd name="connsiteY2" fmla="*/ 0 h 37086"/>
                  <a:gd name="connsiteX3" fmla="*/ 0 w 80354"/>
                  <a:gd name="connsiteY3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354" h="37086">
                    <a:moveTo>
                      <a:pt x="0" y="0"/>
                    </a:moveTo>
                    <a:cubicBezTo>
                      <a:pt x="1854" y="21016"/>
                      <a:pt x="19161" y="37087"/>
                      <a:pt x="40177" y="37087"/>
                    </a:cubicBezTo>
                    <a:cubicBezTo>
                      <a:pt x="61193" y="37087"/>
                      <a:pt x="78500" y="21016"/>
                      <a:pt x="8035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B3AE5D3D-6F70-4C54-A207-28393A7F5513}"/>
                  </a:ext>
                </a:extLst>
              </p:cNvPr>
              <p:cNvSpPr/>
              <p:nvPr/>
            </p:nvSpPr>
            <p:spPr>
              <a:xfrm>
                <a:off x="5759478" y="2714070"/>
                <a:ext cx="321417" cy="333780"/>
              </a:xfrm>
              <a:custGeom>
                <a:avLst/>
                <a:gdLst>
                  <a:gd name="connsiteX0" fmla="*/ 160709 w 321417"/>
                  <a:gd name="connsiteY0" fmla="*/ 0 h 333779"/>
                  <a:gd name="connsiteX1" fmla="*/ 160709 w 321417"/>
                  <a:gd name="connsiteY1" fmla="*/ 0 h 333779"/>
                  <a:gd name="connsiteX2" fmla="*/ 160709 w 321417"/>
                  <a:gd name="connsiteY2" fmla="*/ 0 h 333779"/>
                  <a:gd name="connsiteX3" fmla="*/ 0 w 321417"/>
                  <a:gd name="connsiteY3" fmla="*/ 158854 h 333779"/>
                  <a:gd name="connsiteX4" fmla="*/ 0 w 321417"/>
                  <a:gd name="connsiteY4" fmla="*/ 164417 h 333779"/>
                  <a:gd name="connsiteX5" fmla="*/ 11126 w 321417"/>
                  <a:gd name="connsiteY5" fmla="*/ 220047 h 333779"/>
                  <a:gd name="connsiteX6" fmla="*/ 38941 w 321417"/>
                  <a:gd name="connsiteY6" fmla="*/ 265787 h 333779"/>
                  <a:gd name="connsiteX7" fmla="*/ 76646 w 321417"/>
                  <a:gd name="connsiteY7" fmla="*/ 326980 h 333779"/>
                  <a:gd name="connsiteX8" fmla="*/ 87772 w 321417"/>
                  <a:gd name="connsiteY8" fmla="*/ 333780 h 333779"/>
                  <a:gd name="connsiteX9" fmla="*/ 233646 w 321417"/>
                  <a:gd name="connsiteY9" fmla="*/ 333780 h 333779"/>
                  <a:gd name="connsiteX10" fmla="*/ 244772 w 321417"/>
                  <a:gd name="connsiteY10" fmla="*/ 326980 h 333779"/>
                  <a:gd name="connsiteX11" fmla="*/ 282476 w 321417"/>
                  <a:gd name="connsiteY11" fmla="*/ 265787 h 333779"/>
                  <a:gd name="connsiteX12" fmla="*/ 310291 w 321417"/>
                  <a:gd name="connsiteY12" fmla="*/ 220047 h 333779"/>
                  <a:gd name="connsiteX13" fmla="*/ 321417 w 321417"/>
                  <a:gd name="connsiteY13" fmla="*/ 164417 h 333779"/>
                  <a:gd name="connsiteX14" fmla="*/ 321417 w 321417"/>
                  <a:gd name="connsiteY14" fmla="*/ 158854 h 333779"/>
                  <a:gd name="connsiteX15" fmla="*/ 160709 w 321417"/>
                  <a:gd name="connsiteY15" fmla="*/ 0 h 333779"/>
                  <a:gd name="connsiteX16" fmla="*/ 284331 w 321417"/>
                  <a:gd name="connsiteY16" fmla="*/ 163799 h 333779"/>
                  <a:gd name="connsiteX17" fmla="*/ 275677 w 321417"/>
                  <a:gd name="connsiteY17" fmla="*/ 207067 h 333779"/>
                  <a:gd name="connsiteX18" fmla="*/ 254662 w 321417"/>
                  <a:gd name="connsiteY18" fmla="*/ 241063 h 333779"/>
                  <a:gd name="connsiteX19" fmla="*/ 218811 w 321417"/>
                  <a:gd name="connsiteY19" fmla="*/ 296693 h 333779"/>
                  <a:gd name="connsiteX20" fmla="*/ 160709 w 321417"/>
                  <a:gd name="connsiteY20" fmla="*/ 296693 h 333779"/>
                  <a:gd name="connsiteX21" fmla="*/ 103224 w 321417"/>
                  <a:gd name="connsiteY21" fmla="*/ 296693 h 333779"/>
                  <a:gd name="connsiteX22" fmla="*/ 67374 w 321417"/>
                  <a:gd name="connsiteY22" fmla="*/ 241063 h 333779"/>
                  <a:gd name="connsiteX23" fmla="*/ 46358 w 321417"/>
                  <a:gd name="connsiteY23" fmla="*/ 207067 h 333779"/>
                  <a:gd name="connsiteX24" fmla="*/ 37705 w 321417"/>
                  <a:gd name="connsiteY24" fmla="*/ 163799 h 333779"/>
                  <a:gd name="connsiteX25" fmla="*/ 37705 w 321417"/>
                  <a:gd name="connsiteY25" fmla="*/ 158854 h 333779"/>
                  <a:gd name="connsiteX26" fmla="*/ 161327 w 321417"/>
                  <a:gd name="connsiteY26" fmla="*/ 36469 h 333779"/>
                  <a:gd name="connsiteX27" fmla="*/ 161327 w 321417"/>
                  <a:gd name="connsiteY27" fmla="*/ 36469 h 333779"/>
                  <a:gd name="connsiteX28" fmla="*/ 161327 w 321417"/>
                  <a:gd name="connsiteY28" fmla="*/ 36469 h 333779"/>
                  <a:gd name="connsiteX29" fmla="*/ 161327 w 321417"/>
                  <a:gd name="connsiteY29" fmla="*/ 36469 h 333779"/>
                  <a:gd name="connsiteX30" fmla="*/ 161327 w 321417"/>
                  <a:gd name="connsiteY30" fmla="*/ 36469 h 333779"/>
                  <a:gd name="connsiteX31" fmla="*/ 161327 w 321417"/>
                  <a:gd name="connsiteY31" fmla="*/ 36469 h 333779"/>
                  <a:gd name="connsiteX32" fmla="*/ 161327 w 321417"/>
                  <a:gd name="connsiteY32" fmla="*/ 36469 h 333779"/>
                  <a:gd name="connsiteX33" fmla="*/ 284949 w 321417"/>
                  <a:gd name="connsiteY33" fmla="*/ 158854 h 333779"/>
                  <a:gd name="connsiteX34" fmla="*/ 284949 w 321417"/>
                  <a:gd name="connsiteY34" fmla="*/ 163799 h 33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21417" h="333779">
                    <a:moveTo>
                      <a:pt x="160709" y="0"/>
                    </a:moveTo>
                    <a:cubicBezTo>
                      <a:pt x="160709" y="0"/>
                      <a:pt x="160709" y="0"/>
                      <a:pt x="160709" y="0"/>
                    </a:cubicBezTo>
                    <a:cubicBezTo>
                      <a:pt x="160709" y="0"/>
                      <a:pt x="160709" y="0"/>
                      <a:pt x="160709" y="0"/>
                    </a:cubicBezTo>
                    <a:cubicBezTo>
                      <a:pt x="72937" y="618"/>
                      <a:pt x="1854" y="71083"/>
                      <a:pt x="0" y="158854"/>
                    </a:cubicBezTo>
                    <a:lnTo>
                      <a:pt x="0" y="164417"/>
                    </a:lnTo>
                    <a:cubicBezTo>
                      <a:pt x="618" y="183579"/>
                      <a:pt x="4327" y="202122"/>
                      <a:pt x="11126" y="220047"/>
                    </a:cubicBezTo>
                    <a:cubicBezTo>
                      <a:pt x="17925" y="236736"/>
                      <a:pt x="27197" y="252189"/>
                      <a:pt x="38941" y="265787"/>
                    </a:cubicBezTo>
                    <a:cubicBezTo>
                      <a:pt x="53776" y="281858"/>
                      <a:pt x="69846" y="313382"/>
                      <a:pt x="76646" y="326980"/>
                    </a:cubicBezTo>
                    <a:cubicBezTo>
                      <a:pt x="78500" y="331307"/>
                      <a:pt x="82827" y="333780"/>
                      <a:pt x="87772" y="333780"/>
                    </a:cubicBezTo>
                    <a:lnTo>
                      <a:pt x="233646" y="333780"/>
                    </a:lnTo>
                    <a:cubicBezTo>
                      <a:pt x="238591" y="333780"/>
                      <a:pt x="242917" y="331307"/>
                      <a:pt x="244772" y="326980"/>
                    </a:cubicBezTo>
                    <a:cubicBezTo>
                      <a:pt x="251571" y="313382"/>
                      <a:pt x="267642" y="281858"/>
                      <a:pt x="282476" y="265787"/>
                    </a:cubicBezTo>
                    <a:cubicBezTo>
                      <a:pt x="294221" y="252189"/>
                      <a:pt x="304110" y="236736"/>
                      <a:pt x="310291" y="220047"/>
                    </a:cubicBezTo>
                    <a:cubicBezTo>
                      <a:pt x="317091" y="202122"/>
                      <a:pt x="320799" y="183579"/>
                      <a:pt x="321417" y="164417"/>
                    </a:cubicBezTo>
                    <a:lnTo>
                      <a:pt x="321417" y="158854"/>
                    </a:lnTo>
                    <a:cubicBezTo>
                      <a:pt x="319563" y="71083"/>
                      <a:pt x="248480" y="618"/>
                      <a:pt x="160709" y="0"/>
                    </a:cubicBezTo>
                    <a:close/>
                    <a:moveTo>
                      <a:pt x="284331" y="163799"/>
                    </a:moveTo>
                    <a:cubicBezTo>
                      <a:pt x="283713" y="178634"/>
                      <a:pt x="280622" y="193469"/>
                      <a:pt x="275677" y="207067"/>
                    </a:cubicBezTo>
                    <a:cubicBezTo>
                      <a:pt x="270732" y="219429"/>
                      <a:pt x="263933" y="231173"/>
                      <a:pt x="254662" y="241063"/>
                    </a:cubicBezTo>
                    <a:cubicBezTo>
                      <a:pt x="240445" y="258370"/>
                      <a:pt x="228083" y="276913"/>
                      <a:pt x="218811" y="296693"/>
                    </a:cubicBezTo>
                    <a:lnTo>
                      <a:pt x="160709" y="296693"/>
                    </a:lnTo>
                    <a:lnTo>
                      <a:pt x="103224" y="296693"/>
                    </a:lnTo>
                    <a:cubicBezTo>
                      <a:pt x="93335" y="276913"/>
                      <a:pt x="80972" y="258370"/>
                      <a:pt x="67374" y="241063"/>
                    </a:cubicBezTo>
                    <a:cubicBezTo>
                      <a:pt x="58720" y="231173"/>
                      <a:pt x="51303" y="219429"/>
                      <a:pt x="46358" y="207067"/>
                    </a:cubicBezTo>
                    <a:cubicBezTo>
                      <a:pt x="40795" y="193469"/>
                      <a:pt x="38323" y="178634"/>
                      <a:pt x="37705" y="163799"/>
                    </a:cubicBezTo>
                    <a:lnTo>
                      <a:pt x="37705" y="158854"/>
                    </a:lnTo>
                    <a:cubicBezTo>
                      <a:pt x="38941" y="91480"/>
                      <a:pt x="93953" y="37087"/>
                      <a:pt x="161327" y="36469"/>
                    </a:cubicBezTo>
                    <a:lnTo>
                      <a:pt x="161327" y="36469"/>
                    </a:lnTo>
                    <a:lnTo>
                      <a:pt x="161327" y="36469"/>
                    </a:lnTo>
                    <a:cubicBezTo>
                      <a:pt x="161327" y="36469"/>
                      <a:pt x="161327" y="36469"/>
                      <a:pt x="161327" y="36469"/>
                    </a:cubicBezTo>
                    <a:cubicBezTo>
                      <a:pt x="161327" y="36469"/>
                      <a:pt x="161327" y="36469"/>
                      <a:pt x="161327" y="36469"/>
                    </a:cubicBezTo>
                    <a:lnTo>
                      <a:pt x="161327" y="36469"/>
                    </a:lnTo>
                    <a:lnTo>
                      <a:pt x="161327" y="36469"/>
                    </a:lnTo>
                    <a:cubicBezTo>
                      <a:pt x="228701" y="37087"/>
                      <a:pt x="283713" y="90862"/>
                      <a:pt x="284949" y="158854"/>
                    </a:cubicBezTo>
                    <a:lnTo>
                      <a:pt x="284949" y="163799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75" name="Graphic 3" descr="Database">
              <a:extLst>
                <a:ext uri="{FF2B5EF4-FFF2-40B4-BE49-F238E27FC236}">
                  <a16:creationId xmlns:a16="http://schemas.microsoft.com/office/drawing/2014/main" id="{22A6CBE9-0F13-4226-83F6-5D4DEC533E07}"/>
                </a:ext>
              </a:extLst>
            </p:cNvPr>
            <p:cNvGrpSpPr/>
            <p:nvPr/>
          </p:nvGrpSpPr>
          <p:grpSpPr>
            <a:xfrm>
              <a:off x="4368644" y="3264475"/>
              <a:ext cx="140183" cy="190247"/>
              <a:chOff x="7165203" y="4699963"/>
              <a:chExt cx="266700" cy="361950"/>
            </a:xfrm>
            <a:solidFill>
              <a:srgbClr val="000000">
                <a:alpha val="60000"/>
              </a:srgbClr>
            </a:solidFill>
          </p:grpSpPr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4366CB7D-DC02-4DF2-8C48-CE40A50890D9}"/>
                  </a:ext>
                </a:extLst>
              </p:cNvPr>
              <p:cNvSpPr/>
              <p:nvPr/>
            </p:nvSpPr>
            <p:spPr>
              <a:xfrm>
                <a:off x="7165203" y="4699963"/>
                <a:ext cx="266700" cy="76200"/>
              </a:xfrm>
              <a:custGeom>
                <a:avLst/>
                <a:gdLst>
                  <a:gd name="connsiteX0" fmla="*/ 266700 w 266700"/>
                  <a:gd name="connsiteY0" fmla="*/ 38100 h 76200"/>
                  <a:gd name="connsiteX1" fmla="*/ 133350 w 266700"/>
                  <a:gd name="connsiteY1" fmla="*/ 76200 h 76200"/>
                  <a:gd name="connsiteX2" fmla="*/ 0 w 266700"/>
                  <a:gd name="connsiteY2" fmla="*/ 38100 h 76200"/>
                  <a:gd name="connsiteX3" fmla="*/ 133350 w 266700"/>
                  <a:gd name="connsiteY3" fmla="*/ 0 h 76200"/>
                  <a:gd name="connsiteX4" fmla="*/ 266700 w 2667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76200">
                    <a:moveTo>
                      <a:pt x="266700" y="38100"/>
                    </a:moveTo>
                    <a:cubicBezTo>
                      <a:pt x="266700" y="59142"/>
                      <a:pt x="206997" y="76200"/>
                      <a:pt x="133350" y="76200"/>
                    </a:cubicBezTo>
                    <a:cubicBezTo>
                      <a:pt x="59703" y="76200"/>
                      <a:pt x="0" y="59142"/>
                      <a:pt x="0" y="38100"/>
                    </a:cubicBezTo>
                    <a:cubicBezTo>
                      <a:pt x="0" y="17058"/>
                      <a:pt x="59703" y="0"/>
                      <a:pt x="133350" y="0"/>
                    </a:cubicBezTo>
                    <a:cubicBezTo>
                      <a:pt x="206997" y="0"/>
                      <a:pt x="266700" y="17058"/>
                      <a:pt x="26670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C81745E6-99EE-4A6B-A2EB-24A967A33086}"/>
                  </a:ext>
                </a:extLst>
              </p:cNvPr>
              <p:cNvSpPr/>
              <p:nvPr/>
            </p:nvSpPr>
            <p:spPr>
              <a:xfrm>
                <a:off x="7165203" y="475711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3109A647-9A9F-4801-8A37-9D0D28C10AAB}"/>
                  </a:ext>
                </a:extLst>
              </p:cNvPr>
              <p:cNvSpPr/>
              <p:nvPr/>
            </p:nvSpPr>
            <p:spPr>
              <a:xfrm>
                <a:off x="7165203" y="485236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C56E8BF7-7B91-41C6-88EE-5624DA478C9A}"/>
                  </a:ext>
                </a:extLst>
              </p:cNvPr>
              <p:cNvSpPr/>
              <p:nvPr/>
            </p:nvSpPr>
            <p:spPr>
              <a:xfrm>
                <a:off x="7165203" y="494761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76" name="Graphic 3" descr="Shopping cart">
              <a:extLst>
                <a:ext uri="{FF2B5EF4-FFF2-40B4-BE49-F238E27FC236}">
                  <a16:creationId xmlns:a16="http://schemas.microsoft.com/office/drawing/2014/main" id="{912915BE-90B4-44C2-8720-33A80071A0B3}"/>
                </a:ext>
              </a:extLst>
            </p:cNvPr>
            <p:cNvGrpSpPr/>
            <p:nvPr/>
          </p:nvGrpSpPr>
          <p:grpSpPr>
            <a:xfrm>
              <a:off x="4318721" y="4137092"/>
              <a:ext cx="240030" cy="240030"/>
              <a:chOff x="7223985" y="5111494"/>
              <a:chExt cx="320040" cy="320040"/>
            </a:xfrm>
            <a:solidFill>
              <a:schemeClr val="tx1">
                <a:alpha val="60000"/>
              </a:schemeClr>
            </a:solidFill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D84843C1-EB3A-4A4F-B5C6-A70A189F6A9F}"/>
                  </a:ext>
                </a:extLst>
              </p:cNvPr>
              <p:cNvSpPr/>
              <p:nvPr/>
            </p:nvSpPr>
            <p:spPr>
              <a:xfrm>
                <a:off x="7250655" y="5138164"/>
                <a:ext cx="246698" cy="226695"/>
              </a:xfrm>
              <a:custGeom>
                <a:avLst/>
                <a:gdLst>
                  <a:gd name="connsiteX0" fmla="*/ 76676 w 246697"/>
                  <a:gd name="connsiteY0" fmla="*/ 76676 h 226695"/>
                  <a:gd name="connsiteX1" fmla="*/ 40005 w 246697"/>
                  <a:gd name="connsiteY1" fmla="*/ 76676 h 226695"/>
                  <a:gd name="connsiteX2" fmla="*/ 40005 w 246697"/>
                  <a:gd name="connsiteY2" fmla="*/ 53340 h 226695"/>
                  <a:gd name="connsiteX3" fmla="*/ 76676 w 246697"/>
                  <a:gd name="connsiteY3" fmla="*/ 53340 h 226695"/>
                  <a:gd name="connsiteX4" fmla="*/ 76676 w 246697"/>
                  <a:gd name="connsiteY4" fmla="*/ 76676 h 226695"/>
                  <a:gd name="connsiteX5" fmla="*/ 126683 w 246697"/>
                  <a:gd name="connsiteY5" fmla="*/ 53340 h 226695"/>
                  <a:gd name="connsiteX6" fmla="*/ 126683 w 246697"/>
                  <a:gd name="connsiteY6" fmla="*/ 76676 h 226695"/>
                  <a:gd name="connsiteX7" fmla="*/ 90011 w 246697"/>
                  <a:gd name="connsiteY7" fmla="*/ 76676 h 226695"/>
                  <a:gd name="connsiteX8" fmla="*/ 90011 w 246697"/>
                  <a:gd name="connsiteY8" fmla="*/ 53340 h 226695"/>
                  <a:gd name="connsiteX9" fmla="*/ 126683 w 246697"/>
                  <a:gd name="connsiteY9" fmla="*/ 53340 h 226695"/>
                  <a:gd name="connsiteX10" fmla="*/ 176689 w 246697"/>
                  <a:gd name="connsiteY10" fmla="*/ 53340 h 226695"/>
                  <a:gd name="connsiteX11" fmla="*/ 176689 w 246697"/>
                  <a:gd name="connsiteY11" fmla="*/ 76676 h 226695"/>
                  <a:gd name="connsiteX12" fmla="*/ 140018 w 246697"/>
                  <a:gd name="connsiteY12" fmla="*/ 76676 h 226695"/>
                  <a:gd name="connsiteX13" fmla="*/ 140018 w 246697"/>
                  <a:gd name="connsiteY13" fmla="*/ 53340 h 226695"/>
                  <a:gd name="connsiteX14" fmla="*/ 176689 w 246697"/>
                  <a:gd name="connsiteY14" fmla="*/ 53340 h 226695"/>
                  <a:gd name="connsiteX15" fmla="*/ 226695 w 246697"/>
                  <a:gd name="connsiteY15" fmla="*/ 53340 h 226695"/>
                  <a:gd name="connsiteX16" fmla="*/ 226695 w 246697"/>
                  <a:gd name="connsiteY16" fmla="*/ 76676 h 226695"/>
                  <a:gd name="connsiteX17" fmla="*/ 190024 w 246697"/>
                  <a:gd name="connsiteY17" fmla="*/ 76676 h 226695"/>
                  <a:gd name="connsiteX18" fmla="*/ 190024 w 246697"/>
                  <a:gd name="connsiteY18" fmla="*/ 53340 h 226695"/>
                  <a:gd name="connsiteX19" fmla="*/ 226695 w 246697"/>
                  <a:gd name="connsiteY19" fmla="*/ 53340 h 226695"/>
                  <a:gd name="connsiteX20" fmla="*/ 226695 w 246697"/>
                  <a:gd name="connsiteY20" fmla="*/ 113348 h 226695"/>
                  <a:gd name="connsiteX21" fmla="*/ 190024 w 246697"/>
                  <a:gd name="connsiteY21" fmla="*/ 113348 h 226695"/>
                  <a:gd name="connsiteX22" fmla="*/ 190024 w 246697"/>
                  <a:gd name="connsiteY22" fmla="*/ 90011 h 226695"/>
                  <a:gd name="connsiteX23" fmla="*/ 226695 w 246697"/>
                  <a:gd name="connsiteY23" fmla="*/ 90011 h 226695"/>
                  <a:gd name="connsiteX24" fmla="*/ 226695 w 246697"/>
                  <a:gd name="connsiteY24" fmla="*/ 113348 h 226695"/>
                  <a:gd name="connsiteX25" fmla="*/ 226695 w 246697"/>
                  <a:gd name="connsiteY25" fmla="*/ 141684 h 226695"/>
                  <a:gd name="connsiteX26" fmla="*/ 190024 w 246697"/>
                  <a:gd name="connsiteY26" fmla="*/ 145018 h 226695"/>
                  <a:gd name="connsiteX27" fmla="*/ 190024 w 246697"/>
                  <a:gd name="connsiteY27" fmla="*/ 126683 h 226695"/>
                  <a:gd name="connsiteX28" fmla="*/ 226695 w 246697"/>
                  <a:gd name="connsiteY28" fmla="*/ 126683 h 226695"/>
                  <a:gd name="connsiteX29" fmla="*/ 226695 w 246697"/>
                  <a:gd name="connsiteY29" fmla="*/ 141684 h 226695"/>
                  <a:gd name="connsiteX30" fmla="*/ 76676 w 246697"/>
                  <a:gd name="connsiteY30" fmla="*/ 126683 h 226695"/>
                  <a:gd name="connsiteX31" fmla="*/ 76676 w 246697"/>
                  <a:gd name="connsiteY31" fmla="*/ 155019 h 226695"/>
                  <a:gd name="connsiteX32" fmla="*/ 40005 w 246697"/>
                  <a:gd name="connsiteY32" fmla="*/ 158353 h 226695"/>
                  <a:gd name="connsiteX33" fmla="*/ 40005 w 246697"/>
                  <a:gd name="connsiteY33" fmla="*/ 126683 h 226695"/>
                  <a:gd name="connsiteX34" fmla="*/ 76676 w 246697"/>
                  <a:gd name="connsiteY34" fmla="*/ 126683 h 226695"/>
                  <a:gd name="connsiteX35" fmla="*/ 76676 w 246697"/>
                  <a:gd name="connsiteY35" fmla="*/ 113348 h 226695"/>
                  <a:gd name="connsiteX36" fmla="*/ 40005 w 246697"/>
                  <a:gd name="connsiteY36" fmla="*/ 113348 h 226695"/>
                  <a:gd name="connsiteX37" fmla="*/ 40005 w 246697"/>
                  <a:gd name="connsiteY37" fmla="*/ 90011 h 226695"/>
                  <a:gd name="connsiteX38" fmla="*/ 76676 w 246697"/>
                  <a:gd name="connsiteY38" fmla="*/ 90011 h 226695"/>
                  <a:gd name="connsiteX39" fmla="*/ 76676 w 246697"/>
                  <a:gd name="connsiteY39" fmla="*/ 113348 h 226695"/>
                  <a:gd name="connsiteX40" fmla="*/ 126683 w 246697"/>
                  <a:gd name="connsiteY40" fmla="*/ 113348 h 226695"/>
                  <a:gd name="connsiteX41" fmla="*/ 90011 w 246697"/>
                  <a:gd name="connsiteY41" fmla="*/ 113348 h 226695"/>
                  <a:gd name="connsiteX42" fmla="*/ 90011 w 246697"/>
                  <a:gd name="connsiteY42" fmla="*/ 90011 h 226695"/>
                  <a:gd name="connsiteX43" fmla="*/ 126683 w 246697"/>
                  <a:gd name="connsiteY43" fmla="*/ 90011 h 226695"/>
                  <a:gd name="connsiteX44" fmla="*/ 126683 w 246697"/>
                  <a:gd name="connsiteY44" fmla="*/ 113348 h 226695"/>
                  <a:gd name="connsiteX45" fmla="*/ 140018 w 246697"/>
                  <a:gd name="connsiteY45" fmla="*/ 113348 h 226695"/>
                  <a:gd name="connsiteX46" fmla="*/ 140018 w 246697"/>
                  <a:gd name="connsiteY46" fmla="*/ 90011 h 226695"/>
                  <a:gd name="connsiteX47" fmla="*/ 176689 w 246697"/>
                  <a:gd name="connsiteY47" fmla="*/ 90011 h 226695"/>
                  <a:gd name="connsiteX48" fmla="*/ 176689 w 246697"/>
                  <a:gd name="connsiteY48" fmla="*/ 113348 h 226695"/>
                  <a:gd name="connsiteX49" fmla="*/ 140018 w 246697"/>
                  <a:gd name="connsiteY49" fmla="*/ 113348 h 226695"/>
                  <a:gd name="connsiteX50" fmla="*/ 126683 w 246697"/>
                  <a:gd name="connsiteY50" fmla="*/ 150686 h 226695"/>
                  <a:gd name="connsiteX51" fmla="*/ 90011 w 246697"/>
                  <a:gd name="connsiteY51" fmla="*/ 154019 h 226695"/>
                  <a:gd name="connsiteX52" fmla="*/ 90011 w 246697"/>
                  <a:gd name="connsiteY52" fmla="*/ 126683 h 226695"/>
                  <a:gd name="connsiteX53" fmla="*/ 126683 w 246697"/>
                  <a:gd name="connsiteY53" fmla="*/ 126683 h 226695"/>
                  <a:gd name="connsiteX54" fmla="*/ 126683 w 246697"/>
                  <a:gd name="connsiteY54" fmla="*/ 150686 h 226695"/>
                  <a:gd name="connsiteX55" fmla="*/ 140018 w 246697"/>
                  <a:gd name="connsiteY55" fmla="*/ 126683 h 226695"/>
                  <a:gd name="connsiteX56" fmla="*/ 176689 w 246697"/>
                  <a:gd name="connsiteY56" fmla="*/ 126683 h 226695"/>
                  <a:gd name="connsiteX57" fmla="*/ 176689 w 246697"/>
                  <a:gd name="connsiteY57" fmla="*/ 146018 h 226695"/>
                  <a:gd name="connsiteX58" fmla="*/ 140018 w 246697"/>
                  <a:gd name="connsiteY58" fmla="*/ 149352 h 226695"/>
                  <a:gd name="connsiteX59" fmla="*/ 140018 w 246697"/>
                  <a:gd name="connsiteY59" fmla="*/ 126683 h 226695"/>
                  <a:gd name="connsiteX60" fmla="*/ 246698 w 246697"/>
                  <a:gd name="connsiteY60" fmla="*/ 160020 h 226695"/>
                  <a:gd name="connsiteX61" fmla="*/ 246698 w 246697"/>
                  <a:gd name="connsiteY61" fmla="*/ 33338 h 226695"/>
                  <a:gd name="connsiteX62" fmla="*/ 40005 w 246697"/>
                  <a:gd name="connsiteY62" fmla="*/ 33338 h 226695"/>
                  <a:gd name="connsiteX63" fmla="*/ 40005 w 246697"/>
                  <a:gd name="connsiteY63" fmla="*/ 30004 h 226695"/>
                  <a:gd name="connsiteX64" fmla="*/ 10001 w 246697"/>
                  <a:gd name="connsiteY64" fmla="*/ 0 h 226695"/>
                  <a:gd name="connsiteX65" fmla="*/ 0 w 246697"/>
                  <a:gd name="connsiteY65" fmla="*/ 10001 h 226695"/>
                  <a:gd name="connsiteX66" fmla="*/ 10001 w 246697"/>
                  <a:gd name="connsiteY66" fmla="*/ 20003 h 226695"/>
                  <a:gd name="connsiteX67" fmla="*/ 20003 w 246697"/>
                  <a:gd name="connsiteY67" fmla="*/ 30004 h 226695"/>
                  <a:gd name="connsiteX68" fmla="*/ 20003 w 246697"/>
                  <a:gd name="connsiteY68" fmla="*/ 196691 h 226695"/>
                  <a:gd name="connsiteX69" fmla="*/ 50006 w 246697"/>
                  <a:gd name="connsiteY69" fmla="*/ 226695 h 226695"/>
                  <a:gd name="connsiteX70" fmla="*/ 60008 w 246697"/>
                  <a:gd name="connsiteY70" fmla="*/ 226695 h 226695"/>
                  <a:gd name="connsiteX71" fmla="*/ 206693 w 246697"/>
                  <a:gd name="connsiteY71" fmla="*/ 226695 h 226695"/>
                  <a:gd name="connsiteX72" fmla="*/ 236696 w 246697"/>
                  <a:gd name="connsiteY72" fmla="*/ 226695 h 226695"/>
                  <a:gd name="connsiteX73" fmla="*/ 246698 w 246697"/>
                  <a:gd name="connsiteY73" fmla="*/ 216694 h 226695"/>
                  <a:gd name="connsiteX74" fmla="*/ 236696 w 246697"/>
                  <a:gd name="connsiteY74" fmla="*/ 206693 h 226695"/>
                  <a:gd name="connsiteX75" fmla="*/ 50006 w 246697"/>
                  <a:gd name="connsiteY75" fmla="*/ 206693 h 226695"/>
                  <a:gd name="connsiteX76" fmla="*/ 40005 w 246697"/>
                  <a:gd name="connsiteY76" fmla="*/ 196691 h 226695"/>
                  <a:gd name="connsiteX77" fmla="*/ 40005 w 246697"/>
                  <a:gd name="connsiteY77" fmla="*/ 178356 h 226695"/>
                  <a:gd name="connsiteX78" fmla="*/ 246698 w 246697"/>
                  <a:gd name="connsiteY78" fmla="*/ 160020 h 226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246697" h="226695">
                    <a:moveTo>
                      <a:pt x="76676" y="76676"/>
                    </a:moveTo>
                    <a:lnTo>
                      <a:pt x="40005" y="76676"/>
                    </a:lnTo>
                    <a:lnTo>
                      <a:pt x="40005" y="53340"/>
                    </a:lnTo>
                    <a:lnTo>
                      <a:pt x="76676" y="53340"/>
                    </a:lnTo>
                    <a:lnTo>
                      <a:pt x="76676" y="76676"/>
                    </a:lnTo>
                    <a:close/>
                    <a:moveTo>
                      <a:pt x="126683" y="53340"/>
                    </a:moveTo>
                    <a:lnTo>
                      <a:pt x="126683" y="76676"/>
                    </a:lnTo>
                    <a:lnTo>
                      <a:pt x="90011" y="76676"/>
                    </a:lnTo>
                    <a:lnTo>
                      <a:pt x="90011" y="53340"/>
                    </a:lnTo>
                    <a:lnTo>
                      <a:pt x="126683" y="53340"/>
                    </a:lnTo>
                    <a:close/>
                    <a:moveTo>
                      <a:pt x="176689" y="53340"/>
                    </a:moveTo>
                    <a:lnTo>
                      <a:pt x="176689" y="76676"/>
                    </a:lnTo>
                    <a:lnTo>
                      <a:pt x="140018" y="76676"/>
                    </a:lnTo>
                    <a:lnTo>
                      <a:pt x="140018" y="53340"/>
                    </a:lnTo>
                    <a:lnTo>
                      <a:pt x="176689" y="53340"/>
                    </a:lnTo>
                    <a:close/>
                    <a:moveTo>
                      <a:pt x="226695" y="53340"/>
                    </a:moveTo>
                    <a:lnTo>
                      <a:pt x="226695" y="76676"/>
                    </a:lnTo>
                    <a:lnTo>
                      <a:pt x="190024" y="76676"/>
                    </a:lnTo>
                    <a:lnTo>
                      <a:pt x="190024" y="53340"/>
                    </a:lnTo>
                    <a:lnTo>
                      <a:pt x="226695" y="53340"/>
                    </a:lnTo>
                    <a:close/>
                    <a:moveTo>
                      <a:pt x="226695" y="113348"/>
                    </a:moveTo>
                    <a:lnTo>
                      <a:pt x="190024" y="113348"/>
                    </a:lnTo>
                    <a:lnTo>
                      <a:pt x="190024" y="90011"/>
                    </a:lnTo>
                    <a:lnTo>
                      <a:pt x="226695" y="90011"/>
                    </a:lnTo>
                    <a:lnTo>
                      <a:pt x="226695" y="113348"/>
                    </a:lnTo>
                    <a:close/>
                    <a:moveTo>
                      <a:pt x="226695" y="141684"/>
                    </a:moveTo>
                    <a:lnTo>
                      <a:pt x="190024" y="145018"/>
                    </a:lnTo>
                    <a:lnTo>
                      <a:pt x="190024" y="126683"/>
                    </a:lnTo>
                    <a:lnTo>
                      <a:pt x="226695" y="126683"/>
                    </a:lnTo>
                    <a:lnTo>
                      <a:pt x="226695" y="141684"/>
                    </a:lnTo>
                    <a:close/>
                    <a:moveTo>
                      <a:pt x="76676" y="126683"/>
                    </a:moveTo>
                    <a:lnTo>
                      <a:pt x="76676" y="155019"/>
                    </a:lnTo>
                    <a:lnTo>
                      <a:pt x="40005" y="158353"/>
                    </a:lnTo>
                    <a:lnTo>
                      <a:pt x="40005" y="126683"/>
                    </a:lnTo>
                    <a:lnTo>
                      <a:pt x="76676" y="126683"/>
                    </a:lnTo>
                    <a:close/>
                    <a:moveTo>
                      <a:pt x="76676" y="113348"/>
                    </a:moveTo>
                    <a:lnTo>
                      <a:pt x="40005" y="113348"/>
                    </a:lnTo>
                    <a:lnTo>
                      <a:pt x="40005" y="90011"/>
                    </a:lnTo>
                    <a:lnTo>
                      <a:pt x="76676" y="90011"/>
                    </a:lnTo>
                    <a:lnTo>
                      <a:pt x="76676" y="113348"/>
                    </a:lnTo>
                    <a:close/>
                    <a:moveTo>
                      <a:pt x="126683" y="113348"/>
                    </a:moveTo>
                    <a:lnTo>
                      <a:pt x="90011" y="113348"/>
                    </a:lnTo>
                    <a:lnTo>
                      <a:pt x="90011" y="90011"/>
                    </a:lnTo>
                    <a:lnTo>
                      <a:pt x="126683" y="90011"/>
                    </a:lnTo>
                    <a:lnTo>
                      <a:pt x="126683" y="113348"/>
                    </a:lnTo>
                    <a:close/>
                    <a:moveTo>
                      <a:pt x="140018" y="113348"/>
                    </a:moveTo>
                    <a:lnTo>
                      <a:pt x="140018" y="90011"/>
                    </a:lnTo>
                    <a:lnTo>
                      <a:pt x="176689" y="90011"/>
                    </a:lnTo>
                    <a:lnTo>
                      <a:pt x="176689" y="113348"/>
                    </a:lnTo>
                    <a:lnTo>
                      <a:pt x="140018" y="113348"/>
                    </a:lnTo>
                    <a:close/>
                    <a:moveTo>
                      <a:pt x="126683" y="150686"/>
                    </a:moveTo>
                    <a:lnTo>
                      <a:pt x="90011" y="154019"/>
                    </a:lnTo>
                    <a:lnTo>
                      <a:pt x="90011" y="126683"/>
                    </a:lnTo>
                    <a:lnTo>
                      <a:pt x="126683" y="126683"/>
                    </a:lnTo>
                    <a:lnTo>
                      <a:pt x="126683" y="150686"/>
                    </a:lnTo>
                    <a:close/>
                    <a:moveTo>
                      <a:pt x="140018" y="126683"/>
                    </a:moveTo>
                    <a:lnTo>
                      <a:pt x="176689" y="126683"/>
                    </a:lnTo>
                    <a:lnTo>
                      <a:pt x="176689" y="146018"/>
                    </a:lnTo>
                    <a:lnTo>
                      <a:pt x="140018" y="149352"/>
                    </a:lnTo>
                    <a:lnTo>
                      <a:pt x="140018" y="126683"/>
                    </a:lnTo>
                    <a:close/>
                    <a:moveTo>
                      <a:pt x="246698" y="160020"/>
                    </a:moveTo>
                    <a:lnTo>
                      <a:pt x="246698" y="33338"/>
                    </a:lnTo>
                    <a:lnTo>
                      <a:pt x="40005" y="33338"/>
                    </a:lnTo>
                    <a:lnTo>
                      <a:pt x="40005" y="30004"/>
                    </a:lnTo>
                    <a:cubicBezTo>
                      <a:pt x="40005" y="13335"/>
                      <a:pt x="26670" y="0"/>
                      <a:pt x="10001" y="0"/>
                    </a:cubicBezTo>
                    <a:cubicBezTo>
                      <a:pt x="4334" y="0"/>
                      <a:pt x="0" y="4334"/>
                      <a:pt x="0" y="10001"/>
                    </a:cubicBezTo>
                    <a:cubicBezTo>
                      <a:pt x="0" y="15669"/>
                      <a:pt x="4334" y="20003"/>
                      <a:pt x="10001" y="20003"/>
                    </a:cubicBezTo>
                    <a:cubicBezTo>
                      <a:pt x="15669" y="20003"/>
                      <a:pt x="20003" y="24336"/>
                      <a:pt x="20003" y="30004"/>
                    </a:cubicBezTo>
                    <a:lnTo>
                      <a:pt x="20003" y="196691"/>
                    </a:lnTo>
                    <a:cubicBezTo>
                      <a:pt x="20003" y="213360"/>
                      <a:pt x="33338" y="226695"/>
                      <a:pt x="50006" y="226695"/>
                    </a:cubicBezTo>
                    <a:lnTo>
                      <a:pt x="60008" y="226695"/>
                    </a:lnTo>
                    <a:lnTo>
                      <a:pt x="206693" y="226695"/>
                    </a:lnTo>
                    <a:lnTo>
                      <a:pt x="236696" y="226695"/>
                    </a:lnTo>
                    <a:cubicBezTo>
                      <a:pt x="242364" y="226695"/>
                      <a:pt x="246698" y="222361"/>
                      <a:pt x="246698" y="216694"/>
                    </a:cubicBezTo>
                    <a:cubicBezTo>
                      <a:pt x="246698" y="211026"/>
                      <a:pt x="242364" y="206693"/>
                      <a:pt x="236696" y="206693"/>
                    </a:cubicBezTo>
                    <a:lnTo>
                      <a:pt x="50006" y="206693"/>
                    </a:lnTo>
                    <a:cubicBezTo>
                      <a:pt x="44339" y="206693"/>
                      <a:pt x="40005" y="202359"/>
                      <a:pt x="40005" y="196691"/>
                    </a:cubicBezTo>
                    <a:lnTo>
                      <a:pt x="40005" y="178356"/>
                    </a:lnTo>
                    <a:lnTo>
                      <a:pt x="246698" y="160020"/>
                    </a:lnTo>
                    <a:close/>
                  </a:path>
                </a:pathLst>
              </a:custGeom>
              <a:grpFill/>
              <a:ln w="327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AF441EC0-4875-455A-9C7E-2918549139BF}"/>
                  </a:ext>
                </a:extLst>
              </p:cNvPr>
              <p:cNvSpPr/>
              <p:nvPr/>
            </p:nvSpPr>
            <p:spPr>
              <a:xfrm>
                <a:off x="7290660" y="5364859"/>
                <a:ext cx="40005" cy="40005"/>
              </a:xfrm>
              <a:custGeom>
                <a:avLst/>
                <a:gdLst>
                  <a:gd name="connsiteX0" fmla="*/ 40005 w 40005"/>
                  <a:gd name="connsiteY0" fmla="*/ 20003 h 40005"/>
                  <a:gd name="connsiteX1" fmla="*/ 20003 w 40005"/>
                  <a:gd name="connsiteY1" fmla="*/ 40005 h 40005"/>
                  <a:gd name="connsiteX2" fmla="*/ 0 w 40005"/>
                  <a:gd name="connsiteY2" fmla="*/ 20003 h 40005"/>
                  <a:gd name="connsiteX3" fmla="*/ 20003 w 40005"/>
                  <a:gd name="connsiteY3" fmla="*/ 0 h 40005"/>
                  <a:gd name="connsiteX4" fmla="*/ 40005 w 40005"/>
                  <a:gd name="connsiteY4" fmla="*/ 20003 h 40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05" h="40005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grpFill/>
              <a:ln w="327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8A9B9067-EBF3-4922-91D9-10D8C0B1FFFC}"/>
                  </a:ext>
                </a:extLst>
              </p:cNvPr>
              <p:cNvSpPr/>
              <p:nvPr/>
            </p:nvSpPr>
            <p:spPr>
              <a:xfrm>
                <a:off x="7437345" y="5364859"/>
                <a:ext cx="40005" cy="40005"/>
              </a:xfrm>
              <a:custGeom>
                <a:avLst/>
                <a:gdLst>
                  <a:gd name="connsiteX0" fmla="*/ 40005 w 40005"/>
                  <a:gd name="connsiteY0" fmla="*/ 20003 h 40005"/>
                  <a:gd name="connsiteX1" fmla="*/ 20003 w 40005"/>
                  <a:gd name="connsiteY1" fmla="*/ 40005 h 40005"/>
                  <a:gd name="connsiteX2" fmla="*/ 0 w 40005"/>
                  <a:gd name="connsiteY2" fmla="*/ 20003 h 40005"/>
                  <a:gd name="connsiteX3" fmla="*/ 20003 w 40005"/>
                  <a:gd name="connsiteY3" fmla="*/ 0 h 40005"/>
                  <a:gd name="connsiteX4" fmla="*/ 40005 w 40005"/>
                  <a:gd name="connsiteY4" fmla="*/ 20003 h 40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05" h="40005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grpFill/>
              <a:ln w="327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Funnel Diagram w/ 5 Layers – Slide Template</a:t>
            </a:r>
          </a:p>
        </p:txBody>
      </p:sp>
      <p:sp>
        <p:nvSpPr>
          <p:cNvPr id="51" name="Graphic 6" descr="Line arrow Clockwise curve">
            <a:extLst>
              <a:ext uri="{FF2B5EF4-FFF2-40B4-BE49-F238E27FC236}">
                <a16:creationId xmlns:a16="http://schemas.microsoft.com/office/drawing/2014/main" id="{93C123FB-17A7-4608-857B-6543984DB828}"/>
              </a:ext>
            </a:extLst>
          </p:cNvPr>
          <p:cNvSpPr/>
          <p:nvPr/>
        </p:nvSpPr>
        <p:spPr>
          <a:xfrm flipH="1" flipV="1">
            <a:off x="3125433" y="2143381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2" name="Graphic 6" descr="Line arrow Clockwise curve">
            <a:extLst>
              <a:ext uri="{FF2B5EF4-FFF2-40B4-BE49-F238E27FC236}">
                <a16:creationId xmlns:a16="http://schemas.microsoft.com/office/drawing/2014/main" id="{265D8F5D-017A-4A90-A2FE-4B1C3788018D}"/>
              </a:ext>
            </a:extLst>
          </p:cNvPr>
          <p:cNvSpPr/>
          <p:nvPr/>
        </p:nvSpPr>
        <p:spPr>
          <a:xfrm flipH="1" flipV="1">
            <a:off x="3556292" y="2124290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3" name="Graphic 6" descr="Line arrow Clockwise curve">
            <a:extLst>
              <a:ext uri="{FF2B5EF4-FFF2-40B4-BE49-F238E27FC236}">
                <a16:creationId xmlns:a16="http://schemas.microsoft.com/office/drawing/2014/main" id="{ABAFEA3F-5368-46E7-BCC5-356D31BEA56A}"/>
              </a:ext>
            </a:extLst>
          </p:cNvPr>
          <p:cNvSpPr/>
          <p:nvPr/>
        </p:nvSpPr>
        <p:spPr>
          <a:xfrm flipV="1">
            <a:off x="4728553" y="2137456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4" name="Graphic 6" descr="Line arrow Clockwise curve">
            <a:extLst>
              <a:ext uri="{FF2B5EF4-FFF2-40B4-BE49-F238E27FC236}">
                <a16:creationId xmlns:a16="http://schemas.microsoft.com/office/drawing/2014/main" id="{7DD0F226-AA98-4244-8018-A55BFBC729BE}"/>
              </a:ext>
            </a:extLst>
          </p:cNvPr>
          <p:cNvSpPr/>
          <p:nvPr/>
        </p:nvSpPr>
        <p:spPr>
          <a:xfrm flipV="1">
            <a:off x="5159413" y="2124290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5" name="Graphic 10" descr="Line arrow Straight">
            <a:extLst>
              <a:ext uri="{FF2B5EF4-FFF2-40B4-BE49-F238E27FC236}">
                <a16:creationId xmlns:a16="http://schemas.microsoft.com/office/drawing/2014/main" id="{DF9D5C40-ED26-4AD8-8323-2F1217FE8F45}"/>
              </a:ext>
            </a:extLst>
          </p:cNvPr>
          <p:cNvSpPr/>
          <p:nvPr/>
        </p:nvSpPr>
        <p:spPr>
          <a:xfrm rot="16200000">
            <a:off x="4026312" y="2219546"/>
            <a:ext cx="699274" cy="265222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D05898D-2AAC-4261-8E85-AC9CEA6520DC}"/>
              </a:ext>
            </a:extLst>
          </p:cNvPr>
          <p:cNvGrpSpPr/>
          <p:nvPr/>
        </p:nvGrpSpPr>
        <p:grpSpPr>
          <a:xfrm>
            <a:off x="249702" y="3438113"/>
            <a:ext cx="2202816" cy="1152282"/>
            <a:chOff x="332936" y="2596988"/>
            <a:chExt cx="2937088" cy="1536375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6C5CBD7-8C01-488B-86F1-65908E3B37B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2693DEA-AB99-48C0-9179-32A14C62A63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CF4D1F5-304A-4962-877B-9956392517F6}"/>
              </a:ext>
            </a:extLst>
          </p:cNvPr>
          <p:cNvGrpSpPr/>
          <p:nvPr/>
        </p:nvGrpSpPr>
        <p:grpSpPr>
          <a:xfrm>
            <a:off x="249702" y="4716932"/>
            <a:ext cx="2202816" cy="1152282"/>
            <a:chOff x="332936" y="4621560"/>
            <a:chExt cx="2937088" cy="153637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6003577-A9B2-4A97-B11C-3BFE7405D45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CCB1D3C-E6CA-4580-82C7-B6C63FC11B4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1" name="Graphic 10" descr="Line arrow Straight">
            <a:extLst>
              <a:ext uri="{FF2B5EF4-FFF2-40B4-BE49-F238E27FC236}">
                <a16:creationId xmlns:a16="http://schemas.microsoft.com/office/drawing/2014/main" id="{E7E64B09-A857-47B9-A871-325298EBF315}"/>
              </a:ext>
            </a:extLst>
          </p:cNvPr>
          <p:cNvSpPr/>
          <p:nvPr/>
        </p:nvSpPr>
        <p:spPr>
          <a:xfrm rot="16200000">
            <a:off x="2373463" y="510073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2" name="Graphic 10" descr="Line arrow Straight">
            <a:extLst>
              <a:ext uri="{FF2B5EF4-FFF2-40B4-BE49-F238E27FC236}">
                <a16:creationId xmlns:a16="http://schemas.microsoft.com/office/drawing/2014/main" id="{99A13D05-4913-4B8B-8778-80885594EE3B}"/>
              </a:ext>
            </a:extLst>
          </p:cNvPr>
          <p:cNvSpPr/>
          <p:nvPr/>
        </p:nvSpPr>
        <p:spPr>
          <a:xfrm rot="16200000">
            <a:off x="2377099" y="382720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F5745A-D956-4F08-AA6F-048F1CF27873}"/>
              </a:ext>
            </a:extLst>
          </p:cNvPr>
          <p:cNvGrpSpPr/>
          <p:nvPr/>
        </p:nvGrpSpPr>
        <p:grpSpPr>
          <a:xfrm>
            <a:off x="2752183" y="1227419"/>
            <a:ext cx="3228603" cy="691465"/>
            <a:chOff x="2957699" y="1227419"/>
            <a:chExt cx="3228603" cy="6914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3FB65C0-F677-4372-A5A5-CD037A82A5BE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43E2BE4E-5BC2-4BB4-B6FF-5E34BC1A1EC9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7AC1746B-E60B-4B4A-8C75-BC992C78EC5A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7" name="Rectangle: Rounded Corners 136">
                <a:extLst>
                  <a:ext uri="{FF2B5EF4-FFF2-40B4-BE49-F238E27FC236}">
                    <a16:creationId xmlns:a16="http://schemas.microsoft.com/office/drawing/2014/main" id="{FAEEEC3A-E003-40D3-B8B8-8ABCFA8BDF5B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9AC3C26-AB8E-4155-8206-F7F689588CA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2811F55D-4673-4336-B345-9E471B64C496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id="{C3CD0202-5BEA-4FC6-ADE7-7E1A160F267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45513A8-5ABB-4FB3-88F6-6A740934E833}"/>
              </a:ext>
            </a:extLst>
          </p:cNvPr>
          <p:cNvGrpSpPr/>
          <p:nvPr/>
        </p:nvGrpSpPr>
        <p:grpSpPr>
          <a:xfrm>
            <a:off x="255548" y="1765779"/>
            <a:ext cx="2202816" cy="1152282"/>
            <a:chOff x="332936" y="2596988"/>
            <a:chExt cx="2937088" cy="15363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63DF9CB-C4A1-455C-B54D-7351F916DC2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48AA3F9-4E5E-4DE4-B601-0F2620280F0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0" name="Graphic 10" descr="Line arrow Straight">
            <a:extLst>
              <a:ext uri="{FF2B5EF4-FFF2-40B4-BE49-F238E27FC236}">
                <a16:creationId xmlns:a16="http://schemas.microsoft.com/office/drawing/2014/main" id="{A5F306E4-0518-4433-AEDA-CDA6A847E087}"/>
              </a:ext>
            </a:extLst>
          </p:cNvPr>
          <p:cNvSpPr/>
          <p:nvPr/>
        </p:nvSpPr>
        <p:spPr>
          <a:xfrm rot="16200000">
            <a:off x="2372847" y="2123250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162060A-894D-4467-9984-E264854D352C}"/>
              </a:ext>
            </a:extLst>
          </p:cNvPr>
          <p:cNvGrpSpPr/>
          <p:nvPr/>
        </p:nvGrpSpPr>
        <p:grpSpPr>
          <a:xfrm>
            <a:off x="6581954" y="1765778"/>
            <a:ext cx="2202816" cy="1152282"/>
            <a:chOff x="8921977" y="1435947"/>
            <a:chExt cx="2937088" cy="153637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DD685DF-4895-47D4-AFD7-AB719F3C2A2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684426A-D775-46F1-A20C-B7652471DF2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45B28593-05E0-4829-B3F4-373B010E0D65}"/>
              </a:ext>
            </a:extLst>
          </p:cNvPr>
          <p:cNvSpPr txBox="1"/>
          <p:nvPr/>
        </p:nvSpPr>
        <p:spPr>
          <a:xfrm>
            <a:off x="7160779" y="3164379"/>
            <a:ext cx="16239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cap="all" noProof="1"/>
              <a:t>Lorem Ipsum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5A8EB277-37C5-4A4D-AD1F-39806B2B71FB}"/>
              </a:ext>
            </a:extLst>
          </p:cNvPr>
          <p:cNvCxnSpPr>
            <a:cxnSpLocks/>
          </p:cNvCxnSpPr>
          <p:nvPr/>
        </p:nvCxnSpPr>
        <p:spPr>
          <a:xfrm>
            <a:off x="6106645" y="3199956"/>
            <a:ext cx="2678126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A16CF2D5-2EEB-45ED-92D3-AF94CFEDD05C}"/>
              </a:ext>
            </a:extLst>
          </p:cNvPr>
          <p:cNvSpPr txBox="1"/>
          <p:nvPr/>
        </p:nvSpPr>
        <p:spPr>
          <a:xfrm>
            <a:off x="6565666" y="3164379"/>
            <a:ext cx="595113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cap="all" noProof="1">
                <a:solidFill>
                  <a:schemeClr val="bg2">
                    <a:lumMod val="75000"/>
                  </a:schemeClr>
                </a:solidFill>
              </a:rPr>
              <a:t>70%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24EB6A75-7526-43A3-B322-90E24B6C131A}"/>
              </a:ext>
            </a:extLst>
          </p:cNvPr>
          <p:cNvSpPr txBox="1"/>
          <p:nvPr/>
        </p:nvSpPr>
        <p:spPr>
          <a:xfrm>
            <a:off x="7160779" y="3517064"/>
            <a:ext cx="16239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cap="all" noProof="1"/>
              <a:t>Lorem Ipsum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98E30E48-EAA8-4239-BCA0-1CB9B0AEC414}"/>
              </a:ext>
            </a:extLst>
          </p:cNvPr>
          <p:cNvCxnSpPr>
            <a:cxnSpLocks/>
          </p:cNvCxnSpPr>
          <p:nvPr/>
        </p:nvCxnSpPr>
        <p:spPr>
          <a:xfrm>
            <a:off x="5765276" y="3553844"/>
            <a:ext cx="2991773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CD3E264C-9115-491B-8A76-C08EBCBADD74}"/>
              </a:ext>
            </a:extLst>
          </p:cNvPr>
          <p:cNvCxnSpPr>
            <a:cxnSpLocks/>
          </p:cNvCxnSpPr>
          <p:nvPr/>
        </p:nvCxnSpPr>
        <p:spPr>
          <a:xfrm>
            <a:off x="4962525" y="4615509"/>
            <a:ext cx="3794524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F0B81A97-6A7F-49AD-A73A-936E2D3713BA}"/>
              </a:ext>
            </a:extLst>
          </p:cNvPr>
          <p:cNvSpPr txBox="1"/>
          <p:nvPr/>
        </p:nvSpPr>
        <p:spPr>
          <a:xfrm>
            <a:off x="7160779" y="4575120"/>
            <a:ext cx="16239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cap="all" noProof="1"/>
              <a:t>Lorem Ipsum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58FF77C3-4642-4B7C-9799-9B7FA3D6DC12}"/>
              </a:ext>
            </a:extLst>
          </p:cNvPr>
          <p:cNvSpPr txBox="1"/>
          <p:nvPr/>
        </p:nvSpPr>
        <p:spPr>
          <a:xfrm>
            <a:off x="6565666" y="3517064"/>
            <a:ext cx="595113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cap="all" noProof="1">
                <a:solidFill>
                  <a:schemeClr val="bg2">
                    <a:lumMod val="75000"/>
                  </a:schemeClr>
                </a:solidFill>
              </a:rPr>
              <a:t>55%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906A207E-2D38-4A53-A0B9-8CA555B5F191}"/>
              </a:ext>
            </a:extLst>
          </p:cNvPr>
          <p:cNvSpPr txBox="1"/>
          <p:nvPr/>
        </p:nvSpPr>
        <p:spPr>
          <a:xfrm>
            <a:off x="6565666" y="4575120"/>
            <a:ext cx="595113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cap="all" noProof="1">
                <a:solidFill>
                  <a:schemeClr val="bg2">
                    <a:lumMod val="75000"/>
                  </a:schemeClr>
                </a:solidFill>
              </a:rPr>
              <a:t>10%</a:t>
            </a: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49F986AC-B3DC-4407-BB0C-01EA2B0B0937}"/>
              </a:ext>
            </a:extLst>
          </p:cNvPr>
          <p:cNvCxnSpPr>
            <a:cxnSpLocks/>
          </p:cNvCxnSpPr>
          <p:nvPr/>
        </p:nvCxnSpPr>
        <p:spPr>
          <a:xfrm>
            <a:off x="5233984" y="4261620"/>
            <a:ext cx="3523065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>
            <a:extLst>
              <a:ext uri="{FF2B5EF4-FFF2-40B4-BE49-F238E27FC236}">
                <a16:creationId xmlns:a16="http://schemas.microsoft.com/office/drawing/2014/main" id="{45596122-4828-4894-9380-B105118D7D01}"/>
              </a:ext>
            </a:extLst>
          </p:cNvPr>
          <p:cNvSpPr txBox="1"/>
          <p:nvPr/>
        </p:nvSpPr>
        <p:spPr>
          <a:xfrm>
            <a:off x="7160779" y="4222434"/>
            <a:ext cx="16239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cap="all" noProof="1"/>
              <a:t>Lorem Ipsum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F865E118-353A-4090-B775-89ED23F9D7D8}"/>
              </a:ext>
            </a:extLst>
          </p:cNvPr>
          <p:cNvSpPr txBox="1"/>
          <p:nvPr/>
        </p:nvSpPr>
        <p:spPr>
          <a:xfrm>
            <a:off x="6565666" y="4222434"/>
            <a:ext cx="595113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FAF13FD9-9DD0-41CB-8712-1A4D2AAF1AB4}"/>
              </a:ext>
            </a:extLst>
          </p:cNvPr>
          <p:cNvCxnSpPr>
            <a:cxnSpLocks/>
          </p:cNvCxnSpPr>
          <p:nvPr/>
        </p:nvCxnSpPr>
        <p:spPr>
          <a:xfrm>
            <a:off x="5457920" y="3907732"/>
            <a:ext cx="3299129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>
            <a:extLst>
              <a:ext uri="{FF2B5EF4-FFF2-40B4-BE49-F238E27FC236}">
                <a16:creationId xmlns:a16="http://schemas.microsoft.com/office/drawing/2014/main" id="{C635F71E-48EA-4E9F-8B5E-9DEEB45A82FC}"/>
              </a:ext>
            </a:extLst>
          </p:cNvPr>
          <p:cNvSpPr txBox="1"/>
          <p:nvPr/>
        </p:nvSpPr>
        <p:spPr>
          <a:xfrm>
            <a:off x="7160779" y="3869748"/>
            <a:ext cx="16239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cap="all" noProof="1"/>
              <a:t>Lorem Ipsum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2E64A7B3-F25F-443C-8A71-86B6E98F5414}"/>
              </a:ext>
            </a:extLst>
          </p:cNvPr>
          <p:cNvSpPr txBox="1"/>
          <p:nvPr/>
        </p:nvSpPr>
        <p:spPr>
          <a:xfrm>
            <a:off x="6565666" y="3869748"/>
            <a:ext cx="595113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</p:spTree>
    <p:extLst>
      <p:ext uri="{BB962C8B-B14F-4D97-AF65-F5344CB8AC3E}">
        <p14:creationId xmlns:p14="http://schemas.microsoft.com/office/powerpoint/2010/main" val="3733292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B7F725D-EE44-41EA-99AB-4F75761AC0E8}"/>
              </a:ext>
            </a:extLst>
          </p:cNvPr>
          <p:cNvGrpSpPr>
            <a:grpSpLocks noChangeAspect="1"/>
          </p:cNvGrpSpPr>
          <p:nvPr/>
        </p:nvGrpSpPr>
        <p:grpSpPr>
          <a:xfrm>
            <a:off x="2683736" y="2885705"/>
            <a:ext cx="3845260" cy="3118104"/>
            <a:chOff x="2936006" y="2884216"/>
            <a:chExt cx="3421764" cy="2774693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E13961D5-F5FD-4272-A748-6E2140DCC265}"/>
                </a:ext>
              </a:extLst>
            </p:cNvPr>
            <p:cNvGrpSpPr/>
            <p:nvPr/>
          </p:nvGrpSpPr>
          <p:grpSpPr>
            <a:xfrm>
              <a:off x="2936006" y="2884216"/>
              <a:ext cx="3421764" cy="2774693"/>
              <a:chOff x="3668190" y="2119474"/>
              <a:chExt cx="4562352" cy="369959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C17F49FA-40BA-4690-8C06-0B33898A0B90}"/>
                  </a:ext>
                </a:extLst>
              </p:cNvPr>
              <p:cNvSpPr/>
              <p:nvPr/>
            </p:nvSpPr>
            <p:spPr>
              <a:xfrm rot="10800000">
                <a:off x="5263919" y="4135368"/>
                <a:ext cx="799506" cy="1683696"/>
              </a:xfrm>
              <a:custGeom>
                <a:avLst/>
                <a:gdLst>
                  <a:gd name="connsiteX0" fmla="*/ 799506 w 799506"/>
                  <a:gd name="connsiteY0" fmla="*/ 1683696 h 1683696"/>
                  <a:gd name="connsiteX1" fmla="*/ 778235 w 799506"/>
                  <a:gd name="connsiteY1" fmla="*/ 1682973 h 1683696"/>
                  <a:gd name="connsiteX2" fmla="*/ 399745 w 799506"/>
                  <a:gd name="connsiteY2" fmla="*/ 1677927 h 1683696"/>
                  <a:gd name="connsiteX3" fmla="*/ 21255 w 799506"/>
                  <a:gd name="connsiteY3" fmla="*/ 1682973 h 1683696"/>
                  <a:gd name="connsiteX4" fmla="*/ 0 w 799506"/>
                  <a:gd name="connsiteY4" fmla="*/ 1683696 h 1683696"/>
                  <a:gd name="connsiteX5" fmla="*/ 254721 w 799506"/>
                  <a:gd name="connsiteY5" fmla="*/ 0 h 1683696"/>
                  <a:gd name="connsiteX6" fmla="*/ 586550 w 799506"/>
                  <a:gd name="connsiteY6" fmla="*/ 234240 h 1683696"/>
                  <a:gd name="connsiteX7" fmla="*/ 799506 w 799506"/>
                  <a:gd name="connsiteY7" fmla="*/ 1683696 h 1683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9506" h="1683696">
                    <a:moveTo>
                      <a:pt x="799506" y="1683696"/>
                    </a:moveTo>
                    <a:lnTo>
                      <a:pt x="778235" y="1682973"/>
                    </a:lnTo>
                    <a:cubicBezTo>
                      <a:pt x="655979" y="1679665"/>
                      <a:pt x="529396" y="1677927"/>
                      <a:pt x="399745" y="1677927"/>
                    </a:cubicBezTo>
                    <a:cubicBezTo>
                      <a:pt x="270094" y="1677927"/>
                      <a:pt x="143511" y="1679665"/>
                      <a:pt x="21255" y="1682973"/>
                    </a:cubicBezTo>
                    <a:lnTo>
                      <a:pt x="0" y="1683696"/>
                    </a:lnTo>
                    <a:lnTo>
                      <a:pt x="254721" y="0"/>
                    </a:lnTo>
                    <a:lnTo>
                      <a:pt x="586550" y="234240"/>
                    </a:lnTo>
                    <a:lnTo>
                      <a:pt x="799506" y="1683696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FD027E12-7D7D-4F92-B773-73608DF0A948}"/>
                  </a:ext>
                </a:extLst>
              </p:cNvPr>
              <p:cNvSpPr/>
              <p:nvPr/>
            </p:nvSpPr>
            <p:spPr>
              <a:xfrm rot="10800000">
                <a:off x="5572849" y="4137653"/>
                <a:ext cx="352156" cy="1659435"/>
              </a:xfrm>
              <a:custGeom>
                <a:avLst/>
                <a:gdLst>
                  <a:gd name="connsiteX0" fmla="*/ 0 w 352156"/>
                  <a:gd name="connsiteY0" fmla="*/ 1659435 h 1659435"/>
                  <a:gd name="connsiteX1" fmla="*/ 147432 w 352156"/>
                  <a:gd name="connsiteY1" fmla="*/ 0 h 1659435"/>
                  <a:gd name="connsiteX2" fmla="*/ 208774 w 352156"/>
                  <a:gd name="connsiteY2" fmla="*/ 43301 h 1659435"/>
                  <a:gd name="connsiteX3" fmla="*/ 352156 w 352156"/>
                  <a:gd name="connsiteY3" fmla="*/ 1657162 h 1659435"/>
                  <a:gd name="connsiteX4" fmla="*/ 261325 w 352156"/>
                  <a:gd name="connsiteY4" fmla="*/ 1655951 h 1659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56" h="1659435">
                    <a:moveTo>
                      <a:pt x="0" y="1659435"/>
                    </a:moveTo>
                    <a:lnTo>
                      <a:pt x="147432" y="0"/>
                    </a:lnTo>
                    <a:lnTo>
                      <a:pt x="208774" y="43301"/>
                    </a:lnTo>
                    <a:lnTo>
                      <a:pt x="352156" y="1657162"/>
                    </a:lnTo>
                    <a:lnTo>
                      <a:pt x="261325" y="1655951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75DEAFE2-DFBC-4AEF-A0CA-5C0DD4366BD6}"/>
                  </a:ext>
                </a:extLst>
              </p:cNvPr>
              <p:cNvSpPr/>
              <p:nvPr/>
            </p:nvSpPr>
            <p:spPr>
              <a:xfrm rot="10800000">
                <a:off x="3769567" y="2338873"/>
                <a:ext cx="3788228" cy="594782"/>
              </a:xfrm>
              <a:custGeom>
                <a:avLst/>
                <a:gdLst>
                  <a:gd name="connsiteX0" fmla="*/ 3788228 w 3788228"/>
                  <a:gd name="connsiteY0" fmla="*/ 594782 h 594782"/>
                  <a:gd name="connsiteX1" fmla="*/ 0 w 3788228"/>
                  <a:gd name="connsiteY1" fmla="*/ 594782 h 594782"/>
                  <a:gd name="connsiteX2" fmla="*/ 218071 w 3788228"/>
                  <a:gd name="connsiteY2" fmla="*/ 331951 h 594782"/>
                  <a:gd name="connsiteX3" fmla="*/ 439423 w 3788228"/>
                  <a:gd name="connsiteY3" fmla="*/ 65166 h 594782"/>
                  <a:gd name="connsiteX4" fmla="*/ 462966 w 3788228"/>
                  <a:gd name="connsiteY4" fmla="*/ 62400 h 594782"/>
                  <a:gd name="connsiteX5" fmla="*/ 1873988 w 3788228"/>
                  <a:gd name="connsiteY5" fmla="*/ 0 h 594782"/>
                  <a:gd name="connsiteX6" fmla="*/ 3285010 w 3788228"/>
                  <a:gd name="connsiteY6" fmla="*/ 62400 h 594782"/>
                  <a:gd name="connsiteX7" fmla="*/ 3353153 w 3788228"/>
                  <a:gd name="connsiteY7" fmla="*/ 70405 h 594782"/>
                  <a:gd name="connsiteX8" fmla="*/ 3565035 w 3788228"/>
                  <a:gd name="connsiteY8" fmla="*/ 325778 h 594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88228" h="594782">
                    <a:moveTo>
                      <a:pt x="3788228" y="594782"/>
                    </a:moveTo>
                    <a:lnTo>
                      <a:pt x="0" y="594782"/>
                    </a:lnTo>
                    <a:lnTo>
                      <a:pt x="218071" y="331951"/>
                    </a:lnTo>
                    <a:lnTo>
                      <a:pt x="439423" y="65166"/>
                    </a:lnTo>
                    <a:lnTo>
                      <a:pt x="462966" y="62400"/>
                    </a:lnTo>
                    <a:cubicBezTo>
                      <a:pt x="824078" y="23846"/>
                      <a:pt x="1322950" y="0"/>
                      <a:pt x="1873988" y="0"/>
                    </a:cubicBezTo>
                    <a:cubicBezTo>
                      <a:pt x="2425027" y="0"/>
                      <a:pt x="2923898" y="23846"/>
                      <a:pt x="3285010" y="62400"/>
                    </a:cubicBezTo>
                    <a:lnTo>
                      <a:pt x="3353153" y="70405"/>
                    </a:lnTo>
                    <a:lnTo>
                      <a:pt x="3565035" y="32577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B56BA57A-7159-4E54-A496-95B3821A4EDF}"/>
                  </a:ext>
                </a:extLst>
              </p:cNvPr>
              <p:cNvSpPr/>
              <p:nvPr/>
            </p:nvSpPr>
            <p:spPr>
              <a:xfrm rot="10800000">
                <a:off x="4204642" y="2863250"/>
                <a:ext cx="2913730" cy="476606"/>
              </a:xfrm>
              <a:custGeom>
                <a:avLst/>
                <a:gdLst>
                  <a:gd name="connsiteX0" fmla="*/ 2913730 w 2913730"/>
                  <a:gd name="connsiteY0" fmla="*/ 476606 h 476606"/>
                  <a:gd name="connsiteX1" fmla="*/ 2845587 w 2913730"/>
                  <a:gd name="connsiteY1" fmla="*/ 468601 h 476606"/>
                  <a:gd name="connsiteX2" fmla="*/ 1434565 w 2913730"/>
                  <a:gd name="connsiteY2" fmla="*/ 406201 h 476606"/>
                  <a:gd name="connsiteX3" fmla="*/ 23543 w 2913730"/>
                  <a:gd name="connsiteY3" fmla="*/ 468601 h 476606"/>
                  <a:gd name="connsiteX4" fmla="*/ 0 w 2913730"/>
                  <a:gd name="connsiteY4" fmla="*/ 471367 h 476606"/>
                  <a:gd name="connsiteX5" fmla="*/ 84431 w 2913730"/>
                  <a:gd name="connsiteY5" fmla="*/ 369606 h 476606"/>
                  <a:gd name="connsiteX6" fmla="*/ 363295 w 2913730"/>
                  <a:gd name="connsiteY6" fmla="*/ 33504 h 476606"/>
                  <a:gd name="connsiteX7" fmla="*/ 483397 w 2913730"/>
                  <a:gd name="connsiteY7" fmla="*/ 25714 h 476606"/>
                  <a:gd name="connsiteX8" fmla="*/ 1434565 w 2913730"/>
                  <a:gd name="connsiteY8" fmla="*/ 0 h 476606"/>
                  <a:gd name="connsiteX9" fmla="*/ 2385733 w 2913730"/>
                  <a:gd name="connsiteY9" fmla="*/ 25714 h 476606"/>
                  <a:gd name="connsiteX10" fmla="*/ 2548377 w 2913730"/>
                  <a:gd name="connsiteY10" fmla="*/ 36263 h 476606"/>
                  <a:gd name="connsiteX11" fmla="*/ 2821952 w 2913730"/>
                  <a:gd name="connsiteY11" fmla="*/ 365991 h 476606"/>
                  <a:gd name="connsiteX12" fmla="*/ 2913730 w 2913730"/>
                  <a:gd name="connsiteY12" fmla="*/ 476606 h 47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13730" h="476606">
                    <a:moveTo>
                      <a:pt x="2913730" y="476606"/>
                    </a:moveTo>
                    <a:lnTo>
                      <a:pt x="2845587" y="468601"/>
                    </a:lnTo>
                    <a:cubicBezTo>
                      <a:pt x="2484475" y="430047"/>
                      <a:pt x="1985604" y="406201"/>
                      <a:pt x="1434565" y="406201"/>
                    </a:cubicBezTo>
                    <a:cubicBezTo>
                      <a:pt x="883527" y="406201"/>
                      <a:pt x="384655" y="430047"/>
                      <a:pt x="23543" y="468601"/>
                    </a:cubicBezTo>
                    <a:lnTo>
                      <a:pt x="0" y="471367"/>
                    </a:lnTo>
                    <a:lnTo>
                      <a:pt x="84431" y="369606"/>
                    </a:lnTo>
                    <a:lnTo>
                      <a:pt x="363295" y="33504"/>
                    </a:lnTo>
                    <a:lnTo>
                      <a:pt x="483397" y="25714"/>
                    </a:lnTo>
                    <a:cubicBezTo>
                      <a:pt x="766145" y="9315"/>
                      <a:pt x="1090166" y="0"/>
                      <a:pt x="1434565" y="0"/>
                    </a:cubicBezTo>
                    <a:cubicBezTo>
                      <a:pt x="1778964" y="0"/>
                      <a:pt x="2102986" y="9315"/>
                      <a:pt x="2385733" y="25714"/>
                    </a:cubicBezTo>
                    <a:lnTo>
                      <a:pt x="2548377" y="36263"/>
                    </a:lnTo>
                    <a:lnTo>
                      <a:pt x="2821952" y="365991"/>
                    </a:lnTo>
                    <a:lnTo>
                      <a:pt x="2913730" y="47660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B594BA47-F55D-41EE-A64A-F45D7219B58A}"/>
                  </a:ext>
                </a:extLst>
              </p:cNvPr>
              <p:cNvSpPr/>
              <p:nvPr/>
            </p:nvSpPr>
            <p:spPr>
              <a:xfrm rot="10800000">
                <a:off x="4569995" y="3303593"/>
                <a:ext cx="2185082" cy="436484"/>
              </a:xfrm>
              <a:custGeom>
                <a:avLst/>
                <a:gdLst>
                  <a:gd name="connsiteX0" fmla="*/ 2185082 w 2185082"/>
                  <a:gd name="connsiteY0" fmla="*/ 436484 h 436484"/>
                  <a:gd name="connsiteX1" fmla="*/ 2022438 w 2185082"/>
                  <a:gd name="connsiteY1" fmla="*/ 425935 h 436484"/>
                  <a:gd name="connsiteX2" fmla="*/ 1071270 w 2185082"/>
                  <a:gd name="connsiteY2" fmla="*/ 400221 h 436484"/>
                  <a:gd name="connsiteX3" fmla="*/ 120102 w 2185082"/>
                  <a:gd name="connsiteY3" fmla="*/ 425935 h 436484"/>
                  <a:gd name="connsiteX4" fmla="*/ 0 w 2185082"/>
                  <a:gd name="connsiteY4" fmla="*/ 433725 h 436484"/>
                  <a:gd name="connsiteX5" fmla="*/ 32383 w 2185082"/>
                  <a:gd name="connsiteY5" fmla="*/ 394695 h 436484"/>
                  <a:gd name="connsiteX6" fmla="*/ 304889 w 2185082"/>
                  <a:gd name="connsiteY6" fmla="*/ 66256 h 436484"/>
                  <a:gd name="connsiteX7" fmla="*/ 347694 w 2185082"/>
                  <a:gd name="connsiteY7" fmla="*/ 14665 h 436484"/>
                  <a:gd name="connsiteX8" fmla="*/ 477873 w 2185082"/>
                  <a:gd name="connsiteY8" fmla="*/ 9578 h 436484"/>
                  <a:gd name="connsiteX9" fmla="*/ 1071270 w 2185082"/>
                  <a:gd name="connsiteY9" fmla="*/ 0 h 436484"/>
                  <a:gd name="connsiteX10" fmla="*/ 1664667 w 2185082"/>
                  <a:gd name="connsiteY10" fmla="*/ 9578 h 436484"/>
                  <a:gd name="connsiteX11" fmla="*/ 1836447 w 2185082"/>
                  <a:gd name="connsiteY11" fmla="*/ 16291 h 436484"/>
                  <a:gd name="connsiteX12" fmla="*/ 1877904 w 2185082"/>
                  <a:gd name="connsiteY12" fmla="*/ 66256 h 436484"/>
                  <a:gd name="connsiteX13" fmla="*/ 2148354 w 2185082"/>
                  <a:gd name="connsiteY13" fmla="*/ 392217 h 436484"/>
                  <a:gd name="connsiteX14" fmla="*/ 2185082 w 2185082"/>
                  <a:gd name="connsiteY14" fmla="*/ 436484 h 436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85082" h="436484">
                    <a:moveTo>
                      <a:pt x="2185082" y="436484"/>
                    </a:moveTo>
                    <a:lnTo>
                      <a:pt x="2022438" y="425935"/>
                    </a:lnTo>
                    <a:cubicBezTo>
                      <a:pt x="1739691" y="409536"/>
                      <a:pt x="1415669" y="400221"/>
                      <a:pt x="1071270" y="400221"/>
                    </a:cubicBezTo>
                    <a:cubicBezTo>
                      <a:pt x="726871" y="400221"/>
                      <a:pt x="402850" y="409536"/>
                      <a:pt x="120102" y="425935"/>
                    </a:cubicBezTo>
                    <a:lnTo>
                      <a:pt x="0" y="433725"/>
                    </a:lnTo>
                    <a:lnTo>
                      <a:pt x="32383" y="394695"/>
                    </a:lnTo>
                    <a:lnTo>
                      <a:pt x="304889" y="66256"/>
                    </a:lnTo>
                    <a:lnTo>
                      <a:pt x="347694" y="14665"/>
                    </a:lnTo>
                    <a:lnTo>
                      <a:pt x="477873" y="9578"/>
                    </a:lnTo>
                    <a:cubicBezTo>
                      <a:pt x="665327" y="3354"/>
                      <a:pt x="864630" y="0"/>
                      <a:pt x="1071270" y="0"/>
                    </a:cubicBezTo>
                    <a:cubicBezTo>
                      <a:pt x="1277909" y="0"/>
                      <a:pt x="1477213" y="3354"/>
                      <a:pt x="1664667" y="9578"/>
                    </a:cubicBezTo>
                    <a:lnTo>
                      <a:pt x="1836447" y="16291"/>
                    </a:lnTo>
                    <a:lnTo>
                      <a:pt x="1877904" y="66256"/>
                    </a:lnTo>
                    <a:lnTo>
                      <a:pt x="2148354" y="392217"/>
                    </a:lnTo>
                    <a:lnTo>
                      <a:pt x="2185082" y="43648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B7ACD133-9DD6-4126-AB63-3CAB6744F16B}"/>
                  </a:ext>
                </a:extLst>
              </p:cNvPr>
              <p:cNvSpPr/>
              <p:nvPr/>
            </p:nvSpPr>
            <p:spPr>
              <a:xfrm rot="10800000">
                <a:off x="4918630" y="3723786"/>
                <a:ext cx="1488753" cy="423701"/>
              </a:xfrm>
              <a:custGeom>
                <a:avLst/>
                <a:gdLst>
                  <a:gd name="connsiteX0" fmla="*/ 1488753 w 1488753"/>
                  <a:gd name="connsiteY0" fmla="*/ 423701 h 423701"/>
                  <a:gd name="connsiteX1" fmla="*/ 1316973 w 1488753"/>
                  <a:gd name="connsiteY1" fmla="*/ 416988 h 423701"/>
                  <a:gd name="connsiteX2" fmla="*/ 723576 w 1488753"/>
                  <a:gd name="connsiteY2" fmla="*/ 407410 h 423701"/>
                  <a:gd name="connsiteX3" fmla="*/ 130179 w 1488753"/>
                  <a:gd name="connsiteY3" fmla="*/ 416988 h 423701"/>
                  <a:gd name="connsiteX4" fmla="*/ 0 w 1488753"/>
                  <a:gd name="connsiteY4" fmla="*/ 422075 h 423701"/>
                  <a:gd name="connsiteX5" fmla="*/ 343634 w 1488753"/>
                  <a:gd name="connsiteY5" fmla="*/ 7908 h 423701"/>
                  <a:gd name="connsiteX6" fmla="*/ 343958 w 1488753"/>
                  <a:gd name="connsiteY6" fmla="*/ 5769 h 423701"/>
                  <a:gd name="connsiteX7" fmla="*/ 365213 w 1488753"/>
                  <a:gd name="connsiteY7" fmla="*/ 5046 h 423701"/>
                  <a:gd name="connsiteX8" fmla="*/ 743703 w 1488753"/>
                  <a:gd name="connsiteY8" fmla="*/ 0 h 423701"/>
                  <a:gd name="connsiteX9" fmla="*/ 1122193 w 1488753"/>
                  <a:gd name="connsiteY9" fmla="*/ 5046 h 423701"/>
                  <a:gd name="connsiteX10" fmla="*/ 1143464 w 1488753"/>
                  <a:gd name="connsiteY10" fmla="*/ 5769 h 423701"/>
                  <a:gd name="connsiteX11" fmla="*/ 1143779 w 1488753"/>
                  <a:gd name="connsiteY11" fmla="*/ 7918 h 423701"/>
                  <a:gd name="connsiteX12" fmla="*/ 1488753 w 1488753"/>
                  <a:gd name="connsiteY12" fmla="*/ 423701 h 423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88753" h="423701">
                    <a:moveTo>
                      <a:pt x="1488753" y="423701"/>
                    </a:moveTo>
                    <a:lnTo>
                      <a:pt x="1316973" y="416988"/>
                    </a:lnTo>
                    <a:cubicBezTo>
                      <a:pt x="1129519" y="410764"/>
                      <a:pt x="930215" y="407410"/>
                      <a:pt x="723576" y="407410"/>
                    </a:cubicBezTo>
                    <a:cubicBezTo>
                      <a:pt x="516936" y="407410"/>
                      <a:pt x="317633" y="410764"/>
                      <a:pt x="130179" y="416988"/>
                    </a:cubicBezTo>
                    <a:lnTo>
                      <a:pt x="0" y="422075"/>
                    </a:lnTo>
                    <a:lnTo>
                      <a:pt x="343634" y="7908"/>
                    </a:lnTo>
                    <a:lnTo>
                      <a:pt x="343958" y="5769"/>
                    </a:lnTo>
                    <a:lnTo>
                      <a:pt x="365213" y="5046"/>
                    </a:lnTo>
                    <a:cubicBezTo>
                      <a:pt x="487469" y="1738"/>
                      <a:pt x="614052" y="0"/>
                      <a:pt x="743703" y="0"/>
                    </a:cubicBezTo>
                    <a:cubicBezTo>
                      <a:pt x="873354" y="0"/>
                      <a:pt x="999937" y="1738"/>
                      <a:pt x="1122193" y="5046"/>
                    </a:cubicBezTo>
                    <a:lnTo>
                      <a:pt x="1143464" y="5769"/>
                    </a:lnTo>
                    <a:lnTo>
                      <a:pt x="1143779" y="7918"/>
                    </a:lnTo>
                    <a:lnTo>
                      <a:pt x="1488753" y="42370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5BDB0072-DC7D-4149-A768-11773E88C9EC}"/>
                  </a:ext>
                </a:extLst>
              </p:cNvPr>
              <p:cNvSpPr/>
              <p:nvPr/>
            </p:nvSpPr>
            <p:spPr>
              <a:xfrm>
                <a:off x="3769568" y="2338873"/>
                <a:ext cx="1802875" cy="1807398"/>
              </a:xfrm>
              <a:custGeom>
                <a:avLst/>
                <a:gdLst>
                  <a:gd name="connsiteX0" fmla="*/ 0 w 1802875"/>
                  <a:gd name="connsiteY0" fmla="*/ 0 h 1807398"/>
                  <a:gd name="connsiteX1" fmla="*/ 29775 w 1802875"/>
                  <a:gd name="connsiteY1" fmla="*/ 0 h 1807398"/>
                  <a:gd name="connsiteX2" fmla="*/ 54229 w 1802875"/>
                  <a:gd name="connsiteY2" fmla="*/ 16285 h 1807398"/>
                  <a:gd name="connsiteX3" fmla="*/ 844082 w 1802875"/>
                  <a:gd name="connsiteY3" fmla="*/ 136088 h 1807398"/>
                  <a:gd name="connsiteX4" fmla="*/ 1013867 w 1802875"/>
                  <a:gd name="connsiteY4" fmla="*/ 145454 h 1807398"/>
                  <a:gd name="connsiteX5" fmla="*/ 1802875 w 1802875"/>
                  <a:gd name="connsiteY5" fmla="*/ 1807398 h 1807398"/>
                  <a:gd name="connsiteX6" fmla="*/ 1515623 w 1802875"/>
                  <a:gd name="connsiteY6" fmla="*/ 1803569 h 1807398"/>
                  <a:gd name="connsiteX7" fmla="*/ 1494352 w 1802875"/>
                  <a:gd name="connsiteY7" fmla="*/ 1802846 h 1807398"/>
                  <a:gd name="connsiteX8" fmla="*/ 1494037 w 1802875"/>
                  <a:gd name="connsiteY8" fmla="*/ 1800697 h 1807398"/>
                  <a:gd name="connsiteX9" fmla="*/ 1107605 w 1802875"/>
                  <a:gd name="connsiteY9" fmla="*/ 1334948 h 1807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2875" h="1807398">
                    <a:moveTo>
                      <a:pt x="0" y="0"/>
                    </a:moveTo>
                    <a:lnTo>
                      <a:pt x="29775" y="0"/>
                    </a:lnTo>
                    <a:lnTo>
                      <a:pt x="54229" y="16285"/>
                    </a:lnTo>
                    <a:cubicBezTo>
                      <a:pt x="154298" y="65984"/>
                      <a:pt x="444434" y="108648"/>
                      <a:pt x="844082" y="136088"/>
                    </a:cubicBezTo>
                    <a:lnTo>
                      <a:pt x="1013867" y="145454"/>
                    </a:lnTo>
                    <a:lnTo>
                      <a:pt x="1802875" y="1807398"/>
                    </a:lnTo>
                    <a:lnTo>
                      <a:pt x="1515623" y="1803569"/>
                    </a:lnTo>
                    <a:lnTo>
                      <a:pt x="1494352" y="1802846"/>
                    </a:lnTo>
                    <a:lnTo>
                      <a:pt x="1494037" y="1800697"/>
                    </a:lnTo>
                    <a:lnTo>
                      <a:pt x="1107605" y="1334948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C4D80F16-1F97-4DE1-A8E9-2ECE5D1D300E}"/>
                  </a:ext>
                </a:extLst>
              </p:cNvPr>
              <p:cNvSpPr/>
              <p:nvPr/>
            </p:nvSpPr>
            <p:spPr>
              <a:xfrm>
                <a:off x="5925209" y="2338874"/>
                <a:ext cx="1632586" cy="1805127"/>
              </a:xfrm>
              <a:custGeom>
                <a:avLst/>
                <a:gdLst>
                  <a:gd name="connsiteX0" fmla="*/ 1632586 w 1632586"/>
                  <a:gd name="connsiteY0" fmla="*/ 0 h 1805127"/>
                  <a:gd name="connsiteX1" fmla="*/ 524979 w 1632586"/>
                  <a:gd name="connsiteY1" fmla="*/ 1334948 h 1805127"/>
                  <a:gd name="connsiteX2" fmla="*/ 138540 w 1632586"/>
                  <a:gd name="connsiteY2" fmla="*/ 1800707 h 1805127"/>
                  <a:gd name="connsiteX3" fmla="*/ 138217 w 1632586"/>
                  <a:gd name="connsiteY3" fmla="*/ 1802845 h 1805127"/>
                  <a:gd name="connsiteX4" fmla="*/ 116961 w 1632586"/>
                  <a:gd name="connsiteY4" fmla="*/ 1803568 h 1805127"/>
                  <a:gd name="connsiteX5" fmla="*/ 0 w 1632586"/>
                  <a:gd name="connsiteY5" fmla="*/ 1805127 h 1805127"/>
                  <a:gd name="connsiteX6" fmla="*/ 1316578 w 1632586"/>
                  <a:gd name="connsiteY6" fmla="*/ 81051 h 1805127"/>
                  <a:gd name="connsiteX7" fmla="*/ 1389835 w 1632586"/>
                  <a:gd name="connsiteY7" fmla="*/ 68796 h 1805127"/>
                  <a:gd name="connsiteX8" fmla="*/ 1578348 w 1632586"/>
                  <a:gd name="connsiteY8" fmla="*/ 16284 h 1805127"/>
                  <a:gd name="connsiteX9" fmla="*/ 1602801 w 1632586"/>
                  <a:gd name="connsiteY9" fmla="*/ 0 h 1805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32586" h="1805127">
                    <a:moveTo>
                      <a:pt x="1632586" y="0"/>
                    </a:moveTo>
                    <a:lnTo>
                      <a:pt x="524979" y="1334948"/>
                    </a:lnTo>
                    <a:lnTo>
                      <a:pt x="138540" y="1800707"/>
                    </a:lnTo>
                    <a:lnTo>
                      <a:pt x="138217" y="1802845"/>
                    </a:lnTo>
                    <a:lnTo>
                      <a:pt x="116961" y="1803568"/>
                    </a:lnTo>
                    <a:lnTo>
                      <a:pt x="0" y="1805127"/>
                    </a:lnTo>
                    <a:lnTo>
                      <a:pt x="1316578" y="81051"/>
                    </a:lnTo>
                    <a:lnTo>
                      <a:pt x="1389835" y="68796"/>
                    </a:lnTo>
                    <a:cubicBezTo>
                      <a:pt x="1476569" y="52569"/>
                      <a:pt x="1540823" y="34921"/>
                      <a:pt x="1578348" y="16284"/>
                    </a:cubicBezTo>
                    <a:lnTo>
                      <a:pt x="1602801" y="0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92DE9C54-F8E2-4114-BD69-90C9FBCDCDBA}"/>
                  </a:ext>
                </a:extLst>
              </p:cNvPr>
              <p:cNvGrpSpPr/>
              <p:nvPr/>
            </p:nvGrpSpPr>
            <p:grpSpPr>
              <a:xfrm>
                <a:off x="7440550" y="2245890"/>
                <a:ext cx="789992" cy="138116"/>
                <a:chOff x="9386595" y="2643674"/>
                <a:chExt cx="789992" cy="138116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107" name="Freeform: Shape 106">
                  <a:extLst>
                    <a:ext uri="{FF2B5EF4-FFF2-40B4-BE49-F238E27FC236}">
                      <a16:creationId xmlns:a16="http://schemas.microsoft.com/office/drawing/2014/main" id="{A042AD06-EF46-497B-A9D5-C0DDDB88B8A5}"/>
                    </a:ext>
                  </a:extLst>
                </p:cNvPr>
                <p:cNvSpPr/>
                <p:nvPr/>
              </p:nvSpPr>
              <p:spPr>
                <a:xfrm>
                  <a:off x="9386595" y="2657283"/>
                  <a:ext cx="789992" cy="124507"/>
                </a:xfrm>
                <a:custGeom>
                  <a:avLst/>
                  <a:gdLst>
                    <a:gd name="connsiteX0" fmla="*/ 482350 w 789992"/>
                    <a:gd name="connsiteY0" fmla="*/ 32934 h 124508"/>
                    <a:gd name="connsiteX1" fmla="*/ 354806 w 789992"/>
                    <a:gd name="connsiteY1" fmla="*/ 55794 h 124508"/>
                    <a:gd name="connsiteX2" fmla="*/ 482350 w 789992"/>
                    <a:gd name="connsiteY2" fmla="*/ 78654 h 124508"/>
                    <a:gd name="connsiteX3" fmla="*/ 609894 w 789992"/>
                    <a:gd name="connsiteY3" fmla="*/ 55794 h 124508"/>
                    <a:gd name="connsiteX4" fmla="*/ 482350 w 789992"/>
                    <a:gd name="connsiteY4" fmla="*/ 32934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2934"/>
                      </a:moveTo>
                      <a:cubicBezTo>
                        <a:pt x="411909" y="32934"/>
                        <a:pt x="354806" y="43169"/>
                        <a:pt x="354806" y="55794"/>
                      </a:cubicBezTo>
                      <a:cubicBezTo>
                        <a:pt x="354806" y="68419"/>
                        <a:pt x="411909" y="78654"/>
                        <a:pt x="482350" y="78654"/>
                      </a:cubicBezTo>
                      <a:cubicBezTo>
                        <a:pt x="552791" y="78654"/>
                        <a:pt x="609894" y="68419"/>
                        <a:pt x="609894" y="55794"/>
                      </a:cubicBezTo>
                      <a:cubicBezTo>
                        <a:pt x="609894" y="43169"/>
                        <a:pt x="552791" y="32934"/>
                        <a:pt x="482350" y="32934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8" name="Freeform: Shape 107">
                  <a:extLst>
                    <a:ext uri="{FF2B5EF4-FFF2-40B4-BE49-F238E27FC236}">
                      <a16:creationId xmlns:a16="http://schemas.microsoft.com/office/drawing/2014/main" id="{8B7B8A9D-BA4A-4C22-8F9F-E77D7D831641}"/>
                    </a:ext>
                  </a:extLst>
                </p:cNvPr>
                <p:cNvSpPr/>
                <p:nvPr/>
              </p:nvSpPr>
              <p:spPr>
                <a:xfrm>
                  <a:off x="9386595" y="2643674"/>
                  <a:ext cx="789992" cy="124508"/>
                </a:xfrm>
                <a:custGeom>
                  <a:avLst/>
                  <a:gdLst>
                    <a:gd name="connsiteX0" fmla="*/ 482350 w 789992"/>
                    <a:gd name="connsiteY0" fmla="*/ 39395 h 124508"/>
                    <a:gd name="connsiteX1" fmla="*/ 354806 w 789992"/>
                    <a:gd name="connsiteY1" fmla="*/ 62255 h 124508"/>
                    <a:gd name="connsiteX2" fmla="*/ 482350 w 789992"/>
                    <a:gd name="connsiteY2" fmla="*/ 85115 h 124508"/>
                    <a:gd name="connsiteX3" fmla="*/ 609894 w 789992"/>
                    <a:gd name="connsiteY3" fmla="*/ 62255 h 124508"/>
                    <a:gd name="connsiteX4" fmla="*/ 482350 w 789992"/>
                    <a:gd name="connsiteY4" fmla="*/ 39395 h 124508"/>
                    <a:gd name="connsiteX5" fmla="*/ 394996 w 789992"/>
                    <a:gd name="connsiteY5" fmla="*/ 0 h 124508"/>
                    <a:gd name="connsiteX6" fmla="*/ 789992 w 789992"/>
                    <a:gd name="connsiteY6" fmla="*/ 62254 h 124508"/>
                    <a:gd name="connsiteX7" fmla="*/ 394996 w 789992"/>
                    <a:gd name="connsiteY7" fmla="*/ 124508 h 124508"/>
                    <a:gd name="connsiteX8" fmla="*/ 0 w 789992"/>
                    <a:gd name="connsiteY8" fmla="*/ 62254 h 124508"/>
                    <a:gd name="connsiteX9" fmla="*/ 394996 w 789992"/>
                    <a:gd name="connsiteY9" fmla="*/ 0 h 124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89992" h="124508">
                      <a:moveTo>
                        <a:pt x="482350" y="39395"/>
                      </a:moveTo>
                      <a:cubicBezTo>
                        <a:pt x="411909" y="39395"/>
                        <a:pt x="354806" y="49630"/>
                        <a:pt x="354806" y="62255"/>
                      </a:cubicBezTo>
                      <a:cubicBezTo>
                        <a:pt x="354806" y="74880"/>
                        <a:pt x="411909" y="85115"/>
                        <a:pt x="482350" y="85115"/>
                      </a:cubicBezTo>
                      <a:cubicBezTo>
                        <a:pt x="552791" y="85115"/>
                        <a:pt x="609894" y="74880"/>
                        <a:pt x="609894" y="62255"/>
                      </a:cubicBezTo>
                      <a:cubicBezTo>
                        <a:pt x="609894" y="49630"/>
                        <a:pt x="552791" y="39395"/>
                        <a:pt x="482350" y="39395"/>
                      </a:cubicBezTo>
                      <a:close/>
                      <a:moveTo>
                        <a:pt x="394996" y="0"/>
                      </a:moveTo>
                      <a:cubicBezTo>
                        <a:pt x="613146" y="0"/>
                        <a:pt x="789992" y="27872"/>
                        <a:pt x="789992" y="62254"/>
                      </a:cubicBezTo>
                      <a:cubicBezTo>
                        <a:pt x="789992" y="96636"/>
                        <a:pt x="613146" y="124508"/>
                        <a:pt x="394996" y="124508"/>
                      </a:cubicBezTo>
                      <a:cubicBezTo>
                        <a:pt x="176846" y="124508"/>
                        <a:pt x="0" y="96636"/>
                        <a:pt x="0" y="62254"/>
                      </a:cubicBezTo>
                      <a:cubicBezTo>
                        <a:pt x="0" y="27872"/>
                        <a:pt x="176846" y="0"/>
                        <a:pt x="39499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3B0A0747-CFB2-4B2D-9BFA-DAC9F899DBF9}"/>
                  </a:ext>
                </a:extLst>
              </p:cNvPr>
              <p:cNvSpPr/>
              <p:nvPr/>
            </p:nvSpPr>
            <p:spPr>
              <a:xfrm>
                <a:off x="3668190" y="2119474"/>
                <a:ext cx="3990974" cy="426098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E8DB60E1-CEB8-459E-A8FE-69BF5C3DC578}"/>
                  </a:ext>
                </a:extLst>
              </p:cNvPr>
              <p:cNvSpPr/>
              <p:nvPr/>
            </p:nvSpPr>
            <p:spPr>
              <a:xfrm>
                <a:off x="3785642" y="2122338"/>
                <a:ext cx="3756070" cy="38522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EE706EF6-4353-4B6B-B215-B6B67AF4CCF1}"/>
                  </a:ext>
                </a:extLst>
              </p:cNvPr>
              <p:cNvSpPr/>
              <p:nvPr/>
            </p:nvSpPr>
            <p:spPr>
              <a:xfrm rot="10800000">
                <a:off x="5045080" y="2122337"/>
                <a:ext cx="1087827" cy="385221"/>
              </a:xfrm>
              <a:custGeom>
                <a:avLst/>
                <a:gdLst>
                  <a:gd name="connsiteX0" fmla="*/ 469231 w 1087827"/>
                  <a:gd name="connsiteY0" fmla="*/ 381734 h 381734"/>
                  <a:gd name="connsiteX1" fmla="*/ 90741 w 1087827"/>
                  <a:gd name="connsiteY1" fmla="*/ 377856 h 381734"/>
                  <a:gd name="connsiteX2" fmla="*/ 0 w 1087827"/>
                  <a:gd name="connsiteY2" fmla="*/ 374994 h 381734"/>
                  <a:gd name="connsiteX3" fmla="*/ 74827 w 1087827"/>
                  <a:gd name="connsiteY3" fmla="*/ 4380 h 381734"/>
                  <a:gd name="connsiteX4" fmla="*/ 90741 w 1087827"/>
                  <a:gd name="connsiteY4" fmla="*/ 3878 h 381734"/>
                  <a:gd name="connsiteX5" fmla="*/ 469231 w 1087827"/>
                  <a:gd name="connsiteY5" fmla="*/ 0 h 381734"/>
                  <a:gd name="connsiteX6" fmla="*/ 847720 w 1087827"/>
                  <a:gd name="connsiteY6" fmla="*/ 3878 h 381734"/>
                  <a:gd name="connsiteX7" fmla="*/ 1014915 w 1087827"/>
                  <a:gd name="connsiteY7" fmla="*/ 9153 h 381734"/>
                  <a:gd name="connsiteX8" fmla="*/ 1087827 w 1087827"/>
                  <a:gd name="connsiteY8" fmla="*/ 370281 h 381734"/>
                  <a:gd name="connsiteX9" fmla="*/ 847720 w 1087827"/>
                  <a:gd name="connsiteY9" fmla="*/ 377856 h 381734"/>
                  <a:gd name="connsiteX10" fmla="*/ 469231 w 1087827"/>
                  <a:gd name="connsiteY10" fmla="*/ 381734 h 38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87827" h="381734">
                    <a:moveTo>
                      <a:pt x="469231" y="381734"/>
                    </a:moveTo>
                    <a:cubicBezTo>
                      <a:pt x="339580" y="381734"/>
                      <a:pt x="212997" y="380399"/>
                      <a:pt x="90741" y="377856"/>
                    </a:cubicBezTo>
                    <a:lnTo>
                      <a:pt x="0" y="374994"/>
                    </a:lnTo>
                    <a:lnTo>
                      <a:pt x="74827" y="4380"/>
                    </a:lnTo>
                    <a:lnTo>
                      <a:pt x="90741" y="3878"/>
                    </a:lnTo>
                    <a:cubicBezTo>
                      <a:pt x="212997" y="1335"/>
                      <a:pt x="339580" y="0"/>
                      <a:pt x="469231" y="0"/>
                    </a:cubicBezTo>
                    <a:cubicBezTo>
                      <a:pt x="598882" y="0"/>
                      <a:pt x="725465" y="1335"/>
                      <a:pt x="847720" y="3878"/>
                    </a:cubicBezTo>
                    <a:lnTo>
                      <a:pt x="1014915" y="9153"/>
                    </a:lnTo>
                    <a:lnTo>
                      <a:pt x="1087827" y="370281"/>
                    </a:lnTo>
                    <a:lnTo>
                      <a:pt x="847720" y="377856"/>
                    </a:lnTo>
                    <a:cubicBezTo>
                      <a:pt x="725465" y="380399"/>
                      <a:pt x="598882" y="381734"/>
                      <a:pt x="469231" y="381734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73" name="Graphic 13" descr="Research">
              <a:extLst>
                <a:ext uri="{FF2B5EF4-FFF2-40B4-BE49-F238E27FC236}">
                  <a16:creationId xmlns:a16="http://schemas.microsoft.com/office/drawing/2014/main" id="{D96C2EED-F80E-4CE5-B68C-0C4D9E82938D}"/>
                </a:ext>
              </a:extLst>
            </p:cNvPr>
            <p:cNvGrpSpPr/>
            <p:nvPr/>
          </p:nvGrpSpPr>
          <p:grpSpPr>
            <a:xfrm>
              <a:off x="4319459" y="3837821"/>
              <a:ext cx="238554" cy="238554"/>
              <a:chOff x="5624411" y="3408909"/>
              <a:chExt cx="593386" cy="593386"/>
            </a:xfrm>
            <a:solidFill>
              <a:schemeClr val="tx1">
                <a:alpha val="60000"/>
              </a:schemeClr>
            </a:solidFill>
          </p:grpSpPr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4FF06910-DAB0-4369-93F8-08D944246910}"/>
                  </a:ext>
                </a:extLst>
              </p:cNvPr>
              <p:cNvSpPr/>
              <p:nvPr/>
            </p:nvSpPr>
            <p:spPr>
              <a:xfrm>
                <a:off x="5672620" y="3460209"/>
                <a:ext cx="488307" cy="488307"/>
              </a:xfrm>
              <a:custGeom>
                <a:avLst/>
                <a:gdLst>
                  <a:gd name="connsiteX0" fmla="*/ 399921 w 488307"/>
                  <a:gd name="connsiteY0" fmla="*/ 338728 h 488307"/>
                  <a:gd name="connsiteX1" fmla="*/ 361598 w 488307"/>
                  <a:gd name="connsiteY1" fmla="*/ 326984 h 488307"/>
                  <a:gd name="connsiteX2" fmla="*/ 333783 w 488307"/>
                  <a:gd name="connsiteY2" fmla="*/ 299787 h 488307"/>
                  <a:gd name="connsiteX3" fmla="*/ 372106 w 488307"/>
                  <a:gd name="connsiteY3" fmla="*/ 187291 h 488307"/>
                  <a:gd name="connsiteX4" fmla="*/ 186673 w 488307"/>
                  <a:gd name="connsiteY4" fmla="*/ 3 h 488307"/>
                  <a:gd name="connsiteX5" fmla="*/ 3 w 488307"/>
                  <a:gd name="connsiteY5" fmla="*/ 185437 h 488307"/>
                  <a:gd name="connsiteX6" fmla="*/ 185437 w 488307"/>
                  <a:gd name="connsiteY6" fmla="*/ 372106 h 488307"/>
                  <a:gd name="connsiteX7" fmla="*/ 299169 w 488307"/>
                  <a:gd name="connsiteY7" fmla="*/ 333783 h 488307"/>
                  <a:gd name="connsiteX8" fmla="*/ 326366 w 488307"/>
                  <a:gd name="connsiteY8" fmla="*/ 360980 h 488307"/>
                  <a:gd name="connsiteX9" fmla="*/ 338110 w 488307"/>
                  <a:gd name="connsiteY9" fmla="*/ 399921 h 488307"/>
                  <a:gd name="connsiteX10" fmla="*/ 415374 w 488307"/>
                  <a:gd name="connsiteY10" fmla="*/ 477185 h 488307"/>
                  <a:gd name="connsiteX11" fmla="*/ 476567 w 488307"/>
                  <a:gd name="connsiteY11" fmla="*/ 477185 h 488307"/>
                  <a:gd name="connsiteX12" fmla="*/ 476567 w 488307"/>
                  <a:gd name="connsiteY12" fmla="*/ 415992 h 488307"/>
                  <a:gd name="connsiteX13" fmla="*/ 399921 w 488307"/>
                  <a:gd name="connsiteY13" fmla="*/ 338728 h 488307"/>
                  <a:gd name="connsiteX14" fmla="*/ 186673 w 488307"/>
                  <a:gd name="connsiteY14" fmla="*/ 335019 h 488307"/>
                  <a:gd name="connsiteX15" fmla="*/ 38326 w 488307"/>
                  <a:gd name="connsiteY15" fmla="*/ 186673 h 488307"/>
                  <a:gd name="connsiteX16" fmla="*/ 186673 w 488307"/>
                  <a:gd name="connsiteY16" fmla="*/ 38326 h 488307"/>
                  <a:gd name="connsiteX17" fmla="*/ 335019 w 488307"/>
                  <a:gd name="connsiteY17" fmla="*/ 186673 h 488307"/>
                  <a:gd name="connsiteX18" fmla="*/ 186673 w 488307"/>
                  <a:gd name="connsiteY18" fmla="*/ 335019 h 4883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88307" h="488307">
                    <a:moveTo>
                      <a:pt x="399921" y="338728"/>
                    </a:moveTo>
                    <a:cubicBezTo>
                      <a:pt x="390031" y="328838"/>
                      <a:pt x="375196" y="323893"/>
                      <a:pt x="361598" y="326984"/>
                    </a:cubicBezTo>
                    <a:lnTo>
                      <a:pt x="333783" y="299787"/>
                    </a:lnTo>
                    <a:cubicBezTo>
                      <a:pt x="358507" y="267645"/>
                      <a:pt x="372106" y="228086"/>
                      <a:pt x="372106" y="187291"/>
                    </a:cubicBezTo>
                    <a:cubicBezTo>
                      <a:pt x="372724" y="84066"/>
                      <a:pt x="289279" y="622"/>
                      <a:pt x="186673" y="3"/>
                    </a:cubicBezTo>
                    <a:cubicBezTo>
                      <a:pt x="84066" y="-615"/>
                      <a:pt x="622" y="82830"/>
                      <a:pt x="3" y="185437"/>
                    </a:cubicBezTo>
                    <a:cubicBezTo>
                      <a:pt x="-615" y="288043"/>
                      <a:pt x="82830" y="371488"/>
                      <a:pt x="185437" y="372106"/>
                    </a:cubicBezTo>
                    <a:cubicBezTo>
                      <a:pt x="226232" y="372106"/>
                      <a:pt x="266409" y="358507"/>
                      <a:pt x="299169" y="333783"/>
                    </a:cubicBezTo>
                    <a:lnTo>
                      <a:pt x="326366" y="360980"/>
                    </a:lnTo>
                    <a:cubicBezTo>
                      <a:pt x="323893" y="375196"/>
                      <a:pt x="328220" y="389413"/>
                      <a:pt x="338110" y="399921"/>
                    </a:cubicBezTo>
                    <a:lnTo>
                      <a:pt x="415374" y="477185"/>
                    </a:lnTo>
                    <a:cubicBezTo>
                      <a:pt x="432063" y="493874"/>
                      <a:pt x="459878" y="493874"/>
                      <a:pt x="476567" y="477185"/>
                    </a:cubicBezTo>
                    <a:cubicBezTo>
                      <a:pt x="493256" y="460496"/>
                      <a:pt x="493256" y="432681"/>
                      <a:pt x="476567" y="415992"/>
                    </a:cubicBezTo>
                    <a:lnTo>
                      <a:pt x="399921" y="338728"/>
                    </a:lnTo>
                    <a:close/>
                    <a:moveTo>
                      <a:pt x="186673" y="335019"/>
                    </a:moveTo>
                    <a:cubicBezTo>
                      <a:pt x="104464" y="335019"/>
                      <a:pt x="38326" y="268881"/>
                      <a:pt x="38326" y="186673"/>
                    </a:cubicBezTo>
                    <a:cubicBezTo>
                      <a:pt x="38326" y="104464"/>
                      <a:pt x="104464" y="38326"/>
                      <a:pt x="186673" y="38326"/>
                    </a:cubicBezTo>
                    <a:cubicBezTo>
                      <a:pt x="268881" y="38326"/>
                      <a:pt x="335019" y="104464"/>
                      <a:pt x="335019" y="186673"/>
                    </a:cubicBezTo>
                    <a:cubicBezTo>
                      <a:pt x="335019" y="268263"/>
                      <a:pt x="268263" y="335019"/>
                      <a:pt x="186673" y="335019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8C7B3F62-99AF-453F-9BAC-AEF623CB7D36}"/>
                  </a:ext>
                </a:extLst>
              </p:cNvPr>
              <p:cNvSpPr/>
              <p:nvPr/>
            </p:nvSpPr>
            <p:spPr>
              <a:xfrm>
                <a:off x="5726399" y="3552074"/>
                <a:ext cx="265787" cy="191614"/>
              </a:xfrm>
              <a:custGeom>
                <a:avLst/>
                <a:gdLst>
                  <a:gd name="connsiteX0" fmla="*/ 265787 w 265787"/>
                  <a:gd name="connsiteY0" fmla="*/ 85536 h 191614"/>
                  <a:gd name="connsiteX1" fmla="*/ 230555 w 265787"/>
                  <a:gd name="connsiteY1" fmla="*/ 85536 h 191614"/>
                  <a:gd name="connsiteX2" fmla="*/ 222520 w 265787"/>
                  <a:gd name="connsiteY2" fmla="*/ 90481 h 191614"/>
                  <a:gd name="connsiteX3" fmla="*/ 199032 w 265787"/>
                  <a:gd name="connsiteY3" fmla="*/ 115824 h 191614"/>
                  <a:gd name="connsiteX4" fmla="*/ 179252 w 265787"/>
                  <a:gd name="connsiteY4" fmla="*/ 47213 h 191614"/>
                  <a:gd name="connsiteX5" fmla="*/ 165654 w 265787"/>
                  <a:gd name="connsiteY5" fmla="*/ 39796 h 191614"/>
                  <a:gd name="connsiteX6" fmla="*/ 158236 w 265787"/>
                  <a:gd name="connsiteY6" fmla="*/ 46595 h 191614"/>
                  <a:gd name="connsiteX7" fmla="*/ 121150 w 265787"/>
                  <a:gd name="connsiteY7" fmla="*/ 144875 h 191614"/>
                  <a:gd name="connsiteX8" fmla="*/ 95807 w 265787"/>
                  <a:gd name="connsiteY8" fmla="*/ 8890 h 191614"/>
                  <a:gd name="connsiteX9" fmla="*/ 83445 w 265787"/>
                  <a:gd name="connsiteY9" fmla="*/ 237 h 191614"/>
                  <a:gd name="connsiteX10" fmla="*/ 74791 w 265787"/>
                  <a:gd name="connsiteY10" fmla="*/ 7654 h 191614"/>
                  <a:gd name="connsiteX11" fmla="*/ 48213 w 265787"/>
                  <a:gd name="connsiteY11" fmla="*/ 85536 h 191614"/>
                  <a:gd name="connsiteX12" fmla="*/ 0 w 265787"/>
                  <a:gd name="connsiteY12" fmla="*/ 85536 h 191614"/>
                  <a:gd name="connsiteX13" fmla="*/ 0 w 265787"/>
                  <a:gd name="connsiteY13" fmla="*/ 110261 h 191614"/>
                  <a:gd name="connsiteX14" fmla="*/ 56248 w 265787"/>
                  <a:gd name="connsiteY14" fmla="*/ 110261 h 191614"/>
                  <a:gd name="connsiteX15" fmla="*/ 66756 w 265787"/>
                  <a:gd name="connsiteY15" fmla="*/ 100989 h 191614"/>
                  <a:gd name="connsiteX16" fmla="*/ 82209 w 265787"/>
                  <a:gd name="connsiteY16" fmla="*/ 54012 h 191614"/>
                  <a:gd name="connsiteX17" fmla="*/ 106933 w 265787"/>
                  <a:gd name="connsiteY17" fmla="*/ 186906 h 191614"/>
                  <a:gd name="connsiteX18" fmla="*/ 116823 w 265787"/>
                  <a:gd name="connsiteY18" fmla="*/ 195560 h 191614"/>
                  <a:gd name="connsiteX19" fmla="*/ 118059 w 265787"/>
                  <a:gd name="connsiteY19" fmla="*/ 195560 h 191614"/>
                  <a:gd name="connsiteX20" fmla="*/ 128567 w 265787"/>
                  <a:gd name="connsiteY20" fmla="*/ 188761 h 191614"/>
                  <a:gd name="connsiteX21" fmla="*/ 168126 w 265787"/>
                  <a:gd name="connsiteY21" fmla="*/ 84918 h 191614"/>
                  <a:gd name="connsiteX22" fmla="*/ 184197 w 265787"/>
                  <a:gd name="connsiteY22" fmla="*/ 140548 h 191614"/>
                  <a:gd name="connsiteX23" fmla="*/ 197795 w 265787"/>
                  <a:gd name="connsiteY23" fmla="*/ 147965 h 191614"/>
                  <a:gd name="connsiteX24" fmla="*/ 202740 w 265787"/>
                  <a:gd name="connsiteY24" fmla="*/ 144875 h 191614"/>
                  <a:gd name="connsiteX25" fmla="*/ 236118 w 265787"/>
                  <a:gd name="connsiteY25" fmla="*/ 110261 h 191614"/>
                  <a:gd name="connsiteX26" fmla="*/ 266406 w 265787"/>
                  <a:gd name="connsiteY26" fmla="*/ 110261 h 191614"/>
                  <a:gd name="connsiteX27" fmla="*/ 266406 w 265787"/>
                  <a:gd name="connsiteY27" fmla="*/ 85536 h 191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65787" h="191614">
                    <a:moveTo>
                      <a:pt x="265787" y="85536"/>
                    </a:moveTo>
                    <a:lnTo>
                      <a:pt x="230555" y="85536"/>
                    </a:lnTo>
                    <a:cubicBezTo>
                      <a:pt x="227465" y="86154"/>
                      <a:pt x="224374" y="88009"/>
                      <a:pt x="222520" y="90481"/>
                    </a:cubicBezTo>
                    <a:lnTo>
                      <a:pt x="199032" y="115824"/>
                    </a:lnTo>
                    <a:lnTo>
                      <a:pt x="179252" y="47213"/>
                    </a:lnTo>
                    <a:cubicBezTo>
                      <a:pt x="177398" y="41650"/>
                      <a:pt x="171217" y="37942"/>
                      <a:pt x="165654" y="39796"/>
                    </a:cubicBezTo>
                    <a:cubicBezTo>
                      <a:pt x="162563" y="41032"/>
                      <a:pt x="159472" y="42886"/>
                      <a:pt x="158236" y="46595"/>
                    </a:cubicBezTo>
                    <a:lnTo>
                      <a:pt x="121150" y="144875"/>
                    </a:lnTo>
                    <a:lnTo>
                      <a:pt x="95807" y="8890"/>
                    </a:lnTo>
                    <a:cubicBezTo>
                      <a:pt x="94571" y="2709"/>
                      <a:pt x="89008" y="-999"/>
                      <a:pt x="83445" y="237"/>
                    </a:cubicBezTo>
                    <a:cubicBezTo>
                      <a:pt x="79736" y="855"/>
                      <a:pt x="76646" y="3946"/>
                      <a:pt x="74791" y="7654"/>
                    </a:cubicBezTo>
                    <a:lnTo>
                      <a:pt x="48213" y="85536"/>
                    </a:lnTo>
                    <a:lnTo>
                      <a:pt x="0" y="85536"/>
                    </a:lnTo>
                    <a:lnTo>
                      <a:pt x="0" y="110261"/>
                    </a:lnTo>
                    <a:lnTo>
                      <a:pt x="56248" y="110261"/>
                    </a:lnTo>
                    <a:cubicBezTo>
                      <a:pt x="61193" y="109642"/>
                      <a:pt x="65520" y="105934"/>
                      <a:pt x="66756" y="100989"/>
                    </a:cubicBezTo>
                    <a:lnTo>
                      <a:pt x="82209" y="54012"/>
                    </a:lnTo>
                    <a:lnTo>
                      <a:pt x="106933" y="186906"/>
                    </a:lnTo>
                    <a:cubicBezTo>
                      <a:pt x="107551" y="191851"/>
                      <a:pt x="111878" y="195560"/>
                      <a:pt x="116823" y="195560"/>
                    </a:cubicBezTo>
                    <a:lnTo>
                      <a:pt x="118059" y="195560"/>
                    </a:lnTo>
                    <a:cubicBezTo>
                      <a:pt x="122386" y="195560"/>
                      <a:pt x="126713" y="193087"/>
                      <a:pt x="128567" y="188761"/>
                    </a:cubicBezTo>
                    <a:lnTo>
                      <a:pt x="168126" y="84918"/>
                    </a:lnTo>
                    <a:lnTo>
                      <a:pt x="184197" y="140548"/>
                    </a:lnTo>
                    <a:cubicBezTo>
                      <a:pt x="186051" y="146111"/>
                      <a:pt x="191614" y="149820"/>
                      <a:pt x="197795" y="147965"/>
                    </a:cubicBezTo>
                    <a:cubicBezTo>
                      <a:pt x="199650" y="147347"/>
                      <a:pt x="201504" y="146111"/>
                      <a:pt x="202740" y="144875"/>
                    </a:cubicBezTo>
                    <a:lnTo>
                      <a:pt x="236118" y="110261"/>
                    </a:lnTo>
                    <a:lnTo>
                      <a:pt x="266406" y="110261"/>
                    </a:lnTo>
                    <a:lnTo>
                      <a:pt x="266406" y="85536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74" name="Graphic 10" descr="Lightbulb">
              <a:extLst>
                <a:ext uri="{FF2B5EF4-FFF2-40B4-BE49-F238E27FC236}">
                  <a16:creationId xmlns:a16="http://schemas.microsoft.com/office/drawing/2014/main" id="{83FA52D9-86FD-4A8E-8150-1156BB5BB0D4}"/>
                </a:ext>
              </a:extLst>
            </p:cNvPr>
            <p:cNvGrpSpPr/>
            <p:nvPr/>
          </p:nvGrpSpPr>
          <p:grpSpPr>
            <a:xfrm>
              <a:off x="4319459" y="3532610"/>
              <a:ext cx="238554" cy="238554"/>
              <a:chOff x="5623494" y="2676983"/>
              <a:chExt cx="593386" cy="593386"/>
            </a:xfrm>
            <a:solidFill>
              <a:schemeClr val="tx1">
                <a:alpha val="60000"/>
              </a:schemeClr>
            </a:solidFill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47FCA08D-9AA5-4CAD-B3F1-68845931AF64}"/>
                  </a:ext>
                </a:extLst>
              </p:cNvPr>
              <p:cNvSpPr/>
              <p:nvPr/>
            </p:nvSpPr>
            <p:spPr>
              <a:xfrm>
                <a:off x="5839833" y="3072574"/>
                <a:ext cx="160709" cy="37087"/>
              </a:xfrm>
              <a:custGeom>
                <a:avLst/>
                <a:gdLst>
                  <a:gd name="connsiteX0" fmla="*/ 18543 w 160708"/>
                  <a:gd name="connsiteY0" fmla="*/ 0 h 37086"/>
                  <a:gd name="connsiteX1" fmla="*/ 142165 w 160708"/>
                  <a:gd name="connsiteY1" fmla="*/ 0 h 37086"/>
                  <a:gd name="connsiteX2" fmla="*/ 160709 w 160708"/>
                  <a:gd name="connsiteY2" fmla="*/ 18543 h 37086"/>
                  <a:gd name="connsiteX3" fmla="*/ 142165 w 160708"/>
                  <a:gd name="connsiteY3" fmla="*/ 37087 h 37086"/>
                  <a:gd name="connsiteX4" fmla="*/ 18543 w 160708"/>
                  <a:gd name="connsiteY4" fmla="*/ 37087 h 37086"/>
                  <a:gd name="connsiteX5" fmla="*/ 0 w 160708"/>
                  <a:gd name="connsiteY5" fmla="*/ 18543 h 37086"/>
                  <a:gd name="connsiteX6" fmla="*/ 18543 w 160708"/>
                  <a:gd name="connsiteY6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708" h="37086">
                    <a:moveTo>
                      <a:pt x="18543" y="0"/>
                    </a:moveTo>
                    <a:lnTo>
                      <a:pt x="142165" y="0"/>
                    </a:lnTo>
                    <a:cubicBezTo>
                      <a:pt x="152673" y="0"/>
                      <a:pt x="160709" y="8035"/>
                      <a:pt x="160709" y="18543"/>
                    </a:cubicBezTo>
                    <a:cubicBezTo>
                      <a:pt x="160709" y="29051"/>
                      <a:pt x="152673" y="37087"/>
                      <a:pt x="142165" y="37087"/>
                    </a:cubicBezTo>
                    <a:lnTo>
                      <a:pt x="18543" y="37087"/>
                    </a:lnTo>
                    <a:cubicBezTo>
                      <a:pt x="8035" y="37087"/>
                      <a:pt x="0" y="29051"/>
                      <a:pt x="0" y="18543"/>
                    </a:cubicBezTo>
                    <a:cubicBezTo>
                      <a:pt x="0" y="8035"/>
                      <a:pt x="8035" y="0"/>
                      <a:pt x="18543" y="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398A72B8-6FA9-4B9A-AE9C-86EF91317F3A}"/>
                  </a:ext>
                </a:extLst>
              </p:cNvPr>
              <p:cNvSpPr/>
              <p:nvPr/>
            </p:nvSpPr>
            <p:spPr>
              <a:xfrm>
                <a:off x="5839833" y="3134385"/>
                <a:ext cx="160709" cy="37087"/>
              </a:xfrm>
              <a:custGeom>
                <a:avLst/>
                <a:gdLst>
                  <a:gd name="connsiteX0" fmla="*/ 18543 w 160708"/>
                  <a:gd name="connsiteY0" fmla="*/ 0 h 37086"/>
                  <a:gd name="connsiteX1" fmla="*/ 142165 w 160708"/>
                  <a:gd name="connsiteY1" fmla="*/ 0 h 37086"/>
                  <a:gd name="connsiteX2" fmla="*/ 160709 w 160708"/>
                  <a:gd name="connsiteY2" fmla="*/ 18543 h 37086"/>
                  <a:gd name="connsiteX3" fmla="*/ 142165 w 160708"/>
                  <a:gd name="connsiteY3" fmla="*/ 37087 h 37086"/>
                  <a:gd name="connsiteX4" fmla="*/ 18543 w 160708"/>
                  <a:gd name="connsiteY4" fmla="*/ 37087 h 37086"/>
                  <a:gd name="connsiteX5" fmla="*/ 0 w 160708"/>
                  <a:gd name="connsiteY5" fmla="*/ 18543 h 37086"/>
                  <a:gd name="connsiteX6" fmla="*/ 18543 w 160708"/>
                  <a:gd name="connsiteY6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708" h="37086">
                    <a:moveTo>
                      <a:pt x="18543" y="0"/>
                    </a:moveTo>
                    <a:lnTo>
                      <a:pt x="142165" y="0"/>
                    </a:lnTo>
                    <a:cubicBezTo>
                      <a:pt x="152673" y="0"/>
                      <a:pt x="160709" y="8035"/>
                      <a:pt x="160709" y="18543"/>
                    </a:cubicBezTo>
                    <a:cubicBezTo>
                      <a:pt x="160709" y="29051"/>
                      <a:pt x="152673" y="37087"/>
                      <a:pt x="142165" y="37087"/>
                    </a:cubicBezTo>
                    <a:lnTo>
                      <a:pt x="18543" y="37087"/>
                    </a:lnTo>
                    <a:cubicBezTo>
                      <a:pt x="8035" y="37087"/>
                      <a:pt x="0" y="29051"/>
                      <a:pt x="0" y="18543"/>
                    </a:cubicBezTo>
                    <a:cubicBezTo>
                      <a:pt x="0" y="8035"/>
                      <a:pt x="8035" y="0"/>
                      <a:pt x="18543" y="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C81F61B-4D87-4CA4-8BFB-4E0AAB7FDF38}"/>
                  </a:ext>
                </a:extLst>
              </p:cNvPr>
              <p:cNvSpPr/>
              <p:nvPr/>
            </p:nvSpPr>
            <p:spPr>
              <a:xfrm>
                <a:off x="5880010" y="3196196"/>
                <a:ext cx="80354" cy="37087"/>
              </a:xfrm>
              <a:custGeom>
                <a:avLst/>
                <a:gdLst>
                  <a:gd name="connsiteX0" fmla="*/ 0 w 80354"/>
                  <a:gd name="connsiteY0" fmla="*/ 0 h 37086"/>
                  <a:gd name="connsiteX1" fmla="*/ 40177 w 80354"/>
                  <a:gd name="connsiteY1" fmla="*/ 37087 h 37086"/>
                  <a:gd name="connsiteX2" fmla="*/ 80354 w 80354"/>
                  <a:gd name="connsiteY2" fmla="*/ 0 h 37086"/>
                  <a:gd name="connsiteX3" fmla="*/ 0 w 80354"/>
                  <a:gd name="connsiteY3" fmla="*/ 0 h 3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354" h="37086">
                    <a:moveTo>
                      <a:pt x="0" y="0"/>
                    </a:moveTo>
                    <a:cubicBezTo>
                      <a:pt x="1854" y="21016"/>
                      <a:pt x="19161" y="37087"/>
                      <a:pt x="40177" y="37087"/>
                    </a:cubicBezTo>
                    <a:cubicBezTo>
                      <a:pt x="61193" y="37087"/>
                      <a:pt x="78500" y="21016"/>
                      <a:pt x="80354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B3AE5D3D-6F70-4C54-A207-28393A7F5513}"/>
                  </a:ext>
                </a:extLst>
              </p:cNvPr>
              <p:cNvSpPr/>
              <p:nvPr/>
            </p:nvSpPr>
            <p:spPr>
              <a:xfrm>
                <a:off x="5759478" y="2714070"/>
                <a:ext cx="321417" cy="333780"/>
              </a:xfrm>
              <a:custGeom>
                <a:avLst/>
                <a:gdLst>
                  <a:gd name="connsiteX0" fmla="*/ 160709 w 321417"/>
                  <a:gd name="connsiteY0" fmla="*/ 0 h 333779"/>
                  <a:gd name="connsiteX1" fmla="*/ 160709 w 321417"/>
                  <a:gd name="connsiteY1" fmla="*/ 0 h 333779"/>
                  <a:gd name="connsiteX2" fmla="*/ 160709 w 321417"/>
                  <a:gd name="connsiteY2" fmla="*/ 0 h 333779"/>
                  <a:gd name="connsiteX3" fmla="*/ 0 w 321417"/>
                  <a:gd name="connsiteY3" fmla="*/ 158854 h 333779"/>
                  <a:gd name="connsiteX4" fmla="*/ 0 w 321417"/>
                  <a:gd name="connsiteY4" fmla="*/ 164417 h 333779"/>
                  <a:gd name="connsiteX5" fmla="*/ 11126 w 321417"/>
                  <a:gd name="connsiteY5" fmla="*/ 220047 h 333779"/>
                  <a:gd name="connsiteX6" fmla="*/ 38941 w 321417"/>
                  <a:gd name="connsiteY6" fmla="*/ 265787 h 333779"/>
                  <a:gd name="connsiteX7" fmla="*/ 76646 w 321417"/>
                  <a:gd name="connsiteY7" fmla="*/ 326980 h 333779"/>
                  <a:gd name="connsiteX8" fmla="*/ 87772 w 321417"/>
                  <a:gd name="connsiteY8" fmla="*/ 333780 h 333779"/>
                  <a:gd name="connsiteX9" fmla="*/ 233646 w 321417"/>
                  <a:gd name="connsiteY9" fmla="*/ 333780 h 333779"/>
                  <a:gd name="connsiteX10" fmla="*/ 244772 w 321417"/>
                  <a:gd name="connsiteY10" fmla="*/ 326980 h 333779"/>
                  <a:gd name="connsiteX11" fmla="*/ 282476 w 321417"/>
                  <a:gd name="connsiteY11" fmla="*/ 265787 h 333779"/>
                  <a:gd name="connsiteX12" fmla="*/ 310291 w 321417"/>
                  <a:gd name="connsiteY12" fmla="*/ 220047 h 333779"/>
                  <a:gd name="connsiteX13" fmla="*/ 321417 w 321417"/>
                  <a:gd name="connsiteY13" fmla="*/ 164417 h 333779"/>
                  <a:gd name="connsiteX14" fmla="*/ 321417 w 321417"/>
                  <a:gd name="connsiteY14" fmla="*/ 158854 h 333779"/>
                  <a:gd name="connsiteX15" fmla="*/ 160709 w 321417"/>
                  <a:gd name="connsiteY15" fmla="*/ 0 h 333779"/>
                  <a:gd name="connsiteX16" fmla="*/ 284331 w 321417"/>
                  <a:gd name="connsiteY16" fmla="*/ 163799 h 333779"/>
                  <a:gd name="connsiteX17" fmla="*/ 275677 w 321417"/>
                  <a:gd name="connsiteY17" fmla="*/ 207067 h 333779"/>
                  <a:gd name="connsiteX18" fmla="*/ 254662 w 321417"/>
                  <a:gd name="connsiteY18" fmla="*/ 241063 h 333779"/>
                  <a:gd name="connsiteX19" fmla="*/ 218811 w 321417"/>
                  <a:gd name="connsiteY19" fmla="*/ 296693 h 333779"/>
                  <a:gd name="connsiteX20" fmla="*/ 160709 w 321417"/>
                  <a:gd name="connsiteY20" fmla="*/ 296693 h 333779"/>
                  <a:gd name="connsiteX21" fmla="*/ 103224 w 321417"/>
                  <a:gd name="connsiteY21" fmla="*/ 296693 h 333779"/>
                  <a:gd name="connsiteX22" fmla="*/ 67374 w 321417"/>
                  <a:gd name="connsiteY22" fmla="*/ 241063 h 333779"/>
                  <a:gd name="connsiteX23" fmla="*/ 46358 w 321417"/>
                  <a:gd name="connsiteY23" fmla="*/ 207067 h 333779"/>
                  <a:gd name="connsiteX24" fmla="*/ 37705 w 321417"/>
                  <a:gd name="connsiteY24" fmla="*/ 163799 h 333779"/>
                  <a:gd name="connsiteX25" fmla="*/ 37705 w 321417"/>
                  <a:gd name="connsiteY25" fmla="*/ 158854 h 333779"/>
                  <a:gd name="connsiteX26" fmla="*/ 161327 w 321417"/>
                  <a:gd name="connsiteY26" fmla="*/ 36469 h 333779"/>
                  <a:gd name="connsiteX27" fmla="*/ 161327 w 321417"/>
                  <a:gd name="connsiteY27" fmla="*/ 36469 h 333779"/>
                  <a:gd name="connsiteX28" fmla="*/ 161327 w 321417"/>
                  <a:gd name="connsiteY28" fmla="*/ 36469 h 333779"/>
                  <a:gd name="connsiteX29" fmla="*/ 161327 w 321417"/>
                  <a:gd name="connsiteY29" fmla="*/ 36469 h 333779"/>
                  <a:gd name="connsiteX30" fmla="*/ 161327 w 321417"/>
                  <a:gd name="connsiteY30" fmla="*/ 36469 h 333779"/>
                  <a:gd name="connsiteX31" fmla="*/ 161327 w 321417"/>
                  <a:gd name="connsiteY31" fmla="*/ 36469 h 333779"/>
                  <a:gd name="connsiteX32" fmla="*/ 161327 w 321417"/>
                  <a:gd name="connsiteY32" fmla="*/ 36469 h 333779"/>
                  <a:gd name="connsiteX33" fmla="*/ 284949 w 321417"/>
                  <a:gd name="connsiteY33" fmla="*/ 158854 h 333779"/>
                  <a:gd name="connsiteX34" fmla="*/ 284949 w 321417"/>
                  <a:gd name="connsiteY34" fmla="*/ 163799 h 33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21417" h="333779">
                    <a:moveTo>
                      <a:pt x="160709" y="0"/>
                    </a:moveTo>
                    <a:cubicBezTo>
                      <a:pt x="160709" y="0"/>
                      <a:pt x="160709" y="0"/>
                      <a:pt x="160709" y="0"/>
                    </a:cubicBezTo>
                    <a:cubicBezTo>
                      <a:pt x="160709" y="0"/>
                      <a:pt x="160709" y="0"/>
                      <a:pt x="160709" y="0"/>
                    </a:cubicBezTo>
                    <a:cubicBezTo>
                      <a:pt x="72937" y="618"/>
                      <a:pt x="1854" y="71083"/>
                      <a:pt x="0" y="158854"/>
                    </a:cubicBezTo>
                    <a:lnTo>
                      <a:pt x="0" y="164417"/>
                    </a:lnTo>
                    <a:cubicBezTo>
                      <a:pt x="618" y="183579"/>
                      <a:pt x="4327" y="202122"/>
                      <a:pt x="11126" y="220047"/>
                    </a:cubicBezTo>
                    <a:cubicBezTo>
                      <a:pt x="17925" y="236736"/>
                      <a:pt x="27197" y="252189"/>
                      <a:pt x="38941" y="265787"/>
                    </a:cubicBezTo>
                    <a:cubicBezTo>
                      <a:pt x="53776" y="281858"/>
                      <a:pt x="69846" y="313382"/>
                      <a:pt x="76646" y="326980"/>
                    </a:cubicBezTo>
                    <a:cubicBezTo>
                      <a:pt x="78500" y="331307"/>
                      <a:pt x="82827" y="333780"/>
                      <a:pt x="87772" y="333780"/>
                    </a:cubicBezTo>
                    <a:lnTo>
                      <a:pt x="233646" y="333780"/>
                    </a:lnTo>
                    <a:cubicBezTo>
                      <a:pt x="238591" y="333780"/>
                      <a:pt x="242917" y="331307"/>
                      <a:pt x="244772" y="326980"/>
                    </a:cubicBezTo>
                    <a:cubicBezTo>
                      <a:pt x="251571" y="313382"/>
                      <a:pt x="267642" y="281858"/>
                      <a:pt x="282476" y="265787"/>
                    </a:cubicBezTo>
                    <a:cubicBezTo>
                      <a:pt x="294221" y="252189"/>
                      <a:pt x="304110" y="236736"/>
                      <a:pt x="310291" y="220047"/>
                    </a:cubicBezTo>
                    <a:cubicBezTo>
                      <a:pt x="317091" y="202122"/>
                      <a:pt x="320799" y="183579"/>
                      <a:pt x="321417" y="164417"/>
                    </a:cubicBezTo>
                    <a:lnTo>
                      <a:pt x="321417" y="158854"/>
                    </a:lnTo>
                    <a:cubicBezTo>
                      <a:pt x="319563" y="71083"/>
                      <a:pt x="248480" y="618"/>
                      <a:pt x="160709" y="0"/>
                    </a:cubicBezTo>
                    <a:close/>
                    <a:moveTo>
                      <a:pt x="284331" y="163799"/>
                    </a:moveTo>
                    <a:cubicBezTo>
                      <a:pt x="283713" y="178634"/>
                      <a:pt x="280622" y="193469"/>
                      <a:pt x="275677" y="207067"/>
                    </a:cubicBezTo>
                    <a:cubicBezTo>
                      <a:pt x="270732" y="219429"/>
                      <a:pt x="263933" y="231173"/>
                      <a:pt x="254662" y="241063"/>
                    </a:cubicBezTo>
                    <a:cubicBezTo>
                      <a:pt x="240445" y="258370"/>
                      <a:pt x="228083" y="276913"/>
                      <a:pt x="218811" y="296693"/>
                    </a:cubicBezTo>
                    <a:lnTo>
                      <a:pt x="160709" y="296693"/>
                    </a:lnTo>
                    <a:lnTo>
                      <a:pt x="103224" y="296693"/>
                    </a:lnTo>
                    <a:cubicBezTo>
                      <a:pt x="93335" y="276913"/>
                      <a:pt x="80972" y="258370"/>
                      <a:pt x="67374" y="241063"/>
                    </a:cubicBezTo>
                    <a:cubicBezTo>
                      <a:pt x="58720" y="231173"/>
                      <a:pt x="51303" y="219429"/>
                      <a:pt x="46358" y="207067"/>
                    </a:cubicBezTo>
                    <a:cubicBezTo>
                      <a:pt x="40795" y="193469"/>
                      <a:pt x="38323" y="178634"/>
                      <a:pt x="37705" y="163799"/>
                    </a:cubicBezTo>
                    <a:lnTo>
                      <a:pt x="37705" y="158854"/>
                    </a:lnTo>
                    <a:cubicBezTo>
                      <a:pt x="38941" y="91480"/>
                      <a:pt x="93953" y="37087"/>
                      <a:pt x="161327" y="36469"/>
                    </a:cubicBezTo>
                    <a:lnTo>
                      <a:pt x="161327" y="36469"/>
                    </a:lnTo>
                    <a:lnTo>
                      <a:pt x="161327" y="36469"/>
                    </a:lnTo>
                    <a:cubicBezTo>
                      <a:pt x="161327" y="36469"/>
                      <a:pt x="161327" y="36469"/>
                      <a:pt x="161327" y="36469"/>
                    </a:cubicBezTo>
                    <a:cubicBezTo>
                      <a:pt x="161327" y="36469"/>
                      <a:pt x="161327" y="36469"/>
                      <a:pt x="161327" y="36469"/>
                    </a:cubicBezTo>
                    <a:lnTo>
                      <a:pt x="161327" y="36469"/>
                    </a:lnTo>
                    <a:lnTo>
                      <a:pt x="161327" y="36469"/>
                    </a:lnTo>
                    <a:cubicBezTo>
                      <a:pt x="228701" y="37087"/>
                      <a:pt x="283713" y="90862"/>
                      <a:pt x="284949" y="158854"/>
                    </a:cubicBezTo>
                    <a:lnTo>
                      <a:pt x="284949" y="163799"/>
                    </a:ln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75" name="Graphic 3" descr="Database">
              <a:extLst>
                <a:ext uri="{FF2B5EF4-FFF2-40B4-BE49-F238E27FC236}">
                  <a16:creationId xmlns:a16="http://schemas.microsoft.com/office/drawing/2014/main" id="{22A6CBE9-0F13-4226-83F6-5D4DEC533E07}"/>
                </a:ext>
              </a:extLst>
            </p:cNvPr>
            <p:cNvGrpSpPr/>
            <p:nvPr/>
          </p:nvGrpSpPr>
          <p:grpSpPr>
            <a:xfrm>
              <a:off x="4368644" y="3264475"/>
              <a:ext cx="140183" cy="190247"/>
              <a:chOff x="7165203" y="4699963"/>
              <a:chExt cx="266700" cy="361950"/>
            </a:xfrm>
            <a:solidFill>
              <a:srgbClr val="000000">
                <a:alpha val="60000"/>
              </a:srgbClr>
            </a:solidFill>
          </p:grpSpPr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4366CB7D-DC02-4DF2-8C48-CE40A50890D9}"/>
                  </a:ext>
                </a:extLst>
              </p:cNvPr>
              <p:cNvSpPr/>
              <p:nvPr/>
            </p:nvSpPr>
            <p:spPr>
              <a:xfrm>
                <a:off x="7165203" y="4699963"/>
                <a:ext cx="266700" cy="76200"/>
              </a:xfrm>
              <a:custGeom>
                <a:avLst/>
                <a:gdLst>
                  <a:gd name="connsiteX0" fmla="*/ 266700 w 266700"/>
                  <a:gd name="connsiteY0" fmla="*/ 38100 h 76200"/>
                  <a:gd name="connsiteX1" fmla="*/ 133350 w 266700"/>
                  <a:gd name="connsiteY1" fmla="*/ 76200 h 76200"/>
                  <a:gd name="connsiteX2" fmla="*/ 0 w 266700"/>
                  <a:gd name="connsiteY2" fmla="*/ 38100 h 76200"/>
                  <a:gd name="connsiteX3" fmla="*/ 133350 w 266700"/>
                  <a:gd name="connsiteY3" fmla="*/ 0 h 76200"/>
                  <a:gd name="connsiteX4" fmla="*/ 266700 w 266700"/>
                  <a:gd name="connsiteY4" fmla="*/ 38100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6700" h="76200">
                    <a:moveTo>
                      <a:pt x="266700" y="38100"/>
                    </a:moveTo>
                    <a:cubicBezTo>
                      <a:pt x="266700" y="59142"/>
                      <a:pt x="206997" y="76200"/>
                      <a:pt x="133350" y="76200"/>
                    </a:cubicBezTo>
                    <a:cubicBezTo>
                      <a:pt x="59703" y="76200"/>
                      <a:pt x="0" y="59142"/>
                      <a:pt x="0" y="38100"/>
                    </a:cubicBezTo>
                    <a:cubicBezTo>
                      <a:pt x="0" y="17058"/>
                      <a:pt x="59703" y="0"/>
                      <a:pt x="133350" y="0"/>
                    </a:cubicBezTo>
                    <a:cubicBezTo>
                      <a:pt x="206997" y="0"/>
                      <a:pt x="266700" y="17058"/>
                      <a:pt x="26670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C81745E6-99EE-4A6B-A2EB-24A967A33086}"/>
                  </a:ext>
                </a:extLst>
              </p:cNvPr>
              <p:cNvSpPr/>
              <p:nvPr/>
            </p:nvSpPr>
            <p:spPr>
              <a:xfrm>
                <a:off x="7165203" y="475711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3109A647-9A9F-4801-8A37-9D0D28C10AAB}"/>
                  </a:ext>
                </a:extLst>
              </p:cNvPr>
              <p:cNvSpPr/>
              <p:nvPr/>
            </p:nvSpPr>
            <p:spPr>
              <a:xfrm>
                <a:off x="7165203" y="485236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C56E8BF7-7B91-41C6-88EE-5624DA478C9A}"/>
                  </a:ext>
                </a:extLst>
              </p:cNvPr>
              <p:cNvSpPr/>
              <p:nvPr/>
            </p:nvSpPr>
            <p:spPr>
              <a:xfrm>
                <a:off x="7165203" y="4947613"/>
                <a:ext cx="266700" cy="114300"/>
              </a:xfrm>
              <a:custGeom>
                <a:avLst/>
                <a:gdLst>
                  <a:gd name="connsiteX0" fmla="*/ 228600 w 266700"/>
                  <a:gd name="connsiteY0" fmla="*/ 76200 h 114300"/>
                  <a:gd name="connsiteX1" fmla="*/ 219075 w 266700"/>
                  <a:gd name="connsiteY1" fmla="*/ 66675 h 114300"/>
                  <a:gd name="connsiteX2" fmla="*/ 228600 w 266700"/>
                  <a:gd name="connsiteY2" fmla="*/ 57150 h 114300"/>
                  <a:gd name="connsiteX3" fmla="*/ 238125 w 266700"/>
                  <a:gd name="connsiteY3" fmla="*/ 66675 h 114300"/>
                  <a:gd name="connsiteX4" fmla="*/ 228600 w 266700"/>
                  <a:gd name="connsiteY4" fmla="*/ 76200 h 114300"/>
                  <a:gd name="connsiteX5" fmla="*/ 133350 w 266700"/>
                  <a:gd name="connsiteY5" fmla="*/ 38100 h 114300"/>
                  <a:gd name="connsiteX6" fmla="*/ 0 w 266700"/>
                  <a:gd name="connsiteY6" fmla="*/ 0 h 114300"/>
                  <a:gd name="connsiteX7" fmla="*/ 0 w 266700"/>
                  <a:gd name="connsiteY7" fmla="*/ 76200 h 114300"/>
                  <a:gd name="connsiteX8" fmla="*/ 133350 w 266700"/>
                  <a:gd name="connsiteY8" fmla="*/ 114300 h 114300"/>
                  <a:gd name="connsiteX9" fmla="*/ 266700 w 266700"/>
                  <a:gd name="connsiteY9" fmla="*/ 76200 h 114300"/>
                  <a:gd name="connsiteX10" fmla="*/ 266700 w 266700"/>
                  <a:gd name="connsiteY10" fmla="*/ 0 h 114300"/>
                  <a:gd name="connsiteX11" fmla="*/ 133350 w 266700"/>
                  <a:gd name="connsiteY11" fmla="*/ 381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6700" h="114300">
                    <a:moveTo>
                      <a:pt x="228600" y="76200"/>
                    </a:moveTo>
                    <a:cubicBezTo>
                      <a:pt x="222885" y="76200"/>
                      <a:pt x="219075" y="72390"/>
                      <a:pt x="219075" y="66675"/>
                    </a:cubicBezTo>
                    <a:cubicBezTo>
                      <a:pt x="219075" y="60960"/>
                      <a:pt x="222885" y="57150"/>
                      <a:pt x="228600" y="57150"/>
                    </a:cubicBezTo>
                    <a:cubicBezTo>
                      <a:pt x="234315" y="57150"/>
                      <a:pt x="238125" y="60960"/>
                      <a:pt x="238125" y="66675"/>
                    </a:cubicBezTo>
                    <a:cubicBezTo>
                      <a:pt x="238125" y="72390"/>
                      <a:pt x="234315" y="76200"/>
                      <a:pt x="228600" y="76200"/>
                    </a:cubicBezTo>
                    <a:close/>
                    <a:moveTo>
                      <a:pt x="133350" y="38100"/>
                    </a:moveTo>
                    <a:cubicBezTo>
                      <a:pt x="60007" y="38100"/>
                      <a:pt x="0" y="20955"/>
                      <a:pt x="0" y="0"/>
                    </a:cubicBezTo>
                    <a:lnTo>
                      <a:pt x="0" y="76200"/>
                    </a:lnTo>
                    <a:cubicBezTo>
                      <a:pt x="0" y="97155"/>
                      <a:pt x="60007" y="114300"/>
                      <a:pt x="133350" y="114300"/>
                    </a:cubicBezTo>
                    <a:cubicBezTo>
                      <a:pt x="206693" y="114300"/>
                      <a:pt x="266700" y="97155"/>
                      <a:pt x="266700" y="76200"/>
                    </a:cubicBezTo>
                    <a:lnTo>
                      <a:pt x="266700" y="0"/>
                    </a:lnTo>
                    <a:cubicBezTo>
                      <a:pt x="266700" y="20955"/>
                      <a:pt x="206693" y="38100"/>
                      <a:pt x="133350" y="38100"/>
                    </a:cubicBezTo>
                    <a:close/>
                  </a:path>
                </a:pathLst>
              </a:custGeom>
              <a:grpFill/>
              <a:ln w="61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76" name="Graphic 3" descr="Shopping cart">
              <a:extLst>
                <a:ext uri="{FF2B5EF4-FFF2-40B4-BE49-F238E27FC236}">
                  <a16:creationId xmlns:a16="http://schemas.microsoft.com/office/drawing/2014/main" id="{912915BE-90B4-44C2-8720-33A80071A0B3}"/>
                </a:ext>
              </a:extLst>
            </p:cNvPr>
            <p:cNvGrpSpPr/>
            <p:nvPr/>
          </p:nvGrpSpPr>
          <p:grpSpPr>
            <a:xfrm>
              <a:off x="4318721" y="4137092"/>
              <a:ext cx="240030" cy="240030"/>
              <a:chOff x="7223985" y="5111494"/>
              <a:chExt cx="320040" cy="320040"/>
            </a:xfrm>
            <a:solidFill>
              <a:schemeClr val="tx1">
                <a:alpha val="60000"/>
              </a:schemeClr>
            </a:solidFill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D84843C1-EB3A-4A4F-B5C6-A70A189F6A9F}"/>
                  </a:ext>
                </a:extLst>
              </p:cNvPr>
              <p:cNvSpPr/>
              <p:nvPr/>
            </p:nvSpPr>
            <p:spPr>
              <a:xfrm>
                <a:off x="7250655" y="5138164"/>
                <a:ext cx="246698" cy="226695"/>
              </a:xfrm>
              <a:custGeom>
                <a:avLst/>
                <a:gdLst>
                  <a:gd name="connsiteX0" fmla="*/ 76676 w 246697"/>
                  <a:gd name="connsiteY0" fmla="*/ 76676 h 226695"/>
                  <a:gd name="connsiteX1" fmla="*/ 40005 w 246697"/>
                  <a:gd name="connsiteY1" fmla="*/ 76676 h 226695"/>
                  <a:gd name="connsiteX2" fmla="*/ 40005 w 246697"/>
                  <a:gd name="connsiteY2" fmla="*/ 53340 h 226695"/>
                  <a:gd name="connsiteX3" fmla="*/ 76676 w 246697"/>
                  <a:gd name="connsiteY3" fmla="*/ 53340 h 226695"/>
                  <a:gd name="connsiteX4" fmla="*/ 76676 w 246697"/>
                  <a:gd name="connsiteY4" fmla="*/ 76676 h 226695"/>
                  <a:gd name="connsiteX5" fmla="*/ 126683 w 246697"/>
                  <a:gd name="connsiteY5" fmla="*/ 53340 h 226695"/>
                  <a:gd name="connsiteX6" fmla="*/ 126683 w 246697"/>
                  <a:gd name="connsiteY6" fmla="*/ 76676 h 226695"/>
                  <a:gd name="connsiteX7" fmla="*/ 90011 w 246697"/>
                  <a:gd name="connsiteY7" fmla="*/ 76676 h 226695"/>
                  <a:gd name="connsiteX8" fmla="*/ 90011 w 246697"/>
                  <a:gd name="connsiteY8" fmla="*/ 53340 h 226695"/>
                  <a:gd name="connsiteX9" fmla="*/ 126683 w 246697"/>
                  <a:gd name="connsiteY9" fmla="*/ 53340 h 226695"/>
                  <a:gd name="connsiteX10" fmla="*/ 176689 w 246697"/>
                  <a:gd name="connsiteY10" fmla="*/ 53340 h 226695"/>
                  <a:gd name="connsiteX11" fmla="*/ 176689 w 246697"/>
                  <a:gd name="connsiteY11" fmla="*/ 76676 h 226695"/>
                  <a:gd name="connsiteX12" fmla="*/ 140018 w 246697"/>
                  <a:gd name="connsiteY12" fmla="*/ 76676 h 226695"/>
                  <a:gd name="connsiteX13" fmla="*/ 140018 w 246697"/>
                  <a:gd name="connsiteY13" fmla="*/ 53340 h 226695"/>
                  <a:gd name="connsiteX14" fmla="*/ 176689 w 246697"/>
                  <a:gd name="connsiteY14" fmla="*/ 53340 h 226695"/>
                  <a:gd name="connsiteX15" fmla="*/ 226695 w 246697"/>
                  <a:gd name="connsiteY15" fmla="*/ 53340 h 226695"/>
                  <a:gd name="connsiteX16" fmla="*/ 226695 w 246697"/>
                  <a:gd name="connsiteY16" fmla="*/ 76676 h 226695"/>
                  <a:gd name="connsiteX17" fmla="*/ 190024 w 246697"/>
                  <a:gd name="connsiteY17" fmla="*/ 76676 h 226695"/>
                  <a:gd name="connsiteX18" fmla="*/ 190024 w 246697"/>
                  <a:gd name="connsiteY18" fmla="*/ 53340 h 226695"/>
                  <a:gd name="connsiteX19" fmla="*/ 226695 w 246697"/>
                  <a:gd name="connsiteY19" fmla="*/ 53340 h 226695"/>
                  <a:gd name="connsiteX20" fmla="*/ 226695 w 246697"/>
                  <a:gd name="connsiteY20" fmla="*/ 113348 h 226695"/>
                  <a:gd name="connsiteX21" fmla="*/ 190024 w 246697"/>
                  <a:gd name="connsiteY21" fmla="*/ 113348 h 226695"/>
                  <a:gd name="connsiteX22" fmla="*/ 190024 w 246697"/>
                  <a:gd name="connsiteY22" fmla="*/ 90011 h 226695"/>
                  <a:gd name="connsiteX23" fmla="*/ 226695 w 246697"/>
                  <a:gd name="connsiteY23" fmla="*/ 90011 h 226695"/>
                  <a:gd name="connsiteX24" fmla="*/ 226695 w 246697"/>
                  <a:gd name="connsiteY24" fmla="*/ 113348 h 226695"/>
                  <a:gd name="connsiteX25" fmla="*/ 226695 w 246697"/>
                  <a:gd name="connsiteY25" fmla="*/ 141684 h 226695"/>
                  <a:gd name="connsiteX26" fmla="*/ 190024 w 246697"/>
                  <a:gd name="connsiteY26" fmla="*/ 145018 h 226695"/>
                  <a:gd name="connsiteX27" fmla="*/ 190024 w 246697"/>
                  <a:gd name="connsiteY27" fmla="*/ 126683 h 226695"/>
                  <a:gd name="connsiteX28" fmla="*/ 226695 w 246697"/>
                  <a:gd name="connsiteY28" fmla="*/ 126683 h 226695"/>
                  <a:gd name="connsiteX29" fmla="*/ 226695 w 246697"/>
                  <a:gd name="connsiteY29" fmla="*/ 141684 h 226695"/>
                  <a:gd name="connsiteX30" fmla="*/ 76676 w 246697"/>
                  <a:gd name="connsiteY30" fmla="*/ 126683 h 226695"/>
                  <a:gd name="connsiteX31" fmla="*/ 76676 w 246697"/>
                  <a:gd name="connsiteY31" fmla="*/ 155019 h 226695"/>
                  <a:gd name="connsiteX32" fmla="*/ 40005 w 246697"/>
                  <a:gd name="connsiteY32" fmla="*/ 158353 h 226695"/>
                  <a:gd name="connsiteX33" fmla="*/ 40005 w 246697"/>
                  <a:gd name="connsiteY33" fmla="*/ 126683 h 226695"/>
                  <a:gd name="connsiteX34" fmla="*/ 76676 w 246697"/>
                  <a:gd name="connsiteY34" fmla="*/ 126683 h 226695"/>
                  <a:gd name="connsiteX35" fmla="*/ 76676 w 246697"/>
                  <a:gd name="connsiteY35" fmla="*/ 113348 h 226695"/>
                  <a:gd name="connsiteX36" fmla="*/ 40005 w 246697"/>
                  <a:gd name="connsiteY36" fmla="*/ 113348 h 226695"/>
                  <a:gd name="connsiteX37" fmla="*/ 40005 w 246697"/>
                  <a:gd name="connsiteY37" fmla="*/ 90011 h 226695"/>
                  <a:gd name="connsiteX38" fmla="*/ 76676 w 246697"/>
                  <a:gd name="connsiteY38" fmla="*/ 90011 h 226695"/>
                  <a:gd name="connsiteX39" fmla="*/ 76676 w 246697"/>
                  <a:gd name="connsiteY39" fmla="*/ 113348 h 226695"/>
                  <a:gd name="connsiteX40" fmla="*/ 126683 w 246697"/>
                  <a:gd name="connsiteY40" fmla="*/ 113348 h 226695"/>
                  <a:gd name="connsiteX41" fmla="*/ 90011 w 246697"/>
                  <a:gd name="connsiteY41" fmla="*/ 113348 h 226695"/>
                  <a:gd name="connsiteX42" fmla="*/ 90011 w 246697"/>
                  <a:gd name="connsiteY42" fmla="*/ 90011 h 226695"/>
                  <a:gd name="connsiteX43" fmla="*/ 126683 w 246697"/>
                  <a:gd name="connsiteY43" fmla="*/ 90011 h 226695"/>
                  <a:gd name="connsiteX44" fmla="*/ 126683 w 246697"/>
                  <a:gd name="connsiteY44" fmla="*/ 113348 h 226695"/>
                  <a:gd name="connsiteX45" fmla="*/ 140018 w 246697"/>
                  <a:gd name="connsiteY45" fmla="*/ 113348 h 226695"/>
                  <a:gd name="connsiteX46" fmla="*/ 140018 w 246697"/>
                  <a:gd name="connsiteY46" fmla="*/ 90011 h 226695"/>
                  <a:gd name="connsiteX47" fmla="*/ 176689 w 246697"/>
                  <a:gd name="connsiteY47" fmla="*/ 90011 h 226695"/>
                  <a:gd name="connsiteX48" fmla="*/ 176689 w 246697"/>
                  <a:gd name="connsiteY48" fmla="*/ 113348 h 226695"/>
                  <a:gd name="connsiteX49" fmla="*/ 140018 w 246697"/>
                  <a:gd name="connsiteY49" fmla="*/ 113348 h 226695"/>
                  <a:gd name="connsiteX50" fmla="*/ 126683 w 246697"/>
                  <a:gd name="connsiteY50" fmla="*/ 150686 h 226695"/>
                  <a:gd name="connsiteX51" fmla="*/ 90011 w 246697"/>
                  <a:gd name="connsiteY51" fmla="*/ 154019 h 226695"/>
                  <a:gd name="connsiteX52" fmla="*/ 90011 w 246697"/>
                  <a:gd name="connsiteY52" fmla="*/ 126683 h 226695"/>
                  <a:gd name="connsiteX53" fmla="*/ 126683 w 246697"/>
                  <a:gd name="connsiteY53" fmla="*/ 126683 h 226695"/>
                  <a:gd name="connsiteX54" fmla="*/ 126683 w 246697"/>
                  <a:gd name="connsiteY54" fmla="*/ 150686 h 226695"/>
                  <a:gd name="connsiteX55" fmla="*/ 140018 w 246697"/>
                  <a:gd name="connsiteY55" fmla="*/ 126683 h 226695"/>
                  <a:gd name="connsiteX56" fmla="*/ 176689 w 246697"/>
                  <a:gd name="connsiteY56" fmla="*/ 126683 h 226695"/>
                  <a:gd name="connsiteX57" fmla="*/ 176689 w 246697"/>
                  <a:gd name="connsiteY57" fmla="*/ 146018 h 226695"/>
                  <a:gd name="connsiteX58" fmla="*/ 140018 w 246697"/>
                  <a:gd name="connsiteY58" fmla="*/ 149352 h 226695"/>
                  <a:gd name="connsiteX59" fmla="*/ 140018 w 246697"/>
                  <a:gd name="connsiteY59" fmla="*/ 126683 h 226695"/>
                  <a:gd name="connsiteX60" fmla="*/ 246698 w 246697"/>
                  <a:gd name="connsiteY60" fmla="*/ 160020 h 226695"/>
                  <a:gd name="connsiteX61" fmla="*/ 246698 w 246697"/>
                  <a:gd name="connsiteY61" fmla="*/ 33338 h 226695"/>
                  <a:gd name="connsiteX62" fmla="*/ 40005 w 246697"/>
                  <a:gd name="connsiteY62" fmla="*/ 33338 h 226695"/>
                  <a:gd name="connsiteX63" fmla="*/ 40005 w 246697"/>
                  <a:gd name="connsiteY63" fmla="*/ 30004 h 226695"/>
                  <a:gd name="connsiteX64" fmla="*/ 10001 w 246697"/>
                  <a:gd name="connsiteY64" fmla="*/ 0 h 226695"/>
                  <a:gd name="connsiteX65" fmla="*/ 0 w 246697"/>
                  <a:gd name="connsiteY65" fmla="*/ 10001 h 226695"/>
                  <a:gd name="connsiteX66" fmla="*/ 10001 w 246697"/>
                  <a:gd name="connsiteY66" fmla="*/ 20003 h 226695"/>
                  <a:gd name="connsiteX67" fmla="*/ 20003 w 246697"/>
                  <a:gd name="connsiteY67" fmla="*/ 30004 h 226695"/>
                  <a:gd name="connsiteX68" fmla="*/ 20003 w 246697"/>
                  <a:gd name="connsiteY68" fmla="*/ 196691 h 226695"/>
                  <a:gd name="connsiteX69" fmla="*/ 50006 w 246697"/>
                  <a:gd name="connsiteY69" fmla="*/ 226695 h 226695"/>
                  <a:gd name="connsiteX70" fmla="*/ 60008 w 246697"/>
                  <a:gd name="connsiteY70" fmla="*/ 226695 h 226695"/>
                  <a:gd name="connsiteX71" fmla="*/ 206693 w 246697"/>
                  <a:gd name="connsiteY71" fmla="*/ 226695 h 226695"/>
                  <a:gd name="connsiteX72" fmla="*/ 236696 w 246697"/>
                  <a:gd name="connsiteY72" fmla="*/ 226695 h 226695"/>
                  <a:gd name="connsiteX73" fmla="*/ 246698 w 246697"/>
                  <a:gd name="connsiteY73" fmla="*/ 216694 h 226695"/>
                  <a:gd name="connsiteX74" fmla="*/ 236696 w 246697"/>
                  <a:gd name="connsiteY74" fmla="*/ 206693 h 226695"/>
                  <a:gd name="connsiteX75" fmla="*/ 50006 w 246697"/>
                  <a:gd name="connsiteY75" fmla="*/ 206693 h 226695"/>
                  <a:gd name="connsiteX76" fmla="*/ 40005 w 246697"/>
                  <a:gd name="connsiteY76" fmla="*/ 196691 h 226695"/>
                  <a:gd name="connsiteX77" fmla="*/ 40005 w 246697"/>
                  <a:gd name="connsiteY77" fmla="*/ 178356 h 226695"/>
                  <a:gd name="connsiteX78" fmla="*/ 246698 w 246697"/>
                  <a:gd name="connsiteY78" fmla="*/ 160020 h 226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</a:cxnLst>
                <a:rect l="l" t="t" r="r" b="b"/>
                <a:pathLst>
                  <a:path w="246697" h="226695">
                    <a:moveTo>
                      <a:pt x="76676" y="76676"/>
                    </a:moveTo>
                    <a:lnTo>
                      <a:pt x="40005" y="76676"/>
                    </a:lnTo>
                    <a:lnTo>
                      <a:pt x="40005" y="53340"/>
                    </a:lnTo>
                    <a:lnTo>
                      <a:pt x="76676" y="53340"/>
                    </a:lnTo>
                    <a:lnTo>
                      <a:pt x="76676" y="76676"/>
                    </a:lnTo>
                    <a:close/>
                    <a:moveTo>
                      <a:pt x="126683" y="53340"/>
                    </a:moveTo>
                    <a:lnTo>
                      <a:pt x="126683" y="76676"/>
                    </a:lnTo>
                    <a:lnTo>
                      <a:pt x="90011" y="76676"/>
                    </a:lnTo>
                    <a:lnTo>
                      <a:pt x="90011" y="53340"/>
                    </a:lnTo>
                    <a:lnTo>
                      <a:pt x="126683" y="53340"/>
                    </a:lnTo>
                    <a:close/>
                    <a:moveTo>
                      <a:pt x="176689" y="53340"/>
                    </a:moveTo>
                    <a:lnTo>
                      <a:pt x="176689" y="76676"/>
                    </a:lnTo>
                    <a:lnTo>
                      <a:pt x="140018" y="76676"/>
                    </a:lnTo>
                    <a:lnTo>
                      <a:pt x="140018" y="53340"/>
                    </a:lnTo>
                    <a:lnTo>
                      <a:pt x="176689" y="53340"/>
                    </a:lnTo>
                    <a:close/>
                    <a:moveTo>
                      <a:pt x="226695" y="53340"/>
                    </a:moveTo>
                    <a:lnTo>
                      <a:pt x="226695" y="76676"/>
                    </a:lnTo>
                    <a:lnTo>
                      <a:pt x="190024" y="76676"/>
                    </a:lnTo>
                    <a:lnTo>
                      <a:pt x="190024" y="53340"/>
                    </a:lnTo>
                    <a:lnTo>
                      <a:pt x="226695" y="53340"/>
                    </a:lnTo>
                    <a:close/>
                    <a:moveTo>
                      <a:pt x="226695" y="113348"/>
                    </a:moveTo>
                    <a:lnTo>
                      <a:pt x="190024" y="113348"/>
                    </a:lnTo>
                    <a:lnTo>
                      <a:pt x="190024" y="90011"/>
                    </a:lnTo>
                    <a:lnTo>
                      <a:pt x="226695" y="90011"/>
                    </a:lnTo>
                    <a:lnTo>
                      <a:pt x="226695" y="113348"/>
                    </a:lnTo>
                    <a:close/>
                    <a:moveTo>
                      <a:pt x="226695" y="141684"/>
                    </a:moveTo>
                    <a:lnTo>
                      <a:pt x="190024" y="145018"/>
                    </a:lnTo>
                    <a:lnTo>
                      <a:pt x="190024" y="126683"/>
                    </a:lnTo>
                    <a:lnTo>
                      <a:pt x="226695" y="126683"/>
                    </a:lnTo>
                    <a:lnTo>
                      <a:pt x="226695" y="141684"/>
                    </a:lnTo>
                    <a:close/>
                    <a:moveTo>
                      <a:pt x="76676" y="126683"/>
                    </a:moveTo>
                    <a:lnTo>
                      <a:pt x="76676" y="155019"/>
                    </a:lnTo>
                    <a:lnTo>
                      <a:pt x="40005" y="158353"/>
                    </a:lnTo>
                    <a:lnTo>
                      <a:pt x="40005" y="126683"/>
                    </a:lnTo>
                    <a:lnTo>
                      <a:pt x="76676" y="126683"/>
                    </a:lnTo>
                    <a:close/>
                    <a:moveTo>
                      <a:pt x="76676" y="113348"/>
                    </a:moveTo>
                    <a:lnTo>
                      <a:pt x="40005" y="113348"/>
                    </a:lnTo>
                    <a:lnTo>
                      <a:pt x="40005" y="90011"/>
                    </a:lnTo>
                    <a:lnTo>
                      <a:pt x="76676" y="90011"/>
                    </a:lnTo>
                    <a:lnTo>
                      <a:pt x="76676" y="113348"/>
                    </a:lnTo>
                    <a:close/>
                    <a:moveTo>
                      <a:pt x="126683" y="113348"/>
                    </a:moveTo>
                    <a:lnTo>
                      <a:pt x="90011" y="113348"/>
                    </a:lnTo>
                    <a:lnTo>
                      <a:pt x="90011" y="90011"/>
                    </a:lnTo>
                    <a:lnTo>
                      <a:pt x="126683" y="90011"/>
                    </a:lnTo>
                    <a:lnTo>
                      <a:pt x="126683" y="113348"/>
                    </a:lnTo>
                    <a:close/>
                    <a:moveTo>
                      <a:pt x="140018" y="113348"/>
                    </a:moveTo>
                    <a:lnTo>
                      <a:pt x="140018" y="90011"/>
                    </a:lnTo>
                    <a:lnTo>
                      <a:pt x="176689" y="90011"/>
                    </a:lnTo>
                    <a:lnTo>
                      <a:pt x="176689" y="113348"/>
                    </a:lnTo>
                    <a:lnTo>
                      <a:pt x="140018" y="113348"/>
                    </a:lnTo>
                    <a:close/>
                    <a:moveTo>
                      <a:pt x="126683" y="150686"/>
                    </a:moveTo>
                    <a:lnTo>
                      <a:pt x="90011" y="154019"/>
                    </a:lnTo>
                    <a:lnTo>
                      <a:pt x="90011" y="126683"/>
                    </a:lnTo>
                    <a:lnTo>
                      <a:pt x="126683" y="126683"/>
                    </a:lnTo>
                    <a:lnTo>
                      <a:pt x="126683" y="150686"/>
                    </a:lnTo>
                    <a:close/>
                    <a:moveTo>
                      <a:pt x="140018" y="126683"/>
                    </a:moveTo>
                    <a:lnTo>
                      <a:pt x="176689" y="126683"/>
                    </a:lnTo>
                    <a:lnTo>
                      <a:pt x="176689" y="146018"/>
                    </a:lnTo>
                    <a:lnTo>
                      <a:pt x="140018" y="149352"/>
                    </a:lnTo>
                    <a:lnTo>
                      <a:pt x="140018" y="126683"/>
                    </a:lnTo>
                    <a:close/>
                    <a:moveTo>
                      <a:pt x="246698" y="160020"/>
                    </a:moveTo>
                    <a:lnTo>
                      <a:pt x="246698" y="33338"/>
                    </a:lnTo>
                    <a:lnTo>
                      <a:pt x="40005" y="33338"/>
                    </a:lnTo>
                    <a:lnTo>
                      <a:pt x="40005" y="30004"/>
                    </a:lnTo>
                    <a:cubicBezTo>
                      <a:pt x="40005" y="13335"/>
                      <a:pt x="26670" y="0"/>
                      <a:pt x="10001" y="0"/>
                    </a:cubicBezTo>
                    <a:cubicBezTo>
                      <a:pt x="4334" y="0"/>
                      <a:pt x="0" y="4334"/>
                      <a:pt x="0" y="10001"/>
                    </a:cubicBezTo>
                    <a:cubicBezTo>
                      <a:pt x="0" y="15669"/>
                      <a:pt x="4334" y="20003"/>
                      <a:pt x="10001" y="20003"/>
                    </a:cubicBezTo>
                    <a:cubicBezTo>
                      <a:pt x="15669" y="20003"/>
                      <a:pt x="20003" y="24336"/>
                      <a:pt x="20003" y="30004"/>
                    </a:cubicBezTo>
                    <a:lnTo>
                      <a:pt x="20003" y="196691"/>
                    </a:lnTo>
                    <a:cubicBezTo>
                      <a:pt x="20003" y="213360"/>
                      <a:pt x="33338" y="226695"/>
                      <a:pt x="50006" y="226695"/>
                    </a:cubicBezTo>
                    <a:lnTo>
                      <a:pt x="60008" y="226695"/>
                    </a:lnTo>
                    <a:lnTo>
                      <a:pt x="206693" y="226695"/>
                    </a:lnTo>
                    <a:lnTo>
                      <a:pt x="236696" y="226695"/>
                    </a:lnTo>
                    <a:cubicBezTo>
                      <a:pt x="242364" y="226695"/>
                      <a:pt x="246698" y="222361"/>
                      <a:pt x="246698" y="216694"/>
                    </a:cubicBezTo>
                    <a:cubicBezTo>
                      <a:pt x="246698" y="211026"/>
                      <a:pt x="242364" y="206693"/>
                      <a:pt x="236696" y="206693"/>
                    </a:cubicBezTo>
                    <a:lnTo>
                      <a:pt x="50006" y="206693"/>
                    </a:lnTo>
                    <a:cubicBezTo>
                      <a:pt x="44339" y="206693"/>
                      <a:pt x="40005" y="202359"/>
                      <a:pt x="40005" y="196691"/>
                    </a:cubicBezTo>
                    <a:lnTo>
                      <a:pt x="40005" y="178356"/>
                    </a:lnTo>
                    <a:lnTo>
                      <a:pt x="246698" y="160020"/>
                    </a:lnTo>
                    <a:close/>
                  </a:path>
                </a:pathLst>
              </a:custGeom>
              <a:grpFill/>
              <a:ln w="327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AF441EC0-4875-455A-9C7E-2918549139BF}"/>
                  </a:ext>
                </a:extLst>
              </p:cNvPr>
              <p:cNvSpPr/>
              <p:nvPr/>
            </p:nvSpPr>
            <p:spPr>
              <a:xfrm>
                <a:off x="7290660" y="5364859"/>
                <a:ext cx="40005" cy="40005"/>
              </a:xfrm>
              <a:custGeom>
                <a:avLst/>
                <a:gdLst>
                  <a:gd name="connsiteX0" fmla="*/ 40005 w 40005"/>
                  <a:gd name="connsiteY0" fmla="*/ 20003 h 40005"/>
                  <a:gd name="connsiteX1" fmla="*/ 20003 w 40005"/>
                  <a:gd name="connsiteY1" fmla="*/ 40005 h 40005"/>
                  <a:gd name="connsiteX2" fmla="*/ 0 w 40005"/>
                  <a:gd name="connsiteY2" fmla="*/ 20003 h 40005"/>
                  <a:gd name="connsiteX3" fmla="*/ 20003 w 40005"/>
                  <a:gd name="connsiteY3" fmla="*/ 0 h 40005"/>
                  <a:gd name="connsiteX4" fmla="*/ 40005 w 40005"/>
                  <a:gd name="connsiteY4" fmla="*/ 20003 h 40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05" h="40005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grpFill/>
              <a:ln w="327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8A9B9067-EBF3-4922-91D9-10D8C0B1FFFC}"/>
                  </a:ext>
                </a:extLst>
              </p:cNvPr>
              <p:cNvSpPr/>
              <p:nvPr/>
            </p:nvSpPr>
            <p:spPr>
              <a:xfrm>
                <a:off x="7437345" y="5364859"/>
                <a:ext cx="40005" cy="40005"/>
              </a:xfrm>
              <a:custGeom>
                <a:avLst/>
                <a:gdLst>
                  <a:gd name="connsiteX0" fmla="*/ 40005 w 40005"/>
                  <a:gd name="connsiteY0" fmla="*/ 20003 h 40005"/>
                  <a:gd name="connsiteX1" fmla="*/ 20003 w 40005"/>
                  <a:gd name="connsiteY1" fmla="*/ 40005 h 40005"/>
                  <a:gd name="connsiteX2" fmla="*/ 0 w 40005"/>
                  <a:gd name="connsiteY2" fmla="*/ 20003 h 40005"/>
                  <a:gd name="connsiteX3" fmla="*/ 20003 w 40005"/>
                  <a:gd name="connsiteY3" fmla="*/ 0 h 40005"/>
                  <a:gd name="connsiteX4" fmla="*/ 40005 w 40005"/>
                  <a:gd name="connsiteY4" fmla="*/ 20003 h 40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05" h="40005">
                    <a:moveTo>
                      <a:pt x="40005" y="20003"/>
                    </a:moveTo>
                    <a:cubicBezTo>
                      <a:pt x="40005" y="31050"/>
                      <a:pt x="31050" y="40005"/>
                      <a:pt x="20003" y="40005"/>
                    </a:cubicBezTo>
                    <a:cubicBezTo>
                      <a:pt x="8955" y="40005"/>
                      <a:pt x="0" y="31050"/>
                      <a:pt x="0" y="20003"/>
                    </a:cubicBezTo>
                    <a:cubicBezTo>
                      <a:pt x="0" y="8955"/>
                      <a:pt x="8955" y="0"/>
                      <a:pt x="20003" y="0"/>
                    </a:cubicBezTo>
                    <a:cubicBezTo>
                      <a:pt x="31050" y="0"/>
                      <a:pt x="40005" y="8955"/>
                      <a:pt x="40005" y="20003"/>
                    </a:cubicBezTo>
                    <a:close/>
                  </a:path>
                </a:pathLst>
              </a:custGeom>
              <a:grpFill/>
              <a:ln w="3274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Funnel Diagram w/ 5 Layers – Slide Template</a:t>
            </a:r>
          </a:p>
        </p:txBody>
      </p:sp>
      <p:sp>
        <p:nvSpPr>
          <p:cNvPr id="51" name="Graphic 6" descr="Line arrow Clockwise curve">
            <a:extLst>
              <a:ext uri="{FF2B5EF4-FFF2-40B4-BE49-F238E27FC236}">
                <a16:creationId xmlns:a16="http://schemas.microsoft.com/office/drawing/2014/main" id="{93C123FB-17A7-4608-857B-6543984DB828}"/>
              </a:ext>
            </a:extLst>
          </p:cNvPr>
          <p:cNvSpPr/>
          <p:nvPr/>
        </p:nvSpPr>
        <p:spPr>
          <a:xfrm flipH="1" flipV="1">
            <a:off x="3125433" y="2143381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2" name="Graphic 6" descr="Line arrow Clockwise curve">
            <a:extLst>
              <a:ext uri="{FF2B5EF4-FFF2-40B4-BE49-F238E27FC236}">
                <a16:creationId xmlns:a16="http://schemas.microsoft.com/office/drawing/2014/main" id="{265D8F5D-017A-4A90-A2FE-4B1C3788018D}"/>
              </a:ext>
            </a:extLst>
          </p:cNvPr>
          <p:cNvSpPr/>
          <p:nvPr/>
        </p:nvSpPr>
        <p:spPr>
          <a:xfrm flipH="1" flipV="1">
            <a:off x="3556292" y="2124290"/>
            <a:ext cx="467054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4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3" name="Graphic 6" descr="Line arrow Clockwise curve">
            <a:extLst>
              <a:ext uri="{FF2B5EF4-FFF2-40B4-BE49-F238E27FC236}">
                <a16:creationId xmlns:a16="http://schemas.microsoft.com/office/drawing/2014/main" id="{ABAFEA3F-5368-46E7-BCC5-356D31BEA56A}"/>
              </a:ext>
            </a:extLst>
          </p:cNvPr>
          <p:cNvSpPr/>
          <p:nvPr/>
        </p:nvSpPr>
        <p:spPr>
          <a:xfrm flipV="1">
            <a:off x="4728553" y="2137456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4" name="Graphic 6" descr="Line arrow Clockwise curve">
            <a:extLst>
              <a:ext uri="{FF2B5EF4-FFF2-40B4-BE49-F238E27FC236}">
                <a16:creationId xmlns:a16="http://schemas.microsoft.com/office/drawing/2014/main" id="{7DD0F226-AA98-4244-8018-A55BFBC729BE}"/>
              </a:ext>
            </a:extLst>
          </p:cNvPr>
          <p:cNvSpPr/>
          <p:nvPr/>
        </p:nvSpPr>
        <p:spPr>
          <a:xfrm flipV="1">
            <a:off x="5159413" y="2124290"/>
            <a:ext cx="467052" cy="598601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5" name="Graphic 10" descr="Line arrow Straight">
            <a:extLst>
              <a:ext uri="{FF2B5EF4-FFF2-40B4-BE49-F238E27FC236}">
                <a16:creationId xmlns:a16="http://schemas.microsoft.com/office/drawing/2014/main" id="{DF9D5C40-ED26-4AD8-8323-2F1217FE8F45}"/>
              </a:ext>
            </a:extLst>
          </p:cNvPr>
          <p:cNvSpPr/>
          <p:nvPr/>
        </p:nvSpPr>
        <p:spPr>
          <a:xfrm rot="16200000">
            <a:off x="4026312" y="2219546"/>
            <a:ext cx="699274" cy="265222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D05898D-2AAC-4261-8E85-AC9CEA6520DC}"/>
              </a:ext>
            </a:extLst>
          </p:cNvPr>
          <p:cNvGrpSpPr/>
          <p:nvPr/>
        </p:nvGrpSpPr>
        <p:grpSpPr>
          <a:xfrm>
            <a:off x="249702" y="3438113"/>
            <a:ext cx="2202816" cy="1152282"/>
            <a:chOff x="332936" y="2596988"/>
            <a:chExt cx="2937088" cy="1536375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D6C5CBD7-8C01-488B-86F1-65908E3B37B9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B2693DEA-AB99-48C0-9179-32A14C62A63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CF4D1F5-304A-4962-877B-9956392517F6}"/>
              </a:ext>
            </a:extLst>
          </p:cNvPr>
          <p:cNvGrpSpPr/>
          <p:nvPr/>
        </p:nvGrpSpPr>
        <p:grpSpPr>
          <a:xfrm>
            <a:off x="249702" y="4716932"/>
            <a:ext cx="2202816" cy="1152282"/>
            <a:chOff x="332936" y="4621560"/>
            <a:chExt cx="2937088" cy="153637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6003577-A9B2-4A97-B11C-3BFE7405D45E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CCB1D3C-E6CA-4580-82C7-B6C63FC11B4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1" name="Graphic 10" descr="Line arrow Straight">
            <a:extLst>
              <a:ext uri="{FF2B5EF4-FFF2-40B4-BE49-F238E27FC236}">
                <a16:creationId xmlns:a16="http://schemas.microsoft.com/office/drawing/2014/main" id="{E7E64B09-A857-47B9-A871-325298EBF315}"/>
              </a:ext>
            </a:extLst>
          </p:cNvPr>
          <p:cNvSpPr/>
          <p:nvPr/>
        </p:nvSpPr>
        <p:spPr>
          <a:xfrm rot="16200000">
            <a:off x="2373463" y="510073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2" name="Graphic 10" descr="Line arrow Straight">
            <a:extLst>
              <a:ext uri="{FF2B5EF4-FFF2-40B4-BE49-F238E27FC236}">
                <a16:creationId xmlns:a16="http://schemas.microsoft.com/office/drawing/2014/main" id="{99A13D05-4913-4B8B-8778-80885594EE3B}"/>
              </a:ext>
            </a:extLst>
          </p:cNvPr>
          <p:cNvSpPr/>
          <p:nvPr/>
        </p:nvSpPr>
        <p:spPr>
          <a:xfrm rot="16200000">
            <a:off x="2377099" y="3827202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F5745A-D956-4F08-AA6F-048F1CF27873}"/>
              </a:ext>
            </a:extLst>
          </p:cNvPr>
          <p:cNvGrpSpPr/>
          <p:nvPr/>
        </p:nvGrpSpPr>
        <p:grpSpPr>
          <a:xfrm>
            <a:off x="2752183" y="1227419"/>
            <a:ext cx="3228603" cy="691465"/>
            <a:chOff x="2957699" y="1227419"/>
            <a:chExt cx="3228603" cy="69146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3FB65C0-F677-4372-A5A5-CD037A82A5BE}"/>
                </a:ext>
              </a:extLst>
            </p:cNvPr>
            <p:cNvGrpSpPr/>
            <p:nvPr/>
          </p:nvGrpSpPr>
          <p:grpSpPr>
            <a:xfrm>
              <a:off x="2957699" y="1227419"/>
              <a:ext cx="3228603" cy="306058"/>
              <a:chOff x="3083042" y="1227419"/>
              <a:chExt cx="3228603" cy="306058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43E2BE4E-5BC2-4BB4-B6FF-5E34BC1A1EC9}"/>
                  </a:ext>
                </a:extLst>
              </p:cNvPr>
              <p:cNvSpPr/>
              <p:nvPr/>
            </p:nvSpPr>
            <p:spPr>
              <a:xfrm>
                <a:off x="3083042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6" name="Rectangle: Rounded Corners 135">
                <a:extLst>
                  <a:ext uri="{FF2B5EF4-FFF2-40B4-BE49-F238E27FC236}">
                    <a16:creationId xmlns:a16="http://schemas.microsoft.com/office/drawing/2014/main" id="{7AC1746B-E60B-4B4A-8C75-BC992C78EC5A}"/>
                  </a:ext>
                </a:extLst>
              </p:cNvPr>
              <p:cNvSpPr/>
              <p:nvPr/>
            </p:nvSpPr>
            <p:spPr>
              <a:xfrm>
                <a:off x="4187899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7" name="Rectangle: Rounded Corners 136">
                <a:extLst>
                  <a:ext uri="{FF2B5EF4-FFF2-40B4-BE49-F238E27FC236}">
                    <a16:creationId xmlns:a16="http://schemas.microsoft.com/office/drawing/2014/main" id="{FAEEEC3A-E003-40D3-B8B8-8ABCFA8BDF5B}"/>
                  </a:ext>
                </a:extLst>
              </p:cNvPr>
              <p:cNvSpPr/>
              <p:nvPr/>
            </p:nvSpPr>
            <p:spPr>
              <a:xfrm>
                <a:off x="5292756" y="1227419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9AC3C26-AB8E-4155-8206-F7F689588CA5}"/>
                </a:ext>
              </a:extLst>
            </p:cNvPr>
            <p:cNvGrpSpPr/>
            <p:nvPr/>
          </p:nvGrpSpPr>
          <p:grpSpPr>
            <a:xfrm>
              <a:off x="3510127" y="1612826"/>
              <a:ext cx="2123746" cy="306058"/>
              <a:chOff x="3623696" y="1612826"/>
              <a:chExt cx="2123746" cy="306058"/>
            </a:xfrm>
          </p:grpSpPr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2811F55D-4673-4336-B345-9E471B64C496}"/>
                  </a:ext>
                </a:extLst>
              </p:cNvPr>
              <p:cNvSpPr/>
              <p:nvPr/>
            </p:nvSpPr>
            <p:spPr>
              <a:xfrm>
                <a:off x="3623696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id="{C3CD0202-5BEA-4FC6-ADE7-7E1A160F267A}"/>
                  </a:ext>
                </a:extLst>
              </p:cNvPr>
              <p:cNvSpPr/>
              <p:nvPr/>
            </p:nvSpPr>
            <p:spPr>
              <a:xfrm>
                <a:off x="4728553" y="1612826"/>
                <a:ext cx="1018889" cy="306058"/>
              </a:xfrm>
              <a:prstGeom prst="roundRect">
                <a:avLst>
                  <a:gd name="adj" fmla="val 50000"/>
                </a:avLst>
              </a:prstGeom>
              <a:solidFill>
                <a:schemeClr val="bg2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45513A8-5ABB-4FB3-88F6-6A740934E833}"/>
              </a:ext>
            </a:extLst>
          </p:cNvPr>
          <p:cNvGrpSpPr/>
          <p:nvPr/>
        </p:nvGrpSpPr>
        <p:grpSpPr>
          <a:xfrm>
            <a:off x="255548" y="1765779"/>
            <a:ext cx="2202816" cy="1152282"/>
            <a:chOff x="332936" y="2596988"/>
            <a:chExt cx="2937088" cy="15363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63DF9CB-C4A1-455C-B54D-7351F916DC2A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48AA3F9-4E5E-4DE4-B601-0F2620280F0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0" name="Graphic 10" descr="Line arrow Straight">
            <a:extLst>
              <a:ext uri="{FF2B5EF4-FFF2-40B4-BE49-F238E27FC236}">
                <a16:creationId xmlns:a16="http://schemas.microsoft.com/office/drawing/2014/main" id="{A5F306E4-0518-4433-AEDA-CDA6A847E087}"/>
              </a:ext>
            </a:extLst>
          </p:cNvPr>
          <p:cNvSpPr/>
          <p:nvPr/>
        </p:nvSpPr>
        <p:spPr>
          <a:xfrm rot="16200000">
            <a:off x="2372847" y="2123250"/>
            <a:ext cx="621506" cy="235744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162060A-894D-4467-9984-E264854D352C}"/>
              </a:ext>
            </a:extLst>
          </p:cNvPr>
          <p:cNvGrpSpPr/>
          <p:nvPr/>
        </p:nvGrpSpPr>
        <p:grpSpPr>
          <a:xfrm>
            <a:off x="6581954" y="1765778"/>
            <a:ext cx="2202816" cy="1152282"/>
            <a:chOff x="8921977" y="1435947"/>
            <a:chExt cx="2937088" cy="153637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DD685DF-4895-47D4-AFD7-AB719F3C2A2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684426A-D775-46F1-A20C-B7652471DF2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73" name="TextBox 172">
            <a:extLst>
              <a:ext uri="{FF2B5EF4-FFF2-40B4-BE49-F238E27FC236}">
                <a16:creationId xmlns:a16="http://schemas.microsoft.com/office/drawing/2014/main" id="{45B28593-05E0-4829-B3F4-373B010E0D65}"/>
              </a:ext>
            </a:extLst>
          </p:cNvPr>
          <p:cNvSpPr txBox="1"/>
          <p:nvPr/>
        </p:nvSpPr>
        <p:spPr>
          <a:xfrm>
            <a:off x="7160779" y="3164379"/>
            <a:ext cx="16239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5A8EB277-37C5-4A4D-AD1F-39806B2B71FB}"/>
              </a:ext>
            </a:extLst>
          </p:cNvPr>
          <p:cNvCxnSpPr>
            <a:cxnSpLocks/>
          </p:cNvCxnSpPr>
          <p:nvPr/>
        </p:nvCxnSpPr>
        <p:spPr>
          <a:xfrm>
            <a:off x="6106645" y="3199956"/>
            <a:ext cx="2678126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A16CF2D5-2EEB-45ED-92D3-AF94CFEDD05C}"/>
              </a:ext>
            </a:extLst>
          </p:cNvPr>
          <p:cNvSpPr txBox="1"/>
          <p:nvPr/>
        </p:nvSpPr>
        <p:spPr>
          <a:xfrm>
            <a:off x="6565666" y="3164379"/>
            <a:ext cx="595113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cap="all" noProof="1">
                <a:solidFill>
                  <a:schemeClr val="bg2">
                    <a:lumMod val="75000"/>
                  </a:schemeClr>
                </a:solidFill>
              </a:rPr>
              <a:t>70%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24EB6A75-7526-43A3-B322-90E24B6C131A}"/>
              </a:ext>
            </a:extLst>
          </p:cNvPr>
          <p:cNvSpPr txBox="1"/>
          <p:nvPr/>
        </p:nvSpPr>
        <p:spPr>
          <a:xfrm>
            <a:off x="7160779" y="3517064"/>
            <a:ext cx="16239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98E30E48-EAA8-4239-BCA0-1CB9B0AEC414}"/>
              </a:ext>
            </a:extLst>
          </p:cNvPr>
          <p:cNvCxnSpPr>
            <a:cxnSpLocks/>
          </p:cNvCxnSpPr>
          <p:nvPr/>
        </p:nvCxnSpPr>
        <p:spPr>
          <a:xfrm>
            <a:off x="5765276" y="3553844"/>
            <a:ext cx="2991773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CD3E264C-9115-491B-8A76-C08EBCBADD74}"/>
              </a:ext>
            </a:extLst>
          </p:cNvPr>
          <p:cNvCxnSpPr>
            <a:cxnSpLocks/>
          </p:cNvCxnSpPr>
          <p:nvPr/>
        </p:nvCxnSpPr>
        <p:spPr>
          <a:xfrm>
            <a:off x="4962525" y="4615509"/>
            <a:ext cx="3794524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F0B81A97-6A7F-49AD-A73A-936E2D3713BA}"/>
              </a:ext>
            </a:extLst>
          </p:cNvPr>
          <p:cNvSpPr txBox="1"/>
          <p:nvPr/>
        </p:nvSpPr>
        <p:spPr>
          <a:xfrm>
            <a:off x="7160779" y="4575120"/>
            <a:ext cx="16239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58FF77C3-4642-4B7C-9799-9B7FA3D6DC12}"/>
              </a:ext>
            </a:extLst>
          </p:cNvPr>
          <p:cNvSpPr txBox="1"/>
          <p:nvPr/>
        </p:nvSpPr>
        <p:spPr>
          <a:xfrm>
            <a:off x="6565666" y="3517064"/>
            <a:ext cx="595113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cap="all" noProof="1">
                <a:solidFill>
                  <a:schemeClr val="bg2">
                    <a:lumMod val="75000"/>
                  </a:schemeClr>
                </a:solidFill>
              </a:rPr>
              <a:t>55%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906A207E-2D38-4A53-A0B9-8CA555B5F191}"/>
              </a:ext>
            </a:extLst>
          </p:cNvPr>
          <p:cNvSpPr txBox="1"/>
          <p:nvPr/>
        </p:nvSpPr>
        <p:spPr>
          <a:xfrm>
            <a:off x="6565666" y="4575120"/>
            <a:ext cx="595113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cap="all" noProof="1">
                <a:solidFill>
                  <a:schemeClr val="bg2">
                    <a:lumMod val="75000"/>
                  </a:schemeClr>
                </a:solidFill>
              </a:rPr>
              <a:t>10%</a:t>
            </a: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49F986AC-B3DC-4407-BB0C-01EA2B0B0937}"/>
              </a:ext>
            </a:extLst>
          </p:cNvPr>
          <p:cNvCxnSpPr>
            <a:cxnSpLocks/>
          </p:cNvCxnSpPr>
          <p:nvPr/>
        </p:nvCxnSpPr>
        <p:spPr>
          <a:xfrm>
            <a:off x="5233984" y="4261620"/>
            <a:ext cx="3523065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>
            <a:extLst>
              <a:ext uri="{FF2B5EF4-FFF2-40B4-BE49-F238E27FC236}">
                <a16:creationId xmlns:a16="http://schemas.microsoft.com/office/drawing/2014/main" id="{45596122-4828-4894-9380-B105118D7D01}"/>
              </a:ext>
            </a:extLst>
          </p:cNvPr>
          <p:cNvSpPr txBox="1"/>
          <p:nvPr/>
        </p:nvSpPr>
        <p:spPr>
          <a:xfrm>
            <a:off x="7160779" y="4222434"/>
            <a:ext cx="16239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F865E118-353A-4090-B775-89ED23F9D7D8}"/>
              </a:ext>
            </a:extLst>
          </p:cNvPr>
          <p:cNvSpPr txBox="1"/>
          <p:nvPr/>
        </p:nvSpPr>
        <p:spPr>
          <a:xfrm>
            <a:off x="6565666" y="4222434"/>
            <a:ext cx="595113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cap="all" noProof="1">
                <a:solidFill>
                  <a:schemeClr val="bg2">
                    <a:lumMod val="75000"/>
                  </a:schemeClr>
                </a:solidFill>
              </a:rPr>
              <a:t>15%</a:t>
            </a: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FAF13FD9-9DD0-41CB-8712-1A4D2AAF1AB4}"/>
              </a:ext>
            </a:extLst>
          </p:cNvPr>
          <p:cNvCxnSpPr>
            <a:cxnSpLocks/>
          </p:cNvCxnSpPr>
          <p:nvPr/>
        </p:nvCxnSpPr>
        <p:spPr>
          <a:xfrm>
            <a:off x="5457920" y="3907732"/>
            <a:ext cx="3299129" cy="0"/>
          </a:xfrm>
          <a:prstGeom prst="straightConnector1">
            <a:avLst/>
          </a:prstGeom>
          <a:ln w="3175">
            <a:solidFill>
              <a:schemeClr val="bg2">
                <a:lumMod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>
            <a:extLst>
              <a:ext uri="{FF2B5EF4-FFF2-40B4-BE49-F238E27FC236}">
                <a16:creationId xmlns:a16="http://schemas.microsoft.com/office/drawing/2014/main" id="{C635F71E-48EA-4E9F-8B5E-9DEEB45A82FC}"/>
              </a:ext>
            </a:extLst>
          </p:cNvPr>
          <p:cNvSpPr txBox="1"/>
          <p:nvPr/>
        </p:nvSpPr>
        <p:spPr>
          <a:xfrm>
            <a:off x="7160779" y="3869748"/>
            <a:ext cx="162399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2E64A7B3-F25F-443C-8A71-86B6E98F5414}"/>
              </a:ext>
            </a:extLst>
          </p:cNvPr>
          <p:cNvSpPr txBox="1"/>
          <p:nvPr/>
        </p:nvSpPr>
        <p:spPr>
          <a:xfrm>
            <a:off x="6565666" y="3869748"/>
            <a:ext cx="595113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500" b="1" cap="all" noProof="1">
                <a:solidFill>
                  <a:schemeClr val="bg2">
                    <a:lumMod val="75000"/>
                  </a:schemeClr>
                </a:solidFill>
              </a:rPr>
              <a:t>35%</a:t>
            </a:r>
          </a:p>
        </p:txBody>
      </p:sp>
    </p:spTree>
    <p:extLst>
      <p:ext uri="{BB962C8B-B14F-4D97-AF65-F5344CB8AC3E}">
        <p14:creationId xmlns:p14="http://schemas.microsoft.com/office/powerpoint/2010/main" val="35442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10296</TotalTime>
  <Words>435</Words>
  <PresentationFormat>On-screen Show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Funnel Diagram w/ 5 Layers – Slide Template</vt:lpstr>
      <vt:lpstr>Funnel Diagram w/ 5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Diagram with 5 Layers</dc:title>
  <dc:creator>PresentationGO.com</dc:creator>
  <dc:description>© Copyright PresentationGO.com</dc:description>
  <dcterms:created xsi:type="dcterms:W3CDTF">2014-11-26T05:14:11Z</dcterms:created>
  <dcterms:modified xsi:type="dcterms:W3CDTF">2019-09-26T04:11:03Z</dcterms:modified>
  <cp:category>Charts &amp; Diagrams</cp:category>
</cp:coreProperties>
</file>