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2981" autoAdjust="0"/>
  </p:normalViewPr>
  <p:slideViewPr>
    <p:cSldViewPr snapToGrid="0" showGuides="1">
      <p:cViewPr>
        <p:scale>
          <a:sx n="100" d="100"/>
          <a:sy n="100" d="100"/>
        </p:scale>
        <p:origin x="1722" y="12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09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080FBE5-29D5-4169-8665-DAEDF975B9DC}"/>
              </a:ext>
            </a:extLst>
          </p:cNvPr>
          <p:cNvGrpSpPr/>
          <p:nvPr/>
        </p:nvGrpSpPr>
        <p:grpSpPr>
          <a:xfrm>
            <a:off x="3914675" y="2702622"/>
            <a:ext cx="4562352" cy="3699590"/>
            <a:chOff x="3668190" y="2119474"/>
            <a:chExt cx="4562352" cy="3699590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66490BE-71D6-4D79-8727-E3744D87F0BB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6B299DA-A7C2-4231-BCDA-FE67D78F3C12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232BFED-43AF-458C-93C1-D9450B047C02}"/>
                </a:ext>
              </a:extLst>
            </p:cNvPr>
            <p:cNvSpPr/>
            <p:nvPr/>
          </p:nvSpPr>
          <p:spPr>
            <a:xfrm rot="10800000">
              <a:off x="3769567" y="2338873"/>
              <a:ext cx="3788228" cy="594782"/>
            </a:xfrm>
            <a:custGeom>
              <a:avLst/>
              <a:gdLst>
                <a:gd name="connsiteX0" fmla="*/ 3788228 w 3788228"/>
                <a:gd name="connsiteY0" fmla="*/ 594782 h 594782"/>
                <a:gd name="connsiteX1" fmla="*/ 0 w 3788228"/>
                <a:gd name="connsiteY1" fmla="*/ 594782 h 594782"/>
                <a:gd name="connsiteX2" fmla="*/ 218071 w 3788228"/>
                <a:gd name="connsiteY2" fmla="*/ 331951 h 594782"/>
                <a:gd name="connsiteX3" fmla="*/ 439423 w 3788228"/>
                <a:gd name="connsiteY3" fmla="*/ 65166 h 594782"/>
                <a:gd name="connsiteX4" fmla="*/ 462966 w 3788228"/>
                <a:gd name="connsiteY4" fmla="*/ 62400 h 594782"/>
                <a:gd name="connsiteX5" fmla="*/ 1873988 w 3788228"/>
                <a:gd name="connsiteY5" fmla="*/ 0 h 594782"/>
                <a:gd name="connsiteX6" fmla="*/ 3285010 w 3788228"/>
                <a:gd name="connsiteY6" fmla="*/ 62400 h 594782"/>
                <a:gd name="connsiteX7" fmla="*/ 3353153 w 3788228"/>
                <a:gd name="connsiteY7" fmla="*/ 70405 h 594782"/>
                <a:gd name="connsiteX8" fmla="*/ 3565035 w 3788228"/>
                <a:gd name="connsiteY8" fmla="*/ 325778 h 594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8228" h="594782">
                  <a:moveTo>
                    <a:pt x="3788228" y="594782"/>
                  </a:moveTo>
                  <a:lnTo>
                    <a:pt x="0" y="594782"/>
                  </a:lnTo>
                  <a:lnTo>
                    <a:pt x="218071" y="331951"/>
                  </a:lnTo>
                  <a:lnTo>
                    <a:pt x="439423" y="65166"/>
                  </a:lnTo>
                  <a:lnTo>
                    <a:pt x="462966" y="62400"/>
                  </a:lnTo>
                  <a:cubicBezTo>
                    <a:pt x="824078" y="23846"/>
                    <a:pt x="1322950" y="0"/>
                    <a:pt x="1873988" y="0"/>
                  </a:cubicBezTo>
                  <a:cubicBezTo>
                    <a:pt x="2425027" y="0"/>
                    <a:pt x="2923898" y="23846"/>
                    <a:pt x="3285010" y="62400"/>
                  </a:cubicBezTo>
                  <a:lnTo>
                    <a:pt x="3353153" y="70405"/>
                  </a:lnTo>
                  <a:lnTo>
                    <a:pt x="3565035" y="3257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37AE07C-3F3C-4A6B-8734-CE11F612679B}"/>
                </a:ext>
              </a:extLst>
            </p:cNvPr>
            <p:cNvSpPr/>
            <p:nvPr/>
          </p:nvSpPr>
          <p:spPr>
            <a:xfrm rot="10800000">
              <a:off x="4204642" y="2863250"/>
              <a:ext cx="2913730" cy="476606"/>
            </a:xfrm>
            <a:custGeom>
              <a:avLst/>
              <a:gdLst>
                <a:gd name="connsiteX0" fmla="*/ 2913730 w 2913730"/>
                <a:gd name="connsiteY0" fmla="*/ 476606 h 476606"/>
                <a:gd name="connsiteX1" fmla="*/ 2845587 w 2913730"/>
                <a:gd name="connsiteY1" fmla="*/ 468601 h 476606"/>
                <a:gd name="connsiteX2" fmla="*/ 1434565 w 2913730"/>
                <a:gd name="connsiteY2" fmla="*/ 406201 h 476606"/>
                <a:gd name="connsiteX3" fmla="*/ 23543 w 2913730"/>
                <a:gd name="connsiteY3" fmla="*/ 468601 h 476606"/>
                <a:gd name="connsiteX4" fmla="*/ 0 w 2913730"/>
                <a:gd name="connsiteY4" fmla="*/ 471367 h 476606"/>
                <a:gd name="connsiteX5" fmla="*/ 84431 w 2913730"/>
                <a:gd name="connsiteY5" fmla="*/ 369606 h 476606"/>
                <a:gd name="connsiteX6" fmla="*/ 363295 w 2913730"/>
                <a:gd name="connsiteY6" fmla="*/ 33504 h 476606"/>
                <a:gd name="connsiteX7" fmla="*/ 483397 w 2913730"/>
                <a:gd name="connsiteY7" fmla="*/ 25714 h 476606"/>
                <a:gd name="connsiteX8" fmla="*/ 1434565 w 2913730"/>
                <a:gd name="connsiteY8" fmla="*/ 0 h 476606"/>
                <a:gd name="connsiteX9" fmla="*/ 2385733 w 2913730"/>
                <a:gd name="connsiteY9" fmla="*/ 25714 h 476606"/>
                <a:gd name="connsiteX10" fmla="*/ 2548377 w 2913730"/>
                <a:gd name="connsiteY10" fmla="*/ 36263 h 476606"/>
                <a:gd name="connsiteX11" fmla="*/ 2821952 w 2913730"/>
                <a:gd name="connsiteY11" fmla="*/ 365991 h 476606"/>
                <a:gd name="connsiteX12" fmla="*/ 2913730 w 2913730"/>
                <a:gd name="connsiteY12" fmla="*/ 476606 h 47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3730" h="476606">
                  <a:moveTo>
                    <a:pt x="2913730" y="476606"/>
                  </a:moveTo>
                  <a:lnTo>
                    <a:pt x="2845587" y="468601"/>
                  </a:lnTo>
                  <a:cubicBezTo>
                    <a:pt x="2484475" y="430047"/>
                    <a:pt x="1985604" y="406201"/>
                    <a:pt x="1434565" y="406201"/>
                  </a:cubicBezTo>
                  <a:cubicBezTo>
                    <a:pt x="883527" y="406201"/>
                    <a:pt x="384655" y="430047"/>
                    <a:pt x="23543" y="468601"/>
                  </a:cubicBezTo>
                  <a:lnTo>
                    <a:pt x="0" y="471367"/>
                  </a:lnTo>
                  <a:lnTo>
                    <a:pt x="84431" y="369606"/>
                  </a:lnTo>
                  <a:lnTo>
                    <a:pt x="363295" y="33504"/>
                  </a:lnTo>
                  <a:lnTo>
                    <a:pt x="483397" y="25714"/>
                  </a:lnTo>
                  <a:cubicBezTo>
                    <a:pt x="766145" y="9315"/>
                    <a:pt x="1090166" y="0"/>
                    <a:pt x="1434565" y="0"/>
                  </a:cubicBezTo>
                  <a:cubicBezTo>
                    <a:pt x="1778964" y="0"/>
                    <a:pt x="2102986" y="9315"/>
                    <a:pt x="2385733" y="25714"/>
                  </a:cubicBezTo>
                  <a:lnTo>
                    <a:pt x="2548377" y="36263"/>
                  </a:lnTo>
                  <a:lnTo>
                    <a:pt x="2821952" y="365991"/>
                  </a:lnTo>
                  <a:lnTo>
                    <a:pt x="2913730" y="47660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C7BC5E66-DC8D-4449-9E95-CBF786CFDEE4}"/>
                </a:ext>
              </a:extLst>
            </p:cNvPr>
            <p:cNvSpPr/>
            <p:nvPr/>
          </p:nvSpPr>
          <p:spPr>
            <a:xfrm rot="10800000">
              <a:off x="4569995" y="3303593"/>
              <a:ext cx="2185082" cy="436484"/>
            </a:xfrm>
            <a:custGeom>
              <a:avLst/>
              <a:gdLst>
                <a:gd name="connsiteX0" fmla="*/ 2185082 w 2185082"/>
                <a:gd name="connsiteY0" fmla="*/ 436484 h 436484"/>
                <a:gd name="connsiteX1" fmla="*/ 2022438 w 2185082"/>
                <a:gd name="connsiteY1" fmla="*/ 425935 h 436484"/>
                <a:gd name="connsiteX2" fmla="*/ 1071270 w 2185082"/>
                <a:gd name="connsiteY2" fmla="*/ 400221 h 436484"/>
                <a:gd name="connsiteX3" fmla="*/ 120102 w 2185082"/>
                <a:gd name="connsiteY3" fmla="*/ 425935 h 436484"/>
                <a:gd name="connsiteX4" fmla="*/ 0 w 2185082"/>
                <a:gd name="connsiteY4" fmla="*/ 433725 h 436484"/>
                <a:gd name="connsiteX5" fmla="*/ 32383 w 2185082"/>
                <a:gd name="connsiteY5" fmla="*/ 394695 h 436484"/>
                <a:gd name="connsiteX6" fmla="*/ 304889 w 2185082"/>
                <a:gd name="connsiteY6" fmla="*/ 66256 h 436484"/>
                <a:gd name="connsiteX7" fmla="*/ 347694 w 2185082"/>
                <a:gd name="connsiteY7" fmla="*/ 14665 h 436484"/>
                <a:gd name="connsiteX8" fmla="*/ 477873 w 2185082"/>
                <a:gd name="connsiteY8" fmla="*/ 9578 h 436484"/>
                <a:gd name="connsiteX9" fmla="*/ 1071270 w 2185082"/>
                <a:gd name="connsiteY9" fmla="*/ 0 h 436484"/>
                <a:gd name="connsiteX10" fmla="*/ 1664667 w 2185082"/>
                <a:gd name="connsiteY10" fmla="*/ 9578 h 436484"/>
                <a:gd name="connsiteX11" fmla="*/ 1836447 w 2185082"/>
                <a:gd name="connsiteY11" fmla="*/ 16291 h 436484"/>
                <a:gd name="connsiteX12" fmla="*/ 1877904 w 2185082"/>
                <a:gd name="connsiteY12" fmla="*/ 66256 h 436484"/>
                <a:gd name="connsiteX13" fmla="*/ 2148354 w 2185082"/>
                <a:gd name="connsiteY13" fmla="*/ 392217 h 436484"/>
                <a:gd name="connsiteX14" fmla="*/ 2185082 w 2185082"/>
                <a:gd name="connsiteY14" fmla="*/ 436484 h 43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85082" h="436484">
                  <a:moveTo>
                    <a:pt x="2185082" y="436484"/>
                  </a:moveTo>
                  <a:lnTo>
                    <a:pt x="2022438" y="425935"/>
                  </a:lnTo>
                  <a:cubicBezTo>
                    <a:pt x="1739691" y="409536"/>
                    <a:pt x="1415669" y="400221"/>
                    <a:pt x="1071270" y="400221"/>
                  </a:cubicBezTo>
                  <a:cubicBezTo>
                    <a:pt x="726871" y="400221"/>
                    <a:pt x="402850" y="409536"/>
                    <a:pt x="120102" y="425935"/>
                  </a:cubicBezTo>
                  <a:lnTo>
                    <a:pt x="0" y="433725"/>
                  </a:lnTo>
                  <a:lnTo>
                    <a:pt x="32383" y="394695"/>
                  </a:lnTo>
                  <a:lnTo>
                    <a:pt x="304889" y="66256"/>
                  </a:lnTo>
                  <a:lnTo>
                    <a:pt x="347694" y="14665"/>
                  </a:lnTo>
                  <a:lnTo>
                    <a:pt x="477873" y="9578"/>
                  </a:lnTo>
                  <a:cubicBezTo>
                    <a:pt x="665327" y="3354"/>
                    <a:pt x="864630" y="0"/>
                    <a:pt x="1071270" y="0"/>
                  </a:cubicBezTo>
                  <a:cubicBezTo>
                    <a:pt x="1277909" y="0"/>
                    <a:pt x="1477213" y="3354"/>
                    <a:pt x="1664667" y="9578"/>
                  </a:cubicBezTo>
                  <a:lnTo>
                    <a:pt x="1836447" y="16291"/>
                  </a:lnTo>
                  <a:lnTo>
                    <a:pt x="1877904" y="66256"/>
                  </a:lnTo>
                  <a:lnTo>
                    <a:pt x="2148354" y="392217"/>
                  </a:lnTo>
                  <a:lnTo>
                    <a:pt x="2185082" y="4364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E5A510BF-14F5-47CC-A37C-9950E2BED093}"/>
                </a:ext>
              </a:extLst>
            </p:cNvPr>
            <p:cNvSpPr/>
            <p:nvPr/>
          </p:nvSpPr>
          <p:spPr>
            <a:xfrm rot="10800000">
              <a:off x="4918630" y="3723786"/>
              <a:ext cx="1488753" cy="423701"/>
            </a:xfrm>
            <a:custGeom>
              <a:avLst/>
              <a:gdLst>
                <a:gd name="connsiteX0" fmla="*/ 1488753 w 1488753"/>
                <a:gd name="connsiteY0" fmla="*/ 423701 h 423701"/>
                <a:gd name="connsiteX1" fmla="*/ 1316973 w 1488753"/>
                <a:gd name="connsiteY1" fmla="*/ 416988 h 423701"/>
                <a:gd name="connsiteX2" fmla="*/ 723576 w 1488753"/>
                <a:gd name="connsiteY2" fmla="*/ 407410 h 423701"/>
                <a:gd name="connsiteX3" fmla="*/ 130179 w 1488753"/>
                <a:gd name="connsiteY3" fmla="*/ 416988 h 423701"/>
                <a:gd name="connsiteX4" fmla="*/ 0 w 1488753"/>
                <a:gd name="connsiteY4" fmla="*/ 422075 h 423701"/>
                <a:gd name="connsiteX5" fmla="*/ 343634 w 1488753"/>
                <a:gd name="connsiteY5" fmla="*/ 7908 h 423701"/>
                <a:gd name="connsiteX6" fmla="*/ 343958 w 1488753"/>
                <a:gd name="connsiteY6" fmla="*/ 5769 h 423701"/>
                <a:gd name="connsiteX7" fmla="*/ 365213 w 1488753"/>
                <a:gd name="connsiteY7" fmla="*/ 5046 h 423701"/>
                <a:gd name="connsiteX8" fmla="*/ 743703 w 1488753"/>
                <a:gd name="connsiteY8" fmla="*/ 0 h 423701"/>
                <a:gd name="connsiteX9" fmla="*/ 1122193 w 1488753"/>
                <a:gd name="connsiteY9" fmla="*/ 5046 h 423701"/>
                <a:gd name="connsiteX10" fmla="*/ 1143464 w 1488753"/>
                <a:gd name="connsiteY10" fmla="*/ 5769 h 423701"/>
                <a:gd name="connsiteX11" fmla="*/ 1143779 w 1488753"/>
                <a:gd name="connsiteY11" fmla="*/ 7918 h 423701"/>
                <a:gd name="connsiteX12" fmla="*/ 1488753 w 1488753"/>
                <a:gd name="connsiteY12" fmla="*/ 423701 h 42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8753" h="423701">
                  <a:moveTo>
                    <a:pt x="1488753" y="423701"/>
                  </a:moveTo>
                  <a:lnTo>
                    <a:pt x="1316973" y="416988"/>
                  </a:lnTo>
                  <a:cubicBezTo>
                    <a:pt x="1129519" y="410764"/>
                    <a:pt x="930215" y="407410"/>
                    <a:pt x="723576" y="407410"/>
                  </a:cubicBezTo>
                  <a:cubicBezTo>
                    <a:pt x="516936" y="407410"/>
                    <a:pt x="317633" y="410764"/>
                    <a:pt x="130179" y="416988"/>
                  </a:cubicBezTo>
                  <a:lnTo>
                    <a:pt x="0" y="422075"/>
                  </a:lnTo>
                  <a:lnTo>
                    <a:pt x="343634" y="7908"/>
                  </a:lnTo>
                  <a:lnTo>
                    <a:pt x="343958" y="5769"/>
                  </a:lnTo>
                  <a:lnTo>
                    <a:pt x="365213" y="5046"/>
                  </a:lnTo>
                  <a:cubicBezTo>
                    <a:pt x="487469" y="1738"/>
                    <a:pt x="614052" y="0"/>
                    <a:pt x="743703" y="0"/>
                  </a:cubicBezTo>
                  <a:cubicBezTo>
                    <a:pt x="873354" y="0"/>
                    <a:pt x="999937" y="1738"/>
                    <a:pt x="1122193" y="5046"/>
                  </a:cubicBezTo>
                  <a:lnTo>
                    <a:pt x="1143464" y="5769"/>
                  </a:lnTo>
                  <a:lnTo>
                    <a:pt x="1143779" y="7918"/>
                  </a:lnTo>
                  <a:lnTo>
                    <a:pt x="1488753" y="4237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32AD6FD1-EDE9-4586-B5BD-7A103F9A2778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A8ACB8DF-A20F-4FCC-BA1C-0F1A302CC2CA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C46409E3-5B3A-4BC2-B18C-B7DF2C54145B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9499B2AE-DCD3-4129-838F-48D1C2F9E7E8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7C4F2766-9895-43E5-8E3A-51FF5E168E8C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60CF9B3-66DE-4C36-8D87-21974AB377BE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8979A92B-F37D-4381-ABAA-2209F682D664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D8808EE-008F-4570-8D73-066EB7EFED41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CF53C47-F1AD-41BE-A67B-74D19BD021DA}"/>
              </a:ext>
            </a:extLst>
          </p:cNvPr>
          <p:cNvSpPr txBox="1"/>
          <p:nvPr/>
        </p:nvSpPr>
        <p:spPr>
          <a:xfrm>
            <a:off x="9547704" y="3073279"/>
            <a:ext cx="216532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noProof="1"/>
              <a:t>Lorem Ipsum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331009-93AB-4E92-8F0D-9C20948ADCC7}"/>
              </a:ext>
            </a:extLst>
          </p:cNvPr>
          <p:cNvCxnSpPr>
            <a:cxnSpLocks/>
          </p:cNvCxnSpPr>
          <p:nvPr/>
        </p:nvCxnSpPr>
        <p:spPr>
          <a:xfrm>
            <a:off x="8142194" y="3109835"/>
            <a:ext cx="357083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5FAD1CF-356F-44EC-8A1D-832C3F36694C}"/>
              </a:ext>
            </a:extLst>
          </p:cNvPr>
          <p:cNvSpPr txBox="1"/>
          <p:nvPr/>
        </p:nvSpPr>
        <p:spPr>
          <a:xfrm>
            <a:off x="8754221" y="3042501"/>
            <a:ext cx="79348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cap="all" noProof="1">
                <a:solidFill>
                  <a:schemeClr val="bg2">
                    <a:lumMod val="75000"/>
                  </a:schemeClr>
                </a:solidFill>
              </a:rPr>
              <a:t>70%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w/ 5 Layers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822931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800308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815909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800308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913178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D7028C2-D023-4CE5-B4A6-ADD83A3E916D}"/>
              </a:ext>
            </a:extLst>
          </p:cNvPr>
          <p:cNvSpPr txBox="1"/>
          <p:nvPr/>
        </p:nvSpPr>
        <p:spPr>
          <a:xfrm>
            <a:off x="9547704" y="3476401"/>
            <a:ext cx="216532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noProof="1"/>
              <a:t>Lorem Ipsum</a:t>
            </a:r>
          </a:p>
        </p:txBody>
      </p:sp>
      <p:grpSp>
        <p:nvGrpSpPr>
          <p:cNvPr id="15" name="Graphic 13" descr="Research">
            <a:extLst>
              <a:ext uri="{FF2B5EF4-FFF2-40B4-BE49-F238E27FC236}">
                <a16:creationId xmlns:a16="http://schemas.microsoft.com/office/drawing/2014/main" id="{28E12895-B5B5-4AC7-8A17-C6F66C2EC521}"/>
              </a:ext>
            </a:extLst>
          </p:cNvPr>
          <p:cNvGrpSpPr/>
          <p:nvPr/>
        </p:nvGrpSpPr>
        <p:grpSpPr>
          <a:xfrm>
            <a:off x="5759278" y="3974094"/>
            <a:ext cx="318072" cy="318072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228C983-884F-4B26-AADB-5AA982EDAD0D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3C35CF-F4A7-4157-9B9C-053621B8BB5D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" descr="Lightbulb">
            <a:extLst>
              <a:ext uri="{FF2B5EF4-FFF2-40B4-BE49-F238E27FC236}">
                <a16:creationId xmlns:a16="http://schemas.microsoft.com/office/drawing/2014/main" id="{494F33C8-B162-40E2-996C-AC3B391AB72B}"/>
              </a:ext>
            </a:extLst>
          </p:cNvPr>
          <p:cNvGrpSpPr/>
          <p:nvPr/>
        </p:nvGrpSpPr>
        <p:grpSpPr>
          <a:xfrm>
            <a:off x="5759278" y="3567146"/>
            <a:ext cx="318072" cy="318072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CA61CF-4BFB-4CC1-8C29-0548D2F154DE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A750-FA14-44C7-A852-3CAEA82F793B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7C43F-280E-4F33-A837-A4BA560E2CFE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4D5713-B09C-4E60-A0DC-DD915053A51D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BB556DF-2621-4CB5-A310-EDF130087BE4}"/>
              </a:ext>
            </a:extLst>
          </p:cNvPr>
          <p:cNvGrpSpPr/>
          <p:nvPr/>
        </p:nvGrpSpPr>
        <p:grpSpPr>
          <a:xfrm>
            <a:off x="4302471" y="932792"/>
            <a:ext cx="3228603" cy="691465"/>
            <a:chOff x="2957699" y="1227419"/>
            <a:chExt cx="3228603" cy="69146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7BF72F2-B877-4F42-B6BA-6CB087081D48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499E4A58-1856-4473-8EC3-27F3525D6CF0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A2E3DEF9-5AB7-4DB6-B248-8BE89B1EC5E0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E8C2073D-5452-4AA6-9276-9FA1C7E097D6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217BBB-1019-4F49-8EDD-820AA87FCA6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0B8027FB-4604-46E5-BC0E-1069E24A82D1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ED58A9A6-77A6-41C6-A615-8D0B96255EC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8AAA2B-3706-4FDB-B377-6B4FD25500E6}"/>
              </a:ext>
            </a:extLst>
          </p:cNvPr>
          <p:cNvCxnSpPr>
            <a:cxnSpLocks/>
          </p:cNvCxnSpPr>
          <p:nvPr/>
        </p:nvCxnSpPr>
        <p:spPr>
          <a:xfrm>
            <a:off x="7687035" y="3514332"/>
            <a:ext cx="3989030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4028EB-063B-41FB-B9F3-EE1F7B994A96}"/>
              </a:ext>
            </a:extLst>
          </p:cNvPr>
          <p:cNvCxnSpPr>
            <a:cxnSpLocks/>
          </p:cNvCxnSpPr>
          <p:nvPr/>
        </p:nvCxnSpPr>
        <p:spPr>
          <a:xfrm>
            <a:off x="6616700" y="4727825"/>
            <a:ext cx="50593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A96BE-498D-439B-9D26-B308C981AD06}"/>
              </a:ext>
            </a:extLst>
          </p:cNvPr>
          <p:cNvSpPr txBox="1"/>
          <p:nvPr/>
        </p:nvSpPr>
        <p:spPr>
          <a:xfrm>
            <a:off x="9547704" y="4685769"/>
            <a:ext cx="216532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noProof="1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7468B51-9737-42D0-A187-0D1445E556DE}"/>
              </a:ext>
            </a:extLst>
          </p:cNvPr>
          <p:cNvSpPr txBox="1"/>
          <p:nvPr/>
        </p:nvSpPr>
        <p:spPr>
          <a:xfrm>
            <a:off x="8754221" y="3445623"/>
            <a:ext cx="79348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cap="all" noProof="1">
                <a:solidFill>
                  <a:schemeClr val="bg2">
                    <a:lumMod val="75000"/>
                  </a:schemeClr>
                </a:solidFill>
              </a:rPr>
              <a:t>55%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F4E28F-54DC-4220-962C-1DFB9760C410}"/>
              </a:ext>
            </a:extLst>
          </p:cNvPr>
          <p:cNvSpPr txBox="1"/>
          <p:nvPr/>
        </p:nvSpPr>
        <p:spPr>
          <a:xfrm>
            <a:off x="8754221" y="4654991"/>
            <a:ext cx="79348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F58A36-BA09-461B-A3F0-DC8C79E999A2}"/>
              </a:ext>
            </a:extLst>
          </p:cNvPr>
          <p:cNvGrpSpPr/>
          <p:nvPr/>
        </p:nvGrpSpPr>
        <p:grpSpPr>
          <a:xfrm>
            <a:off x="8775939" y="1242150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58C7A59-46FB-4796-8C6F-0E56166555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B9E1C3-9AC0-4A69-84FB-ECEE5F487B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" descr="Database">
            <a:extLst>
              <a:ext uri="{FF2B5EF4-FFF2-40B4-BE49-F238E27FC236}">
                <a16:creationId xmlns:a16="http://schemas.microsoft.com/office/drawing/2014/main" id="{D52FE76F-47A3-4DEA-A3E6-1A976D13C8C5}"/>
              </a:ext>
            </a:extLst>
          </p:cNvPr>
          <p:cNvGrpSpPr/>
          <p:nvPr/>
        </p:nvGrpSpPr>
        <p:grpSpPr>
          <a:xfrm>
            <a:off x="5824859" y="3209632"/>
            <a:ext cx="186910" cy="253663"/>
            <a:chOff x="7165203" y="4699963"/>
            <a:chExt cx="266700" cy="361950"/>
          </a:xfrm>
          <a:solidFill>
            <a:srgbClr val="000000">
              <a:alpha val="60000"/>
            </a:srgb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3C0CD0-D41E-491E-90C4-0E43D7CD9D8C}"/>
                </a:ext>
              </a:extLst>
            </p:cNvPr>
            <p:cNvSpPr/>
            <p:nvPr/>
          </p:nvSpPr>
          <p:spPr>
            <a:xfrm>
              <a:off x="7165203" y="4699963"/>
              <a:ext cx="266700" cy="76200"/>
            </a:xfrm>
            <a:custGeom>
              <a:avLst/>
              <a:gdLst>
                <a:gd name="connsiteX0" fmla="*/ 266700 w 266700"/>
                <a:gd name="connsiteY0" fmla="*/ 38100 h 76200"/>
                <a:gd name="connsiteX1" fmla="*/ 133350 w 266700"/>
                <a:gd name="connsiteY1" fmla="*/ 76200 h 76200"/>
                <a:gd name="connsiteX2" fmla="*/ 0 w 266700"/>
                <a:gd name="connsiteY2" fmla="*/ 38100 h 76200"/>
                <a:gd name="connsiteX3" fmla="*/ 133350 w 266700"/>
                <a:gd name="connsiteY3" fmla="*/ 0 h 76200"/>
                <a:gd name="connsiteX4" fmla="*/ 266700 w 2667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76200">
                  <a:moveTo>
                    <a:pt x="266700" y="38100"/>
                  </a:moveTo>
                  <a:cubicBezTo>
                    <a:pt x="266700" y="59142"/>
                    <a:pt x="206997" y="76200"/>
                    <a:pt x="133350" y="76200"/>
                  </a:cubicBezTo>
                  <a:cubicBezTo>
                    <a:pt x="59703" y="76200"/>
                    <a:pt x="0" y="59142"/>
                    <a:pt x="0" y="38100"/>
                  </a:cubicBezTo>
                  <a:cubicBezTo>
                    <a:pt x="0" y="17058"/>
                    <a:pt x="59703" y="0"/>
                    <a:pt x="133350" y="0"/>
                  </a:cubicBezTo>
                  <a:cubicBezTo>
                    <a:pt x="206997" y="0"/>
                    <a:pt x="266700" y="17058"/>
                    <a:pt x="26670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CD81E5-B4B5-4966-A5AD-C9D01BE50BEE}"/>
                </a:ext>
              </a:extLst>
            </p:cNvPr>
            <p:cNvSpPr/>
            <p:nvPr/>
          </p:nvSpPr>
          <p:spPr>
            <a:xfrm>
              <a:off x="7165203" y="47571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7ADCB57-B3B5-4177-AF57-BE5FDF9D32A8}"/>
                </a:ext>
              </a:extLst>
            </p:cNvPr>
            <p:cNvSpPr/>
            <p:nvPr/>
          </p:nvSpPr>
          <p:spPr>
            <a:xfrm>
              <a:off x="7165203" y="485236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539F182-E11D-4372-8064-2D474E08D901}"/>
                </a:ext>
              </a:extLst>
            </p:cNvPr>
            <p:cNvSpPr/>
            <p:nvPr/>
          </p:nvSpPr>
          <p:spPr>
            <a:xfrm>
              <a:off x="7165203" y="49476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FE291F2-87B3-42FE-9D01-2DDDDE7CAEE6}"/>
              </a:ext>
            </a:extLst>
          </p:cNvPr>
          <p:cNvCxnSpPr>
            <a:cxnSpLocks/>
          </p:cNvCxnSpPr>
          <p:nvPr/>
        </p:nvCxnSpPr>
        <p:spPr>
          <a:xfrm>
            <a:off x="6978645" y="4323327"/>
            <a:ext cx="4697420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D9A9CDE3-1964-48CD-94A7-CD96B4492DED}"/>
              </a:ext>
            </a:extLst>
          </p:cNvPr>
          <p:cNvSpPr txBox="1"/>
          <p:nvPr/>
        </p:nvSpPr>
        <p:spPr>
          <a:xfrm>
            <a:off x="9547704" y="4282646"/>
            <a:ext cx="216532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noProof="1"/>
              <a:t>Lorem Ipsum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924490A-E0A8-4A2F-A7E3-A969047B5B49}"/>
              </a:ext>
            </a:extLst>
          </p:cNvPr>
          <p:cNvSpPr txBox="1"/>
          <p:nvPr/>
        </p:nvSpPr>
        <p:spPr>
          <a:xfrm>
            <a:off x="8754221" y="4251868"/>
            <a:ext cx="79348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  <p:grpSp>
        <p:nvGrpSpPr>
          <p:cNvPr id="12" name="Graphic 3" descr="Shopping cart">
            <a:extLst>
              <a:ext uri="{FF2B5EF4-FFF2-40B4-BE49-F238E27FC236}">
                <a16:creationId xmlns:a16="http://schemas.microsoft.com/office/drawing/2014/main" id="{17E0E5E9-4EF4-457D-821B-46CC8A3BE907}"/>
              </a:ext>
            </a:extLst>
          </p:cNvPr>
          <p:cNvGrpSpPr/>
          <p:nvPr/>
        </p:nvGrpSpPr>
        <p:grpSpPr>
          <a:xfrm>
            <a:off x="5758294" y="4373123"/>
            <a:ext cx="320040" cy="320040"/>
            <a:chOff x="7223985" y="5111494"/>
            <a:chExt cx="320040" cy="320040"/>
          </a:xfrm>
          <a:solidFill>
            <a:schemeClr val="tx1">
              <a:alpha val="6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43383F-7474-42B1-AD21-F26148242241}"/>
                </a:ext>
              </a:extLst>
            </p:cNvPr>
            <p:cNvSpPr/>
            <p:nvPr/>
          </p:nvSpPr>
          <p:spPr>
            <a:xfrm>
              <a:off x="7250655" y="5138164"/>
              <a:ext cx="246698" cy="226695"/>
            </a:xfrm>
            <a:custGeom>
              <a:avLst/>
              <a:gdLst>
                <a:gd name="connsiteX0" fmla="*/ 76676 w 246697"/>
                <a:gd name="connsiteY0" fmla="*/ 76676 h 226695"/>
                <a:gd name="connsiteX1" fmla="*/ 40005 w 246697"/>
                <a:gd name="connsiteY1" fmla="*/ 76676 h 226695"/>
                <a:gd name="connsiteX2" fmla="*/ 40005 w 246697"/>
                <a:gd name="connsiteY2" fmla="*/ 53340 h 226695"/>
                <a:gd name="connsiteX3" fmla="*/ 76676 w 246697"/>
                <a:gd name="connsiteY3" fmla="*/ 53340 h 226695"/>
                <a:gd name="connsiteX4" fmla="*/ 76676 w 246697"/>
                <a:gd name="connsiteY4" fmla="*/ 76676 h 226695"/>
                <a:gd name="connsiteX5" fmla="*/ 126683 w 246697"/>
                <a:gd name="connsiteY5" fmla="*/ 53340 h 226695"/>
                <a:gd name="connsiteX6" fmla="*/ 126683 w 246697"/>
                <a:gd name="connsiteY6" fmla="*/ 76676 h 226695"/>
                <a:gd name="connsiteX7" fmla="*/ 90011 w 246697"/>
                <a:gd name="connsiteY7" fmla="*/ 76676 h 226695"/>
                <a:gd name="connsiteX8" fmla="*/ 90011 w 246697"/>
                <a:gd name="connsiteY8" fmla="*/ 53340 h 226695"/>
                <a:gd name="connsiteX9" fmla="*/ 126683 w 246697"/>
                <a:gd name="connsiteY9" fmla="*/ 53340 h 226695"/>
                <a:gd name="connsiteX10" fmla="*/ 176689 w 246697"/>
                <a:gd name="connsiteY10" fmla="*/ 53340 h 226695"/>
                <a:gd name="connsiteX11" fmla="*/ 176689 w 246697"/>
                <a:gd name="connsiteY11" fmla="*/ 76676 h 226695"/>
                <a:gd name="connsiteX12" fmla="*/ 140018 w 246697"/>
                <a:gd name="connsiteY12" fmla="*/ 76676 h 226695"/>
                <a:gd name="connsiteX13" fmla="*/ 140018 w 246697"/>
                <a:gd name="connsiteY13" fmla="*/ 53340 h 226695"/>
                <a:gd name="connsiteX14" fmla="*/ 176689 w 246697"/>
                <a:gd name="connsiteY14" fmla="*/ 53340 h 226695"/>
                <a:gd name="connsiteX15" fmla="*/ 226695 w 246697"/>
                <a:gd name="connsiteY15" fmla="*/ 53340 h 226695"/>
                <a:gd name="connsiteX16" fmla="*/ 226695 w 246697"/>
                <a:gd name="connsiteY16" fmla="*/ 76676 h 226695"/>
                <a:gd name="connsiteX17" fmla="*/ 190024 w 246697"/>
                <a:gd name="connsiteY17" fmla="*/ 76676 h 226695"/>
                <a:gd name="connsiteX18" fmla="*/ 190024 w 246697"/>
                <a:gd name="connsiteY18" fmla="*/ 53340 h 226695"/>
                <a:gd name="connsiteX19" fmla="*/ 226695 w 246697"/>
                <a:gd name="connsiteY19" fmla="*/ 53340 h 226695"/>
                <a:gd name="connsiteX20" fmla="*/ 226695 w 246697"/>
                <a:gd name="connsiteY20" fmla="*/ 113348 h 226695"/>
                <a:gd name="connsiteX21" fmla="*/ 190024 w 246697"/>
                <a:gd name="connsiteY21" fmla="*/ 113348 h 226695"/>
                <a:gd name="connsiteX22" fmla="*/ 190024 w 246697"/>
                <a:gd name="connsiteY22" fmla="*/ 90011 h 226695"/>
                <a:gd name="connsiteX23" fmla="*/ 226695 w 246697"/>
                <a:gd name="connsiteY23" fmla="*/ 90011 h 226695"/>
                <a:gd name="connsiteX24" fmla="*/ 226695 w 246697"/>
                <a:gd name="connsiteY24" fmla="*/ 113348 h 226695"/>
                <a:gd name="connsiteX25" fmla="*/ 226695 w 246697"/>
                <a:gd name="connsiteY25" fmla="*/ 141684 h 226695"/>
                <a:gd name="connsiteX26" fmla="*/ 190024 w 246697"/>
                <a:gd name="connsiteY26" fmla="*/ 145018 h 226695"/>
                <a:gd name="connsiteX27" fmla="*/ 190024 w 246697"/>
                <a:gd name="connsiteY27" fmla="*/ 126683 h 226695"/>
                <a:gd name="connsiteX28" fmla="*/ 226695 w 246697"/>
                <a:gd name="connsiteY28" fmla="*/ 126683 h 226695"/>
                <a:gd name="connsiteX29" fmla="*/ 226695 w 246697"/>
                <a:gd name="connsiteY29" fmla="*/ 141684 h 226695"/>
                <a:gd name="connsiteX30" fmla="*/ 76676 w 246697"/>
                <a:gd name="connsiteY30" fmla="*/ 126683 h 226695"/>
                <a:gd name="connsiteX31" fmla="*/ 76676 w 246697"/>
                <a:gd name="connsiteY31" fmla="*/ 155019 h 226695"/>
                <a:gd name="connsiteX32" fmla="*/ 40005 w 246697"/>
                <a:gd name="connsiteY32" fmla="*/ 158353 h 226695"/>
                <a:gd name="connsiteX33" fmla="*/ 40005 w 246697"/>
                <a:gd name="connsiteY33" fmla="*/ 126683 h 226695"/>
                <a:gd name="connsiteX34" fmla="*/ 76676 w 246697"/>
                <a:gd name="connsiteY34" fmla="*/ 126683 h 226695"/>
                <a:gd name="connsiteX35" fmla="*/ 76676 w 246697"/>
                <a:gd name="connsiteY35" fmla="*/ 113348 h 226695"/>
                <a:gd name="connsiteX36" fmla="*/ 40005 w 246697"/>
                <a:gd name="connsiteY36" fmla="*/ 113348 h 226695"/>
                <a:gd name="connsiteX37" fmla="*/ 40005 w 246697"/>
                <a:gd name="connsiteY37" fmla="*/ 90011 h 226695"/>
                <a:gd name="connsiteX38" fmla="*/ 76676 w 246697"/>
                <a:gd name="connsiteY38" fmla="*/ 90011 h 226695"/>
                <a:gd name="connsiteX39" fmla="*/ 76676 w 246697"/>
                <a:gd name="connsiteY39" fmla="*/ 113348 h 226695"/>
                <a:gd name="connsiteX40" fmla="*/ 126683 w 246697"/>
                <a:gd name="connsiteY40" fmla="*/ 113348 h 226695"/>
                <a:gd name="connsiteX41" fmla="*/ 90011 w 246697"/>
                <a:gd name="connsiteY41" fmla="*/ 113348 h 226695"/>
                <a:gd name="connsiteX42" fmla="*/ 90011 w 246697"/>
                <a:gd name="connsiteY42" fmla="*/ 90011 h 226695"/>
                <a:gd name="connsiteX43" fmla="*/ 126683 w 246697"/>
                <a:gd name="connsiteY43" fmla="*/ 90011 h 226695"/>
                <a:gd name="connsiteX44" fmla="*/ 126683 w 246697"/>
                <a:gd name="connsiteY44" fmla="*/ 113348 h 226695"/>
                <a:gd name="connsiteX45" fmla="*/ 140018 w 246697"/>
                <a:gd name="connsiteY45" fmla="*/ 113348 h 226695"/>
                <a:gd name="connsiteX46" fmla="*/ 140018 w 246697"/>
                <a:gd name="connsiteY46" fmla="*/ 90011 h 226695"/>
                <a:gd name="connsiteX47" fmla="*/ 176689 w 246697"/>
                <a:gd name="connsiteY47" fmla="*/ 90011 h 226695"/>
                <a:gd name="connsiteX48" fmla="*/ 176689 w 246697"/>
                <a:gd name="connsiteY48" fmla="*/ 113348 h 226695"/>
                <a:gd name="connsiteX49" fmla="*/ 140018 w 246697"/>
                <a:gd name="connsiteY49" fmla="*/ 113348 h 226695"/>
                <a:gd name="connsiteX50" fmla="*/ 126683 w 246697"/>
                <a:gd name="connsiteY50" fmla="*/ 150686 h 226695"/>
                <a:gd name="connsiteX51" fmla="*/ 90011 w 246697"/>
                <a:gd name="connsiteY51" fmla="*/ 154019 h 226695"/>
                <a:gd name="connsiteX52" fmla="*/ 90011 w 246697"/>
                <a:gd name="connsiteY52" fmla="*/ 126683 h 226695"/>
                <a:gd name="connsiteX53" fmla="*/ 126683 w 246697"/>
                <a:gd name="connsiteY53" fmla="*/ 126683 h 226695"/>
                <a:gd name="connsiteX54" fmla="*/ 126683 w 246697"/>
                <a:gd name="connsiteY54" fmla="*/ 150686 h 226695"/>
                <a:gd name="connsiteX55" fmla="*/ 140018 w 246697"/>
                <a:gd name="connsiteY55" fmla="*/ 126683 h 226695"/>
                <a:gd name="connsiteX56" fmla="*/ 176689 w 246697"/>
                <a:gd name="connsiteY56" fmla="*/ 126683 h 226695"/>
                <a:gd name="connsiteX57" fmla="*/ 176689 w 246697"/>
                <a:gd name="connsiteY57" fmla="*/ 146018 h 226695"/>
                <a:gd name="connsiteX58" fmla="*/ 140018 w 246697"/>
                <a:gd name="connsiteY58" fmla="*/ 149352 h 226695"/>
                <a:gd name="connsiteX59" fmla="*/ 140018 w 246697"/>
                <a:gd name="connsiteY59" fmla="*/ 126683 h 226695"/>
                <a:gd name="connsiteX60" fmla="*/ 246698 w 246697"/>
                <a:gd name="connsiteY60" fmla="*/ 160020 h 226695"/>
                <a:gd name="connsiteX61" fmla="*/ 246698 w 246697"/>
                <a:gd name="connsiteY61" fmla="*/ 33338 h 226695"/>
                <a:gd name="connsiteX62" fmla="*/ 40005 w 246697"/>
                <a:gd name="connsiteY62" fmla="*/ 33338 h 226695"/>
                <a:gd name="connsiteX63" fmla="*/ 40005 w 246697"/>
                <a:gd name="connsiteY63" fmla="*/ 30004 h 226695"/>
                <a:gd name="connsiteX64" fmla="*/ 10001 w 246697"/>
                <a:gd name="connsiteY64" fmla="*/ 0 h 226695"/>
                <a:gd name="connsiteX65" fmla="*/ 0 w 246697"/>
                <a:gd name="connsiteY65" fmla="*/ 10001 h 226695"/>
                <a:gd name="connsiteX66" fmla="*/ 10001 w 246697"/>
                <a:gd name="connsiteY66" fmla="*/ 20003 h 226695"/>
                <a:gd name="connsiteX67" fmla="*/ 20003 w 246697"/>
                <a:gd name="connsiteY67" fmla="*/ 30004 h 226695"/>
                <a:gd name="connsiteX68" fmla="*/ 20003 w 246697"/>
                <a:gd name="connsiteY68" fmla="*/ 196691 h 226695"/>
                <a:gd name="connsiteX69" fmla="*/ 50006 w 246697"/>
                <a:gd name="connsiteY69" fmla="*/ 226695 h 226695"/>
                <a:gd name="connsiteX70" fmla="*/ 60008 w 246697"/>
                <a:gd name="connsiteY70" fmla="*/ 226695 h 226695"/>
                <a:gd name="connsiteX71" fmla="*/ 206693 w 246697"/>
                <a:gd name="connsiteY71" fmla="*/ 226695 h 226695"/>
                <a:gd name="connsiteX72" fmla="*/ 236696 w 246697"/>
                <a:gd name="connsiteY72" fmla="*/ 226695 h 226695"/>
                <a:gd name="connsiteX73" fmla="*/ 246698 w 246697"/>
                <a:gd name="connsiteY73" fmla="*/ 216694 h 226695"/>
                <a:gd name="connsiteX74" fmla="*/ 236696 w 246697"/>
                <a:gd name="connsiteY74" fmla="*/ 206693 h 226695"/>
                <a:gd name="connsiteX75" fmla="*/ 50006 w 246697"/>
                <a:gd name="connsiteY75" fmla="*/ 206693 h 226695"/>
                <a:gd name="connsiteX76" fmla="*/ 40005 w 246697"/>
                <a:gd name="connsiteY76" fmla="*/ 196691 h 226695"/>
                <a:gd name="connsiteX77" fmla="*/ 40005 w 246697"/>
                <a:gd name="connsiteY77" fmla="*/ 178356 h 226695"/>
                <a:gd name="connsiteX78" fmla="*/ 246698 w 246697"/>
                <a:gd name="connsiteY78" fmla="*/ 160020 h 22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46697" h="226695">
                  <a:moveTo>
                    <a:pt x="76676" y="76676"/>
                  </a:moveTo>
                  <a:lnTo>
                    <a:pt x="40005" y="76676"/>
                  </a:lnTo>
                  <a:lnTo>
                    <a:pt x="40005" y="53340"/>
                  </a:lnTo>
                  <a:lnTo>
                    <a:pt x="76676" y="53340"/>
                  </a:lnTo>
                  <a:lnTo>
                    <a:pt x="76676" y="76676"/>
                  </a:lnTo>
                  <a:close/>
                  <a:moveTo>
                    <a:pt x="126683" y="53340"/>
                  </a:moveTo>
                  <a:lnTo>
                    <a:pt x="126683" y="76676"/>
                  </a:lnTo>
                  <a:lnTo>
                    <a:pt x="90011" y="76676"/>
                  </a:lnTo>
                  <a:lnTo>
                    <a:pt x="90011" y="53340"/>
                  </a:lnTo>
                  <a:lnTo>
                    <a:pt x="126683" y="53340"/>
                  </a:lnTo>
                  <a:close/>
                  <a:moveTo>
                    <a:pt x="176689" y="53340"/>
                  </a:moveTo>
                  <a:lnTo>
                    <a:pt x="176689" y="76676"/>
                  </a:lnTo>
                  <a:lnTo>
                    <a:pt x="140018" y="76676"/>
                  </a:lnTo>
                  <a:lnTo>
                    <a:pt x="140018" y="53340"/>
                  </a:lnTo>
                  <a:lnTo>
                    <a:pt x="176689" y="53340"/>
                  </a:lnTo>
                  <a:close/>
                  <a:moveTo>
                    <a:pt x="226695" y="53340"/>
                  </a:moveTo>
                  <a:lnTo>
                    <a:pt x="226695" y="76676"/>
                  </a:lnTo>
                  <a:lnTo>
                    <a:pt x="190024" y="76676"/>
                  </a:lnTo>
                  <a:lnTo>
                    <a:pt x="190024" y="53340"/>
                  </a:lnTo>
                  <a:lnTo>
                    <a:pt x="226695" y="53340"/>
                  </a:lnTo>
                  <a:close/>
                  <a:moveTo>
                    <a:pt x="226695" y="113348"/>
                  </a:moveTo>
                  <a:lnTo>
                    <a:pt x="190024" y="113348"/>
                  </a:lnTo>
                  <a:lnTo>
                    <a:pt x="190024" y="90011"/>
                  </a:lnTo>
                  <a:lnTo>
                    <a:pt x="226695" y="90011"/>
                  </a:lnTo>
                  <a:lnTo>
                    <a:pt x="226695" y="113348"/>
                  </a:lnTo>
                  <a:close/>
                  <a:moveTo>
                    <a:pt x="226695" y="141684"/>
                  </a:moveTo>
                  <a:lnTo>
                    <a:pt x="190024" y="145018"/>
                  </a:lnTo>
                  <a:lnTo>
                    <a:pt x="190024" y="126683"/>
                  </a:lnTo>
                  <a:lnTo>
                    <a:pt x="226695" y="126683"/>
                  </a:lnTo>
                  <a:lnTo>
                    <a:pt x="226695" y="141684"/>
                  </a:lnTo>
                  <a:close/>
                  <a:moveTo>
                    <a:pt x="76676" y="126683"/>
                  </a:moveTo>
                  <a:lnTo>
                    <a:pt x="76676" y="155019"/>
                  </a:lnTo>
                  <a:lnTo>
                    <a:pt x="40005" y="158353"/>
                  </a:lnTo>
                  <a:lnTo>
                    <a:pt x="40005" y="126683"/>
                  </a:lnTo>
                  <a:lnTo>
                    <a:pt x="76676" y="126683"/>
                  </a:lnTo>
                  <a:close/>
                  <a:moveTo>
                    <a:pt x="76676" y="113348"/>
                  </a:moveTo>
                  <a:lnTo>
                    <a:pt x="40005" y="113348"/>
                  </a:lnTo>
                  <a:lnTo>
                    <a:pt x="40005" y="90011"/>
                  </a:lnTo>
                  <a:lnTo>
                    <a:pt x="76676" y="90011"/>
                  </a:lnTo>
                  <a:lnTo>
                    <a:pt x="76676" y="113348"/>
                  </a:lnTo>
                  <a:close/>
                  <a:moveTo>
                    <a:pt x="126683" y="113348"/>
                  </a:moveTo>
                  <a:lnTo>
                    <a:pt x="90011" y="113348"/>
                  </a:lnTo>
                  <a:lnTo>
                    <a:pt x="90011" y="90011"/>
                  </a:lnTo>
                  <a:lnTo>
                    <a:pt x="126683" y="90011"/>
                  </a:lnTo>
                  <a:lnTo>
                    <a:pt x="126683" y="113348"/>
                  </a:lnTo>
                  <a:close/>
                  <a:moveTo>
                    <a:pt x="140018" y="113348"/>
                  </a:moveTo>
                  <a:lnTo>
                    <a:pt x="140018" y="90011"/>
                  </a:lnTo>
                  <a:lnTo>
                    <a:pt x="176689" y="90011"/>
                  </a:lnTo>
                  <a:lnTo>
                    <a:pt x="176689" y="113348"/>
                  </a:lnTo>
                  <a:lnTo>
                    <a:pt x="140018" y="113348"/>
                  </a:lnTo>
                  <a:close/>
                  <a:moveTo>
                    <a:pt x="126683" y="150686"/>
                  </a:moveTo>
                  <a:lnTo>
                    <a:pt x="90011" y="154019"/>
                  </a:lnTo>
                  <a:lnTo>
                    <a:pt x="90011" y="126683"/>
                  </a:lnTo>
                  <a:lnTo>
                    <a:pt x="126683" y="126683"/>
                  </a:lnTo>
                  <a:lnTo>
                    <a:pt x="126683" y="150686"/>
                  </a:lnTo>
                  <a:close/>
                  <a:moveTo>
                    <a:pt x="140018" y="126683"/>
                  </a:moveTo>
                  <a:lnTo>
                    <a:pt x="176689" y="126683"/>
                  </a:lnTo>
                  <a:lnTo>
                    <a:pt x="176689" y="146018"/>
                  </a:lnTo>
                  <a:lnTo>
                    <a:pt x="140018" y="149352"/>
                  </a:lnTo>
                  <a:lnTo>
                    <a:pt x="140018" y="126683"/>
                  </a:lnTo>
                  <a:close/>
                  <a:moveTo>
                    <a:pt x="246698" y="160020"/>
                  </a:moveTo>
                  <a:lnTo>
                    <a:pt x="246698" y="33338"/>
                  </a:lnTo>
                  <a:lnTo>
                    <a:pt x="40005" y="33338"/>
                  </a:lnTo>
                  <a:lnTo>
                    <a:pt x="40005" y="30004"/>
                  </a:lnTo>
                  <a:cubicBezTo>
                    <a:pt x="40005" y="13335"/>
                    <a:pt x="26670" y="0"/>
                    <a:pt x="10001" y="0"/>
                  </a:cubicBezTo>
                  <a:cubicBezTo>
                    <a:pt x="4334" y="0"/>
                    <a:pt x="0" y="4334"/>
                    <a:pt x="0" y="10001"/>
                  </a:cubicBezTo>
                  <a:cubicBezTo>
                    <a:pt x="0" y="15669"/>
                    <a:pt x="4334" y="20003"/>
                    <a:pt x="10001" y="20003"/>
                  </a:cubicBezTo>
                  <a:cubicBezTo>
                    <a:pt x="15669" y="20003"/>
                    <a:pt x="20003" y="24336"/>
                    <a:pt x="20003" y="30004"/>
                  </a:cubicBezTo>
                  <a:lnTo>
                    <a:pt x="20003" y="196691"/>
                  </a:lnTo>
                  <a:cubicBezTo>
                    <a:pt x="20003" y="213360"/>
                    <a:pt x="33338" y="226695"/>
                    <a:pt x="50006" y="226695"/>
                  </a:cubicBezTo>
                  <a:lnTo>
                    <a:pt x="60008" y="226695"/>
                  </a:lnTo>
                  <a:lnTo>
                    <a:pt x="206693" y="226695"/>
                  </a:lnTo>
                  <a:lnTo>
                    <a:pt x="236696" y="226695"/>
                  </a:lnTo>
                  <a:cubicBezTo>
                    <a:pt x="242364" y="226695"/>
                    <a:pt x="246698" y="222361"/>
                    <a:pt x="246698" y="216694"/>
                  </a:cubicBezTo>
                  <a:cubicBezTo>
                    <a:pt x="246698" y="211026"/>
                    <a:pt x="242364" y="206693"/>
                    <a:pt x="236696" y="206693"/>
                  </a:cubicBezTo>
                  <a:lnTo>
                    <a:pt x="50006" y="206693"/>
                  </a:lnTo>
                  <a:cubicBezTo>
                    <a:pt x="44339" y="206693"/>
                    <a:pt x="40005" y="202359"/>
                    <a:pt x="40005" y="196691"/>
                  </a:cubicBezTo>
                  <a:lnTo>
                    <a:pt x="40005" y="178356"/>
                  </a:lnTo>
                  <a:lnTo>
                    <a:pt x="246698" y="160020"/>
                  </a:ln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D4A2370-420D-4AFD-B177-38024379F6F1}"/>
                </a:ext>
              </a:extLst>
            </p:cNvPr>
            <p:cNvSpPr/>
            <p:nvPr/>
          </p:nvSpPr>
          <p:spPr>
            <a:xfrm>
              <a:off x="7290660" y="5364859"/>
              <a:ext cx="40005" cy="40005"/>
            </a:xfrm>
            <a:custGeom>
              <a:avLst/>
              <a:gdLst>
                <a:gd name="connsiteX0" fmla="*/ 40005 w 40005"/>
                <a:gd name="connsiteY0" fmla="*/ 20003 h 40005"/>
                <a:gd name="connsiteX1" fmla="*/ 20003 w 40005"/>
                <a:gd name="connsiteY1" fmla="*/ 40005 h 40005"/>
                <a:gd name="connsiteX2" fmla="*/ 0 w 40005"/>
                <a:gd name="connsiteY2" fmla="*/ 20003 h 40005"/>
                <a:gd name="connsiteX3" fmla="*/ 20003 w 40005"/>
                <a:gd name="connsiteY3" fmla="*/ 0 h 40005"/>
                <a:gd name="connsiteX4" fmla="*/ 40005 w 40005"/>
                <a:gd name="connsiteY4" fmla="*/ 20003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5" h="40005">
                  <a:moveTo>
                    <a:pt x="40005" y="20003"/>
                  </a:moveTo>
                  <a:cubicBezTo>
                    <a:pt x="40005" y="31050"/>
                    <a:pt x="31050" y="40005"/>
                    <a:pt x="20003" y="40005"/>
                  </a:cubicBezTo>
                  <a:cubicBezTo>
                    <a:pt x="8955" y="40005"/>
                    <a:pt x="0" y="31050"/>
                    <a:pt x="0" y="20003"/>
                  </a:cubicBezTo>
                  <a:cubicBezTo>
                    <a:pt x="0" y="8955"/>
                    <a:pt x="8955" y="0"/>
                    <a:pt x="20003" y="0"/>
                  </a:cubicBezTo>
                  <a:cubicBezTo>
                    <a:pt x="31050" y="0"/>
                    <a:pt x="40005" y="8955"/>
                    <a:pt x="40005" y="20003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CD6D3EC-7F1A-456F-B63E-401B21DC5EDA}"/>
                </a:ext>
              </a:extLst>
            </p:cNvPr>
            <p:cNvSpPr/>
            <p:nvPr/>
          </p:nvSpPr>
          <p:spPr>
            <a:xfrm>
              <a:off x="7437345" y="5364859"/>
              <a:ext cx="40005" cy="40005"/>
            </a:xfrm>
            <a:custGeom>
              <a:avLst/>
              <a:gdLst>
                <a:gd name="connsiteX0" fmla="*/ 40005 w 40005"/>
                <a:gd name="connsiteY0" fmla="*/ 20003 h 40005"/>
                <a:gd name="connsiteX1" fmla="*/ 20003 w 40005"/>
                <a:gd name="connsiteY1" fmla="*/ 40005 h 40005"/>
                <a:gd name="connsiteX2" fmla="*/ 0 w 40005"/>
                <a:gd name="connsiteY2" fmla="*/ 20003 h 40005"/>
                <a:gd name="connsiteX3" fmla="*/ 20003 w 40005"/>
                <a:gd name="connsiteY3" fmla="*/ 0 h 40005"/>
                <a:gd name="connsiteX4" fmla="*/ 40005 w 40005"/>
                <a:gd name="connsiteY4" fmla="*/ 20003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5" h="40005">
                  <a:moveTo>
                    <a:pt x="40005" y="20003"/>
                  </a:moveTo>
                  <a:cubicBezTo>
                    <a:pt x="40005" y="31050"/>
                    <a:pt x="31050" y="40005"/>
                    <a:pt x="20003" y="40005"/>
                  </a:cubicBezTo>
                  <a:cubicBezTo>
                    <a:pt x="8955" y="40005"/>
                    <a:pt x="0" y="31050"/>
                    <a:pt x="0" y="20003"/>
                  </a:cubicBezTo>
                  <a:cubicBezTo>
                    <a:pt x="0" y="8955"/>
                    <a:pt x="8955" y="0"/>
                    <a:pt x="20003" y="0"/>
                  </a:cubicBezTo>
                  <a:cubicBezTo>
                    <a:pt x="31050" y="0"/>
                    <a:pt x="40005" y="8955"/>
                    <a:pt x="40005" y="20003"/>
                  </a:cubicBezTo>
                  <a:close/>
                </a:path>
              </a:pathLst>
            </a:custGeom>
            <a:grpFill/>
            <a:ln w="32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D5B53AB6-E5CA-4602-BA60-BCC9D2F65C6D}"/>
              </a:ext>
            </a:extLst>
          </p:cNvPr>
          <p:cNvCxnSpPr>
            <a:cxnSpLocks/>
          </p:cNvCxnSpPr>
          <p:nvPr/>
        </p:nvCxnSpPr>
        <p:spPr>
          <a:xfrm>
            <a:off x="7277227" y="3918829"/>
            <a:ext cx="439883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A1F3D183-6DAD-4FC4-8800-F10C87C0C3E4}"/>
              </a:ext>
            </a:extLst>
          </p:cNvPr>
          <p:cNvSpPr txBox="1"/>
          <p:nvPr/>
        </p:nvSpPr>
        <p:spPr>
          <a:xfrm>
            <a:off x="9547704" y="3879523"/>
            <a:ext cx="216532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noProof="1"/>
              <a:t>Lorem Ipsum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633B9BF-59F3-415E-9D3A-A2F19860F4BE}"/>
              </a:ext>
            </a:extLst>
          </p:cNvPr>
          <p:cNvSpPr txBox="1"/>
          <p:nvPr/>
        </p:nvSpPr>
        <p:spPr>
          <a:xfrm>
            <a:off x="8754221" y="3848745"/>
            <a:ext cx="793484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</p:spTree>
    <p:extLst>
      <p:ext uri="{BB962C8B-B14F-4D97-AF65-F5344CB8AC3E}">
        <p14:creationId xmlns:p14="http://schemas.microsoft.com/office/powerpoint/2010/main" val="293496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C570F3D5-C27B-46D8-8A2C-DED811D12A8C}"/>
              </a:ext>
            </a:extLst>
          </p:cNvPr>
          <p:cNvGrpSpPr/>
          <p:nvPr/>
        </p:nvGrpSpPr>
        <p:grpSpPr>
          <a:xfrm>
            <a:off x="3914675" y="2702622"/>
            <a:ext cx="4562352" cy="3699590"/>
            <a:chOff x="3668190" y="2119474"/>
            <a:chExt cx="4562352" cy="3699590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1A6BE95-96B1-4B08-BFB7-3B3AE5B369D1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EFEE04E-955A-4E5E-83C7-83AB1EC4E6D7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CAAFA8F-41A9-452B-9BA4-A5D3BA105D5A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7F294F8-0A98-4219-92A7-3B3588B21883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8F33871-BC11-4CEC-A0D3-117D91B23103}"/>
                </a:ext>
              </a:extLst>
            </p:cNvPr>
            <p:cNvSpPr/>
            <p:nvPr/>
          </p:nvSpPr>
          <p:spPr>
            <a:xfrm>
              <a:off x="3769567" y="2338874"/>
              <a:ext cx="3788228" cy="723737"/>
            </a:xfrm>
            <a:custGeom>
              <a:avLst/>
              <a:gdLst>
                <a:gd name="connsiteX0" fmla="*/ 0 w 3788228"/>
                <a:gd name="connsiteY0" fmla="*/ 0 h 723737"/>
                <a:gd name="connsiteX1" fmla="*/ 3788228 w 3788228"/>
                <a:gd name="connsiteY1" fmla="*/ 0 h 723737"/>
                <a:gd name="connsiteX2" fmla="*/ 3474525 w 3788228"/>
                <a:gd name="connsiteY2" fmla="*/ 378092 h 723737"/>
                <a:gd name="connsiteX3" fmla="*/ 3474524 w 3788228"/>
                <a:gd name="connsiteY3" fmla="*/ 378092 h 723737"/>
                <a:gd name="connsiteX4" fmla="*/ 3232008 w 3788228"/>
                <a:gd name="connsiteY4" fmla="*/ 670385 h 723737"/>
                <a:gd name="connsiteX5" fmla="*/ 3183555 w 3788228"/>
                <a:gd name="connsiteY5" fmla="*/ 675087 h 723737"/>
                <a:gd name="connsiteX6" fmla="*/ 1914240 w 3788228"/>
                <a:gd name="connsiteY6" fmla="*/ 723737 h 723737"/>
                <a:gd name="connsiteX7" fmla="*/ 644925 w 3788228"/>
                <a:gd name="connsiteY7" fmla="*/ 675087 h 723737"/>
                <a:gd name="connsiteX8" fmla="*/ 552695 w 3788228"/>
                <a:gd name="connsiteY8" fmla="*/ 666138 h 723737"/>
                <a:gd name="connsiteX9" fmla="*/ 317968 w 3788228"/>
                <a:gd name="connsiteY9" fmla="*/ 383231 h 723737"/>
                <a:gd name="connsiteX10" fmla="*/ 317967 w 3788228"/>
                <a:gd name="connsiteY10" fmla="*/ 383231 h 7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8228" h="723737">
                  <a:moveTo>
                    <a:pt x="0" y="0"/>
                  </a:moveTo>
                  <a:lnTo>
                    <a:pt x="3788228" y="0"/>
                  </a:lnTo>
                  <a:lnTo>
                    <a:pt x="3474525" y="378092"/>
                  </a:lnTo>
                  <a:lnTo>
                    <a:pt x="3474524" y="378092"/>
                  </a:lnTo>
                  <a:lnTo>
                    <a:pt x="3232008" y="670385"/>
                  </a:lnTo>
                  <a:lnTo>
                    <a:pt x="3183555" y="675087"/>
                  </a:lnTo>
                  <a:cubicBezTo>
                    <a:pt x="2838617" y="705480"/>
                    <a:pt x="2396399" y="723737"/>
                    <a:pt x="1914240" y="723737"/>
                  </a:cubicBezTo>
                  <a:cubicBezTo>
                    <a:pt x="1432082" y="723737"/>
                    <a:pt x="989863" y="705480"/>
                    <a:pt x="644925" y="675087"/>
                  </a:cubicBezTo>
                  <a:lnTo>
                    <a:pt x="552695" y="666138"/>
                  </a:lnTo>
                  <a:lnTo>
                    <a:pt x="317968" y="383231"/>
                  </a:lnTo>
                  <a:lnTo>
                    <a:pt x="317967" y="383231"/>
                  </a:lnTo>
                  <a:close/>
                </a:path>
              </a:pathLst>
            </a:custGeom>
            <a:solidFill>
              <a:schemeClr val="accent6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8306D68-E02C-455D-A90C-AC16DD4BD258}"/>
                </a:ext>
              </a:extLst>
            </p:cNvPr>
            <p:cNvSpPr/>
            <p:nvPr/>
          </p:nvSpPr>
          <p:spPr>
            <a:xfrm>
              <a:off x="4792086" y="3571268"/>
              <a:ext cx="1741397" cy="576219"/>
            </a:xfrm>
            <a:custGeom>
              <a:avLst/>
              <a:gdLst>
                <a:gd name="connsiteX0" fmla="*/ 0 w 1741397"/>
                <a:gd name="connsiteY0" fmla="*/ 0 h 576219"/>
                <a:gd name="connsiteX1" fmla="*/ 114988 w 1741397"/>
                <a:gd name="connsiteY1" fmla="*/ 5914 h 576219"/>
                <a:gd name="connsiteX2" fmla="*/ 891722 w 1741397"/>
                <a:gd name="connsiteY2" fmla="*/ 22656 h 576219"/>
                <a:gd name="connsiteX3" fmla="*/ 1668456 w 1741397"/>
                <a:gd name="connsiteY3" fmla="*/ 5914 h 576219"/>
                <a:gd name="connsiteX4" fmla="*/ 1741397 w 1741397"/>
                <a:gd name="connsiteY4" fmla="*/ 2162 h 576219"/>
                <a:gd name="connsiteX5" fmla="*/ 1658103 w 1741397"/>
                <a:gd name="connsiteY5" fmla="*/ 102553 h 576219"/>
                <a:gd name="connsiteX6" fmla="*/ 1271664 w 1741397"/>
                <a:gd name="connsiteY6" fmla="*/ 568311 h 576219"/>
                <a:gd name="connsiteX7" fmla="*/ 1271340 w 1741397"/>
                <a:gd name="connsiteY7" fmla="*/ 570450 h 576219"/>
                <a:gd name="connsiteX8" fmla="*/ 1250085 w 1741397"/>
                <a:gd name="connsiteY8" fmla="*/ 571173 h 576219"/>
                <a:gd name="connsiteX9" fmla="*/ 871595 w 1741397"/>
                <a:gd name="connsiteY9" fmla="*/ 576219 h 576219"/>
                <a:gd name="connsiteX10" fmla="*/ 493105 w 1741397"/>
                <a:gd name="connsiteY10" fmla="*/ 571173 h 576219"/>
                <a:gd name="connsiteX11" fmla="*/ 471834 w 1741397"/>
                <a:gd name="connsiteY11" fmla="*/ 570450 h 576219"/>
                <a:gd name="connsiteX12" fmla="*/ 471519 w 1741397"/>
                <a:gd name="connsiteY12" fmla="*/ 568301 h 576219"/>
                <a:gd name="connsiteX13" fmla="*/ 85088 w 1741397"/>
                <a:gd name="connsiteY13" fmla="*/ 102553 h 576219"/>
                <a:gd name="connsiteX14" fmla="*/ 0 w 1741397"/>
                <a:gd name="connsiteY14" fmla="*/ 0 h 57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1397" h="576219">
                  <a:moveTo>
                    <a:pt x="0" y="0"/>
                  </a:moveTo>
                  <a:lnTo>
                    <a:pt x="114988" y="5914"/>
                  </a:lnTo>
                  <a:cubicBezTo>
                    <a:pt x="353725" y="16695"/>
                    <a:pt x="616203" y="22656"/>
                    <a:pt x="891722" y="22656"/>
                  </a:cubicBezTo>
                  <a:cubicBezTo>
                    <a:pt x="1167241" y="22656"/>
                    <a:pt x="1429719" y="16695"/>
                    <a:pt x="1668456" y="5914"/>
                  </a:cubicBezTo>
                  <a:lnTo>
                    <a:pt x="1741397" y="2162"/>
                  </a:lnTo>
                  <a:lnTo>
                    <a:pt x="1658103" y="102553"/>
                  </a:lnTo>
                  <a:lnTo>
                    <a:pt x="1271664" y="568311"/>
                  </a:lnTo>
                  <a:lnTo>
                    <a:pt x="1271340" y="570450"/>
                  </a:lnTo>
                  <a:lnTo>
                    <a:pt x="1250085" y="571173"/>
                  </a:lnTo>
                  <a:cubicBezTo>
                    <a:pt x="1127829" y="574481"/>
                    <a:pt x="1001246" y="576219"/>
                    <a:pt x="871595" y="576219"/>
                  </a:cubicBezTo>
                  <a:cubicBezTo>
                    <a:pt x="741944" y="576219"/>
                    <a:pt x="615361" y="574481"/>
                    <a:pt x="493105" y="571173"/>
                  </a:cubicBezTo>
                  <a:lnTo>
                    <a:pt x="471834" y="570450"/>
                  </a:lnTo>
                  <a:lnTo>
                    <a:pt x="471519" y="568301"/>
                  </a:lnTo>
                  <a:lnTo>
                    <a:pt x="85088" y="102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147DE0-E629-4CBC-95D3-42399B583BC1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F06AEF5A-BB38-4A78-8685-9C912D0A26B1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E90FB79-C3BF-4A54-B3FB-DE34A0FE5B60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6423039-AABD-425B-A107-D85EB29D7CC7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70FDFE3-823E-4794-8F6B-6EC8E860E160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EF97ACC3-2617-4473-B716-18049BCB6DFB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CFC0F4E-DE21-46D7-A0D3-9103D0B5B48A}"/>
                </a:ext>
              </a:extLst>
            </p:cNvPr>
            <p:cNvSpPr/>
            <p:nvPr/>
          </p:nvSpPr>
          <p:spPr>
            <a:xfrm>
              <a:off x="4322263" y="3005012"/>
              <a:ext cx="2679313" cy="588912"/>
            </a:xfrm>
            <a:custGeom>
              <a:avLst/>
              <a:gdLst>
                <a:gd name="connsiteX0" fmla="*/ 0 w 2679313"/>
                <a:gd name="connsiteY0" fmla="*/ 0 h 588912"/>
                <a:gd name="connsiteX1" fmla="*/ 92230 w 2679313"/>
                <a:gd name="connsiteY1" fmla="*/ 8949 h 588912"/>
                <a:gd name="connsiteX2" fmla="*/ 1361545 w 2679313"/>
                <a:gd name="connsiteY2" fmla="*/ 57599 h 588912"/>
                <a:gd name="connsiteX3" fmla="*/ 2630860 w 2679313"/>
                <a:gd name="connsiteY3" fmla="*/ 8949 h 588912"/>
                <a:gd name="connsiteX4" fmla="*/ 2679313 w 2679313"/>
                <a:gd name="connsiteY4" fmla="*/ 4247 h 588912"/>
                <a:gd name="connsiteX5" fmla="*/ 2515057 w 2679313"/>
                <a:gd name="connsiteY5" fmla="*/ 202218 h 588912"/>
                <a:gd name="connsiteX6" fmla="*/ 2211220 w 2679313"/>
                <a:gd name="connsiteY6" fmla="*/ 568418 h 588912"/>
                <a:gd name="connsiteX7" fmla="*/ 2138279 w 2679313"/>
                <a:gd name="connsiteY7" fmla="*/ 572170 h 588912"/>
                <a:gd name="connsiteX8" fmla="*/ 1361545 w 2679313"/>
                <a:gd name="connsiteY8" fmla="*/ 588912 h 588912"/>
                <a:gd name="connsiteX9" fmla="*/ 584811 w 2679313"/>
                <a:gd name="connsiteY9" fmla="*/ 572170 h 588912"/>
                <a:gd name="connsiteX10" fmla="*/ 469823 w 2679313"/>
                <a:gd name="connsiteY10" fmla="*/ 566256 h 588912"/>
                <a:gd name="connsiteX11" fmla="*/ 170282 w 2679313"/>
                <a:gd name="connsiteY11" fmla="*/ 205232 h 58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9313" h="588912">
                  <a:moveTo>
                    <a:pt x="0" y="0"/>
                  </a:moveTo>
                  <a:lnTo>
                    <a:pt x="92230" y="8949"/>
                  </a:lnTo>
                  <a:cubicBezTo>
                    <a:pt x="437168" y="39342"/>
                    <a:pt x="879387" y="57599"/>
                    <a:pt x="1361545" y="57599"/>
                  </a:cubicBezTo>
                  <a:cubicBezTo>
                    <a:pt x="1843704" y="57599"/>
                    <a:pt x="2285922" y="39342"/>
                    <a:pt x="2630860" y="8949"/>
                  </a:cubicBezTo>
                  <a:lnTo>
                    <a:pt x="2679313" y="4247"/>
                  </a:lnTo>
                  <a:lnTo>
                    <a:pt x="2515057" y="202218"/>
                  </a:lnTo>
                  <a:lnTo>
                    <a:pt x="2211220" y="568418"/>
                  </a:lnTo>
                  <a:lnTo>
                    <a:pt x="2138279" y="572170"/>
                  </a:lnTo>
                  <a:cubicBezTo>
                    <a:pt x="1899542" y="582951"/>
                    <a:pt x="1637064" y="588912"/>
                    <a:pt x="1361545" y="588912"/>
                  </a:cubicBezTo>
                  <a:cubicBezTo>
                    <a:pt x="1086026" y="588912"/>
                    <a:pt x="823548" y="582951"/>
                    <a:pt x="584811" y="572170"/>
                  </a:cubicBezTo>
                  <a:lnTo>
                    <a:pt x="469823" y="566256"/>
                  </a:lnTo>
                  <a:lnTo>
                    <a:pt x="170282" y="205232"/>
                  </a:lnTo>
                  <a:close/>
                </a:path>
              </a:pathLst>
            </a:custGeom>
            <a:solidFill>
              <a:schemeClr val="accent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CF53C47-F1AD-41BE-A67B-74D19BD021DA}"/>
              </a:ext>
            </a:extLst>
          </p:cNvPr>
          <p:cNvSpPr txBox="1"/>
          <p:nvPr/>
        </p:nvSpPr>
        <p:spPr>
          <a:xfrm>
            <a:off x="9547704" y="3038620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B331009-93AB-4E92-8F0D-9C20948ADCC7}"/>
              </a:ext>
            </a:extLst>
          </p:cNvPr>
          <p:cNvCxnSpPr>
            <a:cxnSpLocks/>
          </p:cNvCxnSpPr>
          <p:nvPr/>
        </p:nvCxnSpPr>
        <p:spPr>
          <a:xfrm>
            <a:off x="8623300" y="3109835"/>
            <a:ext cx="308972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F5FAD1CF-356F-44EC-8A1D-832C3F36694C}"/>
              </a:ext>
            </a:extLst>
          </p:cNvPr>
          <p:cNvSpPr txBox="1"/>
          <p:nvPr/>
        </p:nvSpPr>
        <p:spPr>
          <a:xfrm>
            <a:off x="8754221" y="3038620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w/ 5 Layers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822931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800308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815909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800308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913178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D7028C2-D023-4CE5-B4A6-ADD83A3E916D}"/>
              </a:ext>
            </a:extLst>
          </p:cNvPr>
          <p:cNvSpPr txBox="1"/>
          <p:nvPr/>
        </p:nvSpPr>
        <p:spPr>
          <a:xfrm>
            <a:off x="9547704" y="3576117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5" name="Graphic 13" descr="Research">
            <a:extLst>
              <a:ext uri="{FF2B5EF4-FFF2-40B4-BE49-F238E27FC236}">
                <a16:creationId xmlns:a16="http://schemas.microsoft.com/office/drawing/2014/main" id="{28E12895-B5B5-4AC7-8A17-C6F66C2EC521}"/>
              </a:ext>
            </a:extLst>
          </p:cNvPr>
          <p:cNvGrpSpPr/>
          <p:nvPr/>
        </p:nvGrpSpPr>
        <p:grpSpPr>
          <a:xfrm>
            <a:off x="5688799" y="4248969"/>
            <a:ext cx="453855" cy="453855"/>
            <a:chOff x="5624411" y="3408909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228C983-884F-4B26-AADB-5AA982EDAD0D}"/>
                </a:ext>
              </a:extLst>
            </p:cNvPr>
            <p:cNvSpPr/>
            <p:nvPr/>
          </p:nvSpPr>
          <p:spPr>
            <a:xfrm>
              <a:off x="5672620" y="3460209"/>
              <a:ext cx="488307" cy="488307"/>
            </a:xfrm>
            <a:custGeom>
              <a:avLst/>
              <a:gdLst>
                <a:gd name="connsiteX0" fmla="*/ 399921 w 488307"/>
                <a:gd name="connsiteY0" fmla="*/ 338728 h 488307"/>
                <a:gd name="connsiteX1" fmla="*/ 361598 w 488307"/>
                <a:gd name="connsiteY1" fmla="*/ 326984 h 488307"/>
                <a:gd name="connsiteX2" fmla="*/ 333783 w 488307"/>
                <a:gd name="connsiteY2" fmla="*/ 299787 h 488307"/>
                <a:gd name="connsiteX3" fmla="*/ 372106 w 488307"/>
                <a:gd name="connsiteY3" fmla="*/ 187291 h 488307"/>
                <a:gd name="connsiteX4" fmla="*/ 186673 w 488307"/>
                <a:gd name="connsiteY4" fmla="*/ 3 h 488307"/>
                <a:gd name="connsiteX5" fmla="*/ 3 w 488307"/>
                <a:gd name="connsiteY5" fmla="*/ 185437 h 488307"/>
                <a:gd name="connsiteX6" fmla="*/ 185437 w 488307"/>
                <a:gd name="connsiteY6" fmla="*/ 372106 h 488307"/>
                <a:gd name="connsiteX7" fmla="*/ 299169 w 488307"/>
                <a:gd name="connsiteY7" fmla="*/ 333783 h 488307"/>
                <a:gd name="connsiteX8" fmla="*/ 326366 w 488307"/>
                <a:gd name="connsiteY8" fmla="*/ 360980 h 488307"/>
                <a:gd name="connsiteX9" fmla="*/ 338110 w 488307"/>
                <a:gd name="connsiteY9" fmla="*/ 399921 h 488307"/>
                <a:gd name="connsiteX10" fmla="*/ 415374 w 488307"/>
                <a:gd name="connsiteY10" fmla="*/ 477185 h 488307"/>
                <a:gd name="connsiteX11" fmla="*/ 476567 w 488307"/>
                <a:gd name="connsiteY11" fmla="*/ 477185 h 488307"/>
                <a:gd name="connsiteX12" fmla="*/ 476567 w 488307"/>
                <a:gd name="connsiteY12" fmla="*/ 415992 h 488307"/>
                <a:gd name="connsiteX13" fmla="*/ 399921 w 488307"/>
                <a:gd name="connsiteY13" fmla="*/ 338728 h 488307"/>
                <a:gd name="connsiteX14" fmla="*/ 186673 w 488307"/>
                <a:gd name="connsiteY14" fmla="*/ 335019 h 488307"/>
                <a:gd name="connsiteX15" fmla="*/ 38326 w 488307"/>
                <a:gd name="connsiteY15" fmla="*/ 186673 h 488307"/>
                <a:gd name="connsiteX16" fmla="*/ 186673 w 488307"/>
                <a:gd name="connsiteY16" fmla="*/ 38326 h 488307"/>
                <a:gd name="connsiteX17" fmla="*/ 335019 w 488307"/>
                <a:gd name="connsiteY17" fmla="*/ 186673 h 488307"/>
                <a:gd name="connsiteX18" fmla="*/ 186673 w 488307"/>
                <a:gd name="connsiteY18" fmla="*/ 335019 h 48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8307" h="488307">
                  <a:moveTo>
                    <a:pt x="399921" y="338728"/>
                  </a:moveTo>
                  <a:cubicBezTo>
                    <a:pt x="390031" y="328838"/>
                    <a:pt x="375196" y="323893"/>
                    <a:pt x="361598" y="326984"/>
                  </a:cubicBezTo>
                  <a:lnTo>
                    <a:pt x="333783" y="299787"/>
                  </a:lnTo>
                  <a:cubicBezTo>
                    <a:pt x="358507" y="267645"/>
                    <a:pt x="372106" y="228086"/>
                    <a:pt x="372106" y="187291"/>
                  </a:cubicBezTo>
                  <a:cubicBezTo>
                    <a:pt x="372724" y="84066"/>
                    <a:pt x="289279" y="622"/>
                    <a:pt x="186673" y="3"/>
                  </a:cubicBezTo>
                  <a:cubicBezTo>
                    <a:pt x="84066" y="-615"/>
                    <a:pt x="622" y="82830"/>
                    <a:pt x="3" y="185437"/>
                  </a:cubicBezTo>
                  <a:cubicBezTo>
                    <a:pt x="-615" y="288043"/>
                    <a:pt x="82830" y="371488"/>
                    <a:pt x="185437" y="372106"/>
                  </a:cubicBezTo>
                  <a:cubicBezTo>
                    <a:pt x="226232" y="372106"/>
                    <a:pt x="266409" y="358507"/>
                    <a:pt x="299169" y="333783"/>
                  </a:cubicBezTo>
                  <a:lnTo>
                    <a:pt x="326366" y="360980"/>
                  </a:lnTo>
                  <a:cubicBezTo>
                    <a:pt x="323893" y="375196"/>
                    <a:pt x="328220" y="389413"/>
                    <a:pt x="338110" y="399921"/>
                  </a:cubicBezTo>
                  <a:lnTo>
                    <a:pt x="415374" y="477185"/>
                  </a:lnTo>
                  <a:cubicBezTo>
                    <a:pt x="432063" y="493874"/>
                    <a:pt x="459878" y="493874"/>
                    <a:pt x="476567" y="477185"/>
                  </a:cubicBezTo>
                  <a:cubicBezTo>
                    <a:pt x="493256" y="460496"/>
                    <a:pt x="493256" y="432681"/>
                    <a:pt x="476567" y="415992"/>
                  </a:cubicBezTo>
                  <a:lnTo>
                    <a:pt x="399921" y="338728"/>
                  </a:lnTo>
                  <a:close/>
                  <a:moveTo>
                    <a:pt x="186673" y="335019"/>
                  </a:moveTo>
                  <a:cubicBezTo>
                    <a:pt x="104464" y="335019"/>
                    <a:pt x="38326" y="268881"/>
                    <a:pt x="38326" y="186673"/>
                  </a:cubicBezTo>
                  <a:cubicBezTo>
                    <a:pt x="38326" y="104464"/>
                    <a:pt x="104464" y="38326"/>
                    <a:pt x="186673" y="38326"/>
                  </a:cubicBezTo>
                  <a:cubicBezTo>
                    <a:pt x="268881" y="38326"/>
                    <a:pt x="335019" y="104464"/>
                    <a:pt x="335019" y="186673"/>
                  </a:cubicBezTo>
                  <a:cubicBezTo>
                    <a:pt x="335019" y="268263"/>
                    <a:pt x="268263" y="335019"/>
                    <a:pt x="186673" y="335019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3C35CF-F4A7-4157-9B9C-053621B8BB5D}"/>
                </a:ext>
              </a:extLst>
            </p:cNvPr>
            <p:cNvSpPr/>
            <p:nvPr/>
          </p:nvSpPr>
          <p:spPr>
            <a:xfrm>
              <a:off x="5726399" y="3552074"/>
              <a:ext cx="265787" cy="191614"/>
            </a:xfrm>
            <a:custGeom>
              <a:avLst/>
              <a:gdLst>
                <a:gd name="connsiteX0" fmla="*/ 265787 w 265787"/>
                <a:gd name="connsiteY0" fmla="*/ 85536 h 191614"/>
                <a:gd name="connsiteX1" fmla="*/ 230555 w 265787"/>
                <a:gd name="connsiteY1" fmla="*/ 85536 h 191614"/>
                <a:gd name="connsiteX2" fmla="*/ 222520 w 265787"/>
                <a:gd name="connsiteY2" fmla="*/ 90481 h 191614"/>
                <a:gd name="connsiteX3" fmla="*/ 199032 w 265787"/>
                <a:gd name="connsiteY3" fmla="*/ 115824 h 191614"/>
                <a:gd name="connsiteX4" fmla="*/ 179252 w 265787"/>
                <a:gd name="connsiteY4" fmla="*/ 47213 h 191614"/>
                <a:gd name="connsiteX5" fmla="*/ 165654 w 265787"/>
                <a:gd name="connsiteY5" fmla="*/ 39796 h 191614"/>
                <a:gd name="connsiteX6" fmla="*/ 158236 w 265787"/>
                <a:gd name="connsiteY6" fmla="*/ 46595 h 191614"/>
                <a:gd name="connsiteX7" fmla="*/ 121150 w 265787"/>
                <a:gd name="connsiteY7" fmla="*/ 144875 h 191614"/>
                <a:gd name="connsiteX8" fmla="*/ 95807 w 265787"/>
                <a:gd name="connsiteY8" fmla="*/ 8890 h 191614"/>
                <a:gd name="connsiteX9" fmla="*/ 83445 w 265787"/>
                <a:gd name="connsiteY9" fmla="*/ 237 h 191614"/>
                <a:gd name="connsiteX10" fmla="*/ 74791 w 265787"/>
                <a:gd name="connsiteY10" fmla="*/ 7654 h 191614"/>
                <a:gd name="connsiteX11" fmla="*/ 48213 w 265787"/>
                <a:gd name="connsiteY11" fmla="*/ 85536 h 191614"/>
                <a:gd name="connsiteX12" fmla="*/ 0 w 265787"/>
                <a:gd name="connsiteY12" fmla="*/ 85536 h 191614"/>
                <a:gd name="connsiteX13" fmla="*/ 0 w 265787"/>
                <a:gd name="connsiteY13" fmla="*/ 110261 h 191614"/>
                <a:gd name="connsiteX14" fmla="*/ 56248 w 265787"/>
                <a:gd name="connsiteY14" fmla="*/ 110261 h 191614"/>
                <a:gd name="connsiteX15" fmla="*/ 66756 w 265787"/>
                <a:gd name="connsiteY15" fmla="*/ 100989 h 191614"/>
                <a:gd name="connsiteX16" fmla="*/ 82209 w 265787"/>
                <a:gd name="connsiteY16" fmla="*/ 54012 h 191614"/>
                <a:gd name="connsiteX17" fmla="*/ 106933 w 265787"/>
                <a:gd name="connsiteY17" fmla="*/ 186906 h 191614"/>
                <a:gd name="connsiteX18" fmla="*/ 116823 w 265787"/>
                <a:gd name="connsiteY18" fmla="*/ 195560 h 191614"/>
                <a:gd name="connsiteX19" fmla="*/ 118059 w 265787"/>
                <a:gd name="connsiteY19" fmla="*/ 195560 h 191614"/>
                <a:gd name="connsiteX20" fmla="*/ 128567 w 265787"/>
                <a:gd name="connsiteY20" fmla="*/ 188761 h 191614"/>
                <a:gd name="connsiteX21" fmla="*/ 168126 w 265787"/>
                <a:gd name="connsiteY21" fmla="*/ 84918 h 191614"/>
                <a:gd name="connsiteX22" fmla="*/ 184197 w 265787"/>
                <a:gd name="connsiteY22" fmla="*/ 140548 h 191614"/>
                <a:gd name="connsiteX23" fmla="*/ 197795 w 265787"/>
                <a:gd name="connsiteY23" fmla="*/ 147965 h 191614"/>
                <a:gd name="connsiteX24" fmla="*/ 202740 w 265787"/>
                <a:gd name="connsiteY24" fmla="*/ 144875 h 191614"/>
                <a:gd name="connsiteX25" fmla="*/ 236118 w 265787"/>
                <a:gd name="connsiteY25" fmla="*/ 110261 h 191614"/>
                <a:gd name="connsiteX26" fmla="*/ 266406 w 265787"/>
                <a:gd name="connsiteY26" fmla="*/ 110261 h 191614"/>
                <a:gd name="connsiteX27" fmla="*/ 266406 w 265787"/>
                <a:gd name="connsiteY27" fmla="*/ 85536 h 19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5787" h="191614">
                  <a:moveTo>
                    <a:pt x="265787" y="85536"/>
                  </a:moveTo>
                  <a:lnTo>
                    <a:pt x="230555" y="85536"/>
                  </a:lnTo>
                  <a:cubicBezTo>
                    <a:pt x="227465" y="86154"/>
                    <a:pt x="224374" y="88009"/>
                    <a:pt x="222520" y="90481"/>
                  </a:cubicBezTo>
                  <a:lnTo>
                    <a:pt x="199032" y="115824"/>
                  </a:lnTo>
                  <a:lnTo>
                    <a:pt x="179252" y="47213"/>
                  </a:lnTo>
                  <a:cubicBezTo>
                    <a:pt x="177398" y="41650"/>
                    <a:pt x="171217" y="37942"/>
                    <a:pt x="165654" y="39796"/>
                  </a:cubicBezTo>
                  <a:cubicBezTo>
                    <a:pt x="162563" y="41032"/>
                    <a:pt x="159472" y="42886"/>
                    <a:pt x="158236" y="46595"/>
                  </a:cubicBezTo>
                  <a:lnTo>
                    <a:pt x="121150" y="144875"/>
                  </a:lnTo>
                  <a:lnTo>
                    <a:pt x="95807" y="8890"/>
                  </a:lnTo>
                  <a:cubicBezTo>
                    <a:pt x="94571" y="2709"/>
                    <a:pt x="89008" y="-999"/>
                    <a:pt x="83445" y="237"/>
                  </a:cubicBezTo>
                  <a:cubicBezTo>
                    <a:pt x="79736" y="855"/>
                    <a:pt x="76646" y="3946"/>
                    <a:pt x="74791" y="7654"/>
                  </a:cubicBezTo>
                  <a:lnTo>
                    <a:pt x="48213" y="85536"/>
                  </a:lnTo>
                  <a:lnTo>
                    <a:pt x="0" y="85536"/>
                  </a:lnTo>
                  <a:lnTo>
                    <a:pt x="0" y="110261"/>
                  </a:lnTo>
                  <a:lnTo>
                    <a:pt x="56248" y="110261"/>
                  </a:lnTo>
                  <a:cubicBezTo>
                    <a:pt x="61193" y="109642"/>
                    <a:pt x="65520" y="105934"/>
                    <a:pt x="66756" y="100989"/>
                  </a:cubicBezTo>
                  <a:lnTo>
                    <a:pt x="82209" y="54012"/>
                  </a:lnTo>
                  <a:lnTo>
                    <a:pt x="106933" y="186906"/>
                  </a:lnTo>
                  <a:cubicBezTo>
                    <a:pt x="107551" y="191851"/>
                    <a:pt x="111878" y="195560"/>
                    <a:pt x="116823" y="195560"/>
                  </a:cubicBezTo>
                  <a:lnTo>
                    <a:pt x="118059" y="195560"/>
                  </a:lnTo>
                  <a:cubicBezTo>
                    <a:pt x="122386" y="195560"/>
                    <a:pt x="126713" y="193087"/>
                    <a:pt x="128567" y="188761"/>
                  </a:cubicBezTo>
                  <a:lnTo>
                    <a:pt x="168126" y="84918"/>
                  </a:lnTo>
                  <a:lnTo>
                    <a:pt x="184197" y="140548"/>
                  </a:lnTo>
                  <a:cubicBezTo>
                    <a:pt x="186051" y="146111"/>
                    <a:pt x="191614" y="149820"/>
                    <a:pt x="197795" y="147965"/>
                  </a:cubicBezTo>
                  <a:cubicBezTo>
                    <a:pt x="199650" y="147347"/>
                    <a:pt x="201504" y="146111"/>
                    <a:pt x="202740" y="144875"/>
                  </a:cubicBezTo>
                  <a:lnTo>
                    <a:pt x="236118" y="110261"/>
                  </a:lnTo>
                  <a:lnTo>
                    <a:pt x="266406" y="110261"/>
                  </a:lnTo>
                  <a:lnTo>
                    <a:pt x="266406" y="8553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10" descr="Lightbulb">
            <a:extLst>
              <a:ext uri="{FF2B5EF4-FFF2-40B4-BE49-F238E27FC236}">
                <a16:creationId xmlns:a16="http://schemas.microsoft.com/office/drawing/2014/main" id="{494F33C8-B162-40E2-996C-AC3B391AB72B}"/>
              </a:ext>
            </a:extLst>
          </p:cNvPr>
          <p:cNvGrpSpPr/>
          <p:nvPr/>
        </p:nvGrpSpPr>
        <p:grpSpPr>
          <a:xfrm>
            <a:off x="5688800" y="3163256"/>
            <a:ext cx="453855" cy="453855"/>
            <a:chOff x="5623494" y="2676983"/>
            <a:chExt cx="593386" cy="593386"/>
          </a:xfrm>
          <a:solidFill>
            <a:schemeClr val="tx1">
              <a:alpha val="6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CA61CF-4BFB-4CC1-8C29-0548D2F154DE}"/>
                </a:ext>
              </a:extLst>
            </p:cNvPr>
            <p:cNvSpPr/>
            <p:nvPr/>
          </p:nvSpPr>
          <p:spPr>
            <a:xfrm>
              <a:off x="5839833" y="3072574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A750-FA14-44C7-A852-3CAEA82F793B}"/>
                </a:ext>
              </a:extLst>
            </p:cNvPr>
            <p:cNvSpPr/>
            <p:nvPr/>
          </p:nvSpPr>
          <p:spPr>
            <a:xfrm>
              <a:off x="5839833" y="3134385"/>
              <a:ext cx="160709" cy="37087"/>
            </a:xfrm>
            <a:custGeom>
              <a:avLst/>
              <a:gdLst>
                <a:gd name="connsiteX0" fmla="*/ 18543 w 160708"/>
                <a:gd name="connsiteY0" fmla="*/ 0 h 37086"/>
                <a:gd name="connsiteX1" fmla="*/ 142165 w 160708"/>
                <a:gd name="connsiteY1" fmla="*/ 0 h 37086"/>
                <a:gd name="connsiteX2" fmla="*/ 160709 w 160708"/>
                <a:gd name="connsiteY2" fmla="*/ 18543 h 37086"/>
                <a:gd name="connsiteX3" fmla="*/ 142165 w 160708"/>
                <a:gd name="connsiteY3" fmla="*/ 37087 h 37086"/>
                <a:gd name="connsiteX4" fmla="*/ 18543 w 160708"/>
                <a:gd name="connsiteY4" fmla="*/ 37087 h 37086"/>
                <a:gd name="connsiteX5" fmla="*/ 0 w 160708"/>
                <a:gd name="connsiteY5" fmla="*/ 18543 h 37086"/>
                <a:gd name="connsiteX6" fmla="*/ 18543 w 160708"/>
                <a:gd name="connsiteY6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08" h="37086">
                  <a:moveTo>
                    <a:pt x="18543" y="0"/>
                  </a:moveTo>
                  <a:lnTo>
                    <a:pt x="142165" y="0"/>
                  </a:lnTo>
                  <a:cubicBezTo>
                    <a:pt x="152673" y="0"/>
                    <a:pt x="160709" y="8035"/>
                    <a:pt x="160709" y="18543"/>
                  </a:cubicBezTo>
                  <a:cubicBezTo>
                    <a:pt x="160709" y="29051"/>
                    <a:pt x="152673" y="37087"/>
                    <a:pt x="142165" y="37087"/>
                  </a:cubicBezTo>
                  <a:lnTo>
                    <a:pt x="18543" y="37087"/>
                  </a:lnTo>
                  <a:cubicBezTo>
                    <a:pt x="8035" y="37087"/>
                    <a:pt x="0" y="29051"/>
                    <a:pt x="0" y="18543"/>
                  </a:cubicBezTo>
                  <a:cubicBezTo>
                    <a:pt x="0" y="8035"/>
                    <a:pt x="8035" y="0"/>
                    <a:pt x="18543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D7C43F-280E-4F33-A837-A4BA560E2CFE}"/>
                </a:ext>
              </a:extLst>
            </p:cNvPr>
            <p:cNvSpPr/>
            <p:nvPr/>
          </p:nvSpPr>
          <p:spPr>
            <a:xfrm>
              <a:off x="5880010" y="3196196"/>
              <a:ext cx="80354" cy="37087"/>
            </a:xfrm>
            <a:custGeom>
              <a:avLst/>
              <a:gdLst>
                <a:gd name="connsiteX0" fmla="*/ 0 w 80354"/>
                <a:gd name="connsiteY0" fmla="*/ 0 h 37086"/>
                <a:gd name="connsiteX1" fmla="*/ 40177 w 80354"/>
                <a:gd name="connsiteY1" fmla="*/ 37087 h 37086"/>
                <a:gd name="connsiteX2" fmla="*/ 80354 w 80354"/>
                <a:gd name="connsiteY2" fmla="*/ 0 h 37086"/>
                <a:gd name="connsiteX3" fmla="*/ 0 w 80354"/>
                <a:gd name="connsiteY3" fmla="*/ 0 h 3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54" h="37086">
                  <a:moveTo>
                    <a:pt x="0" y="0"/>
                  </a:moveTo>
                  <a:cubicBezTo>
                    <a:pt x="1854" y="21016"/>
                    <a:pt x="19161" y="37087"/>
                    <a:pt x="40177" y="37087"/>
                  </a:cubicBezTo>
                  <a:cubicBezTo>
                    <a:pt x="61193" y="37087"/>
                    <a:pt x="78500" y="21016"/>
                    <a:pt x="8035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4D5713-B09C-4E60-A0DC-DD915053A51D}"/>
                </a:ext>
              </a:extLst>
            </p:cNvPr>
            <p:cNvSpPr/>
            <p:nvPr/>
          </p:nvSpPr>
          <p:spPr>
            <a:xfrm>
              <a:off x="5759478" y="2714070"/>
              <a:ext cx="321417" cy="333780"/>
            </a:xfrm>
            <a:custGeom>
              <a:avLst/>
              <a:gdLst>
                <a:gd name="connsiteX0" fmla="*/ 160709 w 321417"/>
                <a:gd name="connsiteY0" fmla="*/ 0 h 333779"/>
                <a:gd name="connsiteX1" fmla="*/ 160709 w 321417"/>
                <a:gd name="connsiteY1" fmla="*/ 0 h 333779"/>
                <a:gd name="connsiteX2" fmla="*/ 160709 w 321417"/>
                <a:gd name="connsiteY2" fmla="*/ 0 h 333779"/>
                <a:gd name="connsiteX3" fmla="*/ 0 w 321417"/>
                <a:gd name="connsiteY3" fmla="*/ 158854 h 333779"/>
                <a:gd name="connsiteX4" fmla="*/ 0 w 321417"/>
                <a:gd name="connsiteY4" fmla="*/ 164417 h 333779"/>
                <a:gd name="connsiteX5" fmla="*/ 11126 w 321417"/>
                <a:gd name="connsiteY5" fmla="*/ 220047 h 333779"/>
                <a:gd name="connsiteX6" fmla="*/ 38941 w 321417"/>
                <a:gd name="connsiteY6" fmla="*/ 265787 h 333779"/>
                <a:gd name="connsiteX7" fmla="*/ 76646 w 321417"/>
                <a:gd name="connsiteY7" fmla="*/ 326980 h 333779"/>
                <a:gd name="connsiteX8" fmla="*/ 87772 w 321417"/>
                <a:gd name="connsiteY8" fmla="*/ 333780 h 333779"/>
                <a:gd name="connsiteX9" fmla="*/ 233646 w 321417"/>
                <a:gd name="connsiteY9" fmla="*/ 333780 h 333779"/>
                <a:gd name="connsiteX10" fmla="*/ 244772 w 321417"/>
                <a:gd name="connsiteY10" fmla="*/ 326980 h 333779"/>
                <a:gd name="connsiteX11" fmla="*/ 282476 w 321417"/>
                <a:gd name="connsiteY11" fmla="*/ 265787 h 333779"/>
                <a:gd name="connsiteX12" fmla="*/ 310291 w 321417"/>
                <a:gd name="connsiteY12" fmla="*/ 220047 h 333779"/>
                <a:gd name="connsiteX13" fmla="*/ 321417 w 321417"/>
                <a:gd name="connsiteY13" fmla="*/ 164417 h 333779"/>
                <a:gd name="connsiteX14" fmla="*/ 321417 w 321417"/>
                <a:gd name="connsiteY14" fmla="*/ 158854 h 333779"/>
                <a:gd name="connsiteX15" fmla="*/ 160709 w 321417"/>
                <a:gd name="connsiteY15" fmla="*/ 0 h 333779"/>
                <a:gd name="connsiteX16" fmla="*/ 284331 w 321417"/>
                <a:gd name="connsiteY16" fmla="*/ 163799 h 333779"/>
                <a:gd name="connsiteX17" fmla="*/ 275677 w 321417"/>
                <a:gd name="connsiteY17" fmla="*/ 207067 h 333779"/>
                <a:gd name="connsiteX18" fmla="*/ 254662 w 321417"/>
                <a:gd name="connsiteY18" fmla="*/ 241063 h 333779"/>
                <a:gd name="connsiteX19" fmla="*/ 218811 w 321417"/>
                <a:gd name="connsiteY19" fmla="*/ 296693 h 333779"/>
                <a:gd name="connsiteX20" fmla="*/ 160709 w 321417"/>
                <a:gd name="connsiteY20" fmla="*/ 296693 h 333779"/>
                <a:gd name="connsiteX21" fmla="*/ 103224 w 321417"/>
                <a:gd name="connsiteY21" fmla="*/ 296693 h 333779"/>
                <a:gd name="connsiteX22" fmla="*/ 67374 w 321417"/>
                <a:gd name="connsiteY22" fmla="*/ 241063 h 333779"/>
                <a:gd name="connsiteX23" fmla="*/ 46358 w 321417"/>
                <a:gd name="connsiteY23" fmla="*/ 207067 h 333779"/>
                <a:gd name="connsiteX24" fmla="*/ 37705 w 321417"/>
                <a:gd name="connsiteY24" fmla="*/ 163799 h 333779"/>
                <a:gd name="connsiteX25" fmla="*/ 37705 w 321417"/>
                <a:gd name="connsiteY25" fmla="*/ 158854 h 333779"/>
                <a:gd name="connsiteX26" fmla="*/ 161327 w 321417"/>
                <a:gd name="connsiteY26" fmla="*/ 36469 h 333779"/>
                <a:gd name="connsiteX27" fmla="*/ 161327 w 321417"/>
                <a:gd name="connsiteY27" fmla="*/ 36469 h 333779"/>
                <a:gd name="connsiteX28" fmla="*/ 161327 w 321417"/>
                <a:gd name="connsiteY28" fmla="*/ 36469 h 333779"/>
                <a:gd name="connsiteX29" fmla="*/ 161327 w 321417"/>
                <a:gd name="connsiteY29" fmla="*/ 36469 h 333779"/>
                <a:gd name="connsiteX30" fmla="*/ 161327 w 321417"/>
                <a:gd name="connsiteY30" fmla="*/ 36469 h 333779"/>
                <a:gd name="connsiteX31" fmla="*/ 161327 w 321417"/>
                <a:gd name="connsiteY31" fmla="*/ 36469 h 333779"/>
                <a:gd name="connsiteX32" fmla="*/ 161327 w 321417"/>
                <a:gd name="connsiteY32" fmla="*/ 36469 h 333779"/>
                <a:gd name="connsiteX33" fmla="*/ 284949 w 321417"/>
                <a:gd name="connsiteY33" fmla="*/ 158854 h 333779"/>
                <a:gd name="connsiteX34" fmla="*/ 284949 w 321417"/>
                <a:gd name="connsiteY34" fmla="*/ 163799 h 33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417" h="333779">
                  <a:moveTo>
                    <a:pt x="160709" y="0"/>
                  </a:moveTo>
                  <a:cubicBezTo>
                    <a:pt x="160709" y="0"/>
                    <a:pt x="160709" y="0"/>
                    <a:pt x="160709" y="0"/>
                  </a:cubicBezTo>
                  <a:cubicBezTo>
                    <a:pt x="160709" y="0"/>
                    <a:pt x="160709" y="0"/>
                    <a:pt x="160709" y="0"/>
                  </a:cubicBezTo>
                  <a:cubicBezTo>
                    <a:pt x="72937" y="618"/>
                    <a:pt x="1854" y="71083"/>
                    <a:pt x="0" y="158854"/>
                  </a:cubicBezTo>
                  <a:lnTo>
                    <a:pt x="0" y="164417"/>
                  </a:lnTo>
                  <a:cubicBezTo>
                    <a:pt x="618" y="183579"/>
                    <a:pt x="4327" y="202122"/>
                    <a:pt x="11126" y="220047"/>
                  </a:cubicBezTo>
                  <a:cubicBezTo>
                    <a:pt x="17925" y="236736"/>
                    <a:pt x="27197" y="252189"/>
                    <a:pt x="38941" y="265787"/>
                  </a:cubicBezTo>
                  <a:cubicBezTo>
                    <a:pt x="53776" y="281858"/>
                    <a:pt x="69846" y="313382"/>
                    <a:pt x="76646" y="326980"/>
                  </a:cubicBezTo>
                  <a:cubicBezTo>
                    <a:pt x="78500" y="331307"/>
                    <a:pt x="82827" y="333780"/>
                    <a:pt x="87772" y="333780"/>
                  </a:cubicBezTo>
                  <a:lnTo>
                    <a:pt x="233646" y="333780"/>
                  </a:lnTo>
                  <a:cubicBezTo>
                    <a:pt x="238591" y="333780"/>
                    <a:pt x="242917" y="331307"/>
                    <a:pt x="244772" y="326980"/>
                  </a:cubicBezTo>
                  <a:cubicBezTo>
                    <a:pt x="251571" y="313382"/>
                    <a:pt x="267642" y="281858"/>
                    <a:pt x="282476" y="265787"/>
                  </a:cubicBezTo>
                  <a:cubicBezTo>
                    <a:pt x="294221" y="252189"/>
                    <a:pt x="304110" y="236736"/>
                    <a:pt x="310291" y="220047"/>
                  </a:cubicBezTo>
                  <a:cubicBezTo>
                    <a:pt x="317091" y="202122"/>
                    <a:pt x="320799" y="183579"/>
                    <a:pt x="321417" y="164417"/>
                  </a:cubicBezTo>
                  <a:lnTo>
                    <a:pt x="321417" y="158854"/>
                  </a:lnTo>
                  <a:cubicBezTo>
                    <a:pt x="319563" y="71083"/>
                    <a:pt x="248480" y="618"/>
                    <a:pt x="160709" y="0"/>
                  </a:cubicBezTo>
                  <a:close/>
                  <a:moveTo>
                    <a:pt x="284331" y="163799"/>
                  </a:moveTo>
                  <a:cubicBezTo>
                    <a:pt x="283713" y="178634"/>
                    <a:pt x="280622" y="193469"/>
                    <a:pt x="275677" y="207067"/>
                  </a:cubicBezTo>
                  <a:cubicBezTo>
                    <a:pt x="270732" y="219429"/>
                    <a:pt x="263933" y="231173"/>
                    <a:pt x="254662" y="241063"/>
                  </a:cubicBezTo>
                  <a:cubicBezTo>
                    <a:pt x="240445" y="258370"/>
                    <a:pt x="228083" y="276913"/>
                    <a:pt x="218811" y="296693"/>
                  </a:cubicBezTo>
                  <a:lnTo>
                    <a:pt x="160709" y="296693"/>
                  </a:lnTo>
                  <a:lnTo>
                    <a:pt x="103224" y="296693"/>
                  </a:lnTo>
                  <a:cubicBezTo>
                    <a:pt x="93335" y="276913"/>
                    <a:pt x="80972" y="258370"/>
                    <a:pt x="67374" y="241063"/>
                  </a:cubicBezTo>
                  <a:cubicBezTo>
                    <a:pt x="58720" y="231173"/>
                    <a:pt x="51303" y="219429"/>
                    <a:pt x="46358" y="207067"/>
                  </a:cubicBezTo>
                  <a:cubicBezTo>
                    <a:pt x="40795" y="193469"/>
                    <a:pt x="38323" y="178634"/>
                    <a:pt x="37705" y="163799"/>
                  </a:cubicBezTo>
                  <a:lnTo>
                    <a:pt x="37705" y="158854"/>
                  </a:lnTo>
                  <a:cubicBezTo>
                    <a:pt x="38941" y="91480"/>
                    <a:pt x="93953" y="37087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161327" y="36469"/>
                    <a:pt x="161327" y="36469"/>
                    <a:pt x="161327" y="36469"/>
                  </a:cubicBezTo>
                  <a:cubicBezTo>
                    <a:pt x="161327" y="36469"/>
                    <a:pt x="161327" y="36469"/>
                    <a:pt x="161327" y="36469"/>
                  </a:cubicBezTo>
                  <a:lnTo>
                    <a:pt x="161327" y="36469"/>
                  </a:lnTo>
                  <a:lnTo>
                    <a:pt x="161327" y="36469"/>
                  </a:lnTo>
                  <a:cubicBezTo>
                    <a:pt x="228701" y="37087"/>
                    <a:pt x="283713" y="90862"/>
                    <a:pt x="284949" y="158854"/>
                  </a:cubicBezTo>
                  <a:lnTo>
                    <a:pt x="284949" y="16379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BB556DF-2621-4CB5-A310-EDF130087BE4}"/>
              </a:ext>
            </a:extLst>
          </p:cNvPr>
          <p:cNvGrpSpPr/>
          <p:nvPr/>
        </p:nvGrpSpPr>
        <p:grpSpPr>
          <a:xfrm>
            <a:off x="4302471" y="932792"/>
            <a:ext cx="3228603" cy="691465"/>
            <a:chOff x="2957699" y="1227419"/>
            <a:chExt cx="3228603" cy="69146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7BF72F2-B877-4F42-B6BA-6CB087081D48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499E4A58-1856-4473-8EC3-27F3525D6CF0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A2E3DEF9-5AB7-4DB6-B248-8BE89B1EC5E0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E8C2073D-5452-4AA6-9276-9FA1C7E097D6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9217BBB-1019-4F49-8EDD-820AA87FCA6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:a16="http://schemas.microsoft.com/office/drawing/2014/main" id="{0B8027FB-4604-46E5-BC0E-1069E24A82D1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ED58A9A6-77A6-41C6-A615-8D0B96255EC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8AAA2B-3706-4FDB-B377-6B4FD25500E6}"/>
              </a:ext>
            </a:extLst>
          </p:cNvPr>
          <p:cNvCxnSpPr>
            <a:cxnSpLocks/>
          </p:cNvCxnSpPr>
          <p:nvPr/>
        </p:nvCxnSpPr>
        <p:spPr>
          <a:xfrm>
            <a:off x="7687035" y="3649165"/>
            <a:ext cx="3989030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4028EB-063B-41FB-B9F3-EE1F7B994A96}"/>
              </a:ext>
            </a:extLst>
          </p:cNvPr>
          <p:cNvCxnSpPr>
            <a:cxnSpLocks/>
          </p:cNvCxnSpPr>
          <p:nvPr/>
        </p:nvCxnSpPr>
        <p:spPr>
          <a:xfrm>
            <a:off x="6616700" y="4727825"/>
            <a:ext cx="50593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DEA96BE-498D-439B-9D26-B308C981AD06}"/>
              </a:ext>
            </a:extLst>
          </p:cNvPr>
          <p:cNvSpPr txBox="1"/>
          <p:nvPr/>
        </p:nvSpPr>
        <p:spPr>
          <a:xfrm>
            <a:off x="9547704" y="4651110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7468B51-9737-42D0-A187-0D1445E556DE}"/>
              </a:ext>
            </a:extLst>
          </p:cNvPr>
          <p:cNvSpPr txBox="1"/>
          <p:nvPr/>
        </p:nvSpPr>
        <p:spPr>
          <a:xfrm>
            <a:off x="8754221" y="3576117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F4E28F-54DC-4220-962C-1DFB9760C410}"/>
              </a:ext>
            </a:extLst>
          </p:cNvPr>
          <p:cNvSpPr txBox="1"/>
          <p:nvPr/>
        </p:nvSpPr>
        <p:spPr>
          <a:xfrm>
            <a:off x="8754221" y="4651110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2F58A36-BA09-461B-A3F0-DC8C79E999A2}"/>
              </a:ext>
            </a:extLst>
          </p:cNvPr>
          <p:cNvGrpSpPr/>
          <p:nvPr/>
        </p:nvGrpSpPr>
        <p:grpSpPr>
          <a:xfrm>
            <a:off x="8775939" y="1242150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58C7A59-46FB-4796-8C6F-0E56166555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7B9E1C3-9AC0-4A69-84FB-ECEE5F487BE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" descr="Database">
            <a:extLst>
              <a:ext uri="{FF2B5EF4-FFF2-40B4-BE49-F238E27FC236}">
                <a16:creationId xmlns:a16="http://schemas.microsoft.com/office/drawing/2014/main" id="{D52FE76F-47A3-4DEA-A3E6-1A976D13C8C5}"/>
              </a:ext>
            </a:extLst>
          </p:cNvPr>
          <p:cNvGrpSpPr/>
          <p:nvPr/>
        </p:nvGrpSpPr>
        <p:grpSpPr>
          <a:xfrm>
            <a:off x="5779683" y="3744130"/>
            <a:ext cx="266700" cy="361950"/>
            <a:chOff x="7165203" y="4699963"/>
            <a:chExt cx="266700" cy="361950"/>
          </a:xfrm>
          <a:solidFill>
            <a:srgbClr val="000000">
              <a:alpha val="60000"/>
            </a:srgb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3C0CD0-D41E-491E-90C4-0E43D7CD9D8C}"/>
                </a:ext>
              </a:extLst>
            </p:cNvPr>
            <p:cNvSpPr/>
            <p:nvPr/>
          </p:nvSpPr>
          <p:spPr>
            <a:xfrm>
              <a:off x="7165203" y="4699963"/>
              <a:ext cx="266700" cy="76200"/>
            </a:xfrm>
            <a:custGeom>
              <a:avLst/>
              <a:gdLst>
                <a:gd name="connsiteX0" fmla="*/ 266700 w 266700"/>
                <a:gd name="connsiteY0" fmla="*/ 38100 h 76200"/>
                <a:gd name="connsiteX1" fmla="*/ 133350 w 266700"/>
                <a:gd name="connsiteY1" fmla="*/ 76200 h 76200"/>
                <a:gd name="connsiteX2" fmla="*/ 0 w 266700"/>
                <a:gd name="connsiteY2" fmla="*/ 38100 h 76200"/>
                <a:gd name="connsiteX3" fmla="*/ 133350 w 266700"/>
                <a:gd name="connsiteY3" fmla="*/ 0 h 76200"/>
                <a:gd name="connsiteX4" fmla="*/ 266700 w 266700"/>
                <a:gd name="connsiteY4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700" h="76200">
                  <a:moveTo>
                    <a:pt x="266700" y="38100"/>
                  </a:moveTo>
                  <a:cubicBezTo>
                    <a:pt x="266700" y="59142"/>
                    <a:pt x="206997" y="76200"/>
                    <a:pt x="133350" y="76200"/>
                  </a:cubicBezTo>
                  <a:cubicBezTo>
                    <a:pt x="59703" y="76200"/>
                    <a:pt x="0" y="59142"/>
                    <a:pt x="0" y="38100"/>
                  </a:cubicBezTo>
                  <a:cubicBezTo>
                    <a:pt x="0" y="17058"/>
                    <a:pt x="59703" y="0"/>
                    <a:pt x="133350" y="0"/>
                  </a:cubicBezTo>
                  <a:cubicBezTo>
                    <a:pt x="206997" y="0"/>
                    <a:pt x="266700" y="17058"/>
                    <a:pt x="26670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CD81E5-B4B5-4966-A5AD-C9D01BE50BEE}"/>
                </a:ext>
              </a:extLst>
            </p:cNvPr>
            <p:cNvSpPr/>
            <p:nvPr/>
          </p:nvSpPr>
          <p:spPr>
            <a:xfrm>
              <a:off x="7165203" y="47571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7ADCB57-B3B5-4177-AF57-BE5FDF9D32A8}"/>
                </a:ext>
              </a:extLst>
            </p:cNvPr>
            <p:cNvSpPr/>
            <p:nvPr/>
          </p:nvSpPr>
          <p:spPr>
            <a:xfrm>
              <a:off x="7165203" y="485236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539F182-E11D-4372-8064-2D474E08D901}"/>
                </a:ext>
              </a:extLst>
            </p:cNvPr>
            <p:cNvSpPr/>
            <p:nvPr/>
          </p:nvSpPr>
          <p:spPr>
            <a:xfrm>
              <a:off x="7165203" y="4947613"/>
              <a:ext cx="266700" cy="114300"/>
            </a:xfrm>
            <a:custGeom>
              <a:avLst/>
              <a:gdLst>
                <a:gd name="connsiteX0" fmla="*/ 228600 w 266700"/>
                <a:gd name="connsiteY0" fmla="*/ 76200 h 114300"/>
                <a:gd name="connsiteX1" fmla="*/ 219075 w 266700"/>
                <a:gd name="connsiteY1" fmla="*/ 66675 h 114300"/>
                <a:gd name="connsiteX2" fmla="*/ 228600 w 266700"/>
                <a:gd name="connsiteY2" fmla="*/ 57150 h 114300"/>
                <a:gd name="connsiteX3" fmla="*/ 238125 w 266700"/>
                <a:gd name="connsiteY3" fmla="*/ 66675 h 114300"/>
                <a:gd name="connsiteX4" fmla="*/ 228600 w 266700"/>
                <a:gd name="connsiteY4" fmla="*/ 76200 h 114300"/>
                <a:gd name="connsiteX5" fmla="*/ 133350 w 266700"/>
                <a:gd name="connsiteY5" fmla="*/ 38100 h 114300"/>
                <a:gd name="connsiteX6" fmla="*/ 0 w 266700"/>
                <a:gd name="connsiteY6" fmla="*/ 0 h 114300"/>
                <a:gd name="connsiteX7" fmla="*/ 0 w 266700"/>
                <a:gd name="connsiteY7" fmla="*/ 76200 h 114300"/>
                <a:gd name="connsiteX8" fmla="*/ 133350 w 266700"/>
                <a:gd name="connsiteY8" fmla="*/ 114300 h 114300"/>
                <a:gd name="connsiteX9" fmla="*/ 266700 w 266700"/>
                <a:gd name="connsiteY9" fmla="*/ 76200 h 114300"/>
                <a:gd name="connsiteX10" fmla="*/ 266700 w 266700"/>
                <a:gd name="connsiteY10" fmla="*/ 0 h 114300"/>
                <a:gd name="connsiteX11" fmla="*/ 133350 w 266700"/>
                <a:gd name="connsiteY11" fmla="*/ 381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700" h="114300">
                  <a:moveTo>
                    <a:pt x="228600" y="76200"/>
                  </a:moveTo>
                  <a:cubicBezTo>
                    <a:pt x="222885" y="76200"/>
                    <a:pt x="219075" y="72390"/>
                    <a:pt x="219075" y="66675"/>
                  </a:cubicBezTo>
                  <a:cubicBezTo>
                    <a:pt x="219075" y="60960"/>
                    <a:pt x="222885" y="57150"/>
                    <a:pt x="228600" y="57150"/>
                  </a:cubicBezTo>
                  <a:cubicBezTo>
                    <a:pt x="234315" y="57150"/>
                    <a:pt x="238125" y="60960"/>
                    <a:pt x="238125" y="66675"/>
                  </a:cubicBezTo>
                  <a:cubicBezTo>
                    <a:pt x="238125" y="72390"/>
                    <a:pt x="234315" y="76200"/>
                    <a:pt x="228600" y="76200"/>
                  </a:cubicBezTo>
                  <a:close/>
                  <a:moveTo>
                    <a:pt x="133350" y="38100"/>
                  </a:moveTo>
                  <a:cubicBezTo>
                    <a:pt x="60007" y="38100"/>
                    <a:pt x="0" y="20955"/>
                    <a:pt x="0" y="0"/>
                  </a:cubicBezTo>
                  <a:lnTo>
                    <a:pt x="0" y="76200"/>
                  </a:lnTo>
                  <a:cubicBezTo>
                    <a:pt x="0" y="97155"/>
                    <a:pt x="60007" y="114300"/>
                    <a:pt x="133350" y="114300"/>
                  </a:cubicBezTo>
                  <a:cubicBezTo>
                    <a:pt x="206693" y="114300"/>
                    <a:pt x="266700" y="97155"/>
                    <a:pt x="266700" y="76200"/>
                  </a:cubicBezTo>
                  <a:lnTo>
                    <a:pt x="266700" y="0"/>
                  </a:lnTo>
                  <a:cubicBezTo>
                    <a:pt x="266700" y="20955"/>
                    <a:pt x="206693" y="38100"/>
                    <a:pt x="133350" y="3810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FE291F2-87B3-42FE-9D01-2DDDDE7CAEE6}"/>
              </a:ext>
            </a:extLst>
          </p:cNvPr>
          <p:cNvCxnSpPr>
            <a:cxnSpLocks/>
          </p:cNvCxnSpPr>
          <p:nvPr/>
        </p:nvCxnSpPr>
        <p:spPr>
          <a:xfrm>
            <a:off x="7277227" y="4188495"/>
            <a:ext cx="4398838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D9A9CDE3-1964-48CD-94A7-CD96B4492DED}"/>
              </a:ext>
            </a:extLst>
          </p:cNvPr>
          <p:cNvSpPr txBox="1"/>
          <p:nvPr/>
        </p:nvSpPr>
        <p:spPr>
          <a:xfrm>
            <a:off x="9547704" y="4113614"/>
            <a:ext cx="216532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924490A-E0A8-4A2F-A7E3-A969047B5B49}"/>
              </a:ext>
            </a:extLst>
          </p:cNvPr>
          <p:cNvSpPr txBox="1"/>
          <p:nvPr/>
        </p:nvSpPr>
        <p:spPr>
          <a:xfrm>
            <a:off x="8754221" y="4113614"/>
            <a:ext cx="79348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25999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8596</TotalTime>
  <Words>431</Words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w/ 5 Layers – Slide Template</vt:lpstr>
      <vt:lpstr>Funnel Diagram w/ 5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 with 5 Layers</dc:title>
  <dc:creator>PresentationGO.com</dc:creator>
  <dc:description>© Copyright PresentationGO.com</dc:description>
  <dcterms:created xsi:type="dcterms:W3CDTF">2014-11-26T05:14:11Z</dcterms:created>
  <dcterms:modified xsi:type="dcterms:W3CDTF">2019-09-26T04:07:33Z</dcterms:modified>
  <cp:category>Charts &amp; Diagrams</cp:category>
</cp:coreProperties>
</file>