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-666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1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4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845B2A9-2116-42FF-9971-30C7770C4F5F}"/>
              </a:ext>
            </a:extLst>
          </p:cNvPr>
          <p:cNvSpPr/>
          <p:nvPr/>
        </p:nvSpPr>
        <p:spPr>
          <a:xfrm>
            <a:off x="4223288" y="1240171"/>
            <a:ext cx="3745424" cy="4362910"/>
          </a:xfrm>
          <a:custGeom>
            <a:avLst/>
            <a:gdLst>
              <a:gd name="connsiteX0" fmla="*/ 1565330 w 3130659"/>
              <a:gd name="connsiteY0" fmla="*/ 0 h 3646792"/>
              <a:gd name="connsiteX1" fmla="*/ 3130659 w 3130659"/>
              <a:gd name="connsiteY1" fmla="*/ 368085 h 3646792"/>
              <a:gd name="connsiteX2" fmla="*/ 3127331 w 3130659"/>
              <a:gd name="connsiteY2" fmla="*/ 383582 h 3646792"/>
              <a:gd name="connsiteX3" fmla="*/ 3130657 w 3130659"/>
              <a:gd name="connsiteY3" fmla="*/ 383582 h 3646792"/>
              <a:gd name="connsiteX4" fmla="*/ 3124882 w 3130659"/>
              <a:gd name="connsiteY4" fmla="*/ 394990 h 3646792"/>
              <a:gd name="connsiteX5" fmla="*/ 3122578 w 3130659"/>
              <a:gd name="connsiteY5" fmla="*/ 405720 h 3646792"/>
              <a:gd name="connsiteX6" fmla="*/ 3108358 w 3130659"/>
              <a:gd name="connsiteY6" fmla="*/ 427629 h 3646792"/>
              <a:gd name="connsiteX7" fmla="*/ 2834047 w 3130659"/>
              <a:gd name="connsiteY7" fmla="*/ 969460 h 3646792"/>
              <a:gd name="connsiteX8" fmla="*/ 1782382 w 3130659"/>
              <a:gd name="connsiteY8" fmla="*/ 3046759 h 3646792"/>
              <a:gd name="connsiteX9" fmla="*/ 1779641 w 3130659"/>
              <a:gd name="connsiteY9" fmla="*/ 3047112 h 3646792"/>
              <a:gd name="connsiteX10" fmla="*/ 1779641 w 3130659"/>
              <a:gd name="connsiteY10" fmla="*/ 3552942 h 3646792"/>
              <a:gd name="connsiteX11" fmla="*/ 1565328 w 3130659"/>
              <a:gd name="connsiteY11" fmla="*/ 3646792 h 3646792"/>
              <a:gd name="connsiteX12" fmla="*/ 1351015 w 3130659"/>
              <a:gd name="connsiteY12" fmla="*/ 3552942 h 3646792"/>
              <a:gd name="connsiteX13" fmla="*/ 1351015 w 3130659"/>
              <a:gd name="connsiteY13" fmla="*/ 3047112 h 3646792"/>
              <a:gd name="connsiteX14" fmla="*/ 1348275 w 3130659"/>
              <a:gd name="connsiteY14" fmla="*/ 3046759 h 3646792"/>
              <a:gd name="connsiteX15" fmla="*/ 296610 w 3130659"/>
              <a:gd name="connsiteY15" fmla="*/ 969460 h 3646792"/>
              <a:gd name="connsiteX16" fmla="*/ 22289 w 3130659"/>
              <a:gd name="connsiteY16" fmla="*/ 427608 h 3646792"/>
              <a:gd name="connsiteX17" fmla="*/ 8083 w 3130659"/>
              <a:gd name="connsiteY17" fmla="*/ 405720 h 3646792"/>
              <a:gd name="connsiteX18" fmla="*/ 5781 w 3130659"/>
              <a:gd name="connsiteY18" fmla="*/ 395001 h 3646792"/>
              <a:gd name="connsiteX19" fmla="*/ 0 w 3130659"/>
              <a:gd name="connsiteY19" fmla="*/ 383582 h 3646792"/>
              <a:gd name="connsiteX20" fmla="*/ 3329 w 3130659"/>
              <a:gd name="connsiteY20" fmla="*/ 383582 h 3646792"/>
              <a:gd name="connsiteX21" fmla="*/ 1 w 3130659"/>
              <a:gd name="connsiteY21" fmla="*/ 368085 h 3646792"/>
              <a:gd name="connsiteX22" fmla="*/ 1565330 w 3130659"/>
              <a:gd name="connsiteY22" fmla="*/ 0 h 364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130659" h="3646792">
                <a:moveTo>
                  <a:pt x="1565330" y="0"/>
                </a:moveTo>
                <a:cubicBezTo>
                  <a:pt x="2429837" y="0"/>
                  <a:pt x="3130659" y="164797"/>
                  <a:pt x="3130659" y="368085"/>
                </a:cubicBezTo>
                <a:lnTo>
                  <a:pt x="3127331" y="383582"/>
                </a:lnTo>
                <a:lnTo>
                  <a:pt x="3130657" y="383582"/>
                </a:lnTo>
                <a:lnTo>
                  <a:pt x="3124882" y="394990"/>
                </a:lnTo>
                <a:lnTo>
                  <a:pt x="3122578" y="405720"/>
                </a:lnTo>
                <a:lnTo>
                  <a:pt x="3108358" y="427629"/>
                </a:lnTo>
                <a:lnTo>
                  <a:pt x="2834047" y="969460"/>
                </a:lnTo>
                <a:lnTo>
                  <a:pt x="1782382" y="3046759"/>
                </a:lnTo>
                <a:lnTo>
                  <a:pt x="1779641" y="3047112"/>
                </a:lnTo>
                <a:lnTo>
                  <a:pt x="1779641" y="3552942"/>
                </a:lnTo>
                <a:cubicBezTo>
                  <a:pt x="1779641" y="3604774"/>
                  <a:pt x="1683690" y="3646792"/>
                  <a:pt x="1565328" y="3646792"/>
                </a:cubicBezTo>
                <a:cubicBezTo>
                  <a:pt x="1446966" y="3646792"/>
                  <a:pt x="1351015" y="3604774"/>
                  <a:pt x="1351015" y="3552942"/>
                </a:cubicBezTo>
                <a:lnTo>
                  <a:pt x="1351015" y="3047112"/>
                </a:lnTo>
                <a:lnTo>
                  <a:pt x="1348275" y="3046759"/>
                </a:lnTo>
                <a:lnTo>
                  <a:pt x="296610" y="969460"/>
                </a:lnTo>
                <a:lnTo>
                  <a:pt x="22289" y="427608"/>
                </a:lnTo>
                <a:lnTo>
                  <a:pt x="8083" y="405720"/>
                </a:lnTo>
                <a:lnTo>
                  <a:pt x="5781" y="395001"/>
                </a:lnTo>
                <a:lnTo>
                  <a:pt x="0" y="383582"/>
                </a:lnTo>
                <a:lnTo>
                  <a:pt x="3329" y="383582"/>
                </a:lnTo>
                <a:lnTo>
                  <a:pt x="1" y="368085"/>
                </a:lnTo>
                <a:cubicBezTo>
                  <a:pt x="1" y="164797"/>
                  <a:pt x="700823" y="0"/>
                  <a:pt x="156533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97B073-36CB-41FC-A11A-6174CB3CE805}"/>
              </a:ext>
            </a:extLst>
          </p:cNvPr>
          <p:cNvGrpSpPr/>
          <p:nvPr/>
        </p:nvGrpSpPr>
        <p:grpSpPr>
          <a:xfrm>
            <a:off x="4794584" y="1641139"/>
            <a:ext cx="2602829" cy="2544843"/>
            <a:chOff x="8113362" y="2200759"/>
            <a:chExt cx="3130659" cy="306091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9EDDF4C-F4C6-40BE-89F9-4AE7A6E3FDCC}"/>
                </a:ext>
              </a:extLst>
            </p:cNvPr>
            <p:cNvSpPr/>
            <p:nvPr/>
          </p:nvSpPr>
          <p:spPr>
            <a:xfrm>
              <a:off x="8113362" y="2584341"/>
              <a:ext cx="3130657" cy="2677331"/>
            </a:xfrm>
            <a:custGeom>
              <a:avLst/>
              <a:gdLst>
                <a:gd name="connsiteX0" fmla="*/ 0 w 3130657"/>
                <a:gd name="connsiteY0" fmla="*/ 0 h 2677331"/>
                <a:gd name="connsiteX1" fmla="*/ 3130657 w 3130657"/>
                <a:gd name="connsiteY1" fmla="*/ 0 h 2677331"/>
                <a:gd name="connsiteX2" fmla="*/ 2834047 w 3130657"/>
                <a:gd name="connsiteY2" fmla="*/ 585878 h 2677331"/>
                <a:gd name="connsiteX3" fmla="*/ 2834047 w 3130657"/>
                <a:gd name="connsiteY3" fmla="*/ 585878 h 2677331"/>
                <a:gd name="connsiteX4" fmla="*/ 1782382 w 3130657"/>
                <a:gd name="connsiteY4" fmla="*/ 2663177 h 2677331"/>
                <a:gd name="connsiteX5" fmla="*/ 1725374 w 3130657"/>
                <a:gd name="connsiteY5" fmla="*/ 2670515 h 2677331"/>
                <a:gd name="connsiteX6" fmla="*/ 1565328 w 3130657"/>
                <a:gd name="connsiteY6" fmla="*/ 2677331 h 2677331"/>
                <a:gd name="connsiteX7" fmla="*/ 1405282 w 3130657"/>
                <a:gd name="connsiteY7" fmla="*/ 2670515 h 2677331"/>
                <a:gd name="connsiteX8" fmla="*/ 1348275 w 3130657"/>
                <a:gd name="connsiteY8" fmla="*/ 2663177 h 2677331"/>
                <a:gd name="connsiteX9" fmla="*/ 296610 w 3130657"/>
                <a:gd name="connsiteY9" fmla="*/ 585878 h 2677331"/>
                <a:gd name="connsiteX10" fmla="*/ 296610 w 3130657"/>
                <a:gd name="connsiteY10" fmla="*/ 585878 h 2677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0657" h="2677331">
                  <a:moveTo>
                    <a:pt x="0" y="0"/>
                  </a:moveTo>
                  <a:lnTo>
                    <a:pt x="3130657" y="0"/>
                  </a:lnTo>
                  <a:lnTo>
                    <a:pt x="2834047" y="585878"/>
                  </a:lnTo>
                  <a:lnTo>
                    <a:pt x="2834047" y="585878"/>
                  </a:lnTo>
                  <a:lnTo>
                    <a:pt x="1782382" y="2663177"/>
                  </a:lnTo>
                  <a:lnTo>
                    <a:pt x="1725374" y="2670515"/>
                  </a:lnTo>
                  <a:cubicBezTo>
                    <a:pt x="1672752" y="2675022"/>
                    <a:pt x="1619360" y="2677331"/>
                    <a:pt x="1565328" y="2677331"/>
                  </a:cubicBezTo>
                  <a:cubicBezTo>
                    <a:pt x="1511297" y="2677331"/>
                    <a:pt x="1457904" y="2675022"/>
                    <a:pt x="1405282" y="2670515"/>
                  </a:cubicBezTo>
                  <a:lnTo>
                    <a:pt x="1348275" y="2663177"/>
                  </a:lnTo>
                  <a:lnTo>
                    <a:pt x="296610" y="585878"/>
                  </a:lnTo>
                  <a:lnTo>
                    <a:pt x="296610" y="58587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0A89FAB-E0D9-4FE8-B7B7-35DCC8CE5808}"/>
                </a:ext>
              </a:extLst>
            </p:cNvPr>
            <p:cNvSpPr/>
            <p:nvPr/>
          </p:nvSpPr>
          <p:spPr>
            <a:xfrm>
              <a:off x="8113363" y="2200759"/>
              <a:ext cx="3130658" cy="736169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F06ABB6E-A01F-407D-9BC6-8B8842F70599}"/>
              </a:ext>
            </a:extLst>
          </p:cNvPr>
          <p:cNvSpPr/>
          <p:nvPr/>
        </p:nvSpPr>
        <p:spPr>
          <a:xfrm>
            <a:off x="5839601" y="5378524"/>
            <a:ext cx="512795" cy="224557"/>
          </a:xfrm>
          <a:prstGeom prst="ellipse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6F373D-9FAC-4B04-B640-7B258858EEF0}"/>
              </a:ext>
            </a:extLst>
          </p:cNvPr>
          <p:cNvCxnSpPr>
            <a:cxnSpLocks/>
            <a:stCxn id="35" idx="6"/>
          </p:cNvCxnSpPr>
          <p:nvPr/>
        </p:nvCxnSpPr>
        <p:spPr>
          <a:xfrm>
            <a:off x="6095998" y="4185982"/>
            <a:ext cx="0" cy="1417099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9B3EA8B-C832-44FF-B9D5-4C13381EE5B5}"/>
              </a:ext>
            </a:extLst>
          </p:cNvPr>
          <p:cNvCxnSpPr>
            <a:cxnSpLocks/>
          </p:cNvCxnSpPr>
          <p:nvPr/>
        </p:nvCxnSpPr>
        <p:spPr>
          <a:xfrm>
            <a:off x="6095998" y="5603081"/>
            <a:ext cx="0" cy="45076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EDC9A2-66A3-4E13-A51E-17F33A8F6BF1}"/>
              </a:ext>
            </a:extLst>
          </p:cNvPr>
          <p:cNvGrpSpPr/>
          <p:nvPr/>
        </p:nvGrpSpPr>
        <p:grpSpPr>
          <a:xfrm>
            <a:off x="7968717" y="2947244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0C140B6-E391-4CE4-BE24-4394B3A352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0EB4C74-F47A-48CD-9D54-9C751D6DCC2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AA4470A-F4DA-49BC-86BA-9EBA2E9AE9C5}"/>
              </a:ext>
            </a:extLst>
          </p:cNvPr>
          <p:cNvGrpSpPr/>
          <p:nvPr/>
        </p:nvGrpSpPr>
        <p:grpSpPr>
          <a:xfrm>
            <a:off x="7080117" y="4652338"/>
            <a:ext cx="2937088" cy="1290153"/>
            <a:chOff x="8921977" y="407338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E4B5CE5-5A5F-4740-9BAB-DC167DEF74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299FE60-A796-4075-9629-32685B8FAAD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063EE41-CB39-42E6-A21A-46B5A4767A3F}"/>
              </a:ext>
            </a:extLst>
          </p:cNvPr>
          <p:cNvGrpSpPr/>
          <p:nvPr/>
        </p:nvGrpSpPr>
        <p:grpSpPr>
          <a:xfrm>
            <a:off x="1286195" y="2947244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8B230D7-F07B-40D2-BC69-7F70936F03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CCA363B-02EB-4CA9-989D-7474D656466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EFF045D-87B6-4A95-9DC5-CD62CAB758B3}"/>
              </a:ext>
            </a:extLst>
          </p:cNvPr>
          <p:cNvGrpSpPr/>
          <p:nvPr/>
        </p:nvGrpSpPr>
        <p:grpSpPr>
          <a:xfrm>
            <a:off x="2167000" y="4652338"/>
            <a:ext cx="2937088" cy="1290153"/>
            <a:chOff x="332936" y="4652338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482A5C0-1969-47F3-A8E3-D685A63BCE2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7DE21A-6FC6-4EFF-86A7-74ABC170D26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9EBCE65-F8B2-4D9D-803B-19B0B6328196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B2E549-35C8-448A-9841-87E8384AE66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E95058F-75BC-403F-9C1D-7B61716B3E1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388D7AF-50EA-4217-9B61-EB74374E4C2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B0049AE-51A4-412F-B656-35484DF655C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E9A1D97-4B57-43C5-B140-EA83814C04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4C1FFD2-632E-47D9-AE38-785D9FF0346E}"/>
              </a:ext>
            </a:extLst>
          </p:cNvPr>
          <p:cNvCxnSpPr>
            <a:cxnSpLocks/>
          </p:cNvCxnSpPr>
          <p:nvPr/>
        </p:nvCxnSpPr>
        <p:spPr>
          <a:xfrm>
            <a:off x="6095997" y="2572100"/>
            <a:ext cx="0" cy="956913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DFBB22F4-6131-4F50-933D-3BAD843299F3}"/>
              </a:ext>
            </a:extLst>
          </p:cNvPr>
          <p:cNvCxnSpPr>
            <a:cxnSpLocks/>
            <a:endCxn id="36" idx="4"/>
          </p:cNvCxnSpPr>
          <p:nvPr/>
        </p:nvCxnSpPr>
        <p:spPr>
          <a:xfrm>
            <a:off x="6095999" y="1047750"/>
            <a:ext cx="0" cy="120544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FA831280-B0A5-40E1-9892-FF7A0F79EE41}"/>
              </a:ext>
            </a:extLst>
          </p:cNvPr>
          <p:cNvCxnSpPr>
            <a:cxnSpLocks/>
          </p:cNvCxnSpPr>
          <p:nvPr/>
        </p:nvCxnSpPr>
        <p:spPr>
          <a:xfrm>
            <a:off x="5136445" y="2351888"/>
            <a:ext cx="874354" cy="172706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D1C8BF44-2A5B-4429-8004-2249B78E11BD}"/>
              </a:ext>
            </a:extLst>
          </p:cNvPr>
          <p:cNvCxnSpPr>
            <a:cxnSpLocks/>
          </p:cNvCxnSpPr>
          <p:nvPr/>
        </p:nvCxnSpPr>
        <p:spPr>
          <a:xfrm flipH="1">
            <a:off x="6181196" y="2351888"/>
            <a:ext cx="874354" cy="172706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66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845B2A9-2116-42FF-9971-30C7770C4F5F}"/>
              </a:ext>
            </a:extLst>
          </p:cNvPr>
          <p:cNvSpPr/>
          <p:nvPr/>
        </p:nvSpPr>
        <p:spPr>
          <a:xfrm>
            <a:off x="4223288" y="1240171"/>
            <a:ext cx="3745424" cy="4362910"/>
          </a:xfrm>
          <a:custGeom>
            <a:avLst/>
            <a:gdLst>
              <a:gd name="connsiteX0" fmla="*/ 1565330 w 3130659"/>
              <a:gd name="connsiteY0" fmla="*/ 0 h 3646792"/>
              <a:gd name="connsiteX1" fmla="*/ 3130659 w 3130659"/>
              <a:gd name="connsiteY1" fmla="*/ 368085 h 3646792"/>
              <a:gd name="connsiteX2" fmla="*/ 3127331 w 3130659"/>
              <a:gd name="connsiteY2" fmla="*/ 383582 h 3646792"/>
              <a:gd name="connsiteX3" fmla="*/ 3130657 w 3130659"/>
              <a:gd name="connsiteY3" fmla="*/ 383582 h 3646792"/>
              <a:gd name="connsiteX4" fmla="*/ 3124882 w 3130659"/>
              <a:gd name="connsiteY4" fmla="*/ 394990 h 3646792"/>
              <a:gd name="connsiteX5" fmla="*/ 3122578 w 3130659"/>
              <a:gd name="connsiteY5" fmla="*/ 405720 h 3646792"/>
              <a:gd name="connsiteX6" fmla="*/ 3108358 w 3130659"/>
              <a:gd name="connsiteY6" fmla="*/ 427629 h 3646792"/>
              <a:gd name="connsiteX7" fmla="*/ 2834047 w 3130659"/>
              <a:gd name="connsiteY7" fmla="*/ 969460 h 3646792"/>
              <a:gd name="connsiteX8" fmla="*/ 1782382 w 3130659"/>
              <a:gd name="connsiteY8" fmla="*/ 3046759 h 3646792"/>
              <a:gd name="connsiteX9" fmla="*/ 1779641 w 3130659"/>
              <a:gd name="connsiteY9" fmla="*/ 3047112 h 3646792"/>
              <a:gd name="connsiteX10" fmla="*/ 1779641 w 3130659"/>
              <a:gd name="connsiteY10" fmla="*/ 3552942 h 3646792"/>
              <a:gd name="connsiteX11" fmla="*/ 1565328 w 3130659"/>
              <a:gd name="connsiteY11" fmla="*/ 3646792 h 3646792"/>
              <a:gd name="connsiteX12" fmla="*/ 1351015 w 3130659"/>
              <a:gd name="connsiteY12" fmla="*/ 3552942 h 3646792"/>
              <a:gd name="connsiteX13" fmla="*/ 1351015 w 3130659"/>
              <a:gd name="connsiteY13" fmla="*/ 3047112 h 3646792"/>
              <a:gd name="connsiteX14" fmla="*/ 1348275 w 3130659"/>
              <a:gd name="connsiteY14" fmla="*/ 3046759 h 3646792"/>
              <a:gd name="connsiteX15" fmla="*/ 296610 w 3130659"/>
              <a:gd name="connsiteY15" fmla="*/ 969460 h 3646792"/>
              <a:gd name="connsiteX16" fmla="*/ 22289 w 3130659"/>
              <a:gd name="connsiteY16" fmla="*/ 427608 h 3646792"/>
              <a:gd name="connsiteX17" fmla="*/ 8083 w 3130659"/>
              <a:gd name="connsiteY17" fmla="*/ 405720 h 3646792"/>
              <a:gd name="connsiteX18" fmla="*/ 5781 w 3130659"/>
              <a:gd name="connsiteY18" fmla="*/ 395001 h 3646792"/>
              <a:gd name="connsiteX19" fmla="*/ 0 w 3130659"/>
              <a:gd name="connsiteY19" fmla="*/ 383582 h 3646792"/>
              <a:gd name="connsiteX20" fmla="*/ 3329 w 3130659"/>
              <a:gd name="connsiteY20" fmla="*/ 383582 h 3646792"/>
              <a:gd name="connsiteX21" fmla="*/ 1 w 3130659"/>
              <a:gd name="connsiteY21" fmla="*/ 368085 h 3646792"/>
              <a:gd name="connsiteX22" fmla="*/ 1565330 w 3130659"/>
              <a:gd name="connsiteY22" fmla="*/ 0 h 364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130659" h="3646792">
                <a:moveTo>
                  <a:pt x="1565330" y="0"/>
                </a:moveTo>
                <a:cubicBezTo>
                  <a:pt x="2429837" y="0"/>
                  <a:pt x="3130659" y="164797"/>
                  <a:pt x="3130659" y="368085"/>
                </a:cubicBezTo>
                <a:lnTo>
                  <a:pt x="3127331" y="383582"/>
                </a:lnTo>
                <a:lnTo>
                  <a:pt x="3130657" y="383582"/>
                </a:lnTo>
                <a:lnTo>
                  <a:pt x="3124882" y="394990"/>
                </a:lnTo>
                <a:lnTo>
                  <a:pt x="3122578" y="405720"/>
                </a:lnTo>
                <a:lnTo>
                  <a:pt x="3108358" y="427629"/>
                </a:lnTo>
                <a:lnTo>
                  <a:pt x="2834047" y="969460"/>
                </a:lnTo>
                <a:lnTo>
                  <a:pt x="1782382" y="3046759"/>
                </a:lnTo>
                <a:lnTo>
                  <a:pt x="1779641" y="3047112"/>
                </a:lnTo>
                <a:lnTo>
                  <a:pt x="1779641" y="3552942"/>
                </a:lnTo>
                <a:cubicBezTo>
                  <a:pt x="1779641" y="3604774"/>
                  <a:pt x="1683690" y="3646792"/>
                  <a:pt x="1565328" y="3646792"/>
                </a:cubicBezTo>
                <a:cubicBezTo>
                  <a:pt x="1446966" y="3646792"/>
                  <a:pt x="1351015" y="3604774"/>
                  <a:pt x="1351015" y="3552942"/>
                </a:cubicBezTo>
                <a:lnTo>
                  <a:pt x="1351015" y="3047112"/>
                </a:lnTo>
                <a:lnTo>
                  <a:pt x="1348275" y="3046759"/>
                </a:lnTo>
                <a:lnTo>
                  <a:pt x="296610" y="969460"/>
                </a:lnTo>
                <a:lnTo>
                  <a:pt x="22289" y="427608"/>
                </a:lnTo>
                <a:lnTo>
                  <a:pt x="8083" y="405720"/>
                </a:lnTo>
                <a:lnTo>
                  <a:pt x="5781" y="395001"/>
                </a:lnTo>
                <a:lnTo>
                  <a:pt x="0" y="383582"/>
                </a:lnTo>
                <a:lnTo>
                  <a:pt x="3329" y="383582"/>
                </a:lnTo>
                <a:lnTo>
                  <a:pt x="1" y="368085"/>
                </a:lnTo>
                <a:cubicBezTo>
                  <a:pt x="1" y="164797"/>
                  <a:pt x="700823" y="0"/>
                  <a:pt x="1565330" y="0"/>
                </a:cubicBezTo>
                <a:close/>
              </a:path>
            </a:pathLst>
          </a:cu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97B073-36CB-41FC-A11A-6174CB3CE805}"/>
              </a:ext>
            </a:extLst>
          </p:cNvPr>
          <p:cNvGrpSpPr/>
          <p:nvPr/>
        </p:nvGrpSpPr>
        <p:grpSpPr>
          <a:xfrm>
            <a:off x="4794584" y="1641139"/>
            <a:ext cx="2602829" cy="2544843"/>
            <a:chOff x="8113362" y="2200759"/>
            <a:chExt cx="3130659" cy="306091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9EDDF4C-F4C6-40BE-89F9-4AE7A6E3FDCC}"/>
                </a:ext>
              </a:extLst>
            </p:cNvPr>
            <p:cNvSpPr/>
            <p:nvPr/>
          </p:nvSpPr>
          <p:spPr>
            <a:xfrm>
              <a:off x="8113362" y="2584341"/>
              <a:ext cx="3130657" cy="2677331"/>
            </a:xfrm>
            <a:custGeom>
              <a:avLst/>
              <a:gdLst>
                <a:gd name="connsiteX0" fmla="*/ 0 w 3130657"/>
                <a:gd name="connsiteY0" fmla="*/ 0 h 2677331"/>
                <a:gd name="connsiteX1" fmla="*/ 3130657 w 3130657"/>
                <a:gd name="connsiteY1" fmla="*/ 0 h 2677331"/>
                <a:gd name="connsiteX2" fmla="*/ 2834047 w 3130657"/>
                <a:gd name="connsiteY2" fmla="*/ 585878 h 2677331"/>
                <a:gd name="connsiteX3" fmla="*/ 2834047 w 3130657"/>
                <a:gd name="connsiteY3" fmla="*/ 585878 h 2677331"/>
                <a:gd name="connsiteX4" fmla="*/ 1782382 w 3130657"/>
                <a:gd name="connsiteY4" fmla="*/ 2663177 h 2677331"/>
                <a:gd name="connsiteX5" fmla="*/ 1725374 w 3130657"/>
                <a:gd name="connsiteY5" fmla="*/ 2670515 h 2677331"/>
                <a:gd name="connsiteX6" fmla="*/ 1565328 w 3130657"/>
                <a:gd name="connsiteY6" fmla="*/ 2677331 h 2677331"/>
                <a:gd name="connsiteX7" fmla="*/ 1405282 w 3130657"/>
                <a:gd name="connsiteY7" fmla="*/ 2670515 h 2677331"/>
                <a:gd name="connsiteX8" fmla="*/ 1348275 w 3130657"/>
                <a:gd name="connsiteY8" fmla="*/ 2663177 h 2677331"/>
                <a:gd name="connsiteX9" fmla="*/ 296610 w 3130657"/>
                <a:gd name="connsiteY9" fmla="*/ 585878 h 2677331"/>
                <a:gd name="connsiteX10" fmla="*/ 296610 w 3130657"/>
                <a:gd name="connsiteY10" fmla="*/ 585878 h 2677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0657" h="2677331">
                  <a:moveTo>
                    <a:pt x="0" y="0"/>
                  </a:moveTo>
                  <a:lnTo>
                    <a:pt x="3130657" y="0"/>
                  </a:lnTo>
                  <a:lnTo>
                    <a:pt x="2834047" y="585878"/>
                  </a:lnTo>
                  <a:lnTo>
                    <a:pt x="2834047" y="585878"/>
                  </a:lnTo>
                  <a:lnTo>
                    <a:pt x="1782382" y="2663177"/>
                  </a:lnTo>
                  <a:lnTo>
                    <a:pt x="1725374" y="2670515"/>
                  </a:lnTo>
                  <a:cubicBezTo>
                    <a:pt x="1672752" y="2675022"/>
                    <a:pt x="1619360" y="2677331"/>
                    <a:pt x="1565328" y="2677331"/>
                  </a:cubicBezTo>
                  <a:cubicBezTo>
                    <a:pt x="1511297" y="2677331"/>
                    <a:pt x="1457904" y="2675022"/>
                    <a:pt x="1405282" y="2670515"/>
                  </a:cubicBezTo>
                  <a:lnTo>
                    <a:pt x="1348275" y="2663177"/>
                  </a:lnTo>
                  <a:lnTo>
                    <a:pt x="296610" y="585878"/>
                  </a:lnTo>
                  <a:lnTo>
                    <a:pt x="296610" y="58587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0A89FAB-E0D9-4FE8-B7B7-35DCC8CE5808}"/>
                </a:ext>
              </a:extLst>
            </p:cNvPr>
            <p:cNvSpPr/>
            <p:nvPr/>
          </p:nvSpPr>
          <p:spPr>
            <a:xfrm>
              <a:off x="8113363" y="2200759"/>
              <a:ext cx="3130658" cy="736169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F06ABB6E-A01F-407D-9BC6-8B8842F70599}"/>
              </a:ext>
            </a:extLst>
          </p:cNvPr>
          <p:cNvSpPr/>
          <p:nvPr/>
        </p:nvSpPr>
        <p:spPr>
          <a:xfrm>
            <a:off x="5839601" y="5378524"/>
            <a:ext cx="512795" cy="224557"/>
          </a:xfrm>
          <a:prstGeom prst="ellipse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6F373D-9FAC-4B04-B640-7B258858EEF0}"/>
              </a:ext>
            </a:extLst>
          </p:cNvPr>
          <p:cNvCxnSpPr>
            <a:cxnSpLocks/>
            <a:stCxn id="35" idx="6"/>
          </p:cNvCxnSpPr>
          <p:nvPr/>
        </p:nvCxnSpPr>
        <p:spPr>
          <a:xfrm>
            <a:off x="6095998" y="4185982"/>
            <a:ext cx="0" cy="1417099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9B3EA8B-C832-44FF-B9D5-4C13381EE5B5}"/>
              </a:ext>
            </a:extLst>
          </p:cNvPr>
          <p:cNvCxnSpPr>
            <a:cxnSpLocks/>
          </p:cNvCxnSpPr>
          <p:nvPr/>
        </p:nvCxnSpPr>
        <p:spPr>
          <a:xfrm>
            <a:off x="6095998" y="5603081"/>
            <a:ext cx="0" cy="45076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EDC9A2-66A3-4E13-A51E-17F33A8F6BF1}"/>
              </a:ext>
            </a:extLst>
          </p:cNvPr>
          <p:cNvGrpSpPr/>
          <p:nvPr/>
        </p:nvGrpSpPr>
        <p:grpSpPr>
          <a:xfrm>
            <a:off x="7968717" y="2947244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0C140B6-E391-4CE4-BE24-4394B3A352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0EB4C74-F47A-48CD-9D54-9C751D6DCC2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AA4470A-F4DA-49BC-86BA-9EBA2E9AE9C5}"/>
              </a:ext>
            </a:extLst>
          </p:cNvPr>
          <p:cNvGrpSpPr/>
          <p:nvPr/>
        </p:nvGrpSpPr>
        <p:grpSpPr>
          <a:xfrm>
            <a:off x="7080117" y="4652338"/>
            <a:ext cx="2937088" cy="1290153"/>
            <a:chOff x="8921977" y="407338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E4B5CE5-5A5F-4740-9BAB-DC167DEF74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299FE60-A796-4075-9629-32685B8FAAD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063EE41-CB39-42E6-A21A-46B5A4767A3F}"/>
              </a:ext>
            </a:extLst>
          </p:cNvPr>
          <p:cNvGrpSpPr/>
          <p:nvPr/>
        </p:nvGrpSpPr>
        <p:grpSpPr>
          <a:xfrm>
            <a:off x="1286195" y="2947244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8B230D7-F07B-40D2-BC69-7F70936F03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CCA363B-02EB-4CA9-989D-7474D656466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EFF045D-87B6-4A95-9DC5-CD62CAB758B3}"/>
              </a:ext>
            </a:extLst>
          </p:cNvPr>
          <p:cNvGrpSpPr/>
          <p:nvPr/>
        </p:nvGrpSpPr>
        <p:grpSpPr>
          <a:xfrm>
            <a:off x="2167000" y="4652338"/>
            <a:ext cx="2937088" cy="1290153"/>
            <a:chOff x="332936" y="4652338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482A5C0-1969-47F3-A8E3-D685A63BCE2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7DE21A-6FC6-4EFF-86A7-74ABC170D26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9EBCE65-F8B2-4D9D-803B-19B0B6328196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B2E549-35C8-448A-9841-87E8384AE66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E95058F-75BC-403F-9C1D-7B61716B3E1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388D7AF-50EA-4217-9B61-EB74374E4C2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B0049AE-51A4-412F-B656-35484DF655C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E9A1D97-4B57-43C5-B140-EA83814C04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DFBB22F4-6131-4F50-933D-3BAD843299F3}"/>
              </a:ext>
            </a:extLst>
          </p:cNvPr>
          <p:cNvCxnSpPr>
            <a:cxnSpLocks/>
            <a:endCxn id="36" idx="4"/>
          </p:cNvCxnSpPr>
          <p:nvPr/>
        </p:nvCxnSpPr>
        <p:spPr>
          <a:xfrm>
            <a:off x="6095999" y="1047750"/>
            <a:ext cx="0" cy="120544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88623CD-C4CF-4E39-893B-EE5295773435}"/>
              </a:ext>
            </a:extLst>
          </p:cNvPr>
          <p:cNvCxnSpPr>
            <a:cxnSpLocks/>
          </p:cNvCxnSpPr>
          <p:nvPr/>
        </p:nvCxnSpPr>
        <p:spPr>
          <a:xfrm>
            <a:off x="6095997" y="2572100"/>
            <a:ext cx="0" cy="956913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B3CDF5-4E2C-4B69-A64A-9781762A8DEB}"/>
              </a:ext>
            </a:extLst>
          </p:cNvPr>
          <p:cNvCxnSpPr>
            <a:cxnSpLocks/>
          </p:cNvCxnSpPr>
          <p:nvPr/>
        </p:nvCxnSpPr>
        <p:spPr>
          <a:xfrm>
            <a:off x="5136445" y="2351888"/>
            <a:ext cx="874354" cy="172706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AEA1545-4F77-4743-BEAA-D283196D8195}"/>
              </a:ext>
            </a:extLst>
          </p:cNvPr>
          <p:cNvCxnSpPr>
            <a:cxnSpLocks/>
          </p:cNvCxnSpPr>
          <p:nvPr/>
        </p:nvCxnSpPr>
        <p:spPr>
          <a:xfrm flipH="1">
            <a:off x="6181196" y="2351888"/>
            <a:ext cx="874354" cy="172706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18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– Slide Template</vt:lpstr>
      <vt:lpstr>Funnel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</dc:title>
  <dc:creator>PresentationGO.com</dc:creator>
  <dc:description>© Copyright PresentationGO.com</dc:description>
  <dcterms:created xsi:type="dcterms:W3CDTF">2014-11-26T05:14:11Z</dcterms:created>
  <dcterms:modified xsi:type="dcterms:W3CDTF">2019-12-03T20:14:49Z</dcterms:modified>
  <cp:category>Charts &amp; Diagrams</cp:category>
</cp:coreProperties>
</file>