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217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191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A93B32-1643-435C-8167-4E6C8AE519F9}"/>
              </a:ext>
            </a:extLst>
          </p:cNvPr>
          <p:cNvGrpSpPr/>
          <p:nvPr/>
        </p:nvGrpSpPr>
        <p:grpSpPr>
          <a:xfrm>
            <a:off x="3914675" y="2119474"/>
            <a:ext cx="4562352" cy="3699590"/>
            <a:chOff x="3668190" y="2119474"/>
            <a:chExt cx="4562352" cy="369959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163B58D-2300-4C78-A8E7-1460AFA4D446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35B575-61BA-4F94-B1A0-025EB70A4EFD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1F579B-5D43-4EDB-A42D-187E5E3C0C58}"/>
                </a:ext>
              </a:extLst>
            </p:cNvPr>
            <p:cNvSpPr/>
            <p:nvPr/>
          </p:nvSpPr>
          <p:spPr>
            <a:xfrm rot="10800000">
              <a:off x="3769567" y="2338873"/>
              <a:ext cx="3788228" cy="1808614"/>
            </a:xfrm>
            <a:custGeom>
              <a:avLst/>
              <a:gdLst>
                <a:gd name="connsiteX0" fmla="*/ 3788228 w 3788228"/>
                <a:gd name="connsiteY0" fmla="*/ 1808614 h 1808614"/>
                <a:gd name="connsiteX1" fmla="*/ 0 w 3788228"/>
                <a:gd name="connsiteY1" fmla="*/ 1808614 h 1808614"/>
                <a:gd name="connsiteX2" fmla="*/ 1107607 w 3788228"/>
                <a:gd name="connsiteY2" fmla="*/ 473666 h 1808614"/>
                <a:gd name="connsiteX3" fmla="*/ 1494046 w 3788228"/>
                <a:gd name="connsiteY3" fmla="*/ 7908 h 1808614"/>
                <a:gd name="connsiteX4" fmla="*/ 1494370 w 3788228"/>
                <a:gd name="connsiteY4" fmla="*/ 5769 h 1808614"/>
                <a:gd name="connsiteX5" fmla="*/ 1515625 w 3788228"/>
                <a:gd name="connsiteY5" fmla="*/ 5046 h 1808614"/>
                <a:gd name="connsiteX6" fmla="*/ 1894115 w 3788228"/>
                <a:gd name="connsiteY6" fmla="*/ 0 h 1808614"/>
                <a:gd name="connsiteX7" fmla="*/ 2272605 w 3788228"/>
                <a:gd name="connsiteY7" fmla="*/ 5046 h 1808614"/>
                <a:gd name="connsiteX8" fmla="*/ 2293876 w 3788228"/>
                <a:gd name="connsiteY8" fmla="*/ 5769 h 1808614"/>
                <a:gd name="connsiteX9" fmla="*/ 2294191 w 3788228"/>
                <a:gd name="connsiteY9" fmla="*/ 7918 h 1808614"/>
                <a:gd name="connsiteX10" fmla="*/ 2680622 w 3788228"/>
                <a:gd name="connsiteY10" fmla="*/ 473666 h 1808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8228" h="1808614">
                  <a:moveTo>
                    <a:pt x="3788228" y="1808614"/>
                  </a:moveTo>
                  <a:lnTo>
                    <a:pt x="0" y="1808614"/>
                  </a:lnTo>
                  <a:lnTo>
                    <a:pt x="1107607" y="473666"/>
                  </a:lnTo>
                  <a:lnTo>
                    <a:pt x="1494046" y="7908"/>
                  </a:lnTo>
                  <a:lnTo>
                    <a:pt x="1494370" y="5769"/>
                  </a:lnTo>
                  <a:lnTo>
                    <a:pt x="1515625" y="5046"/>
                  </a:lnTo>
                  <a:cubicBezTo>
                    <a:pt x="1637881" y="1738"/>
                    <a:pt x="1764464" y="0"/>
                    <a:pt x="1894115" y="0"/>
                  </a:cubicBezTo>
                  <a:cubicBezTo>
                    <a:pt x="2023766" y="0"/>
                    <a:pt x="2150349" y="1738"/>
                    <a:pt x="2272605" y="5046"/>
                  </a:cubicBezTo>
                  <a:lnTo>
                    <a:pt x="2293876" y="5769"/>
                  </a:lnTo>
                  <a:lnTo>
                    <a:pt x="2294191" y="7918"/>
                  </a:lnTo>
                  <a:lnTo>
                    <a:pt x="2680622" y="47366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D1DE49C-1209-4FFE-AB88-13E0FAE6B895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961593B-68D8-4628-80CA-D1182591E17D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CC9A690-4970-4346-95FE-C2853EEA4888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80CFF41-087F-4C34-9879-AA9259F1EC69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82E152E-1394-4C9F-BBBA-C3A32B06F814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DDCDDD1-0334-4409-B30C-F9EF9477FA0A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F6642D8-0785-4B51-9527-8AF18749FB02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FE7C69A-D24E-46D7-ACF2-445E99F52D16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B9813EF-E5A8-434C-92AE-E842BD64CC8E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19C446-F4F2-46D8-A17E-95D3D4FEF0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63BA40-8ECB-4989-8D98-2C8C3F874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FCDEA66-39A7-4C34-8CF5-FE10BBDEA23B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4150B-1567-49B1-BF4B-0090A190B90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BFD9F58-427F-414B-87ED-C0694744ECE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0589F89-C4AC-41FB-A4C3-25B3C4C2665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88CB370-8061-4A52-BC3F-9B11040F6BF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CCFCA7-DABA-4224-85A6-C860074A3BC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239783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217160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232761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217160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330030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10" descr="Line arrow Straight">
            <a:extLst>
              <a:ext uri="{FF2B5EF4-FFF2-40B4-BE49-F238E27FC236}">
                <a16:creationId xmlns:a16="http://schemas.microsoft.com/office/drawing/2014/main" id="{39311B81-7AC1-4152-88A5-894DE5F20ED6}"/>
              </a:ext>
            </a:extLst>
          </p:cNvPr>
          <p:cNvSpPr/>
          <p:nvPr/>
        </p:nvSpPr>
        <p:spPr>
          <a:xfrm rot="16200000">
            <a:off x="8197409" y="3435250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Graphic 10" descr="Line arrow Straight">
            <a:extLst>
              <a:ext uri="{FF2B5EF4-FFF2-40B4-BE49-F238E27FC236}">
                <a16:creationId xmlns:a16="http://schemas.microsoft.com/office/drawing/2014/main" id="{6047B500-9FAE-4100-B6F6-20AA68982994}"/>
              </a:ext>
            </a:extLst>
          </p:cNvPr>
          <p:cNvSpPr/>
          <p:nvPr/>
        </p:nvSpPr>
        <p:spPr>
          <a:xfrm rot="16200000">
            <a:off x="8197409" y="5140345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Graphic 10" descr="Line arrow Straight">
            <a:extLst>
              <a:ext uri="{FF2B5EF4-FFF2-40B4-BE49-F238E27FC236}">
                <a16:creationId xmlns:a16="http://schemas.microsoft.com/office/drawing/2014/main" id="{7198634A-204D-4190-8909-56D5CEB5BCEB}"/>
              </a:ext>
            </a:extLst>
          </p:cNvPr>
          <p:cNvSpPr/>
          <p:nvPr/>
        </p:nvSpPr>
        <p:spPr>
          <a:xfrm rot="16200000">
            <a:off x="8197409" y="1691693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0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Funnel Diagram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BA93B32-1643-435C-8167-4E6C8AE519F9}"/>
              </a:ext>
            </a:extLst>
          </p:cNvPr>
          <p:cNvGrpSpPr/>
          <p:nvPr/>
        </p:nvGrpSpPr>
        <p:grpSpPr>
          <a:xfrm>
            <a:off x="3914675" y="2119474"/>
            <a:ext cx="4562352" cy="3699590"/>
            <a:chOff x="3668190" y="2119474"/>
            <a:chExt cx="4562352" cy="3699590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163B58D-2300-4C78-A8E7-1460AFA4D446}"/>
                </a:ext>
              </a:extLst>
            </p:cNvPr>
            <p:cNvSpPr/>
            <p:nvPr/>
          </p:nvSpPr>
          <p:spPr>
            <a:xfrm rot="10800000">
              <a:off x="5263919" y="4135368"/>
              <a:ext cx="799506" cy="1683696"/>
            </a:xfrm>
            <a:custGeom>
              <a:avLst/>
              <a:gdLst>
                <a:gd name="connsiteX0" fmla="*/ 799506 w 799506"/>
                <a:gd name="connsiteY0" fmla="*/ 1683696 h 1683696"/>
                <a:gd name="connsiteX1" fmla="*/ 778235 w 799506"/>
                <a:gd name="connsiteY1" fmla="*/ 1682973 h 1683696"/>
                <a:gd name="connsiteX2" fmla="*/ 399745 w 799506"/>
                <a:gd name="connsiteY2" fmla="*/ 1677927 h 1683696"/>
                <a:gd name="connsiteX3" fmla="*/ 21255 w 799506"/>
                <a:gd name="connsiteY3" fmla="*/ 1682973 h 1683696"/>
                <a:gd name="connsiteX4" fmla="*/ 0 w 799506"/>
                <a:gd name="connsiteY4" fmla="*/ 1683696 h 1683696"/>
                <a:gd name="connsiteX5" fmla="*/ 254721 w 799506"/>
                <a:gd name="connsiteY5" fmla="*/ 0 h 1683696"/>
                <a:gd name="connsiteX6" fmla="*/ 586550 w 799506"/>
                <a:gd name="connsiteY6" fmla="*/ 234240 h 1683696"/>
                <a:gd name="connsiteX7" fmla="*/ 799506 w 799506"/>
                <a:gd name="connsiteY7" fmla="*/ 1683696 h 16836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9506" h="1683696">
                  <a:moveTo>
                    <a:pt x="799506" y="1683696"/>
                  </a:moveTo>
                  <a:lnTo>
                    <a:pt x="778235" y="1682973"/>
                  </a:lnTo>
                  <a:cubicBezTo>
                    <a:pt x="655979" y="1679665"/>
                    <a:pt x="529396" y="1677927"/>
                    <a:pt x="399745" y="1677927"/>
                  </a:cubicBezTo>
                  <a:cubicBezTo>
                    <a:pt x="270094" y="1677927"/>
                    <a:pt x="143511" y="1679665"/>
                    <a:pt x="21255" y="1682973"/>
                  </a:cubicBezTo>
                  <a:lnTo>
                    <a:pt x="0" y="1683696"/>
                  </a:lnTo>
                  <a:lnTo>
                    <a:pt x="254721" y="0"/>
                  </a:lnTo>
                  <a:lnTo>
                    <a:pt x="586550" y="234240"/>
                  </a:lnTo>
                  <a:lnTo>
                    <a:pt x="799506" y="168369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7335B575-61BA-4F94-B1A0-025EB70A4EFD}"/>
                </a:ext>
              </a:extLst>
            </p:cNvPr>
            <p:cNvSpPr/>
            <p:nvPr/>
          </p:nvSpPr>
          <p:spPr>
            <a:xfrm rot="10800000">
              <a:off x="5572849" y="4137653"/>
              <a:ext cx="352156" cy="1659435"/>
            </a:xfrm>
            <a:custGeom>
              <a:avLst/>
              <a:gdLst>
                <a:gd name="connsiteX0" fmla="*/ 0 w 352156"/>
                <a:gd name="connsiteY0" fmla="*/ 1659435 h 1659435"/>
                <a:gd name="connsiteX1" fmla="*/ 147432 w 352156"/>
                <a:gd name="connsiteY1" fmla="*/ 0 h 1659435"/>
                <a:gd name="connsiteX2" fmla="*/ 208774 w 352156"/>
                <a:gd name="connsiteY2" fmla="*/ 43301 h 1659435"/>
                <a:gd name="connsiteX3" fmla="*/ 352156 w 352156"/>
                <a:gd name="connsiteY3" fmla="*/ 1657162 h 1659435"/>
                <a:gd name="connsiteX4" fmla="*/ 261325 w 352156"/>
                <a:gd name="connsiteY4" fmla="*/ 1655951 h 165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2156" h="1659435">
                  <a:moveTo>
                    <a:pt x="0" y="1659435"/>
                  </a:moveTo>
                  <a:lnTo>
                    <a:pt x="147432" y="0"/>
                  </a:lnTo>
                  <a:lnTo>
                    <a:pt x="208774" y="43301"/>
                  </a:lnTo>
                  <a:lnTo>
                    <a:pt x="352156" y="1657162"/>
                  </a:lnTo>
                  <a:lnTo>
                    <a:pt x="261325" y="1655951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C1F579B-5D43-4EDB-A42D-187E5E3C0C58}"/>
                </a:ext>
              </a:extLst>
            </p:cNvPr>
            <p:cNvSpPr/>
            <p:nvPr/>
          </p:nvSpPr>
          <p:spPr>
            <a:xfrm rot="10800000">
              <a:off x="3769567" y="2338873"/>
              <a:ext cx="3788228" cy="1808614"/>
            </a:xfrm>
            <a:custGeom>
              <a:avLst/>
              <a:gdLst>
                <a:gd name="connsiteX0" fmla="*/ 3788228 w 3788228"/>
                <a:gd name="connsiteY0" fmla="*/ 1808614 h 1808614"/>
                <a:gd name="connsiteX1" fmla="*/ 0 w 3788228"/>
                <a:gd name="connsiteY1" fmla="*/ 1808614 h 1808614"/>
                <a:gd name="connsiteX2" fmla="*/ 1107607 w 3788228"/>
                <a:gd name="connsiteY2" fmla="*/ 473666 h 1808614"/>
                <a:gd name="connsiteX3" fmla="*/ 1494046 w 3788228"/>
                <a:gd name="connsiteY3" fmla="*/ 7908 h 1808614"/>
                <a:gd name="connsiteX4" fmla="*/ 1494370 w 3788228"/>
                <a:gd name="connsiteY4" fmla="*/ 5769 h 1808614"/>
                <a:gd name="connsiteX5" fmla="*/ 1515625 w 3788228"/>
                <a:gd name="connsiteY5" fmla="*/ 5046 h 1808614"/>
                <a:gd name="connsiteX6" fmla="*/ 1894115 w 3788228"/>
                <a:gd name="connsiteY6" fmla="*/ 0 h 1808614"/>
                <a:gd name="connsiteX7" fmla="*/ 2272605 w 3788228"/>
                <a:gd name="connsiteY7" fmla="*/ 5046 h 1808614"/>
                <a:gd name="connsiteX8" fmla="*/ 2293876 w 3788228"/>
                <a:gd name="connsiteY8" fmla="*/ 5769 h 1808614"/>
                <a:gd name="connsiteX9" fmla="*/ 2294191 w 3788228"/>
                <a:gd name="connsiteY9" fmla="*/ 7918 h 1808614"/>
                <a:gd name="connsiteX10" fmla="*/ 2680622 w 3788228"/>
                <a:gd name="connsiteY10" fmla="*/ 473666 h 1808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788228" h="1808614">
                  <a:moveTo>
                    <a:pt x="3788228" y="1808614"/>
                  </a:moveTo>
                  <a:lnTo>
                    <a:pt x="0" y="1808614"/>
                  </a:lnTo>
                  <a:lnTo>
                    <a:pt x="1107607" y="473666"/>
                  </a:lnTo>
                  <a:lnTo>
                    <a:pt x="1494046" y="7908"/>
                  </a:lnTo>
                  <a:lnTo>
                    <a:pt x="1494370" y="5769"/>
                  </a:lnTo>
                  <a:lnTo>
                    <a:pt x="1515625" y="5046"/>
                  </a:lnTo>
                  <a:cubicBezTo>
                    <a:pt x="1637881" y="1738"/>
                    <a:pt x="1764464" y="0"/>
                    <a:pt x="1894115" y="0"/>
                  </a:cubicBezTo>
                  <a:cubicBezTo>
                    <a:pt x="2023766" y="0"/>
                    <a:pt x="2150349" y="1738"/>
                    <a:pt x="2272605" y="5046"/>
                  </a:cubicBezTo>
                  <a:lnTo>
                    <a:pt x="2293876" y="5769"/>
                  </a:lnTo>
                  <a:lnTo>
                    <a:pt x="2294191" y="7918"/>
                  </a:lnTo>
                  <a:lnTo>
                    <a:pt x="2680622" y="473666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D1DE49C-1209-4FFE-AB88-13E0FAE6B895}"/>
                </a:ext>
              </a:extLst>
            </p:cNvPr>
            <p:cNvSpPr/>
            <p:nvPr/>
          </p:nvSpPr>
          <p:spPr>
            <a:xfrm>
              <a:off x="3769568" y="2338873"/>
              <a:ext cx="1802875" cy="1807398"/>
            </a:xfrm>
            <a:custGeom>
              <a:avLst/>
              <a:gdLst>
                <a:gd name="connsiteX0" fmla="*/ 0 w 1802875"/>
                <a:gd name="connsiteY0" fmla="*/ 0 h 1807398"/>
                <a:gd name="connsiteX1" fmla="*/ 29775 w 1802875"/>
                <a:gd name="connsiteY1" fmla="*/ 0 h 1807398"/>
                <a:gd name="connsiteX2" fmla="*/ 54229 w 1802875"/>
                <a:gd name="connsiteY2" fmla="*/ 16285 h 1807398"/>
                <a:gd name="connsiteX3" fmla="*/ 844082 w 1802875"/>
                <a:gd name="connsiteY3" fmla="*/ 136088 h 1807398"/>
                <a:gd name="connsiteX4" fmla="*/ 1013867 w 1802875"/>
                <a:gd name="connsiteY4" fmla="*/ 145454 h 1807398"/>
                <a:gd name="connsiteX5" fmla="*/ 1802875 w 1802875"/>
                <a:gd name="connsiteY5" fmla="*/ 1807398 h 1807398"/>
                <a:gd name="connsiteX6" fmla="*/ 1515623 w 1802875"/>
                <a:gd name="connsiteY6" fmla="*/ 1803569 h 1807398"/>
                <a:gd name="connsiteX7" fmla="*/ 1494352 w 1802875"/>
                <a:gd name="connsiteY7" fmla="*/ 1802846 h 1807398"/>
                <a:gd name="connsiteX8" fmla="*/ 1494037 w 1802875"/>
                <a:gd name="connsiteY8" fmla="*/ 1800697 h 1807398"/>
                <a:gd name="connsiteX9" fmla="*/ 1107605 w 1802875"/>
                <a:gd name="connsiteY9" fmla="*/ 1334948 h 1807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02875" h="1807398">
                  <a:moveTo>
                    <a:pt x="0" y="0"/>
                  </a:moveTo>
                  <a:lnTo>
                    <a:pt x="29775" y="0"/>
                  </a:lnTo>
                  <a:lnTo>
                    <a:pt x="54229" y="16285"/>
                  </a:lnTo>
                  <a:cubicBezTo>
                    <a:pt x="154298" y="65984"/>
                    <a:pt x="444434" y="108648"/>
                    <a:pt x="844082" y="136088"/>
                  </a:cubicBezTo>
                  <a:lnTo>
                    <a:pt x="1013867" y="145454"/>
                  </a:lnTo>
                  <a:lnTo>
                    <a:pt x="1802875" y="1807398"/>
                  </a:lnTo>
                  <a:lnTo>
                    <a:pt x="1515623" y="1803569"/>
                  </a:lnTo>
                  <a:lnTo>
                    <a:pt x="1494352" y="1802846"/>
                  </a:lnTo>
                  <a:lnTo>
                    <a:pt x="1494037" y="1800697"/>
                  </a:lnTo>
                  <a:lnTo>
                    <a:pt x="1107605" y="1334948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8961593B-68D8-4628-80CA-D1182591E17D}"/>
                </a:ext>
              </a:extLst>
            </p:cNvPr>
            <p:cNvSpPr/>
            <p:nvPr/>
          </p:nvSpPr>
          <p:spPr>
            <a:xfrm>
              <a:off x="5925209" y="2338874"/>
              <a:ext cx="1632586" cy="1805127"/>
            </a:xfrm>
            <a:custGeom>
              <a:avLst/>
              <a:gdLst>
                <a:gd name="connsiteX0" fmla="*/ 1632586 w 1632586"/>
                <a:gd name="connsiteY0" fmla="*/ 0 h 1805127"/>
                <a:gd name="connsiteX1" fmla="*/ 524979 w 1632586"/>
                <a:gd name="connsiteY1" fmla="*/ 1334948 h 1805127"/>
                <a:gd name="connsiteX2" fmla="*/ 138540 w 1632586"/>
                <a:gd name="connsiteY2" fmla="*/ 1800707 h 1805127"/>
                <a:gd name="connsiteX3" fmla="*/ 138217 w 1632586"/>
                <a:gd name="connsiteY3" fmla="*/ 1802845 h 1805127"/>
                <a:gd name="connsiteX4" fmla="*/ 116961 w 1632586"/>
                <a:gd name="connsiteY4" fmla="*/ 1803568 h 1805127"/>
                <a:gd name="connsiteX5" fmla="*/ 0 w 1632586"/>
                <a:gd name="connsiteY5" fmla="*/ 1805127 h 1805127"/>
                <a:gd name="connsiteX6" fmla="*/ 1316578 w 1632586"/>
                <a:gd name="connsiteY6" fmla="*/ 81051 h 1805127"/>
                <a:gd name="connsiteX7" fmla="*/ 1389835 w 1632586"/>
                <a:gd name="connsiteY7" fmla="*/ 68796 h 1805127"/>
                <a:gd name="connsiteX8" fmla="*/ 1578348 w 1632586"/>
                <a:gd name="connsiteY8" fmla="*/ 16284 h 1805127"/>
                <a:gd name="connsiteX9" fmla="*/ 1602801 w 1632586"/>
                <a:gd name="connsiteY9" fmla="*/ 0 h 1805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32586" h="1805127">
                  <a:moveTo>
                    <a:pt x="1632586" y="0"/>
                  </a:moveTo>
                  <a:lnTo>
                    <a:pt x="524979" y="1334948"/>
                  </a:lnTo>
                  <a:lnTo>
                    <a:pt x="138540" y="1800707"/>
                  </a:lnTo>
                  <a:lnTo>
                    <a:pt x="138217" y="1802845"/>
                  </a:lnTo>
                  <a:lnTo>
                    <a:pt x="116961" y="1803568"/>
                  </a:lnTo>
                  <a:lnTo>
                    <a:pt x="0" y="1805127"/>
                  </a:lnTo>
                  <a:lnTo>
                    <a:pt x="1316578" y="81051"/>
                  </a:lnTo>
                  <a:lnTo>
                    <a:pt x="1389835" y="68796"/>
                  </a:lnTo>
                  <a:cubicBezTo>
                    <a:pt x="1476569" y="52569"/>
                    <a:pt x="1540823" y="34921"/>
                    <a:pt x="1578348" y="16284"/>
                  </a:cubicBezTo>
                  <a:lnTo>
                    <a:pt x="1602801" y="0"/>
                  </a:ln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ACC9A690-4970-4346-95FE-C2853EEA4888}"/>
                </a:ext>
              </a:extLst>
            </p:cNvPr>
            <p:cNvGrpSpPr/>
            <p:nvPr/>
          </p:nvGrpSpPr>
          <p:grpSpPr>
            <a:xfrm>
              <a:off x="7440550" y="2245890"/>
              <a:ext cx="789992" cy="138116"/>
              <a:chOff x="9386595" y="2643674"/>
              <a:chExt cx="789992" cy="138116"/>
            </a:xfrm>
            <a:solidFill>
              <a:schemeClr val="accent5">
                <a:lumMod val="75000"/>
              </a:schemeClr>
            </a:solidFill>
          </p:grpSpPr>
          <p:sp>
            <p:nvSpPr>
              <p:cNvPr id="39" name="Freeform: Shape 38">
                <a:extLst>
                  <a:ext uri="{FF2B5EF4-FFF2-40B4-BE49-F238E27FC236}">
                    <a16:creationId xmlns:a16="http://schemas.microsoft.com/office/drawing/2014/main" id="{280CFF41-087F-4C34-9879-AA9259F1EC69}"/>
                  </a:ext>
                </a:extLst>
              </p:cNvPr>
              <p:cNvSpPr/>
              <p:nvPr/>
            </p:nvSpPr>
            <p:spPr>
              <a:xfrm>
                <a:off x="9386595" y="2657283"/>
                <a:ext cx="789992" cy="124507"/>
              </a:xfrm>
              <a:custGeom>
                <a:avLst/>
                <a:gdLst>
                  <a:gd name="connsiteX0" fmla="*/ 482350 w 789992"/>
                  <a:gd name="connsiteY0" fmla="*/ 32934 h 124508"/>
                  <a:gd name="connsiteX1" fmla="*/ 354806 w 789992"/>
                  <a:gd name="connsiteY1" fmla="*/ 55794 h 124508"/>
                  <a:gd name="connsiteX2" fmla="*/ 482350 w 789992"/>
                  <a:gd name="connsiteY2" fmla="*/ 78654 h 124508"/>
                  <a:gd name="connsiteX3" fmla="*/ 609894 w 789992"/>
                  <a:gd name="connsiteY3" fmla="*/ 55794 h 124508"/>
                  <a:gd name="connsiteX4" fmla="*/ 482350 w 789992"/>
                  <a:gd name="connsiteY4" fmla="*/ 32934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2934"/>
                    </a:moveTo>
                    <a:cubicBezTo>
                      <a:pt x="411909" y="32934"/>
                      <a:pt x="354806" y="43169"/>
                      <a:pt x="354806" y="55794"/>
                    </a:cubicBezTo>
                    <a:cubicBezTo>
                      <a:pt x="354806" y="68419"/>
                      <a:pt x="411909" y="78654"/>
                      <a:pt x="482350" y="78654"/>
                    </a:cubicBezTo>
                    <a:cubicBezTo>
                      <a:pt x="552791" y="78654"/>
                      <a:pt x="609894" y="68419"/>
                      <a:pt x="609894" y="55794"/>
                    </a:cubicBezTo>
                    <a:cubicBezTo>
                      <a:pt x="609894" y="43169"/>
                      <a:pt x="552791" y="32934"/>
                      <a:pt x="482350" y="32934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 w="19050"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reeform: Shape 39">
                <a:extLst>
                  <a:ext uri="{FF2B5EF4-FFF2-40B4-BE49-F238E27FC236}">
                    <a16:creationId xmlns:a16="http://schemas.microsoft.com/office/drawing/2014/main" id="{C82E152E-1394-4C9F-BBBA-C3A32B06F814}"/>
                  </a:ext>
                </a:extLst>
              </p:cNvPr>
              <p:cNvSpPr/>
              <p:nvPr/>
            </p:nvSpPr>
            <p:spPr>
              <a:xfrm>
                <a:off x="9386595" y="2643674"/>
                <a:ext cx="789992" cy="124508"/>
              </a:xfrm>
              <a:custGeom>
                <a:avLst/>
                <a:gdLst>
                  <a:gd name="connsiteX0" fmla="*/ 482350 w 789992"/>
                  <a:gd name="connsiteY0" fmla="*/ 39395 h 124508"/>
                  <a:gd name="connsiteX1" fmla="*/ 354806 w 789992"/>
                  <a:gd name="connsiteY1" fmla="*/ 62255 h 124508"/>
                  <a:gd name="connsiteX2" fmla="*/ 482350 w 789992"/>
                  <a:gd name="connsiteY2" fmla="*/ 85115 h 124508"/>
                  <a:gd name="connsiteX3" fmla="*/ 609894 w 789992"/>
                  <a:gd name="connsiteY3" fmla="*/ 62255 h 124508"/>
                  <a:gd name="connsiteX4" fmla="*/ 482350 w 789992"/>
                  <a:gd name="connsiteY4" fmla="*/ 39395 h 124508"/>
                  <a:gd name="connsiteX5" fmla="*/ 394996 w 789992"/>
                  <a:gd name="connsiteY5" fmla="*/ 0 h 124508"/>
                  <a:gd name="connsiteX6" fmla="*/ 789992 w 789992"/>
                  <a:gd name="connsiteY6" fmla="*/ 62254 h 124508"/>
                  <a:gd name="connsiteX7" fmla="*/ 394996 w 789992"/>
                  <a:gd name="connsiteY7" fmla="*/ 124508 h 124508"/>
                  <a:gd name="connsiteX8" fmla="*/ 0 w 789992"/>
                  <a:gd name="connsiteY8" fmla="*/ 62254 h 124508"/>
                  <a:gd name="connsiteX9" fmla="*/ 394996 w 789992"/>
                  <a:gd name="connsiteY9" fmla="*/ 0 h 1245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89992" h="124508">
                    <a:moveTo>
                      <a:pt x="482350" y="39395"/>
                    </a:moveTo>
                    <a:cubicBezTo>
                      <a:pt x="411909" y="39395"/>
                      <a:pt x="354806" y="49630"/>
                      <a:pt x="354806" y="62255"/>
                    </a:cubicBezTo>
                    <a:cubicBezTo>
                      <a:pt x="354806" y="74880"/>
                      <a:pt x="411909" y="85115"/>
                      <a:pt x="482350" y="85115"/>
                    </a:cubicBezTo>
                    <a:cubicBezTo>
                      <a:pt x="552791" y="85115"/>
                      <a:pt x="609894" y="74880"/>
                      <a:pt x="609894" y="62255"/>
                    </a:cubicBezTo>
                    <a:cubicBezTo>
                      <a:pt x="609894" y="49630"/>
                      <a:pt x="552791" y="39395"/>
                      <a:pt x="482350" y="39395"/>
                    </a:cubicBezTo>
                    <a:close/>
                    <a:moveTo>
                      <a:pt x="394996" y="0"/>
                    </a:moveTo>
                    <a:cubicBezTo>
                      <a:pt x="613146" y="0"/>
                      <a:pt x="789992" y="27872"/>
                      <a:pt x="789992" y="62254"/>
                    </a:cubicBezTo>
                    <a:cubicBezTo>
                      <a:pt x="789992" y="96636"/>
                      <a:pt x="613146" y="124508"/>
                      <a:pt x="394996" y="124508"/>
                    </a:cubicBezTo>
                    <a:cubicBezTo>
                      <a:pt x="176846" y="124508"/>
                      <a:pt x="0" y="96636"/>
                      <a:pt x="0" y="62254"/>
                    </a:cubicBezTo>
                    <a:cubicBezTo>
                      <a:pt x="0" y="27872"/>
                      <a:pt x="176846" y="0"/>
                      <a:pt x="394996" y="0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0DDCDDD1-0334-4409-B30C-F9EF9477FA0A}"/>
                </a:ext>
              </a:extLst>
            </p:cNvPr>
            <p:cNvSpPr/>
            <p:nvPr/>
          </p:nvSpPr>
          <p:spPr>
            <a:xfrm>
              <a:off x="3668190" y="2119474"/>
              <a:ext cx="3990974" cy="426098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F6642D8-0785-4B51-9527-8AF18749FB02}"/>
                </a:ext>
              </a:extLst>
            </p:cNvPr>
            <p:cNvSpPr/>
            <p:nvPr/>
          </p:nvSpPr>
          <p:spPr>
            <a:xfrm>
              <a:off x="3785642" y="2122338"/>
              <a:ext cx="3756070" cy="38522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FE7C69A-D24E-46D7-ACF2-445E99F52D16}"/>
                </a:ext>
              </a:extLst>
            </p:cNvPr>
            <p:cNvSpPr/>
            <p:nvPr/>
          </p:nvSpPr>
          <p:spPr>
            <a:xfrm rot="10800000">
              <a:off x="5045080" y="2122337"/>
              <a:ext cx="1087827" cy="385221"/>
            </a:xfrm>
            <a:custGeom>
              <a:avLst/>
              <a:gdLst>
                <a:gd name="connsiteX0" fmla="*/ 469231 w 1087827"/>
                <a:gd name="connsiteY0" fmla="*/ 381734 h 381734"/>
                <a:gd name="connsiteX1" fmla="*/ 90741 w 1087827"/>
                <a:gd name="connsiteY1" fmla="*/ 377856 h 381734"/>
                <a:gd name="connsiteX2" fmla="*/ 0 w 1087827"/>
                <a:gd name="connsiteY2" fmla="*/ 374994 h 381734"/>
                <a:gd name="connsiteX3" fmla="*/ 74827 w 1087827"/>
                <a:gd name="connsiteY3" fmla="*/ 4380 h 381734"/>
                <a:gd name="connsiteX4" fmla="*/ 90741 w 1087827"/>
                <a:gd name="connsiteY4" fmla="*/ 3878 h 381734"/>
                <a:gd name="connsiteX5" fmla="*/ 469231 w 1087827"/>
                <a:gd name="connsiteY5" fmla="*/ 0 h 381734"/>
                <a:gd name="connsiteX6" fmla="*/ 847720 w 1087827"/>
                <a:gd name="connsiteY6" fmla="*/ 3878 h 381734"/>
                <a:gd name="connsiteX7" fmla="*/ 1014915 w 1087827"/>
                <a:gd name="connsiteY7" fmla="*/ 9153 h 381734"/>
                <a:gd name="connsiteX8" fmla="*/ 1087827 w 1087827"/>
                <a:gd name="connsiteY8" fmla="*/ 370281 h 381734"/>
                <a:gd name="connsiteX9" fmla="*/ 847720 w 1087827"/>
                <a:gd name="connsiteY9" fmla="*/ 377856 h 381734"/>
                <a:gd name="connsiteX10" fmla="*/ 469231 w 1087827"/>
                <a:gd name="connsiteY10" fmla="*/ 381734 h 381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087827" h="381734">
                  <a:moveTo>
                    <a:pt x="469231" y="381734"/>
                  </a:moveTo>
                  <a:cubicBezTo>
                    <a:pt x="339580" y="381734"/>
                    <a:pt x="212997" y="380399"/>
                    <a:pt x="90741" y="377856"/>
                  </a:cubicBezTo>
                  <a:lnTo>
                    <a:pt x="0" y="374994"/>
                  </a:lnTo>
                  <a:lnTo>
                    <a:pt x="74827" y="4380"/>
                  </a:lnTo>
                  <a:lnTo>
                    <a:pt x="90741" y="3878"/>
                  </a:lnTo>
                  <a:cubicBezTo>
                    <a:pt x="212997" y="1335"/>
                    <a:pt x="339580" y="0"/>
                    <a:pt x="469231" y="0"/>
                  </a:cubicBezTo>
                  <a:cubicBezTo>
                    <a:pt x="598882" y="0"/>
                    <a:pt x="725465" y="1335"/>
                    <a:pt x="847720" y="3878"/>
                  </a:cubicBezTo>
                  <a:lnTo>
                    <a:pt x="1014915" y="9153"/>
                  </a:lnTo>
                  <a:lnTo>
                    <a:pt x="1087827" y="370281"/>
                  </a:lnTo>
                  <a:lnTo>
                    <a:pt x="847720" y="377856"/>
                  </a:lnTo>
                  <a:cubicBezTo>
                    <a:pt x="725465" y="380399"/>
                    <a:pt x="598882" y="381734"/>
                    <a:pt x="469231" y="381734"/>
                  </a:cubicBezTo>
                  <a:close/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FB9813EF-E5A8-434C-92AE-E842BD64CC8E}"/>
              </a:ext>
            </a:extLst>
          </p:cNvPr>
          <p:cNvGrpSpPr/>
          <p:nvPr/>
        </p:nvGrpSpPr>
        <p:grpSpPr>
          <a:xfrm>
            <a:off x="8921977" y="2947244"/>
            <a:ext cx="2937088" cy="1290153"/>
            <a:chOff x="8921977" y="1466725"/>
            <a:chExt cx="2937088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19C446-F4F2-46D8-A17E-95D3D4FEF01E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663BA40-8ECB-4989-8D98-2C8C3F874B40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6FCDEA66-39A7-4C34-8CF5-FE10BBDEA23B}"/>
              </a:ext>
            </a:extLst>
          </p:cNvPr>
          <p:cNvGrpSpPr/>
          <p:nvPr/>
        </p:nvGrpSpPr>
        <p:grpSpPr>
          <a:xfrm>
            <a:off x="8921977" y="4652338"/>
            <a:ext cx="2937088" cy="1290153"/>
            <a:chOff x="8921977" y="4073386"/>
            <a:chExt cx="2937088" cy="1290153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9AB4150B-1567-49B1-BF4B-0090A190B909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BFD9F58-427F-414B-87ED-C0694744ECE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2D9225F9-B2BC-48DA-B6F7-A03E08AD4D2D}"/>
              </a:ext>
            </a:extLst>
          </p:cNvPr>
          <p:cNvGrpSpPr/>
          <p:nvPr/>
        </p:nvGrpSpPr>
        <p:grpSpPr>
          <a:xfrm>
            <a:off x="332936" y="2947244"/>
            <a:ext cx="2937088" cy="1290153"/>
            <a:chOff x="332936" y="2627766"/>
            <a:chExt cx="2937088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900DAC33-60BE-4538-8AE8-A29DB31F2837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F4272480-7673-4ED4-999C-847AD720DA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15C5F3B-610E-4DA8-AB1C-7C1AFFFE885B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531C615-75F6-4F61-9A46-424A87E44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4EB97874-E3BE-44DD-9304-6DF3E65FD669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40589F89-C4AC-41FB-A4C3-25B3C4C26659}"/>
              </a:ext>
            </a:extLst>
          </p:cNvPr>
          <p:cNvGrpSpPr/>
          <p:nvPr/>
        </p:nvGrpSpPr>
        <p:grpSpPr>
          <a:xfrm>
            <a:off x="8929772" y="1242150"/>
            <a:ext cx="2937088" cy="1290153"/>
            <a:chOff x="8921977" y="1466725"/>
            <a:chExt cx="2937088" cy="1290153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88CB370-8061-4A52-BC3F-9B11040F6BFF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AFCCFCA7-DABA-4224-85A6-C860074A3BC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BC7008F5-236E-4C5C-9FCA-CD73F1B917C7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32936" y="2627766"/>
            <a:chExt cx="2937088" cy="1290153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0036B65F-F25D-4AB0-89CB-2453F16920B1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61AC501A-00C6-4B32-B8B7-3F434837FD59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92" name="Graphic 6" descr="Line arrow Clockwise curve">
            <a:extLst>
              <a:ext uri="{FF2B5EF4-FFF2-40B4-BE49-F238E27FC236}">
                <a16:creationId xmlns:a16="http://schemas.microsoft.com/office/drawing/2014/main" id="{72E4476A-AA0F-46D9-A2E6-BA5DE1248CA6}"/>
              </a:ext>
            </a:extLst>
          </p:cNvPr>
          <p:cNvSpPr/>
          <p:nvPr/>
        </p:nvSpPr>
        <p:spPr>
          <a:xfrm flipH="1" flipV="1">
            <a:off x="4438147" y="1239783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3" name="Graphic 6" descr="Line arrow Clockwise curve">
            <a:extLst>
              <a:ext uri="{FF2B5EF4-FFF2-40B4-BE49-F238E27FC236}">
                <a16:creationId xmlns:a16="http://schemas.microsoft.com/office/drawing/2014/main" id="{97873581-D886-4344-968C-7106012D6E70}"/>
              </a:ext>
            </a:extLst>
          </p:cNvPr>
          <p:cNvSpPr/>
          <p:nvPr/>
        </p:nvSpPr>
        <p:spPr>
          <a:xfrm flipH="1" flipV="1">
            <a:off x="4948777" y="1217160"/>
            <a:ext cx="553525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4" name="Graphic 6" descr="Line arrow Clockwise curve">
            <a:extLst>
              <a:ext uri="{FF2B5EF4-FFF2-40B4-BE49-F238E27FC236}">
                <a16:creationId xmlns:a16="http://schemas.microsoft.com/office/drawing/2014/main" id="{BA2C7793-9736-487D-A9F8-56E43A274690}"/>
              </a:ext>
            </a:extLst>
          </p:cNvPr>
          <p:cNvSpPr/>
          <p:nvPr/>
        </p:nvSpPr>
        <p:spPr>
          <a:xfrm flipV="1">
            <a:off x="6338073" y="1232761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/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5" name="Graphic 6" descr="Line arrow Clockwise curve">
            <a:extLst>
              <a:ext uri="{FF2B5EF4-FFF2-40B4-BE49-F238E27FC236}">
                <a16:creationId xmlns:a16="http://schemas.microsoft.com/office/drawing/2014/main" id="{0A235041-AE3A-480C-92AB-54916699FD09}"/>
              </a:ext>
            </a:extLst>
          </p:cNvPr>
          <p:cNvSpPr/>
          <p:nvPr/>
        </p:nvSpPr>
        <p:spPr>
          <a:xfrm flipV="1">
            <a:off x="6848703" y="1217160"/>
            <a:ext cx="553523" cy="709372"/>
          </a:xfrm>
          <a:custGeom>
            <a:avLst/>
            <a:gdLst>
              <a:gd name="connsiteX0" fmla="*/ 220206 w 943984"/>
              <a:gd name="connsiteY0" fmla="*/ 150733 h 1202818"/>
              <a:gd name="connsiteX1" fmla="*/ 77086 w 943984"/>
              <a:gd name="connsiteY1" fmla="*/ 289285 h 1202818"/>
              <a:gd name="connsiteX2" fmla="*/ 13138 w 943984"/>
              <a:gd name="connsiteY2" fmla="*/ 289285 h 1202818"/>
              <a:gd name="connsiteX3" fmla="*/ 13138 w 943984"/>
              <a:gd name="connsiteY3" fmla="*/ 225338 h 1202818"/>
              <a:gd name="connsiteX4" fmla="*/ 230864 w 943984"/>
              <a:gd name="connsiteY4" fmla="*/ 12180 h 1202818"/>
              <a:gd name="connsiteX5" fmla="*/ 258270 w 943984"/>
              <a:gd name="connsiteY5" fmla="*/ 0 h 1202818"/>
              <a:gd name="connsiteX6" fmla="*/ 262837 w 943984"/>
              <a:gd name="connsiteY6" fmla="*/ 0 h 1202818"/>
              <a:gd name="connsiteX7" fmla="*/ 268928 w 943984"/>
              <a:gd name="connsiteY7" fmla="*/ 0 h 1202818"/>
              <a:gd name="connsiteX8" fmla="*/ 271973 w 943984"/>
              <a:gd name="connsiteY8" fmla="*/ 0 h 1202818"/>
              <a:gd name="connsiteX9" fmla="*/ 275018 w 943984"/>
              <a:gd name="connsiteY9" fmla="*/ 0 h 1202818"/>
              <a:gd name="connsiteX10" fmla="*/ 294811 w 943984"/>
              <a:gd name="connsiteY10" fmla="*/ 12180 h 1202818"/>
              <a:gd name="connsiteX11" fmla="*/ 507969 w 943984"/>
              <a:gd name="connsiteY11" fmla="*/ 229906 h 1202818"/>
              <a:gd name="connsiteX12" fmla="*/ 507969 w 943984"/>
              <a:gd name="connsiteY12" fmla="*/ 293853 h 1202818"/>
              <a:gd name="connsiteX13" fmla="*/ 444021 w 943984"/>
              <a:gd name="connsiteY13" fmla="*/ 293853 h 1202818"/>
              <a:gd name="connsiteX14" fmla="*/ 313082 w 943984"/>
              <a:gd name="connsiteY14" fmla="*/ 159868 h 1202818"/>
              <a:gd name="connsiteX15" fmla="*/ 550600 w 943984"/>
              <a:gd name="connsiteY15" fmla="*/ 892217 h 1202818"/>
              <a:gd name="connsiteX16" fmla="*/ 916013 w 943984"/>
              <a:gd name="connsiteY16" fmla="*/ 1120601 h 1202818"/>
              <a:gd name="connsiteX17" fmla="*/ 943420 w 943984"/>
              <a:gd name="connsiteY17" fmla="*/ 1178458 h 1202818"/>
              <a:gd name="connsiteX18" fmla="*/ 885562 w 943984"/>
              <a:gd name="connsiteY18" fmla="*/ 1205864 h 1202818"/>
              <a:gd name="connsiteX19" fmla="*/ 489698 w 943984"/>
              <a:gd name="connsiteY19" fmla="*/ 959210 h 1202818"/>
              <a:gd name="connsiteX20" fmla="*/ 220206 w 943984"/>
              <a:gd name="connsiteY20" fmla="*/ 150733 h 1202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943984" h="1202818">
                <a:moveTo>
                  <a:pt x="220206" y="150733"/>
                </a:moveTo>
                <a:lnTo>
                  <a:pt x="77086" y="289285"/>
                </a:lnTo>
                <a:cubicBezTo>
                  <a:pt x="58815" y="307556"/>
                  <a:pt x="29886" y="306034"/>
                  <a:pt x="13138" y="289285"/>
                </a:cubicBezTo>
                <a:cubicBezTo>
                  <a:pt x="-5132" y="271015"/>
                  <a:pt x="-3610" y="242086"/>
                  <a:pt x="13138" y="225338"/>
                </a:cubicBezTo>
                <a:lnTo>
                  <a:pt x="230864" y="12180"/>
                </a:lnTo>
                <a:cubicBezTo>
                  <a:pt x="238476" y="4568"/>
                  <a:pt x="247612" y="0"/>
                  <a:pt x="258270" y="0"/>
                </a:cubicBezTo>
                <a:cubicBezTo>
                  <a:pt x="259792" y="0"/>
                  <a:pt x="261315" y="0"/>
                  <a:pt x="262837" y="0"/>
                </a:cubicBezTo>
                <a:cubicBezTo>
                  <a:pt x="264360" y="0"/>
                  <a:pt x="265882" y="0"/>
                  <a:pt x="268928" y="0"/>
                </a:cubicBezTo>
                <a:lnTo>
                  <a:pt x="271973" y="0"/>
                </a:lnTo>
                <a:lnTo>
                  <a:pt x="275018" y="0"/>
                </a:lnTo>
                <a:cubicBezTo>
                  <a:pt x="282631" y="1523"/>
                  <a:pt x="290243" y="6090"/>
                  <a:pt x="294811" y="12180"/>
                </a:cubicBezTo>
                <a:lnTo>
                  <a:pt x="507969" y="229906"/>
                </a:lnTo>
                <a:cubicBezTo>
                  <a:pt x="526239" y="248177"/>
                  <a:pt x="524717" y="277105"/>
                  <a:pt x="507969" y="293853"/>
                </a:cubicBezTo>
                <a:cubicBezTo>
                  <a:pt x="489698" y="312124"/>
                  <a:pt x="460769" y="310601"/>
                  <a:pt x="444021" y="293853"/>
                </a:cubicBezTo>
                <a:lnTo>
                  <a:pt x="313082" y="159868"/>
                </a:lnTo>
                <a:cubicBezTo>
                  <a:pt x="256747" y="446109"/>
                  <a:pt x="335920" y="692763"/>
                  <a:pt x="550600" y="892217"/>
                </a:cubicBezTo>
                <a:cubicBezTo>
                  <a:pt x="657179" y="989661"/>
                  <a:pt x="780506" y="1067311"/>
                  <a:pt x="916013" y="1120601"/>
                </a:cubicBezTo>
                <a:cubicBezTo>
                  <a:pt x="940374" y="1129736"/>
                  <a:pt x="952555" y="1155619"/>
                  <a:pt x="943420" y="1178458"/>
                </a:cubicBezTo>
                <a:cubicBezTo>
                  <a:pt x="934284" y="1202819"/>
                  <a:pt x="908401" y="1214999"/>
                  <a:pt x="885562" y="1205864"/>
                </a:cubicBezTo>
                <a:cubicBezTo>
                  <a:pt x="739397" y="1149529"/>
                  <a:pt x="605412" y="1065789"/>
                  <a:pt x="489698" y="959210"/>
                </a:cubicBezTo>
                <a:cubicBezTo>
                  <a:pt x="323740" y="806954"/>
                  <a:pt x="145601" y="543552"/>
                  <a:pt x="220206" y="150733"/>
                </a:cubicBez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1518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0" descr="Line arrow Straight">
            <a:extLst>
              <a:ext uri="{FF2B5EF4-FFF2-40B4-BE49-F238E27FC236}">
                <a16:creationId xmlns:a16="http://schemas.microsoft.com/office/drawing/2014/main" id="{0EC559BE-EBBE-4A47-BAA0-8F1C9D46AE3A}"/>
              </a:ext>
            </a:extLst>
          </p:cNvPr>
          <p:cNvSpPr/>
          <p:nvPr/>
        </p:nvSpPr>
        <p:spPr>
          <a:xfrm rot="16200000">
            <a:off x="5505850" y="1330030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75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6" name="Graphic 10" descr="Line arrow Straight">
            <a:extLst>
              <a:ext uri="{FF2B5EF4-FFF2-40B4-BE49-F238E27FC236}">
                <a16:creationId xmlns:a16="http://schemas.microsoft.com/office/drawing/2014/main" id="{2982060E-F679-4F19-8D33-ACB6D99F157C}"/>
              </a:ext>
            </a:extLst>
          </p:cNvPr>
          <p:cNvSpPr/>
          <p:nvPr/>
        </p:nvSpPr>
        <p:spPr>
          <a:xfrm rot="16200000">
            <a:off x="3163795" y="513329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7" name="Graphic 10" descr="Line arrow Straight">
            <a:extLst>
              <a:ext uri="{FF2B5EF4-FFF2-40B4-BE49-F238E27FC236}">
                <a16:creationId xmlns:a16="http://schemas.microsoft.com/office/drawing/2014/main" id="{ABF9DCDA-8420-4E83-A5EB-594B495C1ECB}"/>
              </a:ext>
            </a:extLst>
          </p:cNvPr>
          <p:cNvSpPr/>
          <p:nvPr/>
        </p:nvSpPr>
        <p:spPr>
          <a:xfrm rot="16200000">
            <a:off x="3163796" y="3435251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8" name="Graphic 10" descr="Line arrow Straight">
            <a:extLst>
              <a:ext uri="{FF2B5EF4-FFF2-40B4-BE49-F238E27FC236}">
                <a16:creationId xmlns:a16="http://schemas.microsoft.com/office/drawing/2014/main" id="{F363E069-502C-4287-94A4-CD2568A121CA}"/>
              </a:ext>
            </a:extLst>
          </p:cNvPr>
          <p:cNvSpPr/>
          <p:nvPr/>
        </p:nvSpPr>
        <p:spPr>
          <a:xfrm rot="16200000">
            <a:off x="3163795" y="1687999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9" name="Graphic 10" descr="Line arrow Straight">
            <a:extLst>
              <a:ext uri="{FF2B5EF4-FFF2-40B4-BE49-F238E27FC236}">
                <a16:creationId xmlns:a16="http://schemas.microsoft.com/office/drawing/2014/main" id="{39311B81-7AC1-4152-88A5-894DE5F20ED6}"/>
              </a:ext>
            </a:extLst>
          </p:cNvPr>
          <p:cNvSpPr/>
          <p:nvPr/>
        </p:nvSpPr>
        <p:spPr>
          <a:xfrm rot="16200000">
            <a:off x="8197409" y="3435250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0" name="Graphic 10" descr="Line arrow Straight">
            <a:extLst>
              <a:ext uri="{FF2B5EF4-FFF2-40B4-BE49-F238E27FC236}">
                <a16:creationId xmlns:a16="http://schemas.microsoft.com/office/drawing/2014/main" id="{6047B500-9FAE-4100-B6F6-20AA68982994}"/>
              </a:ext>
            </a:extLst>
          </p:cNvPr>
          <p:cNvSpPr/>
          <p:nvPr/>
        </p:nvSpPr>
        <p:spPr>
          <a:xfrm rot="16200000">
            <a:off x="8197409" y="5140345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1" name="Graphic 10" descr="Line arrow Straight">
            <a:extLst>
              <a:ext uri="{FF2B5EF4-FFF2-40B4-BE49-F238E27FC236}">
                <a16:creationId xmlns:a16="http://schemas.microsoft.com/office/drawing/2014/main" id="{7198634A-204D-4190-8909-56D5CEB5BCEB}"/>
              </a:ext>
            </a:extLst>
          </p:cNvPr>
          <p:cNvSpPr/>
          <p:nvPr/>
        </p:nvSpPr>
        <p:spPr>
          <a:xfrm rot="16200000">
            <a:off x="8197409" y="1691693"/>
            <a:ext cx="828675" cy="314325"/>
          </a:xfrm>
          <a:custGeom>
            <a:avLst/>
            <a:gdLst>
              <a:gd name="connsiteX0" fmla="*/ 809625 w 828675"/>
              <a:gd name="connsiteY0" fmla="*/ 133350 h 314325"/>
              <a:gd name="connsiteX1" fmla="*/ 97155 w 828675"/>
              <a:gd name="connsiteY1" fmla="*/ 133350 h 314325"/>
              <a:gd name="connsiteX2" fmla="*/ 181928 w 828675"/>
              <a:gd name="connsiteY2" fmla="*/ 48577 h 314325"/>
              <a:gd name="connsiteX3" fmla="*/ 181928 w 828675"/>
              <a:gd name="connsiteY3" fmla="*/ 8572 h 314325"/>
              <a:gd name="connsiteX4" fmla="*/ 141923 w 828675"/>
              <a:gd name="connsiteY4" fmla="*/ 8572 h 314325"/>
              <a:gd name="connsiteX5" fmla="*/ 8573 w 828675"/>
              <a:gd name="connsiteY5" fmla="*/ 141923 h 314325"/>
              <a:gd name="connsiteX6" fmla="*/ 8573 w 828675"/>
              <a:gd name="connsiteY6" fmla="*/ 181927 h 314325"/>
              <a:gd name="connsiteX7" fmla="*/ 141923 w 828675"/>
              <a:gd name="connsiteY7" fmla="*/ 315277 h 314325"/>
              <a:gd name="connsiteX8" fmla="*/ 161925 w 828675"/>
              <a:gd name="connsiteY8" fmla="*/ 323850 h 314325"/>
              <a:gd name="connsiteX9" fmla="*/ 181928 w 828675"/>
              <a:gd name="connsiteY9" fmla="*/ 315277 h 314325"/>
              <a:gd name="connsiteX10" fmla="*/ 181928 w 828675"/>
              <a:gd name="connsiteY10" fmla="*/ 275273 h 314325"/>
              <a:gd name="connsiteX11" fmla="*/ 97155 w 828675"/>
              <a:gd name="connsiteY11" fmla="*/ 190500 h 314325"/>
              <a:gd name="connsiteX12" fmla="*/ 809625 w 828675"/>
              <a:gd name="connsiteY12" fmla="*/ 190500 h 314325"/>
              <a:gd name="connsiteX13" fmla="*/ 838200 w 828675"/>
              <a:gd name="connsiteY13" fmla="*/ 161925 h 314325"/>
              <a:gd name="connsiteX14" fmla="*/ 809625 w 828675"/>
              <a:gd name="connsiteY14" fmla="*/ 133350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828675" h="314325">
                <a:moveTo>
                  <a:pt x="809625" y="133350"/>
                </a:moveTo>
                <a:lnTo>
                  <a:pt x="97155" y="133350"/>
                </a:lnTo>
                <a:lnTo>
                  <a:pt x="181928" y="48577"/>
                </a:lnTo>
                <a:cubicBezTo>
                  <a:pt x="193357" y="37148"/>
                  <a:pt x="193357" y="19050"/>
                  <a:pt x="181928" y="8572"/>
                </a:cubicBezTo>
                <a:cubicBezTo>
                  <a:pt x="170498" y="-2857"/>
                  <a:pt x="152400" y="-2857"/>
                  <a:pt x="141923" y="8572"/>
                </a:cubicBezTo>
                <a:lnTo>
                  <a:pt x="8573" y="141923"/>
                </a:lnTo>
                <a:cubicBezTo>
                  <a:pt x="-2858" y="153352"/>
                  <a:pt x="-2858" y="171450"/>
                  <a:pt x="8573" y="181927"/>
                </a:cubicBezTo>
                <a:lnTo>
                  <a:pt x="141923" y="315277"/>
                </a:lnTo>
                <a:cubicBezTo>
                  <a:pt x="147638" y="320992"/>
                  <a:pt x="155257" y="323850"/>
                  <a:pt x="161925" y="323850"/>
                </a:cubicBezTo>
                <a:cubicBezTo>
                  <a:pt x="168593" y="323850"/>
                  <a:pt x="176213" y="320992"/>
                  <a:pt x="181928" y="315277"/>
                </a:cubicBezTo>
                <a:cubicBezTo>
                  <a:pt x="193357" y="303848"/>
                  <a:pt x="193357" y="285750"/>
                  <a:pt x="181928" y="275273"/>
                </a:cubicBezTo>
                <a:lnTo>
                  <a:pt x="97155" y="190500"/>
                </a:lnTo>
                <a:lnTo>
                  <a:pt x="809625" y="190500"/>
                </a:lnTo>
                <a:cubicBezTo>
                  <a:pt x="825818" y="190500"/>
                  <a:pt x="838200" y="178118"/>
                  <a:pt x="838200" y="161925"/>
                </a:cubicBezTo>
                <a:cubicBezTo>
                  <a:pt x="838200" y="145732"/>
                  <a:pt x="825818" y="133350"/>
                  <a:pt x="809625" y="13335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22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8480</TotalTime>
  <Words>523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Funnel Diagram – Slide Template</vt:lpstr>
      <vt:lpstr>Funnel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Funnel Diagram</dc:title>
  <dc:creator>PresentationGO.com</dc:creator>
  <dc:description>© Copyright PresentationGO.com</dc:description>
  <dcterms:created xsi:type="dcterms:W3CDTF">2014-11-26T05:14:11Z</dcterms:created>
  <dcterms:modified xsi:type="dcterms:W3CDTF">2019-09-25T16:43:53Z</dcterms:modified>
  <cp:category>Charts &amp; Diagrams</cp:category>
</cp:coreProperties>
</file>