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890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92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0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Gantt Chart – Slide Template</a:t>
            </a:r>
          </a:p>
        </p:txBody>
      </p:sp>
      <p:graphicFrame>
        <p:nvGraphicFramePr>
          <p:cNvPr id="33" name="Table 3">
            <a:extLst>
              <a:ext uri="{FF2B5EF4-FFF2-40B4-BE49-F238E27FC236}">
                <a16:creationId xmlns:a16="http://schemas.microsoft.com/office/drawing/2014/main" id="{E5D211B4-0F39-41F7-9651-009C4B51DBB2}"/>
              </a:ext>
            </a:extLst>
          </p:cNvPr>
          <p:cNvGraphicFramePr>
            <a:graphicFrameLocks noGrp="1"/>
          </p:cNvGraphicFramePr>
          <p:nvPr/>
        </p:nvGraphicFramePr>
        <p:xfrm>
          <a:off x="350044" y="1740218"/>
          <a:ext cx="8165314" cy="3637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994">
                  <a:extLst>
                    <a:ext uri="{9D8B030D-6E8A-4147-A177-3AD203B41FA5}">
                      <a16:colId xmlns:a16="http://schemas.microsoft.com/office/drawing/2014/main" val="1898694509"/>
                    </a:ext>
                  </a:extLst>
                </a:gridCol>
                <a:gridCol w="539414">
                  <a:extLst>
                    <a:ext uri="{9D8B030D-6E8A-4147-A177-3AD203B41FA5}">
                      <a16:colId xmlns:a16="http://schemas.microsoft.com/office/drawing/2014/main" val="4291444364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732847576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67289602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2420881553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534672992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811847961"/>
                    </a:ext>
                  </a:extLst>
                </a:gridCol>
                <a:gridCol w="210738">
                  <a:extLst>
                    <a:ext uri="{9D8B030D-6E8A-4147-A177-3AD203B41FA5}">
                      <a16:colId xmlns:a16="http://schemas.microsoft.com/office/drawing/2014/main" val="3102452494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2838758114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032220550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3654662912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3600099043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539226204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940498506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2177391823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587180671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2139093092"/>
                    </a:ext>
                  </a:extLst>
                </a:gridCol>
                <a:gridCol w="210738">
                  <a:extLst>
                    <a:ext uri="{9D8B030D-6E8A-4147-A177-3AD203B41FA5}">
                      <a16:colId xmlns:a16="http://schemas.microsoft.com/office/drawing/2014/main" val="171333015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192016745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344341444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4040997109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2240867221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260161554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38099763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210470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793218541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3620774138"/>
                    </a:ext>
                  </a:extLst>
                </a:gridCol>
                <a:gridCol w="210738">
                  <a:extLst>
                    <a:ext uri="{9D8B030D-6E8A-4147-A177-3AD203B41FA5}">
                      <a16:colId xmlns:a16="http://schemas.microsoft.com/office/drawing/2014/main" val="121394240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926810676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707565859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572202529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470088581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3759640181"/>
                    </a:ext>
                  </a:extLst>
                </a:gridCol>
              </a:tblGrid>
              <a:tr h="294879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TASK NAME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 Complete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11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12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13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17</a:t>
                      </a: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19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20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21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22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23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27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29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31</a:t>
                      </a: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98886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YOUR TASK #1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85%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63439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|_ Sub-task #1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100%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65996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|_ Sub-task #2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85%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8817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|_ Sub-task #3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70%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6895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106913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YOUR TASK #2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70%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4571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|_ Sub-task #1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75%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198043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|_ Sub-task #2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09506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|_ Sub-task #3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40646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727072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YOUR TASK #3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9698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|_ Sub-task #1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41588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|_ Sub-task #2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957089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|_ Sub-task #3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867376"/>
                  </a:ext>
                </a:extLst>
              </a:tr>
            </a:tbl>
          </a:graphicData>
        </a:graphic>
      </p:graphicFrame>
      <p:grpSp>
        <p:nvGrpSpPr>
          <p:cNvPr id="34" name="Group 33">
            <a:extLst>
              <a:ext uri="{FF2B5EF4-FFF2-40B4-BE49-F238E27FC236}">
                <a16:creationId xmlns:a16="http://schemas.microsoft.com/office/drawing/2014/main" id="{62CA095B-EFD8-4206-9D47-2B7F65A98F76}"/>
              </a:ext>
            </a:extLst>
          </p:cNvPr>
          <p:cNvGrpSpPr/>
          <p:nvPr/>
        </p:nvGrpSpPr>
        <p:grpSpPr>
          <a:xfrm>
            <a:off x="2489455" y="2107029"/>
            <a:ext cx="2499740" cy="193259"/>
            <a:chOff x="1757174" y="2742697"/>
            <a:chExt cx="2363755" cy="534956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17015B1-9F8C-44C6-BD5B-1D51E6565ECC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37" name="Rectangle 5">
                <a:extLst>
                  <a:ext uri="{FF2B5EF4-FFF2-40B4-BE49-F238E27FC236}">
                    <a16:creationId xmlns:a16="http://schemas.microsoft.com/office/drawing/2014/main" id="{09C16B84-57AA-49B2-8AD9-AAF3D1E67640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Rectangle 6">
                <a:extLst>
                  <a:ext uri="{FF2B5EF4-FFF2-40B4-BE49-F238E27FC236}">
                    <a16:creationId xmlns:a16="http://schemas.microsoft.com/office/drawing/2014/main" id="{35FEF633-85FF-4C8E-95B7-A8ADC4E485C2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1877807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36" name="Rectangle 5">
              <a:extLst>
                <a:ext uri="{FF2B5EF4-FFF2-40B4-BE49-F238E27FC236}">
                  <a16:creationId xmlns:a16="http://schemas.microsoft.com/office/drawing/2014/main" id="{241064D3-DCB2-4034-9485-15E6AD16D9CE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A9DE18B-8845-4F97-9575-F1A788AD081B}"/>
              </a:ext>
            </a:extLst>
          </p:cNvPr>
          <p:cNvGrpSpPr/>
          <p:nvPr/>
        </p:nvGrpSpPr>
        <p:grpSpPr>
          <a:xfrm>
            <a:off x="2489456" y="2398662"/>
            <a:ext cx="1772816" cy="142082"/>
            <a:chOff x="1757174" y="2742697"/>
            <a:chExt cx="2363755" cy="534956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CC462465-93E1-497C-82B9-D280488A3B29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42" name="Rectangle 5">
                <a:extLst>
                  <a:ext uri="{FF2B5EF4-FFF2-40B4-BE49-F238E27FC236}">
                    <a16:creationId xmlns:a16="http://schemas.microsoft.com/office/drawing/2014/main" id="{08FCA7C7-AE74-4D32-A5EB-7DD85F2CF015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3" name="Rectangle 6">
                <a:extLst>
                  <a:ext uri="{FF2B5EF4-FFF2-40B4-BE49-F238E27FC236}">
                    <a16:creationId xmlns:a16="http://schemas.microsoft.com/office/drawing/2014/main" id="{049238B5-3B64-436C-BC75-16286C491D55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1" name="Rectangle 5">
              <a:extLst>
                <a:ext uri="{FF2B5EF4-FFF2-40B4-BE49-F238E27FC236}">
                  <a16:creationId xmlns:a16="http://schemas.microsoft.com/office/drawing/2014/main" id="{E35C539E-0B35-4FFF-B20A-BE624A2359C7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098C4EE-6F77-4C12-B5F1-0B07175FD74E}"/>
              </a:ext>
            </a:extLst>
          </p:cNvPr>
          <p:cNvGrpSpPr/>
          <p:nvPr/>
        </p:nvGrpSpPr>
        <p:grpSpPr>
          <a:xfrm>
            <a:off x="3953392" y="2609721"/>
            <a:ext cx="848522" cy="142082"/>
            <a:chOff x="1757174" y="2742697"/>
            <a:chExt cx="2363755" cy="534956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BB6B8834-155E-4414-BBC2-AAA7B6A71E73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77" name="Rectangle 5">
                <a:extLst>
                  <a:ext uri="{FF2B5EF4-FFF2-40B4-BE49-F238E27FC236}">
                    <a16:creationId xmlns:a16="http://schemas.microsoft.com/office/drawing/2014/main" id="{3922B74A-5C15-4656-B400-5A5F43679657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8" name="Rectangle 6">
                <a:extLst>
                  <a:ext uri="{FF2B5EF4-FFF2-40B4-BE49-F238E27FC236}">
                    <a16:creationId xmlns:a16="http://schemas.microsoft.com/office/drawing/2014/main" id="{E5DCE40C-E602-4D2C-B47D-AD8EC50C950A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045206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76" name="Rectangle 5">
              <a:extLst>
                <a:ext uri="{FF2B5EF4-FFF2-40B4-BE49-F238E27FC236}">
                  <a16:creationId xmlns:a16="http://schemas.microsoft.com/office/drawing/2014/main" id="{403C81F1-3429-428B-A600-166DB3955311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177D2EF-5730-47D1-A166-BDFF9B67E30B}"/>
              </a:ext>
            </a:extLst>
          </p:cNvPr>
          <p:cNvGrpSpPr/>
          <p:nvPr/>
        </p:nvGrpSpPr>
        <p:grpSpPr>
          <a:xfrm>
            <a:off x="3216379" y="2820722"/>
            <a:ext cx="1772816" cy="142082"/>
            <a:chOff x="1757174" y="2742697"/>
            <a:chExt cx="2363755" cy="534956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2A232F7C-3A28-449A-A879-3F6A5328E880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82" name="Rectangle 5">
                <a:extLst>
                  <a:ext uri="{FF2B5EF4-FFF2-40B4-BE49-F238E27FC236}">
                    <a16:creationId xmlns:a16="http://schemas.microsoft.com/office/drawing/2014/main" id="{B6EFB7A3-7566-4F11-9C5C-E0EE3842CA3F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Rectangle 6">
                <a:extLst>
                  <a:ext uri="{FF2B5EF4-FFF2-40B4-BE49-F238E27FC236}">
                    <a16:creationId xmlns:a16="http://schemas.microsoft.com/office/drawing/2014/main" id="{3AFD5318-FEED-4666-B9BC-82234571C98E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1678549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Rectangle 5">
              <a:extLst>
                <a:ext uri="{FF2B5EF4-FFF2-40B4-BE49-F238E27FC236}">
                  <a16:creationId xmlns:a16="http://schemas.microsoft.com/office/drawing/2014/main" id="{57518873-9D13-43E1-95BE-21405C472C79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D2FA6DE-3321-499D-A0A9-D71A4174A7FB}"/>
              </a:ext>
            </a:extLst>
          </p:cNvPr>
          <p:cNvGrpSpPr/>
          <p:nvPr/>
        </p:nvGrpSpPr>
        <p:grpSpPr>
          <a:xfrm>
            <a:off x="3621739" y="3310585"/>
            <a:ext cx="2853356" cy="193259"/>
            <a:chOff x="1757174" y="2742697"/>
            <a:chExt cx="2363755" cy="534956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14681B9A-FDA3-4498-A9F8-CE1B2B9E7B9D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87" name="Rectangle 5">
                <a:extLst>
                  <a:ext uri="{FF2B5EF4-FFF2-40B4-BE49-F238E27FC236}">
                    <a16:creationId xmlns:a16="http://schemas.microsoft.com/office/drawing/2014/main" id="{D3808027-06AC-466D-8C1C-3923A2B9BED6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8" name="Rectangle 6">
                <a:extLst>
                  <a:ext uri="{FF2B5EF4-FFF2-40B4-BE49-F238E27FC236}">
                    <a16:creationId xmlns:a16="http://schemas.microsoft.com/office/drawing/2014/main" id="{9F97E7F5-69AC-41A5-A892-F092C763F7CD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1677269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6" name="Rectangle 5">
              <a:extLst>
                <a:ext uri="{FF2B5EF4-FFF2-40B4-BE49-F238E27FC236}">
                  <a16:creationId xmlns:a16="http://schemas.microsoft.com/office/drawing/2014/main" id="{FA6616EA-E2A4-4AFD-B4EB-ED51C568DF42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16D141F-8CB2-4DD3-9077-FF3776BB73CD}"/>
              </a:ext>
            </a:extLst>
          </p:cNvPr>
          <p:cNvGrpSpPr/>
          <p:nvPr/>
        </p:nvGrpSpPr>
        <p:grpSpPr>
          <a:xfrm>
            <a:off x="3621740" y="3602218"/>
            <a:ext cx="1772816" cy="142082"/>
            <a:chOff x="1757174" y="2742697"/>
            <a:chExt cx="2363755" cy="534956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AD46CDA6-4706-44F7-B661-065D4CCEF3D7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92" name="Rectangle 5">
                <a:extLst>
                  <a:ext uri="{FF2B5EF4-FFF2-40B4-BE49-F238E27FC236}">
                    <a16:creationId xmlns:a16="http://schemas.microsoft.com/office/drawing/2014/main" id="{F62B223B-C44C-4671-92E7-DD22F6501560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3" name="Rectangle 6">
                <a:extLst>
                  <a:ext uri="{FF2B5EF4-FFF2-40B4-BE49-F238E27FC236}">
                    <a16:creationId xmlns:a16="http://schemas.microsoft.com/office/drawing/2014/main" id="{C3106DA2-A8A7-4010-9EE1-90E3EEB34DDA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1706412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91" name="Rectangle 5">
              <a:extLst>
                <a:ext uri="{FF2B5EF4-FFF2-40B4-BE49-F238E27FC236}">
                  <a16:creationId xmlns:a16="http://schemas.microsoft.com/office/drawing/2014/main" id="{97345345-40C5-435F-A25A-B53F027E296D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CE78B826-D4D6-4E8C-A0B0-054556BFB465}"/>
              </a:ext>
            </a:extLst>
          </p:cNvPr>
          <p:cNvGrpSpPr/>
          <p:nvPr/>
        </p:nvGrpSpPr>
        <p:grpSpPr>
          <a:xfrm>
            <a:off x="4949896" y="3813277"/>
            <a:ext cx="1063163" cy="142082"/>
            <a:chOff x="1757174" y="2742697"/>
            <a:chExt cx="2363755" cy="534956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352156D1-5FDF-40C4-A37B-52ED09F02949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97" name="Rectangle 5">
                <a:extLst>
                  <a:ext uri="{FF2B5EF4-FFF2-40B4-BE49-F238E27FC236}">
                    <a16:creationId xmlns:a16="http://schemas.microsoft.com/office/drawing/2014/main" id="{859D52B3-8BF9-46A9-A0AD-E27AA3829E06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8" name="Rectangle 6">
                <a:extLst>
                  <a:ext uri="{FF2B5EF4-FFF2-40B4-BE49-F238E27FC236}">
                    <a16:creationId xmlns:a16="http://schemas.microsoft.com/office/drawing/2014/main" id="{5A63F4D6-7B41-437B-A96C-DA0A26D89DE8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322134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96" name="Rectangle 5">
              <a:extLst>
                <a:ext uri="{FF2B5EF4-FFF2-40B4-BE49-F238E27FC236}">
                  <a16:creationId xmlns:a16="http://schemas.microsoft.com/office/drawing/2014/main" id="{AC407806-E812-4DD3-B254-188287F1846B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9F70937-2297-4048-B564-A04AF6AFCBD3}"/>
              </a:ext>
            </a:extLst>
          </p:cNvPr>
          <p:cNvGrpSpPr/>
          <p:nvPr/>
        </p:nvGrpSpPr>
        <p:grpSpPr>
          <a:xfrm>
            <a:off x="4702279" y="4024279"/>
            <a:ext cx="1772816" cy="142082"/>
            <a:chOff x="1757174" y="2742697"/>
            <a:chExt cx="2363755" cy="534956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74EF61BA-5B39-44F3-A88D-AC4170D34FF2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02" name="Rectangle 5">
                <a:extLst>
                  <a:ext uri="{FF2B5EF4-FFF2-40B4-BE49-F238E27FC236}">
                    <a16:creationId xmlns:a16="http://schemas.microsoft.com/office/drawing/2014/main" id="{52F67F1C-F743-4140-93C7-B3C8B0C63AB7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03" name="Rectangle 6">
                <a:extLst>
                  <a:ext uri="{FF2B5EF4-FFF2-40B4-BE49-F238E27FC236}">
                    <a16:creationId xmlns:a16="http://schemas.microsoft.com/office/drawing/2014/main" id="{ABBD33E5-4529-4C25-86BE-04E7A43EC271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65693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01" name="Rectangle 5">
              <a:extLst>
                <a:ext uri="{FF2B5EF4-FFF2-40B4-BE49-F238E27FC236}">
                  <a16:creationId xmlns:a16="http://schemas.microsoft.com/office/drawing/2014/main" id="{6442BDE5-F92A-4875-91E0-41E0E1A45FF3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66A7E704-59E6-4DF0-9DD3-42C1B8453848}"/>
              </a:ext>
            </a:extLst>
          </p:cNvPr>
          <p:cNvGrpSpPr/>
          <p:nvPr/>
        </p:nvGrpSpPr>
        <p:grpSpPr>
          <a:xfrm>
            <a:off x="6566870" y="4492879"/>
            <a:ext cx="1772816" cy="193259"/>
            <a:chOff x="1757174" y="2742697"/>
            <a:chExt cx="2363755" cy="534956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BAB9BD03-046A-4987-B730-E1F99CBE5454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07" name="Rectangle 5">
                <a:extLst>
                  <a:ext uri="{FF2B5EF4-FFF2-40B4-BE49-F238E27FC236}">
                    <a16:creationId xmlns:a16="http://schemas.microsoft.com/office/drawing/2014/main" id="{2A2C93C9-A761-4102-80BC-B7875CEE7B52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08" name="Rectangle 6">
                <a:extLst>
                  <a:ext uri="{FF2B5EF4-FFF2-40B4-BE49-F238E27FC236}">
                    <a16:creationId xmlns:a16="http://schemas.microsoft.com/office/drawing/2014/main" id="{7CF2CE10-6B58-46AF-9D9E-8184CA380FEB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494854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06" name="Rectangle 5">
              <a:extLst>
                <a:ext uri="{FF2B5EF4-FFF2-40B4-BE49-F238E27FC236}">
                  <a16:creationId xmlns:a16="http://schemas.microsoft.com/office/drawing/2014/main" id="{19768168-92CC-4E7D-9EEE-271B882B88F0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0A457C1-BAF5-4C6C-BB52-420E94D75FC9}"/>
              </a:ext>
            </a:extLst>
          </p:cNvPr>
          <p:cNvGrpSpPr/>
          <p:nvPr/>
        </p:nvGrpSpPr>
        <p:grpSpPr>
          <a:xfrm>
            <a:off x="6566870" y="4784512"/>
            <a:ext cx="1772816" cy="142082"/>
            <a:chOff x="1757174" y="2742697"/>
            <a:chExt cx="2363755" cy="534956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BFF751C7-8651-4499-BE55-E2B9A44F70E0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12" name="Rectangle 5">
                <a:extLst>
                  <a:ext uri="{FF2B5EF4-FFF2-40B4-BE49-F238E27FC236}">
                    <a16:creationId xmlns:a16="http://schemas.microsoft.com/office/drawing/2014/main" id="{09E03BF3-9BC3-4056-87FC-3BE42D1BB613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3" name="Rectangle 6">
                <a:extLst>
                  <a:ext uri="{FF2B5EF4-FFF2-40B4-BE49-F238E27FC236}">
                    <a16:creationId xmlns:a16="http://schemas.microsoft.com/office/drawing/2014/main" id="{555E553C-F428-456E-9591-37300D3DB540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494854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11" name="Rectangle 5">
              <a:extLst>
                <a:ext uri="{FF2B5EF4-FFF2-40B4-BE49-F238E27FC236}">
                  <a16:creationId xmlns:a16="http://schemas.microsoft.com/office/drawing/2014/main" id="{C6FACDB8-1587-4A19-94EB-26C65B23D70E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968C9CF5-6AE5-4B9B-B944-CFD089EBEFAD}"/>
              </a:ext>
            </a:extLst>
          </p:cNvPr>
          <p:cNvGrpSpPr/>
          <p:nvPr/>
        </p:nvGrpSpPr>
        <p:grpSpPr>
          <a:xfrm>
            <a:off x="7138034" y="4995571"/>
            <a:ext cx="1201652" cy="142082"/>
            <a:chOff x="1757174" y="2742697"/>
            <a:chExt cx="2363755" cy="534956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9332BEEA-B5E4-461B-8356-4C10218CE567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17" name="Rectangle 5">
                <a:extLst>
                  <a:ext uri="{FF2B5EF4-FFF2-40B4-BE49-F238E27FC236}">
                    <a16:creationId xmlns:a16="http://schemas.microsoft.com/office/drawing/2014/main" id="{4933D0EB-0F1B-433F-958E-AB1090DA7AF3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8" name="Rectangle 6">
                <a:extLst>
                  <a:ext uri="{FF2B5EF4-FFF2-40B4-BE49-F238E27FC236}">
                    <a16:creationId xmlns:a16="http://schemas.microsoft.com/office/drawing/2014/main" id="{2879D739-365C-46E0-BFC5-061F83391020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228154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16" name="Rectangle 5">
              <a:extLst>
                <a:ext uri="{FF2B5EF4-FFF2-40B4-BE49-F238E27FC236}">
                  <a16:creationId xmlns:a16="http://schemas.microsoft.com/office/drawing/2014/main" id="{CB2BF265-BC57-4307-BA47-C05A21187119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1D81B7F1-123F-4001-A89C-25AA178D77D2}"/>
              </a:ext>
            </a:extLst>
          </p:cNvPr>
          <p:cNvGrpSpPr/>
          <p:nvPr/>
        </p:nvGrpSpPr>
        <p:grpSpPr>
          <a:xfrm>
            <a:off x="7560945" y="5206572"/>
            <a:ext cx="778741" cy="142082"/>
            <a:chOff x="1757174" y="2742697"/>
            <a:chExt cx="2363755" cy="534956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BD49493F-3BDA-4E9F-A11E-84D1BC2ADE3B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22" name="Rectangle 5">
                <a:extLst>
                  <a:ext uri="{FF2B5EF4-FFF2-40B4-BE49-F238E27FC236}">
                    <a16:creationId xmlns:a16="http://schemas.microsoft.com/office/drawing/2014/main" id="{1A2C4071-097C-4FAB-8D1A-8E7041CD1AE2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23" name="Rectangle 6">
                <a:extLst>
                  <a:ext uri="{FF2B5EF4-FFF2-40B4-BE49-F238E27FC236}">
                    <a16:creationId xmlns:a16="http://schemas.microsoft.com/office/drawing/2014/main" id="{E8EC886F-D6EA-4C2F-A408-13E6F7698A6F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104080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21" name="Rectangle 5">
              <a:extLst>
                <a:ext uri="{FF2B5EF4-FFF2-40B4-BE49-F238E27FC236}">
                  <a16:creationId xmlns:a16="http://schemas.microsoft.com/office/drawing/2014/main" id="{3994496E-3FE1-498B-8053-D6ED9BAE4CC0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63977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Gantt Chart – Slide Template</a:t>
            </a:r>
          </a:p>
        </p:txBody>
      </p:sp>
      <p:graphicFrame>
        <p:nvGraphicFramePr>
          <p:cNvPr id="33" name="Table 3">
            <a:extLst>
              <a:ext uri="{FF2B5EF4-FFF2-40B4-BE49-F238E27FC236}">
                <a16:creationId xmlns:a16="http://schemas.microsoft.com/office/drawing/2014/main" id="{E5D211B4-0F39-41F7-9651-009C4B51DBB2}"/>
              </a:ext>
            </a:extLst>
          </p:cNvPr>
          <p:cNvGraphicFramePr>
            <a:graphicFrameLocks noGrp="1"/>
          </p:cNvGraphicFramePr>
          <p:nvPr/>
        </p:nvGraphicFramePr>
        <p:xfrm>
          <a:off x="350044" y="1740218"/>
          <a:ext cx="8165314" cy="3637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994">
                  <a:extLst>
                    <a:ext uri="{9D8B030D-6E8A-4147-A177-3AD203B41FA5}">
                      <a16:colId xmlns:a16="http://schemas.microsoft.com/office/drawing/2014/main" val="1898694509"/>
                    </a:ext>
                  </a:extLst>
                </a:gridCol>
                <a:gridCol w="539414">
                  <a:extLst>
                    <a:ext uri="{9D8B030D-6E8A-4147-A177-3AD203B41FA5}">
                      <a16:colId xmlns:a16="http://schemas.microsoft.com/office/drawing/2014/main" val="4291444364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732847576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67289602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2420881553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534672992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811847961"/>
                    </a:ext>
                  </a:extLst>
                </a:gridCol>
                <a:gridCol w="210738">
                  <a:extLst>
                    <a:ext uri="{9D8B030D-6E8A-4147-A177-3AD203B41FA5}">
                      <a16:colId xmlns:a16="http://schemas.microsoft.com/office/drawing/2014/main" val="3102452494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2838758114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032220550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3654662912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3600099043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539226204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940498506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2177391823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587180671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2139093092"/>
                    </a:ext>
                  </a:extLst>
                </a:gridCol>
                <a:gridCol w="210738">
                  <a:extLst>
                    <a:ext uri="{9D8B030D-6E8A-4147-A177-3AD203B41FA5}">
                      <a16:colId xmlns:a16="http://schemas.microsoft.com/office/drawing/2014/main" val="171333015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192016745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344341444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4040997109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2240867221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260161554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38099763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210470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793218541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3620774138"/>
                    </a:ext>
                  </a:extLst>
                </a:gridCol>
                <a:gridCol w="210738">
                  <a:extLst>
                    <a:ext uri="{9D8B030D-6E8A-4147-A177-3AD203B41FA5}">
                      <a16:colId xmlns:a16="http://schemas.microsoft.com/office/drawing/2014/main" val="121394240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926810676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707565859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572202529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1470088581"/>
                    </a:ext>
                  </a:extLst>
                </a:gridCol>
                <a:gridCol w="210739">
                  <a:extLst>
                    <a:ext uri="{9D8B030D-6E8A-4147-A177-3AD203B41FA5}">
                      <a16:colId xmlns:a16="http://schemas.microsoft.com/office/drawing/2014/main" val="3759640181"/>
                    </a:ext>
                  </a:extLst>
                </a:gridCol>
              </a:tblGrid>
              <a:tr h="294879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TASK NAME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% Complete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8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9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</a:t>
                      </a: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11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12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13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14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15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16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17</a:t>
                      </a: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18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19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22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23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24</a:t>
                      </a: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25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26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27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28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29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31</a:t>
                      </a: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98886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YOUR TASK #1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85%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63439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|_ Sub-task #1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100%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65996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|_ Sub-task #2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85%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8817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|_ Sub-task #3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70%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6895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106913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YOUR TASK #2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70%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4571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|_ Sub-task #1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75%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198043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|_ Sub-task #2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09506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|_ Sub-task #3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40646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727072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YOUR TASK #3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9698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|_ Sub-task #1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41588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|_ Sub-task #2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957089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|_ Sub-task #3</a:t>
                      </a:r>
                    </a:p>
                  </a:txBody>
                  <a:tcPr marL="6858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5%</a:t>
                      </a: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867376"/>
                  </a:ext>
                </a:extLst>
              </a:tr>
            </a:tbl>
          </a:graphicData>
        </a:graphic>
      </p:graphicFrame>
      <p:grpSp>
        <p:nvGrpSpPr>
          <p:cNvPr id="34" name="Group 33">
            <a:extLst>
              <a:ext uri="{FF2B5EF4-FFF2-40B4-BE49-F238E27FC236}">
                <a16:creationId xmlns:a16="http://schemas.microsoft.com/office/drawing/2014/main" id="{62CA095B-EFD8-4206-9D47-2B7F65A98F76}"/>
              </a:ext>
            </a:extLst>
          </p:cNvPr>
          <p:cNvGrpSpPr/>
          <p:nvPr/>
        </p:nvGrpSpPr>
        <p:grpSpPr>
          <a:xfrm>
            <a:off x="2489455" y="2107029"/>
            <a:ext cx="2499740" cy="193259"/>
            <a:chOff x="1757174" y="2742697"/>
            <a:chExt cx="2363755" cy="534956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17015B1-9F8C-44C6-BD5B-1D51E6565ECC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37" name="Rectangle 5">
                <a:extLst>
                  <a:ext uri="{FF2B5EF4-FFF2-40B4-BE49-F238E27FC236}">
                    <a16:creationId xmlns:a16="http://schemas.microsoft.com/office/drawing/2014/main" id="{09C16B84-57AA-49B2-8AD9-AAF3D1E67640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Rectangle 6">
                <a:extLst>
                  <a:ext uri="{FF2B5EF4-FFF2-40B4-BE49-F238E27FC236}">
                    <a16:creationId xmlns:a16="http://schemas.microsoft.com/office/drawing/2014/main" id="{35FEF633-85FF-4C8E-95B7-A8ADC4E485C2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1877807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36" name="Rectangle 5">
              <a:extLst>
                <a:ext uri="{FF2B5EF4-FFF2-40B4-BE49-F238E27FC236}">
                  <a16:creationId xmlns:a16="http://schemas.microsoft.com/office/drawing/2014/main" id="{241064D3-DCB2-4034-9485-15E6AD16D9CE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A9DE18B-8845-4F97-9575-F1A788AD081B}"/>
              </a:ext>
            </a:extLst>
          </p:cNvPr>
          <p:cNvGrpSpPr/>
          <p:nvPr/>
        </p:nvGrpSpPr>
        <p:grpSpPr>
          <a:xfrm>
            <a:off x="2489456" y="2398662"/>
            <a:ext cx="1772816" cy="142082"/>
            <a:chOff x="1757174" y="2742697"/>
            <a:chExt cx="2363755" cy="534956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CC462465-93E1-497C-82B9-D280488A3B29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42" name="Rectangle 5">
                <a:extLst>
                  <a:ext uri="{FF2B5EF4-FFF2-40B4-BE49-F238E27FC236}">
                    <a16:creationId xmlns:a16="http://schemas.microsoft.com/office/drawing/2014/main" id="{08FCA7C7-AE74-4D32-A5EB-7DD85F2CF015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3" name="Rectangle 6">
                <a:extLst>
                  <a:ext uri="{FF2B5EF4-FFF2-40B4-BE49-F238E27FC236}">
                    <a16:creationId xmlns:a16="http://schemas.microsoft.com/office/drawing/2014/main" id="{049238B5-3B64-436C-BC75-16286C491D55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2363754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1" name="Rectangle 5">
              <a:extLst>
                <a:ext uri="{FF2B5EF4-FFF2-40B4-BE49-F238E27FC236}">
                  <a16:creationId xmlns:a16="http://schemas.microsoft.com/office/drawing/2014/main" id="{E35C539E-0B35-4FFF-B20A-BE624A2359C7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098C4EE-6F77-4C12-B5F1-0B07175FD74E}"/>
              </a:ext>
            </a:extLst>
          </p:cNvPr>
          <p:cNvGrpSpPr/>
          <p:nvPr/>
        </p:nvGrpSpPr>
        <p:grpSpPr>
          <a:xfrm>
            <a:off x="3953392" y="2609721"/>
            <a:ext cx="848522" cy="142082"/>
            <a:chOff x="1757174" y="2742697"/>
            <a:chExt cx="2363755" cy="534956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BB6B8834-155E-4414-BBC2-AAA7B6A71E73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77" name="Rectangle 5">
                <a:extLst>
                  <a:ext uri="{FF2B5EF4-FFF2-40B4-BE49-F238E27FC236}">
                    <a16:creationId xmlns:a16="http://schemas.microsoft.com/office/drawing/2014/main" id="{3922B74A-5C15-4656-B400-5A5F43679657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8" name="Rectangle 6">
                <a:extLst>
                  <a:ext uri="{FF2B5EF4-FFF2-40B4-BE49-F238E27FC236}">
                    <a16:creationId xmlns:a16="http://schemas.microsoft.com/office/drawing/2014/main" id="{E5DCE40C-E602-4D2C-B47D-AD8EC50C950A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045206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76" name="Rectangle 5">
              <a:extLst>
                <a:ext uri="{FF2B5EF4-FFF2-40B4-BE49-F238E27FC236}">
                  <a16:creationId xmlns:a16="http://schemas.microsoft.com/office/drawing/2014/main" id="{403C81F1-3429-428B-A600-166DB3955311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177D2EF-5730-47D1-A166-BDFF9B67E30B}"/>
              </a:ext>
            </a:extLst>
          </p:cNvPr>
          <p:cNvGrpSpPr/>
          <p:nvPr/>
        </p:nvGrpSpPr>
        <p:grpSpPr>
          <a:xfrm>
            <a:off x="3216379" y="2820722"/>
            <a:ext cx="1772816" cy="142082"/>
            <a:chOff x="1757174" y="2742697"/>
            <a:chExt cx="2363755" cy="534956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2A232F7C-3A28-449A-A879-3F6A5328E880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82" name="Rectangle 5">
                <a:extLst>
                  <a:ext uri="{FF2B5EF4-FFF2-40B4-BE49-F238E27FC236}">
                    <a16:creationId xmlns:a16="http://schemas.microsoft.com/office/drawing/2014/main" id="{B6EFB7A3-7566-4F11-9C5C-E0EE3842CA3F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Rectangle 6">
                <a:extLst>
                  <a:ext uri="{FF2B5EF4-FFF2-40B4-BE49-F238E27FC236}">
                    <a16:creationId xmlns:a16="http://schemas.microsoft.com/office/drawing/2014/main" id="{3AFD5318-FEED-4666-B9BC-82234571C98E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1678549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Rectangle 5">
              <a:extLst>
                <a:ext uri="{FF2B5EF4-FFF2-40B4-BE49-F238E27FC236}">
                  <a16:creationId xmlns:a16="http://schemas.microsoft.com/office/drawing/2014/main" id="{57518873-9D13-43E1-95BE-21405C472C79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D2FA6DE-3321-499D-A0A9-D71A4174A7FB}"/>
              </a:ext>
            </a:extLst>
          </p:cNvPr>
          <p:cNvGrpSpPr/>
          <p:nvPr/>
        </p:nvGrpSpPr>
        <p:grpSpPr>
          <a:xfrm>
            <a:off x="3621739" y="3310585"/>
            <a:ext cx="2853356" cy="193259"/>
            <a:chOff x="1757174" y="2742697"/>
            <a:chExt cx="2363755" cy="534956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14681B9A-FDA3-4498-A9F8-CE1B2B9E7B9D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87" name="Rectangle 5">
                <a:extLst>
                  <a:ext uri="{FF2B5EF4-FFF2-40B4-BE49-F238E27FC236}">
                    <a16:creationId xmlns:a16="http://schemas.microsoft.com/office/drawing/2014/main" id="{D3808027-06AC-466D-8C1C-3923A2B9BED6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8" name="Rectangle 6">
                <a:extLst>
                  <a:ext uri="{FF2B5EF4-FFF2-40B4-BE49-F238E27FC236}">
                    <a16:creationId xmlns:a16="http://schemas.microsoft.com/office/drawing/2014/main" id="{9F97E7F5-69AC-41A5-A892-F092C763F7CD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1677269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6" name="Rectangle 5">
              <a:extLst>
                <a:ext uri="{FF2B5EF4-FFF2-40B4-BE49-F238E27FC236}">
                  <a16:creationId xmlns:a16="http://schemas.microsoft.com/office/drawing/2014/main" id="{FA6616EA-E2A4-4AFD-B4EB-ED51C568DF42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16D141F-8CB2-4DD3-9077-FF3776BB73CD}"/>
              </a:ext>
            </a:extLst>
          </p:cNvPr>
          <p:cNvGrpSpPr/>
          <p:nvPr/>
        </p:nvGrpSpPr>
        <p:grpSpPr>
          <a:xfrm>
            <a:off x="3621740" y="3602218"/>
            <a:ext cx="1772816" cy="142082"/>
            <a:chOff x="1757174" y="2742697"/>
            <a:chExt cx="2363755" cy="534956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AD46CDA6-4706-44F7-B661-065D4CCEF3D7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92" name="Rectangle 5">
                <a:extLst>
                  <a:ext uri="{FF2B5EF4-FFF2-40B4-BE49-F238E27FC236}">
                    <a16:creationId xmlns:a16="http://schemas.microsoft.com/office/drawing/2014/main" id="{F62B223B-C44C-4671-92E7-DD22F6501560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3" name="Rectangle 6">
                <a:extLst>
                  <a:ext uri="{FF2B5EF4-FFF2-40B4-BE49-F238E27FC236}">
                    <a16:creationId xmlns:a16="http://schemas.microsoft.com/office/drawing/2014/main" id="{C3106DA2-A8A7-4010-9EE1-90E3EEB34DDA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1706412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91" name="Rectangle 5">
              <a:extLst>
                <a:ext uri="{FF2B5EF4-FFF2-40B4-BE49-F238E27FC236}">
                  <a16:creationId xmlns:a16="http://schemas.microsoft.com/office/drawing/2014/main" id="{97345345-40C5-435F-A25A-B53F027E296D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CE78B826-D4D6-4E8C-A0B0-054556BFB465}"/>
              </a:ext>
            </a:extLst>
          </p:cNvPr>
          <p:cNvGrpSpPr/>
          <p:nvPr/>
        </p:nvGrpSpPr>
        <p:grpSpPr>
          <a:xfrm>
            <a:off x="4949896" y="3813277"/>
            <a:ext cx="1063163" cy="142082"/>
            <a:chOff x="1757174" y="2742697"/>
            <a:chExt cx="2363755" cy="534956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352156D1-5FDF-40C4-A37B-52ED09F02949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97" name="Rectangle 5">
                <a:extLst>
                  <a:ext uri="{FF2B5EF4-FFF2-40B4-BE49-F238E27FC236}">
                    <a16:creationId xmlns:a16="http://schemas.microsoft.com/office/drawing/2014/main" id="{859D52B3-8BF9-46A9-A0AD-E27AA3829E06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8" name="Rectangle 6">
                <a:extLst>
                  <a:ext uri="{FF2B5EF4-FFF2-40B4-BE49-F238E27FC236}">
                    <a16:creationId xmlns:a16="http://schemas.microsoft.com/office/drawing/2014/main" id="{5A63F4D6-7B41-437B-A96C-DA0A26D89DE8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322134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96" name="Rectangle 5">
              <a:extLst>
                <a:ext uri="{FF2B5EF4-FFF2-40B4-BE49-F238E27FC236}">
                  <a16:creationId xmlns:a16="http://schemas.microsoft.com/office/drawing/2014/main" id="{AC407806-E812-4DD3-B254-188287F1846B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9F70937-2297-4048-B564-A04AF6AFCBD3}"/>
              </a:ext>
            </a:extLst>
          </p:cNvPr>
          <p:cNvGrpSpPr/>
          <p:nvPr/>
        </p:nvGrpSpPr>
        <p:grpSpPr>
          <a:xfrm>
            <a:off x="4702279" y="4024279"/>
            <a:ext cx="1772816" cy="142082"/>
            <a:chOff x="1757174" y="2742697"/>
            <a:chExt cx="2363755" cy="534956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74EF61BA-5B39-44F3-A88D-AC4170D34FF2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02" name="Rectangle 5">
                <a:extLst>
                  <a:ext uri="{FF2B5EF4-FFF2-40B4-BE49-F238E27FC236}">
                    <a16:creationId xmlns:a16="http://schemas.microsoft.com/office/drawing/2014/main" id="{52F67F1C-F743-4140-93C7-B3C8B0C63AB7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03" name="Rectangle 6">
                <a:extLst>
                  <a:ext uri="{FF2B5EF4-FFF2-40B4-BE49-F238E27FC236}">
                    <a16:creationId xmlns:a16="http://schemas.microsoft.com/office/drawing/2014/main" id="{ABBD33E5-4529-4C25-86BE-04E7A43EC271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65693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01" name="Rectangle 5">
              <a:extLst>
                <a:ext uri="{FF2B5EF4-FFF2-40B4-BE49-F238E27FC236}">
                  <a16:creationId xmlns:a16="http://schemas.microsoft.com/office/drawing/2014/main" id="{6442BDE5-F92A-4875-91E0-41E0E1A45FF3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66A7E704-59E6-4DF0-9DD3-42C1B8453848}"/>
              </a:ext>
            </a:extLst>
          </p:cNvPr>
          <p:cNvGrpSpPr/>
          <p:nvPr/>
        </p:nvGrpSpPr>
        <p:grpSpPr>
          <a:xfrm>
            <a:off x="6566870" y="4492879"/>
            <a:ext cx="1772816" cy="193259"/>
            <a:chOff x="1757174" y="2742697"/>
            <a:chExt cx="2363755" cy="534956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BAB9BD03-046A-4987-B730-E1F99CBE5454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07" name="Rectangle 5">
                <a:extLst>
                  <a:ext uri="{FF2B5EF4-FFF2-40B4-BE49-F238E27FC236}">
                    <a16:creationId xmlns:a16="http://schemas.microsoft.com/office/drawing/2014/main" id="{2A2C93C9-A761-4102-80BC-B7875CEE7B52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08" name="Rectangle 6">
                <a:extLst>
                  <a:ext uri="{FF2B5EF4-FFF2-40B4-BE49-F238E27FC236}">
                    <a16:creationId xmlns:a16="http://schemas.microsoft.com/office/drawing/2014/main" id="{7CF2CE10-6B58-46AF-9D9E-8184CA380FEB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494854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06" name="Rectangle 5">
              <a:extLst>
                <a:ext uri="{FF2B5EF4-FFF2-40B4-BE49-F238E27FC236}">
                  <a16:creationId xmlns:a16="http://schemas.microsoft.com/office/drawing/2014/main" id="{19768168-92CC-4E7D-9EEE-271B882B88F0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0A457C1-BAF5-4C6C-BB52-420E94D75FC9}"/>
              </a:ext>
            </a:extLst>
          </p:cNvPr>
          <p:cNvGrpSpPr/>
          <p:nvPr/>
        </p:nvGrpSpPr>
        <p:grpSpPr>
          <a:xfrm>
            <a:off x="6566870" y="4784512"/>
            <a:ext cx="1772816" cy="142082"/>
            <a:chOff x="1757174" y="2742697"/>
            <a:chExt cx="2363755" cy="534956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BFF751C7-8651-4499-BE55-E2B9A44F70E0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12" name="Rectangle 5">
                <a:extLst>
                  <a:ext uri="{FF2B5EF4-FFF2-40B4-BE49-F238E27FC236}">
                    <a16:creationId xmlns:a16="http://schemas.microsoft.com/office/drawing/2014/main" id="{09E03BF3-9BC3-4056-87FC-3BE42D1BB613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3" name="Rectangle 6">
                <a:extLst>
                  <a:ext uri="{FF2B5EF4-FFF2-40B4-BE49-F238E27FC236}">
                    <a16:creationId xmlns:a16="http://schemas.microsoft.com/office/drawing/2014/main" id="{555E553C-F428-456E-9591-37300D3DB540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494854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11" name="Rectangle 5">
              <a:extLst>
                <a:ext uri="{FF2B5EF4-FFF2-40B4-BE49-F238E27FC236}">
                  <a16:creationId xmlns:a16="http://schemas.microsoft.com/office/drawing/2014/main" id="{C6FACDB8-1587-4A19-94EB-26C65B23D70E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968C9CF5-6AE5-4B9B-B944-CFD089EBEFAD}"/>
              </a:ext>
            </a:extLst>
          </p:cNvPr>
          <p:cNvGrpSpPr/>
          <p:nvPr/>
        </p:nvGrpSpPr>
        <p:grpSpPr>
          <a:xfrm>
            <a:off x="7138034" y="4995571"/>
            <a:ext cx="1201652" cy="142082"/>
            <a:chOff x="1757174" y="2742697"/>
            <a:chExt cx="2363755" cy="534956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9332BEEA-B5E4-461B-8356-4C10218CE567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17" name="Rectangle 5">
                <a:extLst>
                  <a:ext uri="{FF2B5EF4-FFF2-40B4-BE49-F238E27FC236}">
                    <a16:creationId xmlns:a16="http://schemas.microsoft.com/office/drawing/2014/main" id="{4933D0EB-0F1B-433F-958E-AB1090DA7AF3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8" name="Rectangle 6">
                <a:extLst>
                  <a:ext uri="{FF2B5EF4-FFF2-40B4-BE49-F238E27FC236}">
                    <a16:creationId xmlns:a16="http://schemas.microsoft.com/office/drawing/2014/main" id="{2879D739-365C-46E0-BFC5-061F83391020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228154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16" name="Rectangle 5">
              <a:extLst>
                <a:ext uri="{FF2B5EF4-FFF2-40B4-BE49-F238E27FC236}">
                  <a16:creationId xmlns:a16="http://schemas.microsoft.com/office/drawing/2014/main" id="{CB2BF265-BC57-4307-BA47-C05A21187119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1D81B7F1-123F-4001-A89C-25AA178D77D2}"/>
              </a:ext>
            </a:extLst>
          </p:cNvPr>
          <p:cNvGrpSpPr/>
          <p:nvPr/>
        </p:nvGrpSpPr>
        <p:grpSpPr>
          <a:xfrm>
            <a:off x="7560945" y="5206572"/>
            <a:ext cx="778741" cy="142082"/>
            <a:chOff x="1757174" y="2742697"/>
            <a:chExt cx="2363755" cy="534956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BD49493F-3BDA-4E9F-A11E-84D1BC2ADE3B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22" name="Rectangle 5">
                <a:extLst>
                  <a:ext uri="{FF2B5EF4-FFF2-40B4-BE49-F238E27FC236}">
                    <a16:creationId xmlns:a16="http://schemas.microsoft.com/office/drawing/2014/main" id="{1A2C4071-097C-4FAB-8D1A-8E7041CD1AE2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23" name="Rectangle 6">
                <a:extLst>
                  <a:ext uri="{FF2B5EF4-FFF2-40B4-BE49-F238E27FC236}">
                    <a16:creationId xmlns:a16="http://schemas.microsoft.com/office/drawing/2014/main" id="{E8EC886F-D6EA-4C2F-A408-13E6F7698A6F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104080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21" name="Rectangle 5">
              <a:extLst>
                <a:ext uri="{FF2B5EF4-FFF2-40B4-BE49-F238E27FC236}">
                  <a16:creationId xmlns:a16="http://schemas.microsoft.com/office/drawing/2014/main" id="{3994496E-3FE1-498B-8053-D6ED9BAE4CC0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63818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10264</TotalTime>
  <Words>269</Words>
  <PresentationFormat>On-screen Show (4:3)</PresentationFormat>
  <Paragraphs>122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Gantt Chart – Slide Template</vt:lpstr>
      <vt:lpstr>Gantt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Gantt Chart – Slide Template</dc:title>
  <dc:creator>PresentationGO.com</dc:creator>
  <dc:description>© Copyright PresentationGO.com</dc:description>
  <dcterms:created xsi:type="dcterms:W3CDTF">2014-11-26T05:14:11Z</dcterms:created>
  <dcterms:modified xsi:type="dcterms:W3CDTF">2019-09-05T17:06:04Z</dcterms:modified>
  <cp:category>Charts &amp; Diagrams</cp:category>
</cp:coreProperties>
</file>