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88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9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E5D211B4-0F39-41F7-9651-009C4B51D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84310"/>
              </p:ext>
            </p:extLst>
          </p:nvPr>
        </p:nvGraphicFramePr>
        <p:xfrm>
          <a:off x="466725" y="1177290"/>
          <a:ext cx="10887076" cy="484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25">
                  <a:extLst>
                    <a:ext uri="{9D8B030D-6E8A-4147-A177-3AD203B41FA5}">
                      <a16:colId xmlns:a16="http://schemas.microsoft.com/office/drawing/2014/main" val="1898694509"/>
                    </a:ext>
                  </a:extLst>
                </a:gridCol>
                <a:gridCol w="719219">
                  <a:extLst>
                    <a:ext uri="{9D8B030D-6E8A-4147-A177-3AD203B41FA5}">
                      <a16:colId xmlns:a16="http://schemas.microsoft.com/office/drawing/2014/main" val="429144436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73284757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6728960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42088155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53467299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811847961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310245249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83875811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03222055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5466291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0009904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53922620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94049850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17739182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58718067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139093092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171333015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192016745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4434144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404099710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24086722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6016155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809976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21047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79321854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20774138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12139424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92681067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70756585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57220252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47008858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759640181"/>
                    </a:ext>
                  </a:extLst>
                </a:gridCol>
              </a:tblGrid>
              <a:tr h="39317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TASK NAME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 Complete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21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888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439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5996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881776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895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0691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571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98043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095068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0646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2707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6988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1588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570897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67376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62CA095B-EFD8-4206-9D47-2B7F65A98F76}"/>
              </a:ext>
            </a:extLst>
          </p:cNvPr>
          <p:cNvGrpSpPr/>
          <p:nvPr/>
        </p:nvGrpSpPr>
        <p:grpSpPr>
          <a:xfrm>
            <a:off x="3319274" y="1666372"/>
            <a:ext cx="3332986" cy="257678"/>
            <a:chOff x="1757174" y="2742697"/>
            <a:chExt cx="2363755" cy="5349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17015B1-9F8C-44C6-BD5B-1D51E6565ECC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37" name="Rectangle 5">
                <a:extLst>
                  <a:ext uri="{FF2B5EF4-FFF2-40B4-BE49-F238E27FC236}">
                    <a16:creationId xmlns:a16="http://schemas.microsoft.com/office/drawing/2014/main" id="{09C16B84-57AA-49B2-8AD9-AAF3D1E6764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6">
                <a:extLst>
                  <a:ext uri="{FF2B5EF4-FFF2-40B4-BE49-F238E27FC236}">
                    <a16:creationId xmlns:a16="http://schemas.microsoft.com/office/drawing/2014/main" id="{35FEF633-85FF-4C8E-95B7-A8ADC4E485C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877807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241064D3-DCB2-4034-9485-15E6AD16D9C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9DE18B-8845-4F97-9575-F1A788AD081B}"/>
              </a:ext>
            </a:extLst>
          </p:cNvPr>
          <p:cNvGrpSpPr/>
          <p:nvPr/>
        </p:nvGrpSpPr>
        <p:grpSpPr>
          <a:xfrm>
            <a:off x="3319274" y="2055215"/>
            <a:ext cx="2363755" cy="189443"/>
            <a:chOff x="1757174" y="2742697"/>
            <a:chExt cx="2363755" cy="53495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C462465-93E1-497C-82B9-D280488A3B2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08FCA7C7-AE74-4D32-A5EB-7DD85F2CF01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049238B5-3B64-436C-BC75-16286C491D5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id="{E35C539E-0B35-4FFF-B20A-BE624A2359C7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098C4EE-6F77-4C12-B5F1-0B07175FD74E}"/>
              </a:ext>
            </a:extLst>
          </p:cNvPr>
          <p:cNvGrpSpPr/>
          <p:nvPr/>
        </p:nvGrpSpPr>
        <p:grpSpPr>
          <a:xfrm>
            <a:off x="5271188" y="2336627"/>
            <a:ext cx="1131363" cy="189443"/>
            <a:chOff x="1757174" y="2742697"/>
            <a:chExt cx="2363755" cy="53495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B6B8834-155E-4414-BBC2-AAA7B6A71E73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77" name="Rectangle 5">
                <a:extLst>
                  <a:ext uri="{FF2B5EF4-FFF2-40B4-BE49-F238E27FC236}">
                    <a16:creationId xmlns:a16="http://schemas.microsoft.com/office/drawing/2014/main" id="{3922B74A-5C15-4656-B400-5A5F4367965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6">
                <a:extLst>
                  <a:ext uri="{FF2B5EF4-FFF2-40B4-BE49-F238E27FC236}">
                    <a16:creationId xmlns:a16="http://schemas.microsoft.com/office/drawing/2014/main" id="{E5DCE40C-E602-4D2C-B47D-AD8EC50C950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045206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403C81F1-3429-428B-A600-166DB3955311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77D2EF-5730-47D1-A166-BDFF9B67E30B}"/>
              </a:ext>
            </a:extLst>
          </p:cNvPr>
          <p:cNvGrpSpPr/>
          <p:nvPr/>
        </p:nvGrpSpPr>
        <p:grpSpPr>
          <a:xfrm>
            <a:off x="4288505" y="2617962"/>
            <a:ext cx="2363755" cy="189443"/>
            <a:chOff x="1757174" y="2742697"/>
            <a:chExt cx="2363755" cy="53495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A232F7C-3A28-449A-A879-3F6A5328E88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2" name="Rectangle 5">
                <a:extLst>
                  <a:ext uri="{FF2B5EF4-FFF2-40B4-BE49-F238E27FC236}">
                    <a16:creationId xmlns:a16="http://schemas.microsoft.com/office/drawing/2014/main" id="{B6EFB7A3-7566-4F11-9C5C-E0EE3842CA3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3AFD5318-FEED-4666-B9BC-82234571C98E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67854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Rectangle 5">
              <a:extLst>
                <a:ext uri="{FF2B5EF4-FFF2-40B4-BE49-F238E27FC236}">
                  <a16:creationId xmlns:a16="http://schemas.microsoft.com/office/drawing/2014/main" id="{57518873-9D13-43E1-95BE-21405C472C7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2FA6DE-3321-499D-A0A9-D71A4174A7FB}"/>
              </a:ext>
            </a:extLst>
          </p:cNvPr>
          <p:cNvGrpSpPr/>
          <p:nvPr/>
        </p:nvGrpSpPr>
        <p:grpSpPr>
          <a:xfrm>
            <a:off x="4828986" y="3271114"/>
            <a:ext cx="3804474" cy="257678"/>
            <a:chOff x="1757174" y="2742697"/>
            <a:chExt cx="2363755" cy="53495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4681B9A-FDA3-4498-A9F8-CE1B2B9E7B9D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D3808027-06AC-466D-8C1C-3923A2B9BED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6">
                <a:extLst>
                  <a:ext uri="{FF2B5EF4-FFF2-40B4-BE49-F238E27FC236}">
                    <a16:creationId xmlns:a16="http://schemas.microsoft.com/office/drawing/2014/main" id="{9F97E7F5-69AC-41A5-A892-F092C763F7CD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167726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ectangle 5">
              <a:extLst>
                <a:ext uri="{FF2B5EF4-FFF2-40B4-BE49-F238E27FC236}">
                  <a16:creationId xmlns:a16="http://schemas.microsoft.com/office/drawing/2014/main" id="{FA6616EA-E2A4-4AFD-B4EB-ED51C568DF42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16D141F-8CB2-4DD3-9077-FF3776BB73CD}"/>
              </a:ext>
            </a:extLst>
          </p:cNvPr>
          <p:cNvGrpSpPr/>
          <p:nvPr/>
        </p:nvGrpSpPr>
        <p:grpSpPr>
          <a:xfrm>
            <a:off x="4828986" y="3659957"/>
            <a:ext cx="2363755" cy="189443"/>
            <a:chOff x="1757174" y="2742697"/>
            <a:chExt cx="2363755" cy="53495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D46CDA6-4706-44F7-B661-065D4CCEF3D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2" name="Rectangle 5">
                <a:extLst>
                  <a:ext uri="{FF2B5EF4-FFF2-40B4-BE49-F238E27FC236}">
                    <a16:creationId xmlns:a16="http://schemas.microsoft.com/office/drawing/2014/main" id="{F62B223B-C44C-4671-92E7-DD22F650156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6">
                <a:extLst>
                  <a:ext uri="{FF2B5EF4-FFF2-40B4-BE49-F238E27FC236}">
                    <a16:creationId xmlns:a16="http://schemas.microsoft.com/office/drawing/2014/main" id="{C3106DA2-A8A7-4010-9EE1-90E3EEB34DD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706412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97345345-40C5-435F-A25A-B53F027E296D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78B826-D4D6-4E8C-A0B0-054556BFB465}"/>
              </a:ext>
            </a:extLst>
          </p:cNvPr>
          <p:cNvGrpSpPr/>
          <p:nvPr/>
        </p:nvGrpSpPr>
        <p:grpSpPr>
          <a:xfrm>
            <a:off x="6599861" y="3941369"/>
            <a:ext cx="1417550" cy="189443"/>
            <a:chOff x="1757174" y="2742697"/>
            <a:chExt cx="2363755" cy="53495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52156D1-5FDF-40C4-A37B-52ED09F0294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7" name="Rectangle 5">
                <a:extLst>
                  <a:ext uri="{FF2B5EF4-FFF2-40B4-BE49-F238E27FC236}">
                    <a16:creationId xmlns:a16="http://schemas.microsoft.com/office/drawing/2014/main" id="{859D52B3-8BF9-46A9-A0AD-E27AA3829E0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6">
                <a:extLst>
                  <a:ext uri="{FF2B5EF4-FFF2-40B4-BE49-F238E27FC236}">
                    <a16:creationId xmlns:a16="http://schemas.microsoft.com/office/drawing/2014/main" id="{5A63F4D6-7B41-437B-A96C-DA0A26D89DE8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32213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AC407806-E812-4DD3-B254-188287F1846B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9F70937-2297-4048-B564-A04AF6AFCBD3}"/>
              </a:ext>
            </a:extLst>
          </p:cNvPr>
          <p:cNvGrpSpPr/>
          <p:nvPr/>
        </p:nvGrpSpPr>
        <p:grpSpPr>
          <a:xfrm>
            <a:off x="6269705" y="4222704"/>
            <a:ext cx="2363755" cy="189443"/>
            <a:chOff x="1757174" y="2742697"/>
            <a:chExt cx="2363755" cy="534956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4EF61BA-5B39-44F3-A88D-AC4170D34FF2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2" name="Rectangle 5">
                <a:extLst>
                  <a:ext uri="{FF2B5EF4-FFF2-40B4-BE49-F238E27FC236}">
                    <a16:creationId xmlns:a16="http://schemas.microsoft.com/office/drawing/2014/main" id="{52F67F1C-F743-4140-93C7-B3C8B0C63AB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6">
                <a:extLst>
                  <a:ext uri="{FF2B5EF4-FFF2-40B4-BE49-F238E27FC236}">
                    <a16:creationId xmlns:a16="http://schemas.microsoft.com/office/drawing/2014/main" id="{ABBD33E5-4529-4C25-86BE-04E7A43EC271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65693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5">
              <a:extLst>
                <a:ext uri="{FF2B5EF4-FFF2-40B4-BE49-F238E27FC236}">
                  <a16:creationId xmlns:a16="http://schemas.microsoft.com/office/drawing/2014/main" id="{6442BDE5-F92A-4875-91E0-41E0E1A45FF3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6A7E704-59E6-4DF0-9DD3-42C1B8453848}"/>
              </a:ext>
            </a:extLst>
          </p:cNvPr>
          <p:cNvGrpSpPr/>
          <p:nvPr/>
        </p:nvGrpSpPr>
        <p:grpSpPr>
          <a:xfrm>
            <a:off x="8755826" y="4847505"/>
            <a:ext cx="2363755" cy="257678"/>
            <a:chOff x="1757174" y="2742697"/>
            <a:chExt cx="2363755" cy="534956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AB9BD03-046A-4987-B730-E1F99CBE5454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2A2C93C9-A761-4102-80BC-B7875CEE7B5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6">
                <a:extLst>
                  <a:ext uri="{FF2B5EF4-FFF2-40B4-BE49-F238E27FC236}">
                    <a16:creationId xmlns:a16="http://schemas.microsoft.com/office/drawing/2014/main" id="{7CF2CE10-6B58-46AF-9D9E-8184CA380FEB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Rectangle 5">
              <a:extLst>
                <a:ext uri="{FF2B5EF4-FFF2-40B4-BE49-F238E27FC236}">
                  <a16:creationId xmlns:a16="http://schemas.microsoft.com/office/drawing/2014/main" id="{19768168-92CC-4E7D-9EEE-271B882B88F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0A457C1-BAF5-4C6C-BB52-420E94D75FC9}"/>
              </a:ext>
            </a:extLst>
          </p:cNvPr>
          <p:cNvGrpSpPr/>
          <p:nvPr/>
        </p:nvGrpSpPr>
        <p:grpSpPr>
          <a:xfrm>
            <a:off x="8755826" y="5236348"/>
            <a:ext cx="2363755" cy="189443"/>
            <a:chOff x="1757174" y="2742697"/>
            <a:chExt cx="2363755" cy="534956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BFF751C7-8651-4499-BE55-E2B9A44F70E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2" name="Rectangle 5">
                <a:extLst>
                  <a:ext uri="{FF2B5EF4-FFF2-40B4-BE49-F238E27FC236}">
                    <a16:creationId xmlns:a16="http://schemas.microsoft.com/office/drawing/2014/main" id="{09E03BF3-9BC3-4056-87FC-3BE42D1BB61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6">
                <a:extLst>
                  <a:ext uri="{FF2B5EF4-FFF2-40B4-BE49-F238E27FC236}">
                    <a16:creationId xmlns:a16="http://schemas.microsoft.com/office/drawing/2014/main" id="{555E553C-F428-456E-9591-37300D3DB54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Rectangle 5">
              <a:extLst>
                <a:ext uri="{FF2B5EF4-FFF2-40B4-BE49-F238E27FC236}">
                  <a16:creationId xmlns:a16="http://schemas.microsoft.com/office/drawing/2014/main" id="{C6FACDB8-1587-4A19-94EB-26C65B23D70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8C9CF5-6AE5-4B9B-B944-CFD089EBEFAD}"/>
              </a:ext>
            </a:extLst>
          </p:cNvPr>
          <p:cNvGrpSpPr/>
          <p:nvPr/>
        </p:nvGrpSpPr>
        <p:grpSpPr>
          <a:xfrm>
            <a:off x="9517379" y="5517760"/>
            <a:ext cx="1602202" cy="189443"/>
            <a:chOff x="1757174" y="2742697"/>
            <a:chExt cx="2363755" cy="53495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332BEEA-B5E4-461B-8356-4C10218CE56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7" name="Rectangle 5">
                <a:extLst>
                  <a:ext uri="{FF2B5EF4-FFF2-40B4-BE49-F238E27FC236}">
                    <a16:creationId xmlns:a16="http://schemas.microsoft.com/office/drawing/2014/main" id="{4933D0EB-0F1B-433F-958E-AB1090DA7AF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6">
                <a:extLst>
                  <a:ext uri="{FF2B5EF4-FFF2-40B4-BE49-F238E27FC236}">
                    <a16:creationId xmlns:a16="http://schemas.microsoft.com/office/drawing/2014/main" id="{2879D739-365C-46E0-BFC5-061F8339102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281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Rectangle 5">
              <a:extLst>
                <a:ext uri="{FF2B5EF4-FFF2-40B4-BE49-F238E27FC236}">
                  <a16:creationId xmlns:a16="http://schemas.microsoft.com/office/drawing/2014/main" id="{CB2BF265-BC57-4307-BA47-C05A2118711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D81B7F1-123F-4001-A89C-25AA178D77D2}"/>
              </a:ext>
            </a:extLst>
          </p:cNvPr>
          <p:cNvGrpSpPr/>
          <p:nvPr/>
        </p:nvGrpSpPr>
        <p:grpSpPr>
          <a:xfrm>
            <a:off x="10081260" y="5799095"/>
            <a:ext cx="1038321" cy="189443"/>
            <a:chOff x="1757174" y="2742697"/>
            <a:chExt cx="2363755" cy="53495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D49493F-3BDA-4E9F-A11E-84D1BC2ADE3B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22" name="Rectangle 5">
                <a:extLst>
                  <a:ext uri="{FF2B5EF4-FFF2-40B4-BE49-F238E27FC236}">
                    <a16:creationId xmlns:a16="http://schemas.microsoft.com/office/drawing/2014/main" id="{1A2C4071-097C-4FAB-8D1A-8E7041CD1AE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6">
                <a:extLst>
                  <a:ext uri="{FF2B5EF4-FFF2-40B4-BE49-F238E27FC236}">
                    <a16:creationId xmlns:a16="http://schemas.microsoft.com/office/drawing/2014/main" id="{E8EC886F-D6EA-4C2F-A408-13E6F7698A6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04080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Rectangle 5">
              <a:extLst>
                <a:ext uri="{FF2B5EF4-FFF2-40B4-BE49-F238E27FC236}">
                  <a16:creationId xmlns:a16="http://schemas.microsoft.com/office/drawing/2014/main" id="{3994496E-3FE1-498B-8053-D6ED9BAE4CC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97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E5D211B4-0F39-41F7-9651-009C4B51D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92317"/>
              </p:ext>
            </p:extLst>
          </p:nvPr>
        </p:nvGraphicFramePr>
        <p:xfrm>
          <a:off x="466725" y="1177290"/>
          <a:ext cx="10887076" cy="484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25">
                  <a:extLst>
                    <a:ext uri="{9D8B030D-6E8A-4147-A177-3AD203B41FA5}">
                      <a16:colId xmlns:a16="http://schemas.microsoft.com/office/drawing/2014/main" val="1898694509"/>
                    </a:ext>
                  </a:extLst>
                </a:gridCol>
                <a:gridCol w="719219">
                  <a:extLst>
                    <a:ext uri="{9D8B030D-6E8A-4147-A177-3AD203B41FA5}">
                      <a16:colId xmlns:a16="http://schemas.microsoft.com/office/drawing/2014/main" val="429144436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73284757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6728960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42088155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53467299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811847961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310245249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83875811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03222055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54662912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0009904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53922620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94049850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17739182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58718067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139093092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171333015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192016745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4434144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404099710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24086722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260161554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8099763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21047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79321854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620774138"/>
                    </a:ext>
                  </a:extLst>
                </a:gridCol>
                <a:gridCol w="280984">
                  <a:extLst>
                    <a:ext uri="{9D8B030D-6E8A-4147-A177-3AD203B41FA5}">
                      <a16:colId xmlns:a16="http://schemas.microsoft.com/office/drawing/2014/main" val="121394240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926810676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70756585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572202529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1470088581"/>
                    </a:ext>
                  </a:extLst>
                </a:gridCol>
                <a:gridCol w="280985">
                  <a:extLst>
                    <a:ext uri="{9D8B030D-6E8A-4147-A177-3AD203B41FA5}">
                      <a16:colId xmlns:a16="http://schemas.microsoft.com/office/drawing/2014/main" val="3759640181"/>
                    </a:ext>
                  </a:extLst>
                </a:gridCol>
              </a:tblGrid>
              <a:tr h="39317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TASK NAME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% Complete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13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14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23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28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29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888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3439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65996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881776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895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0691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571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980430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095068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406464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27072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6988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#1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1588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#2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570897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|_ Sub-task #3</a:t>
                      </a:r>
                    </a:p>
                  </a:txBody>
                  <a:tcPr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5%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67376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62CA095B-EFD8-4206-9D47-2B7F65A98F76}"/>
              </a:ext>
            </a:extLst>
          </p:cNvPr>
          <p:cNvGrpSpPr/>
          <p:nvPr/>
        </p:nvGrpSpPr>
        <p:grpSpPr>
          <a:xfrm>
            <a:off x="3319274" y="1666372"/>
            <a:ext cx="3332986" cy="257678"/>
            <a:chOff x="1757174" y="2742697"/>
            <a:chExt cx="2363755" cy="5349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17015B1-9F8C-44C6-BD5B-1D51E6565ECC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37" name="Rectangle 5">
                <a:extLst>
                  <a:ext uri="{FF2B5EF4-FFF2-40B4-BE49-F238E27FC236}">
                    <a16:creationId xmlns:a16="http://schemas.microsoft.com/office/drawing/2014/main" id="{09C16B84-57AA-49B2-8AD9-AAF3D1E6764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6">
                <a:extLst>
                  <a:ext uri="{FF2B5EF4-FFF2-40B4-BE49-F238E27FC236}">
                    <a16:creationId xmlns:a16="http://schemas.microsoft.com/office/drawing/2014/main" id="{35FEF633-85FF-4C8E-95B7-A8ADC4E485C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877807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241064D3-DCB2-4034-9485-15E6AD16D9C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A9DE18B-8845-4F97-9575-F1A788AD081B}"/>
              </a:ext>
            </a:extLst>
          </p:cNvPr>
          <p:cNvGrpSpPr/>
          <p:nvPr/>
        </p:nvGrpSpPr>
        <p:grpSpPr>
          <a:xfrm>
            <a:off x="3319274" y="2055215"/>
            <a:ext cx="2363755" cy="189443"/>
            <a:chOff x="1757174" y="2742697"/>
            <a:chExt cx="2363755" cy="53495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C462465-93E1-497C-82B9-D280488A3B2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08FCA7C7-AE74-4D32-A5EB-7DD85F2CF015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6">
                <a:extLst>
                  <a:ext uri="{FF2B5EF4-FFF2-40B4-BE49-F238E27FC236}">
                    <a16:creationId xmlns:a16="http://schemas.microsoft.com/office/drawing/2014/main" id="{049238B5-3B64-436C-BC75-16286C491D55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3637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5">
              <a:extLst>
                <a:ext uri="{FF2B5EF4-FFF2-40B4-BE49-F238E27FC236}">
                  <a16:creationId xmlns:a16="http://schemas.microsoft.com/office/drawing/2014/main" id="{E35C539E-0B35-4FFF-B20A-BE624A2359C7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098C4EE-6F77-4C12-B5F1-0B07175FD74E}"/>
              </a:ext>
            </a:extLst>
          </p:cNvPr>
          <p:cNvGrpSpPr/>
          <p:nvPr/>
        </p:nvGrpSpPr>
        <p:grpSpPr>
          <a:xfrm>
            <a:off x="5271188" y="2336627"/>
            <a:ext cx="1131363" cy="189443"/>
            <a:chOff x="1757174" y="2742697"/>
            <a:chExt cx="2363755" cy="534956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B6B8834-155E-4414-BBC2-AAA7B6A71E73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77" name="Rectangle 5">
                <a:extLst>
                  <a:ext uri="{FF2B5EF4-FFF2-40B4-BE49-F238E27FC236}">
                    <a16:creationId xmlns:a16="http://schemas.microsoft.com/office/drawing/2014/main" id="{3922B74A-5C15-4656-B400-5A5F4367965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6">
                <a:extLst>
                  <a:ext uri="{FF2B5EF4-FFF2-40B4-BE49-F238E27FC236}">
                    <a16:creationId xmlns:a16="http://schemas.microsoft.com/office/drawing/2014/main" id="{E5DCE40C-E602-4D2C-B47D-AD8EC50C950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045206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403C81F1-3429-428B-A600-166DB3955311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77D2EF-5730-47D1-A166-BDFF9B67E30B}"/>
              </a:ext>
            </a:extLst>
          </p:cNvPr>
          <p:cNvGrpSpPr/>
          <p:nvPr/>
        </p:nvGrpSpPr>
        <p:grpSpPr>
          <a:xfrm>
            <a:off x="4288505" y="2617962"/>
            <a:ext cx="2363755" cy="189443"/>
            <a:chOff x="1757174" y="2742697"/>
            <a:chExt cx="2363755" cy="53495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A232F7C-3A28-449A-A879-3F6A5328E88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2" name="Rectangle 5">
                <a:extLst>
                  <a:ext uri="{FF2B5EF4-FFF2-40B4-BE49-F238E27FC236}">
                    <a16:creationId xmlns:a16="http://schemas.microsoft.com/office/drawing/2014/main" id="{B6EFB7A3-7566-4F11-9C5C-E0EE3842CA3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6">
                <a:extLst>
                  <a:ext uri="{FF2B5EF4-FFF2-40B4-BE49-F238E27FC236}">
                    <a16:creationId xmlns:a16="http://schemas.microsoft.com/office/drawing/2014/main" id="{3AFD5318-FEED-4666-B9BC-82234571C98E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67854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Rectangle 5">
              <a:extLst>
                <a:ext uri="{FF2B5EF4-FFF2-40B4-BE49-F238E27FC236}">
                  <a16:creationId xmlns:a16="http://schemas.microsoft.com/office/drawing/2014/main" id="{57518873-9D13-43E1-95BE-21405C472C7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2FA6DE-3321-499D-A0A9-D71A4174A7FB}"/>
              </a:ext>
            </a:extLst>
          </p:cNvPr>
          <p:cNvGrpSpPr/>
          <p:nvPr/>
        </p:nvGrpSpPr>
        <p:grpSpPr>
          <a:xfrm>
            <a:off x="4828986" y="3271114"/>
            <a:ext cx="3804474" cy="257678"/>
            <a:chOff x="1757174" y="2742697"/>
            <a:chExt cx="2363755" cy="53495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4681B9A-FDA3-4498-A9F8-CE1B2B9E7B9D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D3808027-06AC-466D-8C1C-3923A2B9BED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6">
                <a:extLst>
                  <a:ext uri="{FF2B5EF4-FFF2-40B4-BE49-F238E27FC236}">
                    <a16:creationId xmlns:a16="http://schemas.microsoft.com/office/drawing/2014/main" id="{9F97E7F5-69AC-41A5-A892-F092C763F7CD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1677269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ectangle 5">
              <a:extLst>
                <a:ext uri="{FF2B5EF4-FFF2-40B4-BE49-F238E27FC236}">
                  <a16:creationId xmlns:a16="http://schemas.microsoft.com/office/drawing/2014/main" id="{FA6616EA-E2A4-4AFD-B4EB-ED51C568DF42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16D141F-8CB2-4DD3-9077-FF3776BB73CD}"/>
              </a:ext>
            </a:extLst>
          </p:cNvPr>
          <p:cNvGrpSpPr/>
          <p:nvPr/>
        </p:nvGrpSpPr>
        <p:grpSpPr>
          <a:xfrm>
            <a:off x="4828986" y="3659957"/>
            <a:ext cx="2363755" cy="189443"/>
            <a:chOff x="1757174" y="2742697"/>
            <a:chExt cx="2363755" cy="534956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D46CDA6-4706-44F7-B661-065D4CCEF3D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2" name="Rectangle 5">
                <a:extLst>
                  <a:ext uri="{FF2B5EF4-FFF2-40B4-BE49-F238E27FC236}">
                    <a16:creationId xmlns:a16="http://schemas.microsoft.com/office/drawing/2014/main" id="{F62B223B-C44C-4671-92E7-DD22F6501560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6">
                <a:extLst>
                  <a:ext uri="{FF2B5EF4-FFF2-40B4-BE49-F238E27FC236}">
                    <a16:creationId xmlns:a16="http://schemas.microsoft.com/office/drawing/2014/main" id="{C3106DA2-A8A7-4010-9EE1-90E3EEB34DDA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706412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97345345-40C5-435F-A25A-B53F027E296D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E78B826-D4D6-4E8C-A0B0-054556BFB465}"/>
              </a:ext>
            </a:extLst>
          </p:cNvPr>
          <p:cNvGrpSpPr/>
          <p:nvPr/>
        </p:nvGrpSpPr>
        <p:grpSpPr>
          <a:xfrm>
            <a:off x="6599861" y="3941369"/>
            <a:ext cx="1417550" cy="189443"/>
            <a:chOff x="1757174" y="2742697"/>
            <a:chExt cx="2363755" cy="53495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52156D1-5FDF-40C4-A37B-52ED09F02949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97" name="Rectangle 5">
                <a:extLst>
                  <a:ext uri="{FF2B5EF4-FFF2-40B4-BE49-F238E27FC236}">
                    <a16:creationId xmlns:a16="http://schemas.microsoft.com/office/drawing/2014/main" id="{859D52B3-8BF9-46A9-A0AD-E27AA3829E06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6">
                <a:extLst>
                  <a:ext uri="{FF2B5EF4-FFF2-40B4-BE49-F238E27FC236}">
                    <a16:creationId xmlns:a16="http://schemas.microsoft.com/office/drawing/2014/main" id="{5A63F4D6-7B41-437B-A96C-DA0A26D89DE8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32213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Rectangle 5">
              <a:extLst>
                <a:ext uri="{FF2B5EF4-FFF2-40B4-BE49-F238E27FC236}">
                  <a16:creationId xmlns:a16="http://schemas.microsoft.com/office/drawing/2014/main" id="{AC407806-E812-4DD3-B254-188287F1846B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9F70937-2297-4048-B564-A04AF6AFCBD3}"/>
              </a:ext>
            </a:extLst>
          </p:cNvPr>
          <p:cNvGrpSpPr/>
          <p:nvPr/>
        </p:nvGrpSpPr>
        <p:grpSpPr>
          <a:xfrm>
            <a:off x="6269705" y="4222704"/>
            <a:ext cx="2363755" cy="189443"/>
            <a:chOff x="1757174" y="2742697"/>
            <a:chExt cx="2363755" cy="534956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74EF61BA-5B39-44F3-A88D-AC4170D34FF2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2" name="Rectangle 5">
                <a:extLst>
                  <a:ext uri="{FF2B5EF4-FFF2-40B4-BE49-F238E27FC236}">
                    <a16:creationId xmlns:a16="http://schemas.microsoft.com/office/drawing/2014/main" id="{52F67F1C-F743-4140-93C7-B3C8B0C63AB7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6">
                <a:extLst>
                  <a:ext uri="{FF2B5EF4-FFF2-40B4-BE49-F238E27FC236}">
                    <a16:creationId xmlns:a16="http://schemas.microsoft.com/office/drawing/2014/main" id="{ABBD33E5-4529-4C25-86BE-04E7A43EC271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65693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5">
              <a:extLst>
                <a:ext uri="{FF2B5EF4-FFF2-40B4-BE49-F238E27FC236}">
                  <a16:creationId xmlns:a16="http://schemas.microsoft.com/office/drawing/2014/main" id="{6442BDE5-F92A-4875-91E0-41E0E1A45FF3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6A7E704-59E6-4DF0-9DD3-42C1B8453848}"/>
              </a:ext>
            </a:extLst>
          </p:cNvPr>
          <p:cNvGrpSpPr/>
          <p:nvPr/>
        </p:nvGrpSpPr>
        <p:grpSpPr>
          <a:xfrm>
            <a:off x="8755826" y="4847505"/>
            <a:ext cx="2363755" cy="257678"/>
            <a:chOff x="1757174" y="2742697"/>
            <a:chExt cx="2363755" cy="534956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AB9BD03-046A-4987-B730-E1F99CBE5454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2A2C93C9-A761-4102-80BC-B7875CEE7B5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6">
                <a:extLst>
                  <a:ext uri="{FF2B5EF4-FFF2-40B4-BE49-F238E27FC236}">
                    <a16:creationId xmlns:a16="http://schemas.microsoft.com/office/drawing/2014/main" id="{7CF2CE10-6B58-46AF-9D9E-8184CA380FEB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Rectangle 5">
              <a:extLst>
                <a:ext uri="{FF2B5EF4-FFF2-40B4-BE49-F238E27FC236}">
                  <a16:creationId xmlns:a16="http://schemas.microsoft.com/office/drawing/2014/main" id="{19768168-92CC-4E7D-9EEE-271B882B88F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0A457C1-BAF5-4C6C-BB52-420E94D75FC9}"/>
              </a:ext>
            </a:extLst>
          </p:cNvPr>
          <p:cNvGrpSpPr/>
          <p:nvPr/>
        </p:nvGrpSpPr>
        <p:grpSpPr>
          <a:xfrm>
            <a:off x="8755826" y="5236348"/>
            <a:ext cx="2363755" cy="189443"/>
            <a:chOff x="1757174" y="2742697"/>
            <a:chExt cx="2363755" cy="534956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BFF751C7-8651-4499-BE55-E2B9A44F70E0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2" name="Rectangle 5">
                <a:extLst>
                  <a:ext uri="{FF2B5EF4-FFF2-40B4-BE49-F238E27FC236}">
                    <a16:creationId xmlns:a16="http://schemas.microsoft.com/office/drawing/2014/main" id="{09E03BF3-9BC3-4056-87FC-3BE42D1BB61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6">
                <a:extLst>
                  <a:ext uri="{FF2B5EF4-FFF2-40B4-BE49-F238E27FC236}">
                    <a16:creationId xmlns:a16="http://schemas.microsoft.com/office/drawing/2014/main" id="{555E553C-F428-456E-9591-37300D3DB54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4948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Rectangle 5">
              <a:extLst>
                <a:ext uri="{FF2B5EF4-FFF2-40B4-BE49-F238E27FC236}">
                  <a16:creationId xmlns:a16="http://schemas.microsoft.com/office/drawing/2014/main" id="{C6FACDB8-1587-4A19-94EB-26C65B23D70E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8C9CF5-6AE5-4B9B-B944-CFD089EBEFAD}"/>
              </a:ext>
            </a:extLst>
          </p:cNvPr>
          <p:cNvGrpSpPr/>
          <p:nvPr/>
        </p:nvGrpSpPr>
        <p:grpSpPr>
          <a:xfrm>
            <a:off x="9517379" y="5517760"/>
            <a:ext cx="1602202" cy="189443"/>
            <a:chOff x="1757174" y="2742697"/>
            <a:chExt cx="2363755" cy="53495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332BEEA-B5E4-461B-8356-4C10218CE567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17" name="Rectangle 5">
                <a:extLst>
                  <a:ext uri="{FF2B5EF4-FFF2-40B4-BE49-F238E27FC236}">
                    <a16:creationId xmlns:a16="http://schemas.microsoft.com/office/drawing/2014/main" id="{4933D0EB-0F1B-433F-958E-AB1090DA7AF3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6">
                <a:extLst>
                  <a:ext uri="{FF2B5EF4-FFF2-40B4-BE49-F238E27FC236}">
                    <a16:creationId xmlns:a16="http://schemas.microsoft.com/office/drawing/2014/main" id="{2879D739-365C-46E0-BFC5-061F83391020}"/>
                  </a:ext>
                </a:extLst>
              </p:cNvPr>
              <p:cNvSpPr/>
              <p:nvPr/>
            </p:nvSpPr>
            <p:spPr>
              <a:xfrm>
                <a:off x="1716834" y="1835020"/>
                <a:ext cx="228154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Rectangle 5">
              <a:extLst>
                <a:ext uri="{FF2B5EF4-FFF2-40B4-BE49-F238E27FC236}">
                  <a16:creationId xmlns:a16="http://schemas.microsoft.com/office/drawing/2014/main" id="{CB2BF265-BC57-4307-BA47-C05A21187119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D81B7F1-123F-4001-A89C-25AA178D77D2}"/>
              </a:ext>
            </a:extLst>
          </p:cNvPr>
          <p:cNvGrpSpPr/>
          <p:nvPr/>
        </p:nvGrpSpPr>
        <p:grpSpPr>
          <a:xfrm>
            <a:off x="10081260" y="5799095"/>
            <a:ext cx="1038321" cy="189443"/>
            <a:chOff x="1757174" y="2742697"/>
            <a:chExt cx="2363755" cy="53495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BD49493F-3BDA-4E9F-A11E-84D1BC2ADE3B}"/>
                </a:ext>
              </a:extLst>
            </p:cNvPr>
            <p:cNvGrpSpPr/>
            <p:nvPr/>
          </p:nvGrpSpPr>
          <p:grpSpPr>
            <a:xfrm>
              <a:off x="1757174" y="2742697"/>
              <a:ext cx="2363755" cy="534956"/>
              <a:chOff x="1716833" y="1835020"/>
              <a:chExt cx="2363755" cy="534956"/>
            </a:xfrm>
          </p:grpSpPr>
          <p:sp>
            <p:nvSpPr>
              <p:cNvPr id="122" name="Rectangle 5">
                <a:extLst>
                  <a:ext uri="{FF2B5EF4-FFF2-40B4-BE49-F238E27FC236}">
                    <a16:creationId xmlns:a16="http://schemas.microsoft.com/office/drawing/2014/main" id="{1A2C4071-097C-4FAB-8D1A-8E7041CD1AE2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2363755" cy="534956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6">
                <a:extLst>
                  <a:ext uri="{FF2B5EF4-FFF2-40B4-BE49-F238E27FC236}">
                    <a16:creationId xmlns:a16="http://schemas.microsoft.com/office/drawing/2014/main" id="{E8EC886F-D6EA-4C2F-A408-13E6F7698A6F}"/>
                  </a:ext>
                </a:extLst>
              </p:cNvPr>
              <p:cNvSpPr/>
              <p:nvPr/>
            </p:nvSpPr>
            <p:spPr>
              <a:xfrm>
                <a:off x="1716833" y="1835020"/>
                <a:ext cx="104080" cy="534956"/>
              </a:xfrm>
              <a:prstGeom prst="roundRect">
                <a:avLst/>
              </a:pr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Rectangle 5">
              <a:extLst>
                <a:ext uri="{FF2B5EF4-FFF2-40B4-BE49-F238E27FC236}">
                  <a16:creationId xmlns:a16="http://schemas.microsoft.com/office/drawing/2014/main" id="{3994496E-3FE1-498B-8053-D6ED9BAE4CC0}"/>
                </a:ext>
              </a:extLst>
            </p:cNvPr>
            <p:cNvSpPr/>
            <p:nvPr/>
          </p:nvSpPr>
          <p:spPr>
            <a:xfrm>
              <a:off x="1840051" y="2794520"/>
              <a:ext cx="2197999" cy="13021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381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269</Words>
  <PresentationFormat>Widescreen</PresentationFormat>
  <Paragraphs>122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Gantt Chart – Slide Template</vt:lpstr>
      <vt:lpstr>Gantt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 – Slide Template</dc:title>
  <dc:creator>PresentationGO.com</dc:creator>
  <dc:description>© Copyright PresentationGO.com</dc:description>
  <dcterms:created xsi:type="dcterms:W3CDTF">2014-11-26T05:14:11Z</dcterms:created>
  <dcterms:modified xsi:type="dcterms:W3CDTF">2019-09-05T17:06:19Z</dcterms:modified>
  <cp:category>Charts &amp; Diagrams</cp:category>
</cp:coreProperties>
</file>