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9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1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891672" y="1620482"/>
            <a:ext cx="2046446" cy="2653665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877CBD-26B8-4141-9087-B4C84B4A6FA5}"/>
                  </a:ext>
                </a:extLst>
              </p:cNvPr>
              <p:cNvSpPr txBox="1"/>
              <p:nvPr/>
            </p:nvSpPr>
            <p:spPr>
              <a:xfrm>
                <a:off x="1683560" y="1124563"/>
                <a:ext cx="1182376" cy="1231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5400" b="1" dirty="0">
                    <a:solidFill>
                      <a:schemeClr val="accent3">
                        <a:lumMod val="50000"/>
                      </a:schemeClr>
                    </a:solidFill>
                  </a:rPr>
                  <a:t>01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195788" y="2770798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3757612" y="1626689"/>
            <a:ext cx="2046446" cy="2653665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7365E9-B51D-488A-9CCF-126704407B72}"/>
              </a:ext>
            </a:extLst>
          </p:cNvPr>
          <p:cNvSpPr txBox="1"/>
          <p:nvPr/>
        </p:nvSpPr>
        <p:spPr>
          <a:xfrm>
            <a:off x="4128609" y="1631722"/>
            <a:ext cx="886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4061728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6622257" y="1626689"/>
            <a:ext cx="2046446" cy="2653665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D29C3F6-56E8-453C-923F-98096BC9C3F1}"/>
              </a:ext>
            </a:extLst>
          </p:cNvPr>
          <p:cNvSpPr txBox="1"/>
          <p:nvPr/>
        </p:nvSpPr>
        <p:spPr>
          <a:xfrm>
            <a:off x="6993254" y="1631722"/>
            <a:ext cx="886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6926373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608780" y="438389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3474720" y="4383899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6339365" y="4383899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891672" y="1620482"/>
            <a:ext cx="2046446" cy="2653665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195788" y="2770798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3757612" y="1626689"/>
            <a:ext cx="2046446" cy="2653665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4061728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6622257" y="1626689"/>
            <a:ext cx="2046446" cy="2653665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6926373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608780" y="438389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3474720" y="4383899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6339365" y="4383899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15" descr="Shopping cart with solid fill">
            <a:extLst>
              <a:ext uri="{FF2B5EF4-FFF2-40B4-BE49-F238E27FC236}">
                <a16:creationId xmlns:a16="http://schemas.microsoft.com/office/drawing/2014/main" id="{8BA04B9C-884A-4B7D-8F6F-85B8C60B3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3745" y="1779791"/>
            <a:ext cx="685800" cy="685800"/>
          </a:xfrm>
          <a:prstGeom prst="rect">
            <a:avLst/>
          </a:prstGeom>
        </p:spPr>
      </p:pic>
      <p:pic>
        <p:nvPicPr>
          <p:cNvPr id="18" name="Graphic 17" descr="Magnifying glass with solid fill">
            <a:extLst>
              <a:ext uri="{FF2B5EF4-FFF2-40B4-BE49-F238E27FC236}">
                <a16:creationId xmlns:a16="http://schemas.microsoft.com/office/drawing/2014/main" id="{182BC88D-D6E3-4A1D-B826-48DDEB74CA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88584" y="1779791"/>
            <a:ext cx="685800" cy="685800"/>
          </a:xfrm>
          <a:prstGeom prst="rect">
            <a:avLst/>
          </a:prstGeom>
        </p:spPr>
      </p:pic>
      <p:pic>
        <p:nvPicPr>
          <p:cNvPr id="20" name="Graphic 19" descr="Call center with solid fill">
            <a:extLst>
              <a:ext uri="{FF2B5EF4-FFF2-40B4-BE49-F238E27FC236}">
                <a16:creationId xmlns:a16="http://schemas.microsoft.com/office/drawing/2014/main" id="{E193BB76-D5F4-4C98-8B4E-CB3E9C8F78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4812" y="1779791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2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Gasoline Distributors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F3C65FE-6168-4B82-821C-C02706EC9563}"/>
              </a:ext>
            </a:extLst>
          </p:cNvPr>
          <p:cNvGrpSpPr/>
          <p:nvPr/>
        </p:nvGrpSpPr>
        <p:grpSpPr>
          <a:xfrm>
            <a:off x="891672" y="1620482"/>
            <a:ext cx="2046446" cy="2653665"/>
            <a:chOff x="1188896" y="1117851"/>
            <a:chExt cx="2728594" cy="35382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575A4F-488F-4594-B824-DC3AAB97D060}"/>
                </a:ext>
              </a:extLst>
            </p:cNvPr>
            <p:cNvSpPr/>
            <p:nvPr/>
          </p:nvSpPr>
          <p:spPr>
            <a:xfrm>
              <a:off x="137151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FD1D1-80BB-4D71-8EBF-DCEEFFF377C5}"/>
                </a:ext>
              </a:extLst>
            </p:cNvPr>
            <p:cNvGrpSpPr/>
            <p:nvPr/>
          </p:nvGrpSpPr>
          <p:grpSpPr>
            <a:xfrm>
              <a:off x="1188896" y="1117851"/>
              <a:ext cx="2728594" cy="3538220"/>
              <a:chOff x="1188896" y="1117851"/>
              <a:chExt cx="2728594" cy="3538220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2E539550-56B2-436D-856D-6953C7C0B475}"/>
                  </a:ext>
                </a:extLst>
              </p:cNvPr>
              <p:cNvSpPr/>
              <p:nvPr/>
            </p:nvSpPr>
            <p:spPr>
              <a:xfrm>
                <a:off x="3239311" y="2311651"/>
                <a:ext cx="530864" cy="1851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8" y="5215"/>
                    </a:moveTo>
                    <a:lnTo>
                      <a:pt x="19378" y="19289"/>
                    </a:lnTo>
                    <a:cubicBezTo>
                      <a:pt x="19378" y="20178"/>
                      <a:pt x="16846" y="20919"/>
                      <a:pt x="13694" y="20919"/>
                    </a:cubicBezTo>
                    <a:cubicBezTo>
                      <a:pt x="10542" y="20919"/>
                      <a:pt x="8010" y="20193"/>
                      <a:pt x="8010" y="19289"/>
                    </a:cubicBezTo>
                    <a:lnTo>
                      <a:pt x="8010" y="9244"/>
                    </a:lnTo>
                    <a:cubicBezTo>
                      <a:pt x="8785" y="9200"/>
                      <a:pt x="9353" y="9007"/>
                      <a:pt x="9456" y="8785"/>
                    </a:cubicBezTo>
                    <a:lnTo>
                      <a:pt x="10025" y="8785"/>
                    </a:lnTo>
                    <a:cubicBezTo>
                      <a:pt x="10696" y="8785"/>
                      <a:pt x="11265" y="8622"/>
                      <a:pt x="11265" y="8430"/>
                    </a:cubicBezTo>
                    <a:lnTo>
                      <a:pt x="11265" y="5748"/>
                    </a:lnTo>
                    <a:cubicBezTo>
                      <a:pt x="11265" y="5556"/>
                      <a:pt x="10696" y="5393"/>
                      <a:pt x="10025" y="5393"/>
                    </a:cubicBezTo>
                    <a:lnTo>
                      <a:pt x="5632" y="5393"/>
                    </a:lnTo>
                    <a:lnTo>
                      <a:pt x="5632" y="711"/>
                    </a:lnTo>
                    <a:lnTo>
                      <a:pt x="11885" y="711"/>
                    </a:lnTo>
                    <a:cubicBezTo>
                      <a:pt x="12557" y="711"/>
                      <a:pt x="13125" y="548"/>
                      <a:pt x="13125" y="356"/>
                    </a:cubicBezTo>
                    <a:cubicBezTo>
                      <a:pt x="13125" y="163"/>
                      <a:pt x="12557" y="0"/>
                      <a:pt x="11885" y="0"/>
                    </a:cubicBezTo>
                    <a:lnTo>
                      <a:pt x="0" y="0"/>
                    </a:lnTo>
                    <a:lnTo>
                      <a:pt x="0" y="8800"/>
                    </a:lnTo>
                    <a:lnTo>
                      <a:pt x="3721" y="8800"/>
                    </a:lnTo>
                    <a:cubicBezTo>
                      <a:pt x="3824" y="9067"/>
                      <a:pt x="4651" y="9274"/>
                      <a:pt x="5581" y="9274"/>
                    </a:cubicBezTo>
                    <a:lnTo>
                      <a:pt x="5581" y="19304"/>
                    </a:lnTo>
                    <a:cubicBezTo>
                      <a:pt x="5581" y="20578"/>
                      <a:pt x="9198" y="21600"/>
                      <a:pt x="13590" y="21600"/>
                    </a:cubicBezTo>
                    <a:cubicBezTo>
                      <a:pt x="18035" y="21600"/>
                      <a:pt x="21600" y="20563"/>
                      <a:pt x="21600" y="19304"/>
                    </a:cubicBezTo>
                    <a:lnTo>
                      <a:pt x="21600" y="5230"/>
                    </a:lnTo>
                    <a:lnTo>
                      <a:pt x="19378" y="523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35B556A6-5D9B-4C35-AB97-B0C006325D62}"/>
                  </a:ext>
                </a:extLst>
              </p:cNvPr>
              <p:cNvSpPr/>
              <p:nvPr/>
            </p:nvSpPr>
            <p:spPr>
              <a:xfrm>
                <a:off x="3607611" y="1587751"/>
                <a:ext cx="309879" cy="11874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98" y="8802"/>
                    </a:moveTo>
                    <a:lnTo>
                      <a:pt x="10357" y="8501"/>
                    </a:lnTo>
                    <a:lnTo>
                      <a:pt x="10357" y="5660"/>
                    </a:lnTo>
                    <a:cubicBezTo>
                      <a:pt x="10357" y="4944"/>
                      <a:pt x="11331" y="4251"/>
                      <a:pt x="13190" y="3696"/>
                    </a:cubicBezTo>
                    <a:lnTo>
                      <a:pt x="21600" y="1178"/>
                    </a:lnTo>
                    <a:lnTo>
                      <a:pt x="16466" y="0"/>
                    </a:lnTo>
                    <a:lnTo>
                      <a:pt x="7436" y="2680"/>
                    </a:lnTo>
                    <a:cubicBezTo>
                      <a:pt x="4869" y="3442"/>
                      <a:pt x="3452" y="4412"/>
                      <a:pt x="3452" y="5429"/>
                    </a:cubicBezTo>
                    <a:lnTo>
                      <a:pt x="3452" y="8732"/>
                    </a:lnTo>
                    <a:cubicBezTo>
                      <a:pt x="1416" y="9102"/>
                      <a:pt x="0" y="9703"/>
                      <a:pt x="0" y="10419"/>
                    </a:cubicBezTo>
                    <a:lnTo>
                      <a:pt x="0" y="18112"/>
                    </a:lnTo>
                    <a:cubicBezTo>
                      <a:pt x="0" y="18966"/>
                      <a:pt x="2213" y="19659"/>
                      <a:pt x="5046" y="19890"/>
                    </a:cubicBezTo>
                    <a:lnTo>
                      <a:pt x="5046" y="20838"/>
                    </a:lnTo>
                    <a:cubicBezTo>
                      <a:pt x="5046" y="21253"/>
                      <a:pt x="6374" y="21600"/>
                      <a:pt x="7967" y="21600"/>
                    </a:cubicBezTo>
                    <a:lnTo>
                      <a:pt x="11597" y="21600"/>
                    </a:lnTo>
                    <a:cubicBezTo>
                      <a:pt x="13190" y="21600"/>
                      <a:pt x="14518" y="21253"/>
                      <a:pt x="14518" y="20838"/>
                    </a:cubicBezTo>
                    <a:lnTo>
                      <a:pt x="14518" y="19544"/>
                    </a:lnTo>
                    <a:cubicBezTo>
                      <a:pt x="17351" y="19290"/>
                      <a:pt x="19298" y="18574"/>
                      <a:pt x="19298" y="17788"/>
                    </a:cubicBezTo>
                    <a:lnTo>
                      <a:pt x="19298" y="10742"/>
                    </a:lnTo>
                    <a:cubicBezTo>
                      <a:pt x="19298" y="9841"/>
                      <a:pt x="17085" y="9056"/>
                      <a:pt x="13898" y="8802"/>
                    </a:cubicBezTo>
                    <a:close/>
                    <a:moveTo>
                      <a:pt x="15846" y="17234"/>
                    </a:moveTo>
                    <a:cubicBezTo>
                      <a:pt x="15846" y="17765"/>
                      <a:pt x="14518" y="18227"/>
                      <a:pt x="12482" y="18366"/>
                    </a:cubicBezTo>
                    <a:lnTo>
                      <a:pt x="9207" y="18597"/>
                    </a:lnTo>
                    <a:cubicBezTo>
                      <a:pt x="6374" y="18782"/>
                      <a:pt x="3630" y="18227"/>
                      <a:pt x="3630" y="17465"/>
                    </a:cubicBezTo>
                    <a:lnTo>
                      <a:pt x="3630" y="11112"/>
                    </a:lnTo>
                    <a:lnTo>
                      <a:pt x="6728" y="14693"/>
                    </a:lnTo>
                    <a:cubicBezTo>
                      <a:pt x="7259" y="15316"/>
                      <a:pt x="8676" y="15848"/>
                      <a:pt x="10800" y="16194"/>
                    </a:cubicBezTo>
                    <a:cubicBezTo>
                      <a:pt x="11154" y="16240"/>
                      <a:pt x="11508" y="16287"/>
                      <a:pt x="11863" y="16287"/>
                    </a:cubicBezTo>
                    <a:cubicBezTo>
                      <a:pt x="12571" y="16287"/>
                      <a:pt x="13191" y="16194"/>
                      <a:pt x="13545" y="16033"/>
                    </a:cubicBezTo>
                    <a:cubicBezTo>
                      <a:pt x="14164" y="15778"/>
                      <a:pt x="13899" y="15455"/>
                      <a:pt x="12925" y="15316"/>
                    </a:cubicBezTo>
                    <a:cubicBezTo>
                      <a:pt x="12571" y="15270"/>
                      <a:pt x="12305" y="15201"/>
                      <a:pt x="12039" y="15132"/>
                    </a:cubicBezTo>
                    <a:cubicBezTo>
                      <a:pt x="10977" y="15108"/>
                      <a:pt x="10092" y="14854"/>
                      <a:pt x="10092" y="14554"/>
                    </a:cubicBezTo>
                    <a:cubicBezTo>
                      <a:pt x="10092" y="14439"/>
                      <a:pt x="10269" y="14323"/>
                      <a:pt x="10446" y="14231"/>
                    </a:cubicBezTo>
                    <a:lnTo>
                      <a:pt x="10357" y="14092"/>
                    </a:lnTo>
                    <a:cubicBezTo>
                      <a:pt x="9649" y="14000"/>
                      <a:pt x="9118" y="13815"/>
                      <a:pt x="9118" y="13584"/>
                    </a:cubicBezTo>
                    <a:cubicBezTo>
                      <a:pt x="9118" y="13445"/>
                      <a:pt x="9295" y="13330"/>
                      <a:pt x="9649" y="13214"/>
                    </a:cubicBezTo>
                    <a:lnTo>
                      <a:pt x="9649" y="13168"/>
                    </a:lnTo>
                    <a:cubicBezTo>
                      <a:pt x="8941" y="13076"/>
                      <a:pt x="8498" y="12891"/>
                      <a:pt x="8498" y="12660"/>
                    </a:cubicBezTo>
                    <a:cubicBezTo>
                      <a:pt x="8498" y="12521"/>
                      <a:pt x="8676" y="12406"/>
                      <a:pt x="8941" y="12313"/>
                    </a:cubicBezTo>
                    <a:lnTo>
                      <a:pt x="8852" y="12221"/>
                    </a:lnTo>
                    <a:cubicBezTo>
                      <a:pt x="8056" y="12128"/>
                      <a:pt x="7525" y="11944"/>
                      <a:pt x="7525" y="11689"/>
                    </a:cubicBezTo>
                    <a:cubicBezTo>
                      <a:pt x="7525" y="11551"/>
                      <a:pt x="7702" y="11412"/>
                      <a:pt x="8144" y="11297"/>
                    </a:cubicBezTo>
                    <a:lnTo>
                      <a:pt x="8056" y="11158"/>
                    </a:lnTo>
                    <a:lnTo>
                      <a:pt x="13013" y="11574"/>
                    </a:lnTo>
                    <a:cubicBezTo>
                      <a:pt x="14872" y="11736"/>
                      <a:pt x="16112" y="12175"/>
                      <a:pt x="16112" y="12683"/>
                    </a:cubicBezTo>
                    <a:lnTo>
                      <a:pt x="16112" y="1723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19CFF5-7CBA-4CD9-806A-1D735648DD3D}"/>
                  </a:ext>
                </a:extLst>
              </p:cNvPr>
              <p:cNvSpPr/>
              <p:nvPr/>
            </p:nvSpPr>
            <p:spPr>
              <a:xfrm>
                <a:off x="1303833" y="1117851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0B115D4F-7CF1-4D68-A466-005AED390BDF}"/>
                  </a:ext>
                </a:extLst>
              </p:cNvPr>
              <p:cNvSpPr/>
              <p:nvPr/>
            </p:nvSpPr>
            <p:spPr>
              <a:xfrm>
                <a:off x="1188896" y="4445251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877CBD-26B8-4141-9087-B4C84B4A6FA5}"/>
                  </a:ext>
                </a:extLst>
              </p:cNvPr>
              <p:cNvSpPr txBox="1"/>
              <p:nvPr/>
            </p:nvSpPr>
            <p:spPr>
              <a:xfrm>
                <a:off x="1683560" y="1124563"/>
                <a:ext cx="1182376" cy="1231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5400" b="1" dirty="0">
                    <a:solidFill>
                      <a:schemeClr val="accent3">
                        <a:lumMod val="50000"/>
                      </a:schemeClr>
                    </a:solidFill>
                  </a:rPr>
                  <a:t>01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2C505F6-DD9D-4D4D-8355-3CB1D764E701}"/>
              </a:ext>
            </a:extLst>
          </p:cNvPr>
          <p:cNvSpPr txBox="1"/>
          <p:nvPr/>
        </p:nvSpPr>
        <p:spPr>
          <a:xfrm>
            <a:off x="1195788" y="2770798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ADD8F-A660-4F90-ABFD-870F07D40BED}"/>
              </a:ext>
            </a:extLst>
          </p:cNvPr>
          <p:cNvGrpSpPr/>
          <p:nvPr/>
        </p:nvGrpSpPr>
        <p:grpSpPr>
          <a:xfrm>
            <a:off x="3757612" y="1626689"/>
            <a:ext cx="2046446" cy="2653665"/>
            <a:chOff x="5010149" y="1126126"/>
            <a:chExt cx="2728594" cy="3538220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F27AA5A-6711-41D6-86CB-0DC60A72220E}"/>
                </a:ext>
              </a:extLst>
            </p:cNvPr>
            <p:cNvSpPr/>
            <p:nvPr/>
          </p:nvSpPr>
          <p:spPr>
            <a:xfrm>
              <a:off x="5201381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947D68E-B4CF-4E9A-83C4-05BF870009A7}"/>
                </a:ext>
              </a:extLst>
            </p:cNvPr>
            <p:cNvGrpSpPr/>
            <p:nvPr/>
          </p:nvGrpSpPr>
          <p:grpSpPr>
            <a:xfrm>
              <a:off x="5010149" y="1126126"/>
              <a:ext cx="2728594" cy="3538220"/>
              <a:chOff x="5010149" y="1126126"/>
              <a:chExt cx="2728594" cy="353822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20200D8C-5D41-4C36-B377-66285C6AC479}"/>
                  </a:ext>
                </a:extLst>
              </p:cNvPr>
              <p:cNvGrpSpPr/>
              <p:nvPr/>
            </p:nvGrpSpPr>
            <p:grpSpPr>
              <a:xfrm>
                <a:off x="7060564" y="1596026"/>
                <a:ext cx="678179" cy="2575562"/>
                <a:chOff x="6772911" y="1596026"/>
                <a:chExt cx="678179" cy="2575562"/>
              </a:xfrm>
            </p:grpSpPr>
            <p:sp>
              <p:nvSpPr>
                <p:cNvPr id="7" name="Shape">
                  <a:extLst>
                    <a:ext uri="{FF2B5EF4-FFF2-40B4-BE49-F238E27FC236}">
                      <a16:creationId xmlns:a16="http://schemas.microsoft.com/office/drawing/2014/main" id="{E3252318-F95C-499B-B09C-CF1FC4B0473F}"/>
                    </a:ext>
                  </a:extLst>
                </p:cNvPr>
                <p:cNvSpPr/>
                <p:nvPr/>
              </p:nvSpPr>
              <p:spPr>
                <a:xfrm>
                  <a:off x="67729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4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8" name="Shape">
                  <a:extLst>
                    <a:ext uri="{FF2B5EF4-FFF2-40B4-BE49-F238E27FC236}">
                      <a16:creationId xmlns:a16="http://schemas.microsoft.com/office/drawing/2014/main" id="{33ABF90A-11A0-4809-B982-423CDCAD2C50}"/>
                    </a:ext>
                  </a:extLst>
                </p:cNvPr>
                <p:cNvSpPr/>
                <p:nvPr/>
              </p:nvSpPr>
              <p:spPr>
                <a:xfrm>
                  <a:off x="71412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846" y="17234"/>
                      </a:moveTo>
                      <a:cubicBezTo>
                        <a:pt x="15846" y="17765"/>
                        <a:pt x="14518" y="18227"/>
                        <a:pt x="12482" y="18366"/>
                      </a:cubicBezTo>
                      <a:lnTo>
                        <a:pt x="9207" y="18597"/>
                      </a:lnTo>
                      <a:cubicBezTo>
                        <a:pt x="6374" y="18782"/>
                        <a:pt x="3630" y="18227"/>
                        <a:pt x="3630" y="17465"/>
                      </a:cubicBezTo>
                      <a:lnTo>
                        <a:pt x="3630" y="11112"/>
                      </a:lnTo>
                      <a:lnTo>
                        <a:pt x="6728" y="14693"/>
                      </a:lnTo>
                      <a:cubicBezTo>
                        <a:pt x="7259" y="15316"/>
                        <a:pt x="8676" y="15848"/>
                        <a:pt x="10800" y="16194"/>
                      </a:cubicBezTo>
                      <a:cubicBezTo>
                        <a:pt x="11154" y="16240"/>
                        <a:pt x="11508" y="16287"/>
                        <a:pt x="11863" y="16287"/>
                      </a:cubicBezTo>
                      <a:cubicBezTo>
                        <a:pt x="12571" y="16287"/>
                        <a:pt x="13191" y="16194"/>
                        <a:pt x="13545" y="16033"/>
                      </a:cubicBezTo>
                      <a:cubicBezTo>
                        <a:pt x="14164" y="15778"/>
                        <a:pt x="13899" y="15455"/>
                        <a:pt x="12925" y="15316"/>
                      </a:cubicBezTo>
                      <a:cubicBezTo>
                        <a:pt x="12571" y="15270"/>
                        <a:pt x="12305" y="15201"/>
                        <a:pt x="12039" y="15132"/>
                      </a:cubicBezTo>
                      <a:cubicBezTo>
                        <a:pt x="10977" y="15108"/>
                        <a:pt x="10092" y="14854"/>
                        <a:pt x="10092" y="14554"/>
                      </a:cubicBezTo>
                      <a:cubicBezTo>
                        <a:pt x="10092" y="14439"/>
                        <a:pt x="10269" y="14323"/>
                        <a:pt x="10446" y="14231"/>
                      </a:cubicBezTo>
                      <a:lnTo>
                        <a:pt x="10357" y="14092"/>
                      </a:lnTo>
                      <a:cubicBezTo>
                        <a:pt x="9649" y="14000"/>
                        <a:pt x="9118" y="13815"/>
                        <a:pt x="9118" y="13584"/>
                      </a:cubicBezTo>
                      <a:cubicBezTo>
                        <a:pt x="9118" y="13445"/>
                        <a:pt x="9295" y="13330"/>
                        <a:pt x="9649" y="13214"/>
                      </a:cubicBezTo>
                      <a:lnTo>
                        <a:pt x="9649" y="13168"/>
                      </a:lnTo>
                      <a:cubicBezTo>
                        <a:pt x="8941" y="13076"/>
                        <a:pt x="8498" y="12891"/>
                        <a:pt x="8498" y="12660"/>
                      </a:cubicBezTo>
                      <a:cubicBezTo>
                        <a:pt x="8498" y="12521"/>
                        <a:pt x="8676" y="12406"/>
                        <a:pt x="8941" y="12313"/>
                      </a:cubicBezTo>
                      <a:lnTo>
                        <a:pt x="8852" y="12221"/>
                      </a:lnTo>
                      <a:cubicBezTo>
                        <a:pt x="8056" y="12128"/>
                        <a:pt x="7525" y="11944"/>
                        <a:pt x="7525" y="11689"/>
                      </a:cubicBezTo>
                      <a:cubicBezTo>
                        <a:pt x="7525" y="11551"/>
                        <a:pt x="7702" y="11412"/>
                        <a:pt x="8144" y="11297"/>
                      </a:cubicBezTo>
                      <a:lnTo>
                        <a:pt x="8056" y="11158"/>
                      </a:lnTo>
                      <a:lnTo>
                        <a:pt x="13013" y="11574"/>
                      </a:lnTo>
                      <a:cubicBezTo>
                        <a:pt x="14872" y="11736"/>
                        <a:pt x="16112" y="12175"/>
                        <a:pt x="16112" y="12683"/>
                      </a:cubicBezTo>
                      <a:lnTo>
                        <a:pt x="16112" y="17234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18603418-3E8D-41B7-B46A-1DF4DEE2AC66}"/>
                  </a:ext>
                </a:extLst>
              </p:cNvPr>
              <p:cNvSpPr/>
              <p:nvPr/>
            </p:nvSpPr>
            <p:spPr>
              <a:xfrm>
                <a:off x="5125086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0A2FA592-DC6B-4F14-8902-0F0607685808}"/>
                  </a:ext>
                </a:extLst>
              </p:cNvPr>
              <p:cNvSpPr/>
              <p:nvPr/>
            </p:nvSpPr>
            <p:spPr>
              <a:xfrm>
                <a:off x="5010149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57365E9-B51D-488A-9CCF-126704407B72}"/>
              </a:ext>
            </a:extLst>
          </p:cNvPr>
          <p:cNvSpPr txBox="1"/>
          <p:nvPr/>
        </p:nvSpPr>
        <p:spPr>
          <a:xfrm>
            <a:off x="4128609" y="1631722"/>
            <a:ext cx="886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406E72-595F-42F1-B894-FA98F2EE93CD}"/>
              </a:ext>
            </a:extLst>
          </p:cNvPr>
          <p:cNvSpPr txBox="1"/>
          <p:nvPr/>
        </p:nvSpPr>
        <p:spPr>
          <a:xfrm>
            <a:off x="4061728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1C09D0-EE67-440E-A994-89572A39F4FC}"/>
              </a:ext>
            </a:extLst>
          </p:cNvPr>
          <p:cNvGrpSpPr/>
          <p:nvPr/>
        </p:nvGrpSpPr>
        <p:grpSpPr>
          <a:xfrm>
            <a:off x="6622257" y="1626689"/>
            <a:ext cx="2046446" cy="2653665"/>
            <a:chOff x="8829676" y="1126126"/>
            <a:chExt cx="2728594" cy="353822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6C8FE2E-E95D-4754-ABEB-910D12605B39}"/>
                </a:ext>
              </a:extLst>
            </p:cNvPr>
            <p:cNvSpPr/>
            <p:nvPr/>
          </p:nvSpPr>
          <p:spPr>
            <a:xfrm>
              <a:off x="9012299" y="1184475"/>
              <a:ext cx="1806456" cy="12158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B0DC265A-FDD3-4228-A4B5-47B78644B91F}"/>
                </a:ext>
              </a:extLst>
            </p:cNvPr>
            <p:cNvGrpSpPr/>
            <p:nvPr/>
          </p:nvGrpSpPr>
          <p:grpSpPr>
            <a:xfrm>
              <a:off x="8829676" y="1126126"/>
              <a:ext cx="2728594" cy="3538220"/>
              <a:chOff x="8829676" y="1126126"/>
              <a:chExt cx="2728594" cy="353822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A541689-6645-4F99-B72C-407D76BA0159}"/>
                  </a:ext>
                </a:extLst>
              </p:cNvPr>
              <p:cNvGrpSpPr/>
              <p:nvPr/>
            </p:nvGrpSpPr>
            <p:grpSpPr>
              <a:xfrm>
                <a:off x="10880091" y="1596026"/>
                <a:ext cx="678179" cy="2575562"/>
                <a:chOff x="9757411" y="1596026"/>
                <a:chExt cx="678179" cy="2575562"/>
              </a:xfrm>
            </p:grpSpPr>
            <p:sp>
              <p:nvSpPr>
                <p:cNvPr id="11" name="Shape">
                  <a:extLst>
                    <a:ext uri="{FF2B5EF4-FFF2-40B4-BE49-F238E27FC236}">
                      <a16:creationId xmlns:a16="http://schemas.microsoft.com/office/drawing/2014/main" id="{3C55BE35-8E71-48EA-99AE-64555817F52F}"/>
                    </a:ext>
                  </a:extLst>
                </p:cNvPr>
                <p:cNvSpPr/>
                <p:nvPr/>
              </p:nvSpPr>
              <p:spPr>
                <a:xfrm>
                  <a:off x="9757411" y="2319926"/>
                  <a:ext cx="530864" cy="18516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378" y="5215"/>
                      </a:moveTo>
                      <a:lnTo>
                        <a:pt x="19378" y="19289"/>
                      </a:lnTo>
                      <a:cubicBezTo>
                        <a:pt x="19378" y="20178"/>
                        <a:pt x="16846" y="20919"/>
                        <a:pt x="13694" y="20919"/>
                      </a:cubicBezTo>
                      <a:cubicBezTo>
                        <a:pt x="10542" y="20919"/>
                        <a:pt x="8010" y="20193"/>
                        <a:pt x="8010" y="19289"/>
                      </a:cubicBezTo>
                      <a:lnTo>
                        <a:pt x="8010" y="9244"/>
                      </a:lnTo>
                      <a:cubicBezTo>
                        <a:pt x="8785" y="9200"/>
                        <a:pt x="9353" y="9007"/>
                        <a:pt x="9456" y="8785"/>
                      </a:cubicBezTo>
                      <a:lnTo>
                        <a:pt x="10025" y="8785"/>
                      </a:lnTo>
                      <a:cubicBezTo>
                        <a:pt x="10696" y="8785"/>
                        <a:pt x="11265" y="8622"/>
                        <a:pt x="11265" y="8430"/>
                      </a:cubicBezTo>
                      <a:lnTo>
                        <a:pt x="11265" y="5748"/>
                      </a:lnTo>
                      <a:cubicBezTo>
                        <a:pt x="11265" y="5556"/>
                        <a:pt x="10696" y="5393"/>
                        <a:pt x="10025" y="5393"/>
                      </a:cubicBezTo>
                      <a:lnTo>
                        <a:pt x="5632" y="5393"/>
                      </a:lnTo>
                      <a:lnTo>
                        <a:pt x="5632" y="711"/>
                      </a:lnTo>
                      <a:lnTo>
                        <a:pt x="11885" y="711"/>
                      </a:lnTo>
                      <a:cubicBezTo>
                        <a:pt x="12557" y="711"/>
                        <a:pt x="13125" y="548"/>
                        <a:pt x="13125" y="356"/>
                      </a:cubicBezTo>
                      <a:cubicBezTo>
                        <a:pt x="13125" y="163"/>
                        <a:pt x="12557" y="0"/>
                        <a:pt x="11885" y="0"/>
                      </a:cubicBezTo>
                      <a:lnTo>
                        <a:pt x="0" y="0"/>
                      </a:lnTo>
                      <a:lnTo>
                        <a:pt x="0" y="8800"/>
                      </a:lnTo>
                      <a:lnTo>
                        <a:pt x="3721" y="8800"/>
                      </a:lnTo>
                      <a:cubicBezTo>
                        <a:pt x="3824" y="9067"/>
                        <a:pt x="4651" y="9274"/>
                        <a:pt x="5581" y="9274"/>
                      </a:cubicBezTo>
                      <a:lnTo>
                        <a:pt x="5581" y="19304"/>
                      </a:lnTo>
                      <a:cubicBezTo>
                        <a:pt x="5581" y="20578"/>
                        <a:pt x="9198" y="21600"/>
                        <a:pt x="13590" y="21600"/>
                      </a:cubicBezTo>
                      <a:cubicBezTo>
                        <a:pt x="17983" y="21600"/>
                        <a:pt x="21600" y="20563"/>
                        <a:pt x="21600" y="19304"/>
                      </a:cubicBezTo>
                      <a:lnTo>
                        <a:pt x="21600" y="5230"/>
                      </a:lnTo>
                      <a:lnTo>
                        <a:pt x="19378" y="523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2" name="Shape">
                  <a:extLst>
                    <a:ext uri="{FF2B5EF4-FFF2-40B4-BE49-F238E27FC236}">
                      <a16:creationId xmlns:a16="http://schemas.microsoft.com/office/drawing/2014/main" id="{5F8F64CA-19AD-467B-86A7-B76B11AC1FD5}"/>
                    </a:ext>
                  </a:extLst>
                </p:cNvPr>
                <p:cNvSpPr/>
                <p:nvPr/>
              </p:nvSpPr>
              <p:spPr>
                <a:xfrm>
                  <a:off x="10125711" y="1596026"/>
                  <a:ext cx="309879" cy="118744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3898" y="8802"/>
                      </a:moveTo>
                      <a:lnTo>
                        <a:pt x="10357" y="8501"/>
                      </a:lnTo>
                      <a:lnTo>
                        <a:pt x="10357" y="5660"/>
                      </a:lnTo>
                      <a:cubicBezTo>
                        <a:pt x="10357" y="4944"/>
                        <a:pt x="11331" y="4251"/>
                        <a:pt x="13190" y="3696"/>
                      </a:cubicBezTo>
                      <a:lnTo>
                        <a:pt x="21600" y="1178"/>
                      </a:lnTo>
                      <a:lnTo>
                        <a:pt x="16466" y="0"/>
                      </a:lnTo>
                      <a:lnTo>
                        <a:pt x="7436" y="2680"/>
                      </a:lnTo>
                      <a:cubicBezTo>
                        <a:pt x="4869" y="3442"/>
                        <a:pt x="3452" y="4412"/>
                        <a:pt x="3452" y="5429"/>
                      </a:cubicBezTo>
                      <a:lnTo>
                        <a:pt x="3452" y="8732"/>
                      </a:lnTo>
                      <a:cubicBezTo>
                        <a:pt x="1416" y="9102"/>
                        <a:pt x="0" y="9703"/>
                        <a:pt x="0" y="10419"/>
                      </a:cubicBezTo>
                      <a:lnTo>
                        <a:pt x="0" y="18112"/>
                      </a:lnTo>
                      <a:cubicBezTo>
                        <a:pt x="0" y="18966"/>
                        <a:pt x="2213" y="19659"/>
                        <a:pt x="5046" y="19890"/>
                      </a:cubicBezTo>
                      <a:lnTo>
                        <a:pt x="5046" y="20838"/>
                      </a:lnTo>
                      <a:cubicBezTo>
                        <a:pt x="5046" y="21253"/>
                        <a:pt x="6374" y="21600"/>
                        <a:pt x="7967" y="21600"/>
                      </a:cubicBezTo>
                      <a:lnTo>
                        <a:pt x="11597" y="21600"/>
                      </a:lnTo>
                      <a:cubicBezTo>
                        <a:pt x="13190" y="21600"/>
                        <a:pt x="14518" y="21253"/>
                        <a:pt x="14518" y="20838"/>
                      </a:cubicBezTo>
                      <a:lnTo>
                        <a:pt x="14518" y="19544"/>
                      </a:lnTo>
                      <a:cubicBezTo>
                        <a:pt x="17351" y="19290"/>
                        <a:pt x="19298" y="18574"/>
                        <a:pt x="19298" y="17788"/>
                      </a:cubicBezTo>
                      <a:lnTo>
                        <a:pt x="19298" y="10742"/>
                      </a:lnTo>
                      <a:cubicBezTo>
                        <a:pt x="19298" y="9841"/>
                        <a:pt x="17085" y="9056"/>
                        <a:pt x="13898" y="8802"/>
                      </a:cubicBezTo>
                      <a:close/>
                      <a:moveTo>
                        <a:pt x="15757" y="17234"/>
                      </a:moveTo>
                      <a:cubicBezTo>
                        <a:pt x="15757" y="17765"/>
                        <a:pt x="14429" y="18227"/>
                        <a:pt x="12393" y="18366"/>
                      </a:cubicBezTo>
                      <a:lnTo>
                        <a:pt x="9118" y="18597"/>
                      </a:lnTo>
                      <a:cubicBezTo>
                        <a:pt x="6285" y="18782"/>
                        <a:pt x="3541" y="18227"/>
                        <a:pt x="3541" y="17465"/>
                      </a:cubicBezTo>
                      <a:lnTo>
                        <a:pt x="3541" y="11112"/>
                      </a:lnTo>
                      <a:lnTo>
                        <a:pt x="6639" y="14693"/>
                      </a:lnTo>
                      <a:cubicBezTo>
                        <a:pt x="7171" y="15316"/>
                        <a:pt x="8587" y="15848"/>
                        <a:pt x="10712" y="16194"/>
                      </a:cubicBezTo>
                      <a:cubicBezTo>
                        <a:pt x="11066" y="16240"/>
                        <a:pt x="11420" y="16287"/>
                        <a:pt x="11774" y="16287"/>
                      </a:cubicBezTo>
                      <a:cubicBezTo>
                        <a:pt x="12482" y="16287"/>
                        <a:pt x="13102" y="16194"/>
                        <a:pt x="13456" y="16033"/>
                      </a:cubicBezTo>
                      <a:cubicBezTo>
                        <a:pt x="14076" y="15778"/>
                        <a:pt x="13810" y="15455"/>
                        <a:pt x="12836" y="15316"/>
                      </a:cubicBezTo>
                      <a:cubicBezTo>
                        <a:pt x="12482" y="15270"/>
                        <a:pt x="12216" y="15201"/>
                        <a:pt x="11951" y="15132"/>
                      </a:cubicBezTo>
                      <a:cubicBezTo>
                        <a:pt x="10888" y="15108"/>
                        <a:pt x="10003" y="14854"/>
                        <a:pt x="10003" y="14554"/>
                      </a:cubicBezTo>
                      <a:cubicBezTo>
                        <a:pt x="10003" y="14439"/>
                        <a:pt x="10180" y="14323"/>
                        <a:pt x="10357" y="14231"/>
                      </a:cubicBezTo>
                      <a:lnTo>
                        <a:pt x="10269" y="14092"/>
                      </a:lnTo>
                      <a:cubicBezTo>
                        <a:pt x="9561" y="14000"/>
                        <a:pt x="9029" y="13815"/>
                        <a:pt x="9029" y="13584"/>
                      </a:cubicBezTo>
                      <a:cubicBezTo>
                        <a:pt x="9029" y="13445"/>
                        <a:pt x="9207" y="13330"/>
                        <a:pt x="9561" y="13214"/>
                      </a:cubicBezTo>
                      <a:lnTo>
                        <a:pt x="9561" y="13168"/>
                      </a:lnTo>
                      <a:cubicBezTo>
                        <a:pt x="8852" y="13076"/>
                        <a:pt x="8410" y="12891"/>
                        <a:pt x="8410" y="12660"/>
                      </a:cubicBezTo>
                      <a:cubicBezTo>
                        <a:pt x="8410" y="12521"/>
                        <a:pt x="8587" y="12406"/>
                        <a:pt x="8852" y="12313"/>
                      </a:cubicBezTo>
                      <a:lnTo>
                        <a:pt x="8764" y="12221"/>
                      </a:lnTo>
                      <a:cubicBezTo>
                        <a:pt x="7967" y="12128"/>
                        <a:pt x="7436" y="11944"/>
                        <a:pt x="7436" y="11689"/>
                      </a:cubicBezTo>
                      <a:cubicBezTo>
                        <a:pt x="7436" y="11551"/>
                        <a:pt x="7613" y="11412"/>
                        <a:pt x="8056" y="11297"/>
                      </a:cubicBezTo>
                      <a:lnTo>
                        <a:pt x="7967" y="11158"/>
                      </a:lnTo>
                      <a:lnTo>
                        <a:pt x="12925" y="11574"/>
                      </a:lnTo>
                      <a:cubicBezTo>
                        <a:pt x="14784" y="11736"/>
                        <a:pt x="16023" y="12175"/>
                        <a:pt x="16023" y="12683"/>
                      </a:cubicBezTo>
                      <a:lnTo>
                        <a:pt x="16023" y="1723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F0490BB8-91E5-479A-BE4B-07B311D62728}"/>
                  </a:ext>
                </a:extLst>
              </p:cNvPr>
              <p:cNvSpPr/>
              <p:nvPr/>
            </p:nvSpPr>
            <p:spPr>
              <a:xfrm>
                <a:off x="8944613" y="1126126"/>
                <a:ext cx="1941829" cy="3421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58" y="0"/>
                    </a:moveTo>
                    <a:lnTo>
                      <a:pt x="1342" y="0"/>
                    </a:lnTo>
                    <a:cubicBezTo>
                      <a:pt x="593" y="0"/>
                      <a:pt x="0" y="345"/>
                      <a:pt x="0" y="762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770"/>
                    </a:lnTo>
                    <a:cubicBezTo>
                      <a:pt x="21600" y="345"/>
                      <a:pt x="21007" y="0"/>
                      <a:pt x="20258" y="0"/>
                    </a:cubicBezTo>
                    <a:close/>
                    <a:moveTo>
                      <a:pt x="20286" y="7104"/>
                    </a:moveTo>
                    <a:cubicBezTo>
                      <a:pt x="20286" y="7360"/>
                      <a:pt x="19919" y="7561"/>
                      <a:pt x="19481" y="7561"/>
                    </a:cubicBezTo>
                    <a:lnTo>
                      <a:pt x="2119" y="7561"/>
                    </a:lnTo>
                    <a:cubicBezTo>
                      <a:pt x="1667" y="7561"/>
                      <a:pt x="1314" y="7352"/>
                      <a:pt x="1314" y="7104"/>
                    </a:cubicBezTo>
                    <a:lnTo>
                      <a:pt x="1314" y="1179"/>
                    </a:lnTo>
                    <a:cubicBezTo>
                      <a:pt x="1314" y="922"/>
                      <a:pt x="1681" y="722"/>
                      <a:pt x="2119" y="722"/>
                    </a:cubicBezTo>
                    <a:lnTo>
                      <a:pt x="19481" y="722"/>
                    </a:lnTo>
                    <a:cubicBezTo>
                      <a:pt x="19933" y="722"/>
                      <a:pt x="20286" y="930"/>
                      <a:pt x="20286" y="1179"/>
                    </a:cubicBezTo>
                    <a:lnTo>
                      <a:pt x="20286" y="7104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7FC630C1-B2B4-41C6-BFAF-544344051079}"/>
                  </a:ext>
                </a:extLst>
              </p:cNvPr>
              <p:cNvSpPr/>
              <p:nvPr/>
            </p:nvSpPr>
            <p:spPr>
              <a:xfrm>
                <a:off x="8829676" y="4453526"/>
                <a:ext cx="2171702" cy="2108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7417"/>
                    </a:lnTo>
                    <a:cubicBezTo>
                      <a:pt x="0" y="3253"/>
                      <a:pt x="328" y="0"/>
                      <a:pt x="720" y="0"/>
                    </a:cubicBezTo>
                    <a:lnTo>
                      <a:pt x="20867" y="0"/>
                    </a:lnTo>
                    <a:cubicBezTo>
                      <a:pt x="21272" y="0"/>
                      <a:pt x="21587" y="3383"/>
                      <a:pt x="21587" y="7417"/>
                    </a:cubicBezTo>
                    <a:lnTo>
                      <a:pt x="21587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D29C3F6-56E8-453C-923F-98096BC9C3F1}"/>
              </a:ext>
            </a:extLst>
          </p:cNvPr>
          <p:cNvSpPr txBox="1"/>
          <p:nvPr/>
        </p:nvSpPr>
        <p:spPr>
          <a:xfrm>
            <a:off x="6993254" y="1631722"/>
            <a:ext cx="886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6CF7A5-E96C-4464-B98D-A05C799DF917}"/>
              </a:ext>
            </a:extLst>
          </p:cNvPr>
          <p:cNvSpPr txBox="1"/>
          <p:nvPr/>
        </p:nvSpPr>
        <p:spPr>
          <a:xfrm>
            <a:off x="6926373" y="2777004"/>
            <a:ext cx="1020545" cy="107721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8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DF2D5-A06D-4C0D-B2C7-93BB243439AC}"/>
              </a:ext>
            </a:extLst>
          </p:cNvPr>
          <p:cNvGrpSpPr/>
          <p:nvPr/>
        </p:nvGrpSpPr>
        <p:grpSpPr>
          <a:xfrm>
            <a:off x="608780" y="4383899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F0E513-0E5D-4F36-AE3F-47D329BB62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62B8218-32EA-4A0E-AF51-1A0F969E773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917983-6DCE-4D85-887E-81FB01AC7BE2}"/>
              </a:ext>
            </a:extLst>
          </p:cNvPr>
          <p:cNvGrpSpPr/>
          <p:nvPr/>
        </p:nvGrpSpPr>
        <p:grpSpPr>
          <a:xfrm>
            <a:off x="3474720" y="4383899"/>
            <a:ext cx="2194560" cy="1260003"/>
            <a:chOff x="332936" y="255595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148564B-25AD-4497-A54E-8AE69336396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AD3E84-47A0-413B-B2D4-10709AC5050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B321603-EEC2-4C1A-885F-E23692E64E4D}"/>
              </a:ext>
            </a:extLst>
          </p:cNvPr>
          <p:cNvGrpSpPr/>
          <p:nvPr/>
        </p:nvGrpSpPr>
        <p:grpSpPr>
          <a:xfrm>
            <a:off x="6339365" y="4383899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17787A-088D-4D71-A81D-7C2D9CB4A1E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C99A52-ED78-46FA-8D5A-8CC0350FDC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46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10344</TotalTime>
  <Words>765</Words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Gasoline Distributors – Slide Template</vt:lpstr>
      <vt:lpstr>Gasoline Distributors – Slide Template</vt:lpstr>
      <vt:lpstr>Gasoline Distributors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Gasoline Distributors</dc:title>
  <dc:creator>PresentationGO.com</dc:creator>
  <dc:description>© Copyright PresentationGO.com</dc:description>
  <dcterms:created xsi:type="dcterms:W3CDTF">2014-11-26T05:14:11Z</dcterms:created>
  <dcterms:modified xsi:type="dcterms:W3CDTF">2021-04-20T20:05:08Z</dcterms:modified>
  <cp:category>Graphics &amp; Metaphors</cp:category>
</cp:coreProperties>
</file>