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282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1188896" y="1117851"/>
            <a:ext cx="2728594" cy="3538220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877CBD-26B8-4141-9087-B4C84B4A6FA5}"/>
                  </a:ext>
                </a:extLst>
              </p:cNvPr>
              <p:cNvSpPr txBox="1"/>
              <p:nvPr/>
            </p:nvSpPr>
            <p:spPr>
              <a:xfrm>
                <a:off x="1714337" y="1124563"/>
                <a:ext cx="112082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7200" b="1" dirty="0">
                    <a:solidFill>
                      <a:schemeClr val="accent3">
                        <a:lumMod val="50000"/>
                      </a:schemeClr>
                    </a:solidFill>
                  </a:rPr>
                  <a:t>01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594384" y="2651605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5010149" y="1126126"/>
            <a:ext cx="2728594" cy="3538220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7365E9-B51D-488A-9CCF-126704407B72}"/>
              </a:ext>
            </a:extLst>
          </p:cNvPr>
          <p:cNvSpPr txBox="1"/>
          <p:nvPr/>
        </p:nvSpPr>
        <p:spPr>
          <a:xfrm>
            <a:off x="5535590" y="113283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5415637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8829676" y="1126126"/>
            <a:ext cx="2728594" cy="3538220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D29C3F6-56E8-453C-923F-98096BC9C3F1}"/>
              </a:ext>
            </a:extLst>
          </p:cNvPr>
          <p:cNvSpPr txBox="1"/>
          <p:nvPr/>
        </p:nvSpPr>
        <p:spPr>
          <a:xfrm>
            <a:off x="9355117" y="113283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9235164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811707" y="487422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4632960" y="4874220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8452487" y="487422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1188896" y="1117851"/>
            <a:ext cx="2728594" cy="3538220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594384" y="2651605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5010149" y="1126126"/>
            <a:ext cx="2728594" cy="3538220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5415637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8829676" y="1126126"/>
            <a:ext cx="2728594" cy="3538220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9235164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811707" y="487422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4632960" y="4874220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8452487" y="487422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Shopping cart with solid fill">
            <a:extLst>
              <a:ext uri="{FF2B5EF4-FFF2-40B4-BE49-F238E27FC236}">
                <a16:creationId xmlns:a16="http://schemas.microsoft.com/office/drawing/2014/main" id="{8BA04B9C-884A-4B7D-8F6F-85B8C60B3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58327" y="1330263"/>
            <a:ext cx="914400" cy="914400"/>
          </a:xfrm>
          <a:prstGeom prst="rect">
            <a:avLst/>
          </a:prstGeom>
        </p:spPr>
      </p:pic>
      <p:pic>
        <p:nvPicPr>
          <p:cNvPr id="18" name="Graphic 17" descr="Magnifying glass with solid fill">
            <a:extLst>
              <a:ext uri="{FF2B5EF4-FFF2-40B4-BE49-F238E27FC236}">
                <a16:creationId xmlns:a16="http://schemas.microsoft.com/office/drawing/2014/main" id="{182BC88D-D6E3-4A1D-B826-48DDEB74CA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18112" y="1330263"/>
            <a:ext cx="914400" cy="914400"/>
          </a:xfrm>
          <a:prstGeom prst="rect">
            <a:avLst/>
          </a:prstGeom>
        </p:spPr>
      </p:pic>
      <p:pic>
        <p:nvPicPr>
          <p:cNvPr id="20" name="Graphic 19" descr="Call center with solid fill">
            <a:extLst>
              <a:ext uri="{FF2B5EF4-FFF2-40B4-BE49-F238E27FC236}">
                <a16:creationId xmlns:a16="http://schemas.microsoft.com/office/drawing/2014/main" id="{E193BB76-D5F4-4C98-8B4E-CB3E9C8F78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3083" y="13302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1188896" y="1117851"/>
            <a:ext cx="2728594" cy="3538220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877CBD-26B8-4141-9087-B4C84B4A6FA5}"/>
                  </a:ext>
                </a:extLst>
              </p:cNvPr>
              <p:cNvSpPr txBox="1"/>
              <p:nvPr/>
            </p:nvSpPr>
            <p:spPr>
              <a:xfrm>
                <a:off x="1714337" y="1124563"/>
                <a:ext cx="112082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7200" b="1" dirty="0">
                    <a:solidFill>
                      <a:schemeClr val="accent3">
                        <a:lumMod val="50000"/>
                      </a:schemeClr>
                    </a:solidFill>
                  </a:rPr>
                  <a:t>01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594384" y="2651605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5010149" y="1126126"/>
            <a:ext cx="2728594" cy="3538220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7365E9-B51D-488A-9CCF-126704407B72}"/>
              </a:ext>
            </a:extLst>
          </p:cNvPr>
          <p:cNvSpPr txBox="1"/>
          <p:nvPr/>
        </p:nvSpPr>
        <p:spPr>
          <a:xfrm>
            <a:off x="5535590" y="113283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5415637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8829676" y="1126126"/>
            <a:ext cx="2728594" cy="3538220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38100" tIns="38100" rIns="38100" bIns="38100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D29C3F6-56E8-453C-923F-98096BC9C3F1}"/>
              </a:ext>
            </a:extLst>
          </p:cNvPr>
          <p:cNvSpPr txBox="1"/>
          <p:nvPr/>
        </p:nvSpPr>
        <p:spPr>
          <a:xfrm>
            <a:off x="9355117" y="113283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9235164" y="2659880"/>
            <a:ext cx="1360726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811707" y="487422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4632960" y="4874220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8452487" y="487422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46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8582</TotalTime>
  <Words>765</Words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Gasoline Distributors – Slide Template</vt:lpstr>
      <vt:lpstr>Gasoline Distributors – Slide Template</vt:lpstr>
      <vt:lpstr>Gasoline Distributors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Gasoline Distributors</dc:title>
  <dc:creator>PresentationGO.com</dc:creator>
  <dc:description>© Copyright PresentationGO.com</dc:description>
  <dcterms:created xsi:type="dcterms:W3CDTF">2014-11-26T05:14:11Z</dcterms:created>
  <dcterms:modified xsi:type="dcterms:W3CDTF">2021-04-20T20:05:28Z</dcterms:modified>
  <cp:category>Graphics &amp; Metaphors</cp:category>
</cp:coreProperties>
</file>