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6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3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9C81729-647A-4B8F-9A94-98A5E6F3AC9F}"/>
              </a:ext>
            </a:extLst>
          </p:cNvPr>
          <p:cNvSpPr/>
          <p:nvPr/>
        </p:nvSpPr>
        <p:spPr>
          <a:xfrm>
            <a:off x="3601218" y="2692345"/>
            <a:ext cx="2234924" cy="2234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9" y="756"/>
                </a:moveTo>
                <a:lnTo>
                  <a:pt x="8906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80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9" y="2314"/>
                  <a:pt x="4027" y="2304"/>
                  <a:pt x="3784" y="2546"/>
                </a:cubicBezTo>
                <a:lnTo>
                  <a:pt x="2544" y="3786"/>
                </a:lnTo>
                <a:cubicBezTo>
                  <a:pt x="2301" y="4030"/>
                  <a:pt x="2312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3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3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1" y="17575"/>
                  <a:pt x="2544" y="17818"/>
                </a:cubicBezTo>
                <a:lnTo>
                  <a:pt x="3784" y="19058"/>
                </a:lnTo>
                <a:cubicBezTo>
                  <a:pt x="4028" y="19301"/>
                  <a:pt x="4459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80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1" y="18503"/>
                  <a:pt x="8858" y="18736"/>
                  <a:pt x="8906" y="19024"/>
                </a:cubicBezTo>
                <a:lnTo>
                  <a:pt x="9209" y="20848"/>
                </a:lnTo>
                <a:cubicBezTo>
                  <a:pt x="9282" y="21286"/>
                  <a:pt x="9579" y="21600"/>
                  <a:pt x="9923" y="21600"/>
                </a:cubicBezTo>
                <a:lnTo>
                  <a:pt x="11677" y="21600"/>
                </a:lnTo>
                <a:cubicBezTo>
                  <a:pt x="12021" y="21600"/>
                  <a:pt x="12318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9" y="18508"/>
                  <a:pt x="13228" y="18419"/>
                </a:cubicBezTo>
                <a:cubicBezTo>
                  <a:pt x="13658" y="18281"/>
                  <a:pt x="14073" y="18108"/>
                  <a:pt x="14469" y="17904"/>
                </a:cubicBezTo>
                <a:cubicBezTo>
                  <a:pt x="14729" y="17769"/>
                  <a:pt x="15041" y="17786"/>
                  <a:pt x="15279" y="17956"/>
                </a:cubicBezTo>
                <a:lnTo>
                  <a:pt x="16780" y="19029"/>
                </a:lnTo>
                <a:cubicBezTo>
                  <a:pt x="17141" y="19288"/>
                  <a:pt x="17573" y="19298"/>
                  <a:pt x="17817" y="19056"/>
                </a:cubicBezTo>
                <a:lnTo>
                  <a:pt x="19057" y="17816"/>
                </a:lnTo>
                <a:cubicBezTo>
                  <a:pt x="19300" y="17572"/>
                  <a:pt x="19289" y="17141"/>
                  <a:pt x="19030" y="16780"/>
                </a:cubicBezTo>
                <a:lnTo>
                  <a:pt x="17959" y="15282"/>
                </a:lnTo>
                <a:cubicBezTo>
                  <a:pt x="17788" y="15043"/>
                  <a:pt x="17772" y="14731"/>
                  <a:pt x="17907" y="14471"/>
                </a:cubicBezTo>
                <a:cubicBezTo>
                  <a:pt x="18113" y="14074"/>
                  <a:pt x="18286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6" y="7942"/>
                  <a:pt x="18112" y="7526"/>
                  <a:pt x="17907" y="7129"/>
                </a:cubicBezTo>
                <a:cubicBezTo>
                  <a:pt x="17772" y="6869"/>
                  <a:pt x="17788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299" y="4027"/>
                  <a:pt x="19057" y="3784"/>
                </a:cubicBezTo>
                <a:lnTo>
                  <a:pt x="17817" y="2544"/>
                </a:lnTo>
                <a:cubicBezTo>
                  <a:pt x="17573" y="2301"/>
                  <a:pt x="17142" y="2312"/>
                  <a:pt x="16780" y="2571"/>
                </a:cubicBezTo>
                <a:lnTo>
                  <a:pt x="15279" y="3644"/>
                </a:lnTo>
                <a:cubicBezTo>
                  <a:pt x="15041" y="3814"/>
                  <a:pt x="14729" y="3832"/>
                  <a:pt x="14469" y="3696"/>
                </a:cubicBezTo>
                <a:cubicBezTo>
                  <a:pt x="14073" y="3492"/>
                  <a:pt x="13659" y="3319"/>
                  <a:pt x="13228" y="3181"/>
                </a:cubicBezTo>
                <a:cubicBezTo>
                  <a:pt x="12949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8" y="314"/>
                  <a:pt x="12021" y="0"/>
                  <a:pt x="11677" y="0"/>
                </a:cubicBezTo>
                <a:lnTo>
                  <a:pt x="9923" y="0"/>
                </a:lnTo>
                <a:cubicBezTo>
                  <a:pt x="9579" y="4"/>
                  <a:pt x="9281" y="318"/>
                  <a:pt x="9209" y="756"/>
                </a:cubicBezTo>
                <a:close/>
                <a:moveTo>
                  <a:pt x="17005" y="10398"/>
                </a:moveTo>
                <a:cubicBezTo>
                  <a:pt x="17244" y="14141"/>
                  <a:pt x="14146" y="17240"/>
                  <a:pt x="10402" y="17001"/>
                </a:cubicBezTo>
                <a:cubicBezTo>
                  <a:pt x="7308" y="16803"/>
                  <a:pt x="4809" y="14304"/>
                  <a:pt x="4611" y="11209"/>
                </a:cubicBezTo>
                <a:cubicBezTo>
                  <a:pt x="4372" y="7466"/>
                  <a:pt x="7470" y="4367"/>
                  <a:pt x="11214" y="4606"/>
                </a:cubicBezTo>
                <a:cubicBezTo>
                  <a:pt x="14308" y="4805"/>
                  <a:pt x="16807" y="7305"/>
                  <a:pt x="17005" y="10398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B76B01A-4B7C-411D-959E-6688C39DC6DC}"/>
              </a:ext>
            </a:extLst>
          </p:cNvPr>
          <p:cNvSpPr/>
          <p:nvPr/>
        </p:nvSpPr>
        <p:spPr>
          <a:xfrm>
            <a:off x="2505401" y="1021496"/>
            <a:ext cx="2235032" cy="2234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8" y="756"/>
                </a:moveTo>
                <a:lnTo>
                  <a:pt x="8905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79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8" y="2314"/>
                  <a:pt x="4026" y="2304"/>
                  <a:pt x="3783" y="2546"/>
                </a:cubicBezTo>
                <a:lnTo>
                  <a:pt x="2543" y="3786"/>
                </a:lnTo>
                <a:cubicBezTo>
                  <a:pt x="2299" y="4030"/>
                  <a:pt x="2311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2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2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0" y="17575"/>
                  <a:pt x="2543" y="17818"/>
                </a:cubicBezTo>
                <a:lnTo>
                  <a:pt x="3783" y="19058"/>
                </a:lnTo>
                <a:cubicBezTo>
                  <a:pt x="4026" y="19301"/>
                  <a:pt x="4457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79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0" y="18503"/>
                  <a:pt x="8858" y="18736"/>
                  <a:pt x="8905" y="19024"/>
                </a:cubicBezTo>
                <a:lnTo>
                  <a:pt x="9208" y="20848"/>
                </a:lnTo>
                <a:cubicBezTo>
                  <a:pt x="9282" y="21286"/>
                  <a:pt x="9578" y="21600"/>
                  <a:pt x="9922" y="21600"/>
                </a:cubicBezTo>
                <a:lnTo>
                  <a:pt x="11677" y="21600"/>
                </a:lnTo>
                <a:cubicBezTo>
                  <a:pt x="12020" y="21600"/>
                  <a:pt x="12317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8" y="18508"/>
                  <a:pt x="13227" y="18419"/>
                </a:cubicBezTo>
                <a:cubicBezTo>
                  <a:pt x="13657" y="18281"/>
                  <a:pt x="14073" y="18108"/>
                  <a:pt x="14468" y="17904"/>
                </a:cubicBezTo>
                <a:cubicBezTo>
                  <a:pt x="14728" y="17769"/>
                  <a:pt x="15040" y="17786"/>
                  <a:pt x="15278" y="17956"/>
                </a:cubicBezTo>
                <a:lnTo>
                  <a:pt x="16779" y="19029"/>
                </a:lnTo>
                <a:cubicBezTo>
                  <a:pt x="17141" y="19288"/>
                  <a:pt x="17573" y="19298"/>
                  <a:pt x="17816" y="19056"/>
                </a:cubicBezTo>
                <a:lnTo>
                  <a:pt x="19056" y="17816"/>
                </a:lnTo>
                <a:cubicBezTo>
                  <a:pt x="19300" y="17572"/>
                  <a:pt x="19288" y="17141"/>
                  <a:pt x="19030" y="16780"/>
                </a:cubicBezTo>
                <a:lnTo>
                  <a:pt x="17959" y="15282"/>
                </a:lnTo>
                <a:cubicBezTo>
                  <a:pt x="17789" y="15043"/>
                  <a:pt x="17772" y="14731"/>
                  <a:pt x="17907" y="14471"/>
                </a:cubicBezTo>
                <a:cubicBezTo>
                  <a:pt x="18114" y="14074"/>
                  <a:pt x="18287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7" y="7942"/>
                  <a:pt x="18113" y="7526"/>
                  <a:pt x="17907" y="7129"/>
                </a:cubicBezTo>
                <a:cubicBezTo>
                  <a:pt x="17772" y="6869"/>
                  <a:pt x="17789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300" y="4027"/>
                  <a:pt x="19056" y="3784"/>
                </a:cubicBezTo>
                <a:lnTo>
                  <a:pt x="17816" y="2544"/>
                </a:lnTo>
                <a:cubicBezTo>
                  <a:pt x="17573" y="2301"/>
                  <a:pt x="17142" y="2312"/>
                  <a:pt x="16779" y="2571"/>
                </a:cubicBezTo>
                <a:lnTo>
                  <a:pt x="15278" y="3644"/>
                </a:lnTo>
                <a:cubicBezTo>
                  <a:pt x="15040" y="3814"/>
                  <a:pt x="14728" y="3832"/>
                  <a:pt x="14468" y="3696"/>
                </a:cubicBezTo>
                <a:cubicBezTo>
                  <a:pt x="14073" y="3492"/>
                  <a:pt x="13658" y="3319"/>
                  <a:pt x="13227" y="3181"/>
                </a:cubicBezTo>
                <a:cubicBezTo>
                  <a:pt x="12948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7" y="314"/>
                  <a:pt x="12020" y="0"/>
                  <a:pt x="11677" y="0"/>
                </a:cubicBezTo>
                <a:lnTo>
                  <a:pt x="9922" y="0"/>
                </a:lnTo>
                <a:cubicBezTo>
                  <a:pt x="9578" y="4"/>
                  <a:pt x="9282" y="318"/>
                  <a:pt x="9208" y="756"/>
                </a:cubicBezTo>
                <a:close/>
                <a:moveTo>
                  <a:pt x="17005" y="10399"/>
                </a:moveTo>
                <a:cubicBezTo>
                  <a:pt x="17244" y="14142"/>
                  <a:pt x="14146" y="17241"/>
                  <a:pt x="10403" y="17002"/>
                </a:cubicBezTo>
                <a:cubicBezTo>
                  <a:pt x="7308" y="16804"/>
                  <a:pt x="4810" y="14305"/>
                  <a:pt x="4611" y="11211"/>
                </a:cubicBezTo>
                <a:cubicBezTo>
                  <a:pt x="4372" y="7467"/>
                  <a:pt x="7471" y="4368"/>
                  <a:pt x="11214" y="4608"/>
                </a:cubicBezTo>
                <a:cubicBezTo>
                  <a:pt x="14308" y="4805"/>
                  <a:pt x="16807" y="7305"/>
                  <a:pt x="17005" y="1039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A33D9B3-1729-49EC-AA99-E87F786B4F98}"/>
              </a:ext>
            </a:extLst>
          </p:cNvPr>
          <p:cNvSpPr/>
          <p:nvPr/>
        </p:nvSpPr>
        <p:spPr>
          <a:xfrm>
            <a:off x="5532459" y="2312607"/>
            <a:ext cx="1678076" cy="167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7"/>
                </a:moveTo>
                <a:cubicBezTo>
                  <a:pt x="16353" y="6304"/>
                  <a:pt x="17793" y="9646"/>
                  <a:pt x="16805" y="12682"/>
                </a:cubicBezTo>
                <a:cubicBezTo>
                  <a:pt x="15609" y="16354"/>
                  <a:pt x="11464" y="18141"/>
                  <a:pt x="7972" y="16487"/>
                </a:cubicBezTo>
                <a:cubicBezTo>
                  <a:pt x="5086" y="15121"/>
                  <a:pt x="3645" y="11778"/>
                  <a:pt x="4634" y="8742"/>
                </a:cubicBezTo>
                <a:cubicBezTo>
                  <a:pt x="5829" y="5068"/>
                  <a:pt x="9975" y="3283"/>
                  <a:pt x="13467" y="49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061FF0F-B150-4833-B165-16BC961076EA}"/>
              </a:ext>
            </a:extLst>
          </p:cNvPr>
          <p:cNvSpPr/>
          <p:nvPr/>
        </p:nvSpPr>
        <p:spPr>
          <a:xfrm>
            <a:off x="1474681" y="2627247"/>
            <a:ext cx="1678076" cy="167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5"/>
                </a:moveTo>
                <a:cubicBezTo>
                  <a:pt x="16353" y="6302"/>
                  <a:pt x="17793" y="9645"/>
                  <a:pt x="16805" y="12681"/>
                </a:cubicBezTo>
                <a:cubicBezTo>
                  <a:pt x="15609" y="16353"/>
                  <a:pt x="11464" y="18139"/>
                  <a:pt x="7972" y="16486"/>
                </a:cubicBezTo>
                <a:cubicBezTo>
                  <a:pt x="5086" y="15119"/>
                  <a:pt x="3645" y="11776"/>
                  <a:pt x="4634" y="8741"/>
                </a:cubicBezTo>
                <a:cubicBezTo>
                  <a:pt x="5829" y="5068"/>
                  <a:pt x="9975" y="3282"/>
                  <a:pt x="13467" y="49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1183392-B5FF-4AE1-93B4-01F8D54A9D8E}"/>
              </a:ext>
            </a:extLst>
          </p:cNvPr>
          <p:cNvSpPr/>
          <p:nvPr/>
        </p:nvSpPr>
        <p:spPr>
          <a:xfrm>
            <a:off x="6704221" y="3440972"/>
            <a:ext cx="1396926" cy="139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38" extrusionOk="0">
                <a:moveTo>
                  <a:pt x="15876" y="2045"/>
                </a:moveTo>
                <a:lnTo>
                  <a:pt x="14494" y="3256"/>
                </a:lnTo>
                <a:cubicBezTo>
                  <a:pt x="14277" y="3447"/>
                  <a:pt x="13971" y="3495"/>
                  <a:pt x="13700" y="3388"/>
                </a:cubicBezTo>
                <a:cubicBezTo>
                  <a:pt x="13285" y="3224"/>
                  <a:pt x="12858" y="3097"/>
                  <a:pt x="12428" y="3007"/>
                </a:cubicBezTo>
                <a:cubicBezTo>
                  <a:pt x="12142" y="2947"/>
                  <a:pt x="11913" y="2738"/>
                  <a:pt x="11838" y="2455"/>
                </a:cubicBezTo>
                <a:lnTo>
                  <a:pt x="11358" y="677"/>
                </a:lnTo>
                <a:cubicBezTo>
                  <a:pt x="11242" y="250"/>
                  <a:pt x="10918" y="-31"/>
                  <a:pt x="10578" y="2"/>
                </a:cubicBezTo>
                <a:lnTo>
                  <a:pt x="8844" y="175"/>
                </a:lnTo>
                <a:cubicBezTo>
                  <a:pt x="8504" y="208"/>
                  <a:pt x="8240" y="548"/>
                  <a:pt x="8211" y="988"/>
                </a:cubicBezTo>
                <a:lnTo>
                  <a:pt x="8089" y="2830"/>
                </a:lnTo>
                <a:cubicBezTo>
                  <a:pt x="8071" y="3121"/>
                  <a:pt x="7887" y="3372"/>
                  <a:pt x="7619" y="3485"/>
                </a:cubicBezTo>
                <a:cubicBezTo>
                  <a:pt x="7216" y="3659"/>
                  <a:pt x="6826" y="3867"/>
                  <a:pt x="6451" y="4108"/>
                </a:cubicBezTo>
                <a:cubicBezTo>
                  <a:pt x="6207" y="4265"/>
                  <a:pt x="5898" y="4278"/>
                  <a:pt x="5647" y="4134"/>
                </a:cubicBezTo>
                <a:lnTo>
                  <a:pt x="4047" y="3216"/>
                </a:lnTo>
                <a:cubicBezTo>
                  <a:pt x="3664" y="2995"/>
                  <a:pt x="3236" y="3027"/>
                  <a:pt x="3020" y="3291"/>
                </a:cubicBezTo>
                <a:lnTo>
                  <a:pt x="1916" y="4640"/>
                </a:lnTo>
                <a:cubicBezTo>
                  <a:pt x="1700" y="4904"/>
                  <a:pt x="1752" y="5329"/>
                  <a:pt x="2045" y="5662"/>
                </a:cubicBezTo>
                <a:lnTo>
                  <a:pt x="3259" y="7049"/>
                </a:lnTo>
                <a:cubicBezTo>
                  <a:pt x="3450" y="7268"/>
                  <a:pt x="3499" y="7574"/>
                  <a:pt x="3392" y="7843"/>
                </a:cubicBezTo>
                <a:cubicBezTo>
                  <a:pt x="3228" y="8256"/>
                  <a:pt x="3101" y="8681"/>
                  <a:pt x="3010" y="9110"/>
                </a:cubicBezTo>
                <a:cubicBezTo>
                  <a:pt x="2950" y="9394"/>
                  <a:pt x="2739" y="9623"/>
                  <a:pt x="2458" y="9700"/>
                </a:cubicBezTo>
                <a:lnTo>
                  <a:pt x="677" y="10180"/>
                </a:lnTo>
                <a:cubicBezTo>
                  <a:pt x="250" y="10296"/>
                  <a:pt x="-31" y="10620"/>
                  <a:pt x="2" y="10960"/>
                </a:cubicBezTo>
                <a:lnTo>
                  <a:pt x="175" y="12694"/>
                </a:lnTo>
                <a:cubicBezTo>
                  <a:pt x="208" y="13034"/>
                  <a:pt x="548" y="13298"/>
                  <a:pt x="988" y="13327"/>
                </a:cubicBezTo>
                <a:lnTo>
                  <a:pt x="2826" y="13449"/>
                </a:lnTo>
                <a:cubicBezTo>
                  <a:pt x="3117" y="13467"/>
                  <a:pt x="3368" y="13653"/>
                  <a:pt x="3484" y="13921"/>
                </a:cubicBezTo>
                <a:cubicBezTo>
                  <a:pt x="3658" y="14325"/>
                  <a:pt x="3865" y="14719"/>
                  <a:pt x="4108" y="15093"/>
                </a:cubicBezTo>
                <a:cubicBezTo>
                  <a:pt x="4265" y="15338"/>
                  <a:pt x="4278" y="15647"/>
                  <a:pt x="4133" y="15898"/>
                </a:cubicBezTo>
                <a:lnTo>
                  <a:pt x="3216" y="17491"/>
                </a:lnTo>
                <a:cubicBezTo>
                  <a:pt x="2995" y="17874"/>
                  <a:pt x="3027" y="18302"/>
                  <a:pt x="3291" y="18518"/>
                </a:cubicBezTo>
                <a:lnTo>
                  <a:pt x="4640" y="19622"/>
                </a:lnTo>
                <a:cubicBezTo>
                  <a:pt x="4904" y="19838"/>
                  <a:pt x="5329" y="19786"/>
                  <a:pt x="5662" y="19493"/>
                </a:cubicBezTo>
                <a:lnTo>
                  <a:pt x="7040" y="18285"/>
                </a:lnTo>
                <a:cubicBezTo>
                  <a:pt x="7259" y="18094"/>
                  <a:pt x="7565" y="18046"/>
                  <a:pt x="7835" y="18153"/>
                </a:cubicBezTo>
                <a:cubicBezTo>
                  <a:pt x="8251" y="18319"/>
                  <a:pt x="8680" y="18447"/>
                  <a:pt x="9113" y="18539"/>
                </a:cubicBezTo>
                <a:cubicBezTo>
                  <a:pt x="9397" y="18600"/>
                  <a:pt x="9626" y="18810"/>
                  <a:pt x="9703" y="19091"/>
                </a:cubicBezTo>
                <a:lnTo>
                  <a:pt x="10180" y="20861"/>
                </a:lnTo>
                <a:cubicBezTo>
                  <a:pt x="10296" y="21288"/>
                  <a:pt x="10620" y="21569"/>
                  <a:pt x="10960" y="21536"/>
                </a:cubicBezTo>
                <a:lnTo>
                  <a:pt x="12694" y="21363"/>
                </a:lnTo>
                <a:cubicBezTo>
                  <a:pt x="13034" y="21330"/>
                  <a:pt x="13298" y="20990"/>
                  <a:pt x="13327" y="20550"/>
                </a:cubicBezTo>
                <a:lnTo>
                  <a:pt x="13447" y="18725"/>
                </a:lnTo>
                <a:cubicBezTo>
                  <a:pt x="13466" y="18434"/>
                  <a:pt x="13651" y="18183"/>
                  <a:pt x="13919" y="18068"/>
                </a:cubicBezTo>
                <a:cubicBezTo>
                  <a:pt x="14327" y="17892"/>
                  <a:pt x="14724" y="17683"/>
                  <a:pt x="15102" y="17437"/>
                </a:cubicBezTo>
                <a:cubicBezTo>
                  <a:pt x="15346" y="17280"/>
                  <a:pt x="15655" y="17266"/>
                  <a:pt x="15906" y="17410"/>
                </a:cubicBezTo>
                <a:lnTo>
                  <a:pt x="17489" y="18320"/>
                </a:lnTo>
                <a:cubicBezTo>
                  <a:pt x="17872" y="18541"/>
                  <a:pt x="18300" y="18509"/>
                  <a:pt x="18516" y="18245"/>
                </a:cubicBezTo>
                <a:lnTo>
                  <a:pt x="19620" y="16897"/>
                </a:lnTo>
                <a:cubicBezTo>
                  <a:pt x="19836" y="16632"/>
                  <a:pt x="19784" y="16207"/>
                  <a:pt x="19491" y="15875"/>
                </a:cubicBezTo>
                <a:lnTo>
                  <a:pt x="18289" y="14501"/>
                </a:lnTo>
                <a:cubicBezTo>
                  <a:pt x="18098" y="14282"/>
                  <a:pt x="18049" y="13976"/>
                  <a:pt x="18156" y="13707"/>
                </a:cubicBezTo>
                <a:cubicBezTo>
                  <a:pt x="18322" y="13288"/>
                  <a:pt x="18451" y="12858"/>
                  <a:pt x="18543" y="12423"/>
                </a:cubicBezTo>
                <a:cubicBezTo>
                  <a:pt x="18603" y="12137"/>
                  <a:pt x="18812" y="11908"/>
                  <a:pt x="19095" y="11833"/>
                </a:cubicBezTo>
                <a:lnTo>
                  <a:pt x="20861" y="11356"/>
                </a:lnTo>
                <a:cubicBezTo>
                  <a:pt x="21288" y="11241"/>
                  <a:pt x="21569" y="10916"/>
                  <a:pt x="21536" y="10577"/>
                </a:cubicBezTo>
                <a:lnTo>
                  <a:pt x="21363" y="8842"/>
                </a:lnTo>
                <a:cubicBezTo>
                  <a:pt x="21330" y="8502"/>
                  <a:pt x="20990" y="8238"/>
                  <a:pt x="20550" y="8210"/>
                </a:cubicBezTo>
                <a:lnTo>
                  <a:pt x="18720" y="8089"/>
                </a:lnTo>
                <a:cubicBezTo>
                  <a:pt x="18429" y="8071"/>
                  <a:pt x="18178" y="7887"/>
                  <a:pt x="18064" y="7619"/>
                </a:cubicBezTo>
                <a:cubicBezTo>
                  <a:pt x="17889" y="7213"/>
                  <a:pt x="17680" y="6818"/>
                  <a:pt x="17435" y="6441"/>
                </a:cubicBezTo>
                <a:cubicBezTo>
                  <a:pt x="17276" y="6197"/>
                  <a:pt x="17263" y="5888"/>
                  <a:pt x="17409" y="5635"/>
                </a:cubicBezTo>
                <a:lnTo>
                  <a:pt x="18322" y="4046"/>
                </a:lnTo>
                <a:cubicBezTo>
                  <a:pt x="18543" y="3663"/>
                  <a:pt x="18511" y="3234"/>
                  <a:pt x="18247" y="3019"/>
                </a:cubicBezTo>
                <a:lnTo>
                  <a:pt x="16898" y="1915"/>
                </a:lnTo>
                <a:cubicBezTo>
                  <a:pt x="16634" y="1700"/>
                  <a:pt x="16209" y="1754"/>
                  <a:pt x="15876" y="2045"/>
                </a:cubicBezTo>
                <a:close/>
                <a:moveTo>
                  <a:pt x="14991" y="6267"/>
                </a:moveTo>
                <a:cubicBezTo>
                  <a:pt x="17245" y="8368"/>
                  <a:pt x="17591" y="11865"/>
                  <a:pt x="15794" y="14367"/>
                </a:cubicBezTo>
                <a:cubicBezTo>
                  <a:pt x="13620" y="17395"/>
                  <a:pt x="9285" y="17825"/>
                  <a:pt x="6558" y="15282"/>
                </a:cubicBezTo>
                <a:cubicBezTo>
                  <a:pt x="4305" y="13181"/>
                  <a:pt x="3959" y="9685"/>
                  <a:pt x="5755" y="7182"/>
                </a:cubicBezTo>
                <a:cubicBezTo>
                  <a:pt x="7930" y="4155"/>
                  <a:pt x="12265" y="3725"/>
                  <a:pt x="14991" y="626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807C59-46BF-48B2-85F4-706E954522B8}"/>
              </a:ext>
            </a:extLst>
          </p:cNvPr>
          <p:cNvSpPr/>
          <p:nvPr/>
        </p:nvSpPr>
        <p:spPr>
          <a:xfrm>
            <a:off x="1889921" y="3043038"/>
            <a:ext cx="847596" cy="84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0E5F5024-3DE6-46C4-A491-EE46EBC75B3C}"/>
              </a:ext>
            </a:extLst>
          </p:cNvPr>
          <p:cNvSpPr/>
          <p:nvPr/>
        </p:nvSpPr>
        <p:spPr>
          <a:xfrm>
            <a:off x="3054724" y="1570765"/>
            <a:ext cx="1136387" cy="1136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791014-5FA7-4062-9133-F2FCF0073CE2}"/>
              </a:ext>
            </a:extLst>
          </p:cNvPr>
          <p:cNvSpPr/>
          <p:nvPr/>
        </p:nvSpPr>
        <p:spPr>
          <a:xfrm>
            <a:off x="4152767" y="3243893"/>
            <a:ext cx="1131827" cy="1131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9E674-5A5B-4952-96D2-3F0974E40427}"/>
              </a:ext>
            </a:extLst>
          </p:cNvPr>
          <p:cNvSpPr/>
          <p:nvPr/>
        </p:nvSpPr>
        <p:spPr>
          <a:xfrm>
            <a:off x="5947699" y="2728398"/>
            <a:ext cx="847596" cy="84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2692AC6-6F66-486E-90C1-5EF6AE09CEF9}"/>
              </a:ext>
            </a:extLst>
          </p:cNvPr>
          <p:cNvSpPr/>
          <p:nvPr/>
        </p:nvSpPr>
        <p:spPr>
          <a:xfrm>
            <a:off x="7075987" y="3813266"/>
            <a:ext cx="653395" cy="652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0579" extrusionOk="0">
                <a:moveTo>
                  <a:pt x="9277" y="51"/>
                </a:moveTo>
                <a:cubicBezTo>
                  <a:pt x="14932" y="-511"/>
                  <a:pt x="19971" y="3617"/>
                  <a:pt x="20531" y="9272"/>
                </a:cubicBezTo>
                <a:cubicBezTo>
                  <a:pt x="21091" y="14926"/>
                  <a:pt x="16960" y="19965"/>
                  <a:pt x="11305" y="20527"/>
                </a:cubicBezTo>
                <a:cubicBezTo>
                  <a:pt x="5650" y="21089"/>
                  <a:pt x="611" y="16961"/>
                  <a:pt x="51" y="11306"/>
                </a:cubicBezTo>
                <a:cubicBezTo>
                  <a:pt x="-509" y="5652"/>
                  <a:pt x="3622" y="613"/>
                  <a:pt x="9277" y="51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3AB0F0D-8D3A-4A1C-BA18-35A2ACF9AB26}"/>
              </a:ext>
            </a:extLst>
          </p:cNvPr>
          <p:cNvSpPr/>
          <p:nvPr/>
        </p:nvSpPr>
        <p:spPr>
          <a:xfrm>
            <a:off x="7207768" y="3935127"/>
            <a:ext cx="371655" cy="401788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169D0F0-0614-450B-8811-D607DE1A30B2}"/>
              </a:ext>
            </a:extLst>
          </p:cNvPr>
          <p:cNvSpPr/>
          <p:nvPr/>
        </p:nvSpPr>
        <p:spPr>
          <a:xfrm>
            <a:off x="4325570" y="3571593"/>
            <a:ext cx="837133" cy="522211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60" descr="Puzzle">
            <a:extLst>
              <a:ext uri="{FF2B5EF4-FFF2-40B4-BE49-F238E27FC236}">
                <a16:creationId xmlns:a16="http://schemas.microsoft.com/office/drawing/2014/main" id="{74068A52-9289-4BD0-AED2-17AD3EEFCBAE}"/>
              </a:ext>
            </a:extLst>
          </p:cNvPr>
          <p:cNvSpPr/>
          <p:nvPr/>
        </p:nvSpPr>
        <p:spPr>
          <a:xfrm>
            <a:off x="6090428" y="2871900"/>
            <a:ext cx="562137" cy="562137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E5F596F-882A-4221-8471-34591FEDD57E}"/>
              </a:ext>
            </a:extLst>
          </p:cNvPr>
          <p:cNvSpPr/>
          <p:nvPr/>
        </p:nvSpPr>
        <p:spPr>
          <a:xfrm>
            <a:off x="3355816" y="1715668"/>
            <a:ext cx="534201" cy="862939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E719F9-A92E-4FF9-A3D8-4ED889309900}"/>
              </a:ext>
            </a:extLst>
          </p:cNvPr>
          <p:cNvSpPr/>
          <p:nvPr/>
        </p:nvSpPr>
        <p:spPr>
          <a:xfrm>
            <a:off x="2031572" y="3191656"/>
            <a:ext cx="550691" cy="548824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E59C219-6FB1-4D41-B1B3-CBF408299047}"/>
              </a:ext>
            </a:extLst>
          </p:cNvPr>
          <p:cNvGrpSpPr/>
          <p:nvPr/>
        </p:nvGrpSpPr>
        <p:grpSpPr>
          <a:xfrm>
            <a:off x="253830" y="4523147"/>
            <a:ext cx="2194560" cy="921447"/>
            <a:chOff x="332936" y="4683117"/>
            <a:chExt cx="2926080" cy="12285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9AE859-95D5-40D4-A961-4FC216142088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9F48C81-10E9-497F-B211-C165CB141CE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EA50536-CD05-44D1-A329-EB67DB34883B}"/>
              </a:ext>
            </a:extLst>
          </p:cNvPr>
          <p:cNvGrpSpPr/>
          <p:nvPr/>
        </p:nvGrpSpPr>
        <p:grpSpPr>
          <a:xfrm>
            <a:off x="3474720" y="5123342"/>
            <a:ext cx="2194560" cy="921447"/>
            <a:chOff x="8921977" y="1272929"/>
            <a:chExt cx="2926080" cy="12285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10CFD7-EF63-4863-80AD-C7BBAF314069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2D027D3-EE62-44F5-A141-2C0480ECDFE8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1C276C6-616C-4292-A582-54CB17C1A5E3}"/>
              </a:ext>
            </a:extLst>
          </p:cNvPr>
          <p:cNvGrpSpPr/>
          <p:nvPr/>
        </p:nvGrpSpPr>
        <p:grpSpPr>
          <a:xfrm>
            <a:off x="253830" y="1394014"/>
            <a:ext cx="1894338" cy="1048405"/>
            <a:chOff x="332936" y="1272929"/>
            <a:chExt cx="2926080" cy="139787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EEFE70-F596-4B70-AC38-84193E84738D}"/>
                </a:ext>
              </a:extLst>
            </p:cNvPr>
            <p:cNvSpPr txBox="1"/>
            <p:nvPr/>
          </p:nvSpPr>
          <p:spPr>
            <a:xfrm>
              <a:off x="332936" y="127292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0A083BC-4B36-42CC-8182-BBCF47235C5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7FDD09B-0FB6-4C9B-8D91-BFE8E8819197}"/>
              </a:ext>
            </a:extLst>
          </p:cNvPr>
          <p:cNvGrpSpPr/>
          <p:nvPr/>
        </p:nvGrpSpPr>
        <p:grpSpPr>
          <a:xfrm>
            <a:off x="5358864" y="1203694"/>
            <a:ext cx="2009779" cy="1048405"/>
            <a:chOff x="8921977" y="1272929"/>
            <a:chExt cx="2926080" cy="139787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A168661-4106-4225-B7BE-B1F415F476AE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15FE8A-B9EA-4681-AFCE-D6E24AA802AE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F94592C-699C-4920-8A28-F64CBC6DD430}"/>
              </a:ext>
            </a:extLst>
          </p:cNvPr>
          <p:cNvSpPr>
            <a:spLocks noChangeAspect="1"/>
          </p:cNvSpPr>
          <p:nvPr/>
        </p:nvSpPr>
        <p:spPr>
          <a:xfrm>
            <a:off x="7426412" y="5148063"/>
            <a:ext cx="274320" cy="296562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608A5A9-E6E7-4802-A5D3-051E9601CFDD}"/>
              </a:ext>
            </a:extLst>
          </p:cNvPr>
          <p:cNvSpPr>
            <a:spLocks noChangeAspect="1"/>
          </p:cNvSpPr>
          <p:nvPr/>
        </p:nvSpPr>
        <p:spPr>
          <a:xfrm>
            <a:off x="4659015" y="5167182"/>
            <a:ext cx="403841" cy="251921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Graphic 60" descr="Puzzle">
            <a:extLst>
              <a:ext uri="{FF2B5EF4-FFF2-40B4-BE49-F238E27FC236}">
                <a16:creationId xmlns:a16="http://schemas.microsoft.com/office/drawing/2014/main" id="{7E1F4FEA-28D6-4142-B34E-F64409CDD0EE}"/>
              </a:ext>
            </a:extLst>
          </p:cNvPr>
          <p:cNvSpPr>
            <a:spLocks noChangeAspect="1"/>
          </p:cNvSpPr>
          <p:nvPr/>
        </p:nvSpPr>
        <p:spPr>
          <a:xfrm>
            <a:off x="6537777" y="1155115"/>
            <a:ext cx="342900" cy="3429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B065CF7-79EC-4782-873A-83EA4D24488B}"/>
              </a:ext>
            </a:extLst>
          </p:cNvPr>
          <p:cNvSpPr>
            <a:spLocks noChangeAspect="1"/>
          </p:cNvSpPr>
          <p:nvPr/>
        </p:nvSpPr>
        <p:spPr>
          <a:xfrm>
            <a:off x="724835" y="1334008"/>
            <a:ext cx="212272" cy="3429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2B979F3-9984-4610-A21F-B1D9C26AA83B}"/>
              </a:ext>
            </a:extLst>
          </p:cNvPr>
          <p:cNvSpPr>
            <a:spLocks noChangeAspect="1"/>
          </p:cNvSpPr>
          <p:nvPr/>
        </p:nvSpPr>
        <p:spPr>
          <a:xfrm>
            <a:off x="937106" y="4517891"/>
            <a:ext cx="342900" cy="341738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9912E8F-2AEA-4ADF-A3F2-4E6E8CCEA74E}"/>
              </a:ext>
            </a:extLst>
          </p:cNvPr>
          <p:cNvGrpSpPr/>
          <p:nvPr/>
        </p:nvGrpSpPr>
        <p:grpSpPr>
          <a:xfrm>
            <a:off x="6238627" y="5127648"/>
            <a:ext cx="2194560" cy="921447"/>
            <a:chOff x="8921977" y="1272929"/>
            <a:chExt cx="2926080" cy="122859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1E4131-C816-4FBB-83C8-6BD9BCAEBE95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EEFE94C-C91A-4496-A177-B49DCAAE959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65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Gear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9C81729-647A-4B8F-9A94-98A5E6F3AC9F}"/>
              </a:ext>
            </a:extLst>
          </p:cNvPr>
          <p:cNvSpPr/>
          <p:nvPr/>
        </p:nvSpPr>
        <p:spPr>
          <a:xfrm>
            <a:off x="3601218" y="2692345"/>
            <a:ext cx="2234924" cy="2234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9" y="756"/>
                </a:moveTo>
                <a:lnTo>
                  <a:pt x="8906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80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9" y="2314"/>
                  <a:pt x="4027" y="2304"/>
                  <a:pt x="3784" y="2546"/>
                </a:cubicBezTo>
                <a:lnTo>
                  <a:pt x="2544" y="3786"/>
                </a:lnTo>
                <a:cubicBezTo>
                  <a:pt x="2301" y="4030"/>
                  <a:pt x="2312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3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3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1" y="17575"/>
                  <a:pt x="2544" y="17818"/>
                </a:cubicBezTo>
                <a:lnTo>
                  <a:pt x="3784" y="19058"/>
                </a:lnTo>
                <a:cubicBezTo>
                  <a:pt x="4028" y="19301"/>
                  <a:pt x="4459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80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1" y="18503"/>
                  <a:pt x="8858" y="18736"/>
                  <a:pt x="8906" y="19024"/>
                </a:cubicBezTo>
                <a:lnTo>
                  <a:pt x="9209" y="20848"/>
                </a:lnTo>
                <a:cubicBezTo>
                  <a:pt x="9282" y="21286"/>
                  <a:pt x="9579" y="21600"/>
                  <a:pt x="9923" y="21600"/>
                </a:cubicBezTo>
                <a:lnTo>
                  <a:pt x="11677" y="21600"/>
                </a:lnTo>
                <a:cubicBezTo>
                  <a:pt x="12021" y="21600"/>
                  <a:pt x="12318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9" y="18508"/>
                  <a:pt x="13228" y="18419"/>
                </a:cubicBezTo>
                <a:cubicBezTo>
                  <a:pt x="13658" y="18281"/>
                  <a:pt x="14073" y="18108"/>
                  <a:pt x="14469" y="17904"/>
                </a:cubicBezTo>
                <a:cubicBezTo>
                  <a:pt x="14729" y="17769"/>
                  <a:pt x="15041" y="17786"/>
                  <a:pt x="15279" y="17956"/>
                </a:cubicBezTo>
                <a:lnTo>
                  <a:pt x="16780" y="19029"/>
                </a:lnTo>
                <a:cubicBezTo>
                  <a:pt x="17141" y="19288"/>
                  <a:pt x="17573" y="19298"/>
                  <a:pt x="17817" y="19056"/>
                </a:cubicBezTo>
                <a:lnTo>
                  <a:pt x="19057" y="17816"/>
                </a:lnTo>
                <a:cubicBezTo>
                  <a:pt x="19300" y="17572"/>
                  <a:pt x="19289" y="17141"/>
                  <a:pt x="19030" y="16780"/>
                </a:cubicBezTo>
                <a:lnTo>
                  <a:pt x="17959" y="15282"/>
                </a:lnTo>
                <a:cubicBezTo>
                  <a:pt x="17788" y="15043"/>
                  <a:pt x="17772" y="14731"/>
                  <a:pt x="17907" y="14471"/>
                </a:cubicBezTo>
                <a:cubicBezTo>
                  <a:pt x="18113" y="14074"/>
                  <a:pt x="18286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6" y="7942"/>
                  <a:pt x="18112" y="7526"/>
                  <a:pt x="17907" y="7129"/>
                </a:cubicBezTo>
                <a:cubicBezTo>
                  <a:pt x="17772" y="6869"/>
                  <a:pt x="17788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299" y="4027"/>
                  <a:pt x="19057" y="3784"/>
                </a:cubicBezTo>
                <a:lnTo>
                  <a:pt x="17817" y="2544"/>
                </a:lnTo>
                <a:cubicBezTo>
                  <a:pt x="17573" y="2301"/>
                  <a:pt x="17142" y="2312"/>
                  <a:pt x="16780" y="2571"/>
                </a:cubicBezTo>
                <a:lnTo>
                  <a:pt x="15279" y="3644"/>
                </a:lnTo>
                <a:cubicBezTo>
                  <a:pt x="15041" y="3814"/>
                  <a:pt x="14729" y="3832"/>
                  <a:pt x="14469" y="3696"/>
                </a:cubicBezTo>
                <a:cubicBezTo>
                  <a:pt x="14073" y="3492"/>
                  <a:pt x="13659" y="3319"/>
                  <a:pt x="13228" y="3181"/>
                </a:cubicBezTo>
                <a:cubicBezTo>
                  <a:pt x="12949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8" y="314"/>
                  <a:pt x="12021" y="0"/>
                  <a:pt x="11677" y="0"/>
                </a:cubicBezTo>
                <a:lnTo>
                  <a:pt x="9923" y="0"/>
                </a:lnTo>
                <a:cubicBezTo>
                  <a:pt x="9579" y="4"/>
                  <a:pt x="9281" y="318"/>
                  <a:pt x="9209" y="756"/>
                </a:cubicBezTo>
                <a:close/>
                <a:moveTo>
                  <a:pt x="17005" y="10398"/>
                </a:moveTo>
                <a:cubicBezTo>
                  <a:pt x="17244" y="14141"/>
                  <a:pt x="14146" y="17240"/>
                  <a:pt x="10402" y="17001"/>
                </a:cubicBezTo>
                <a:cubicBezTo>
                  <a:pt x="7308" y="16803"/>
                  <a:pt x="4809" y="14304"/>
                  <a:pt x="4611" y="11209"/>
                </a:cubicBezTo>
                <a:cubicBezTo>
                  <a:pt x="4372" y="7466"/>
                  <a:pt x="7470" y="4367"/>
                  <a:pt x="11214" y="4606"/>
                </a:cubicBezTo>
                <a:cubicBezTo>
                  <a:pt x="14308" y="4805"/>
                  <a:pt x="16807" y="7305"/>
                  <a:pt x="17005" y="10398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B76B01A-4B7C-411D-959E-6688C39DC6DC}"/>
              </a:ext>
            </a:extLst>
          </p:cNvPr>
          <p:cNvSpPr/>
          <p:nvPr/>
        </p:nvSpPr>
        <p:spPr>
          <a:xfrm>
            <a:off x="2505401" y="1021496"/>
            <a:ext cx="2235032" cy="2234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208" y="756"/>
                </a:moveTo>
                <a:lnTo>
                  <a:pt x="8905" y="2581"/>
                </a:lnTo>
                <a:cubicBezTo>
                  <a:pt x="8857" y="2869"/>
                  <a:pt x="8650" y="3101"/>
                  <a:pt x="8373" y="3190"/>
                </a:cubicBezTo>
                <a:cubicBezTo>
                  <a:pt x="7945" y="3327"/>
                  <a:pt x="7533" y="3500"/>
                  <a:pt x="7140" y="3704"/>
                </a:cubicBezTo>
                <a:cubicBezTo>
                  <a:pt x="6879" y="3839"/>
                  <a:pt x="6566" y="3822"/>
                  <a:pt x="6328" y="3651"/>
                </a:cubicBezTo>
                <a:lnTo>
                  <a:pt x="4820" y="2573"/>
                </a:lnTo>
                <a:cubicBezTo>
                  <a:pt x="4458" y="2314"/>
                  <a:pt x="4026" y="2304"/>
                  <a:pt x="3783" y="2546"/>
                </a:cubicBezTo>
                <a:lnTo>
                  <a:pt x="2543" y="3786"/>
                </a:lnTo>
                <a:cubicBezTo>
                  <a:pt x="2299" y="4030"/>
                  <a:pt x="2311" y="4461"/>
                  <a:pt x="2570" y="4822"/>
                </a:cubicBezTo>
                <a:lnTo>
                  <a:pt x="3650" y="6334"/>
                </a:lnTo>
                <a:cubicBezTo>
                  <a:pt x="3820" y="6572"/>
                  <a:pt x="3838" y="6884"/>
                  <a:pt x="3702" y="7144"/>
                </a:cubicBezTo>
                <a:cubicBezTo>
                  <a:pt x="3500" y="7536"/>
                  <a:pt x="3328" y="7947"/>
                  <a:pt x="3192" y="8373"/>
                </a:cubicBezTo>
                <a:cubicBezTo>
                  <a:pt x="3103" y="8651"/>
                  <a:pt x="2870" y="8859"/>
                  <a:pt x="2582" y="8907"/>
                </a:cubicBezTo>
                <a:lnTo>
                  <a:pt x="752" y="9211"/>
                </a:lnTo>
                <a:cubicBezTo>
                  <a:pt x="314" y="9284"/>
                  <a:pt x="0" y="9581"/>
                  <a:pt x="0" y="9925"/>
                </a:cubicBezTo>
                <a:lnTo>
                  <a:pt x="0" y="11679"/>
                </a:lnTo>
                <a:cubicBezTo>
                  <a:pt x="0" y="12023"/>
                  <a:pt x="314" y="12320"/>
                  <a:pt x="752" y="12393"/>
                </a:cubicBezTo>
                <a:lnTo>
                  <a:pt x="2582" y="12697"/>
                </a:lnTo>
                <a:cubicBezTo>
                  <a:pt x="2870" y="12746"/>
                  <a:pt x="3103" y="12953"/>
                  <a:pt x="3192" y="13231"/>
                </a:cubicBezTo>
                <a:cubicBezTo>
                  <a:pt x="3328" y="13658"/>
                  <a:pt x="3500" y="14068"/>
                  <a:pt x="3702" y="14460"/>
                </a:cubicBezTo>
                <a:cubicBezTo>
                  <a:pt x="3837" y="14720"/>
                  <a:pt x="3820" y="15033"/>
                  <a:pt x="3650" y="15271"/>
                </a:cubicBezTo>
                <a:lnTo>
                  <a:pt x="2570" y="16782"/>
                </a:lnTo>
                <a:cubicBezTo>
                  <a:pt x="2311" y="17143"/>
                  <a:pt x="2300" y="17575"/>
                  <a:pt x="2543" y="17818"/>
                </a:cubicBezTo>
                <a:lnTo>
                  <a:pt x="3783" y="19058"/>
                </a:lnTo>
                <a:cubicBezTo>
                  <a:pt x="4026" y="19301"/>
                  <a:pt x="4457" y="19290"/>
                  <a:pt x="4820" y="19031"/>
                </a:cubicBezTo>
                <a:lnTo>
                  <a:pt x="6328" y="17953"/>
                </a:lnTo>
                <a:cubicBezTo>
                  <a:pt x="6567" y="17782"/>
                  <a:pt x="6879" y="17765"/>
                  <a:pt x="7140" y="17901"/>
                </a:cubicBezTo>
                <a:cubicBezTo>
                  <a:pt x="7533" y="18105"/>
                  <a:pt x="7945" y="18277"/>
                  <a:pt x="8373" y="18414"/>
                </a:cubicBezTo>
                <a:cubicBezTo>
                  <a:pt x="8650" y="18503"/>
                  <a:pt x="8858" y="18736"/>
                  <a:pt x="8905" y="19024"/>
                </a:cubicBezTo>
                <a:lnTo>
                  <a:pt x="9208" y="20848"/>
                </a:lnTo>
                <a:cubicBezTo>
                  <a:pt x="9282" y="21286"/>
                  <a:pt x="9578" y="21600"/>
                  <a:pt x="9922" y="21600"/>
                </a:cubicBezTo>
                <a:lnTo>
                  <a:pt x="11677" y="21600"/>
                </a:lnTo>
                <a:cubicBezTo>
                  <a:pt x="12020" y="21600"/>
                  <a:pt x="12317" y="21286"/>
                  <a:pt x="12391" y="20848"/>
                </a:cubicBezTo>
                <a:lnTo>
                  <a:pt x="12693" y="19029"/>
                </a:lnTo>
                <a:cubicBezTo>
                  <a:pt x="12741" y="18740"/>
                  <a:pt x="12948" y="18508"/>
                  <a:pt x="13227" y="18419"/>
                </a:cubicBezTo>
                <a:cubicBezTo>
                  <a:pt x="13657" y="18281"/>
                  <a:pt x="14073" y="18108"/>
                  <a:pt x="14468" y="17904"/>
                </a:cubicBezTo>
                <a:cubicBezTo>
                  <a:pt x="14728" y="17769"/>
                  <a:pt x="15040" y="17786"/>
                  <a:pt x="15278" y="17956"/>
                </a:cubicBezTo>
                <a:lnTo>
                  <a:pt x="16779" y="19029"/>
                </a:lnTo>
                <a:cubicBezTo>
                  <a:pt x="17141" y="19288"/>
                  <a:pt x="17573" y="19298"/>
                  <a:pt x="17816" y="19056"/>
                </a:cubicBezTo>
                <a:lnTo>
                  <a:pt x="19056" y="17816"/>
                </a:lnTo>
                <a:cubicBezTo>
                  <a:pt x="19300" y="17572"/>
                  <a:pt x="19288" y="17141"/>
                  <a:pt x="19030" y="16780"/>
                </a:cubicBezTo>
                <a:lnTo>
                  <a:pt x="17959" y="15282"/>
                </a:lnTo>
                <a:cubicBezTo>
                  <a:pt x="17789" y="15043"/>
                  <a:pt x="17772" y="14731"/>
                  <a:pt x="17907" y="14471"/>
                </a:cubicBezTo>
                <a:cubicBezTo>
                  <a:pt x="18114" y="14074"/>
                  <a:pt x="18287" y="13658"/>
                  <a:pt x="18425" y="13226"/>
                </a:cubicBezTo>
                <a:cubicBezTo>
                  <a:pt x="18514" y="12948"/>
                  <a:pt x="18747" y="12739"/>
                  <a:pt x="19035" y="12692"/>
                </a:cubicBezTo>
                <a:lnTo>
                  <a:pt x="20848" y="12391"/>
                </a:lnTo>
                <a:cubicBezTo>
                  <a:pt x="21286" y="12318"/>
                  <a:pt x="21600" y="12021"/>
                  <a:pt x="21600" y="11677"/>
                </a:cubicBezTo>
                <a:lnTo>
                  <a:pt x="21600" y="9923"/>
                </a:lnTo>
                <a:cubicBezTo>
                  <a:pt x="21600" y="9579"/>
                  <a:pt x="21286" y="9282"/>
                  <a:pt x="20848" y="9209"/>
                </a:cubicBezTo>
                <a:lnTo>
                  <a:pt x="19035" y="8908"/>
                </a:lnTo>
                <a:cubicBezTo>
                  <a:pt x="18747" y="8860"/>
                  <a:pt x="18514" y="8652"/>
                  <a:pt x="18425" y="8374"/>
                </a:cubicBezTo>
                <a:cubicBezTo>
                  <a:pt x="18287" y="7942"/>
                  <a:pt x="18113" y="7526"/>
                  <a:pt x="17907" y="7129"/>
                </a:cubicBezTo>
                <a:cubicBezTo>
                  <a:pt x="17772" y="6869"/>
                  <a:pt x="17789" y="6556"/>
                  <a:pt x="17959" y="6318"/>
                </a:cubicBezTo>
                <a:lnTo>
                  <a:pt x="19030" y="4820"/>
                </a:lnTo>
                <a:cubicBezTo>
                  <a:pt x="19289" y="4459"/>
                  <a:pt x="19300" y="4027"/>
                  <a:pt x="19056" y="3784"/>
                </a:cubicBezTo>
                <a:lnTo>
                  <a:pt x="17816" y="2544"/>
                </a:lnTo>
                <a:cubicBezTo>
                  <a:pt x="17573" y="2301"/>
                  <a:pt x="17142" y="2312"/>
                  <a:pt x="16779" y="2571"/>
                </a:cubicBezTo>
                <a:lnTo>
                  <a:pt x="15278" y="3644"/>
                </a:lnTo>
                <a:cubicBezTo>
                  <a:pt x="15040" y="3814"/>
                  <a:pt x="14728" y="3832"/>
                  <a:pt x="14468" y="3696"/>
                </a:cubicBezTo>
                <a:cubicBezTo>
                  <a:pt x="14073" y="3492"/>
                  <a:pt x="13658" y="3319"/>
                  <a:pt x="13227" y="3181"/>
                </a:cubicBezTo>
                <a:cubicBezTo>
                  <a:pt x="12948" y="3092"/>
                  <a:pt x="12741" y="2860"/>
                  <a:pt x="12693" y="2571"/>
                </a:cubicBezTo>
                <a:lnTo>
                  <a:pt x="12391" y="752"/>
                </a:lnTo>
                <a:cubicBezTo>
                  <a:pt x="12317" y="314"/>
                  <a:pt x="12020" y="0"/>
                  <a:pt x="11677" y="0"/>
                </a:cubicBezTo>
                <a:lnTo>
                  <a:pt x="9922" y="0"/>
                </a:lnTo>
                <a:cubicBezTo>
                  <a:pt x="9578" y="4"/>
                  <a:pt x="9282" y="318"/>
                  <a:pt x="9208" y="756"/>
                </a:cubicBezTo>
                <a:close/>
                <a:moveTo>
                  <a:pt x="17005" y="10399"/>
                </a:moveTo>
                <a:cubicBezTo>
                  <a:pt x="17244" y="14142"/>
                  <a:pt x="14146" y="17241"/>
                  <a:pt x="10403" y="17002"/>
                </a:cubicBezTo>
                <a:cubicBezTo>
                  <a:pt x="7308" y="16804"/>
                  <a:pt x="4810" y="14305"/>
                  <a:pt x="4611" y="11211"/>
                </a:cubicBezTo>
                <a:cubicBezTo>
                  <a:pt x="4372" y="7467"/>
                  <a:pt x="7471" y="4368"/>
                  <a:pt x="11214" y="4608"/>
                </a:cubicBezTo>
                <a:cubicBezTo>
                  <a:pt x="14308" y="4805"/>
                  <a:pt x="16807" y="7305"/>
                  <a:pt x="17005" y="10399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A33D9B3-1729-49EC-AA99-E87F786B4F98}"/>
              </a:ext>
            </a:extLst>
          </p:cNvPr>
          <p:cNvSpPr/>
          <p:nvPr/>
        </p:nvSpPr>
        <p:spPr>
          <a:xfrm>
            <a:off x="5532459" y="2312607"/>
            <a:ext cx="1678076" cy="167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7"/>
                </a:moveTo>
                <a:cubicBezTo>
                  <a:pt x="16353" y="6304"/>
                  <a:pt x="17793" y="9646"/>
                  <a:pt x="16805" y="12682"/>
                </a:cubicBezTo>
                <a:cubicBezTo>
                  <a:pt x="15609" y="16354"/>
                  <a:pt x="11464" y="18141"/>
                  <a:pt x="7972" y="16487"/>
                </a:cubicBezTo>
                <a:cubicBezTo>
                  <a:pt x="5086" y="15121"/>
                  <a:pt x="3645" y="11778"/>
                  <a:pt x="4634" y="8742"/>
                </a:cubicBezTo>
                <a:cubicBezTo>
                  <a:pt x="5829" y="5068"/>
                  <a:pt x="9975" y="3283"/>
                  <a:pt x="13467" y="4937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9061FF0F-B150-4833-B165-16BC961076EA}"/>
              </a:ext>
            </a:extLst>
          </p:cNvPr>
          <p:cNvSpPr/>
          <p:nvPr/>
        </p:nvSpPr>
        <p:spPr>
          <a:xfrm>
            <a:off x="1474681" y="2627247"/>
            <a:ext cx="1678076" cy="1678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2" h="21421" extrusionOk="0">
                <a:moveTo>
                  <a:pt x="13014" y="489"/>
                </a:moveTo>
                <a:lnTo>
                  <a:pt x="12029" y="2119"/>
                </a:lnTo>
                <a:cubicBezTo>
                  <a:pt x="11874" y="2376"/>
                  <a:pt x="11587" y="2519"/>
                  <a:pt x="11286" y="2500"/>
                </a:cubicBezTo>
                <a:cubicBezTo>
                  <a:pt x="10825" y="2468"/>
                  <a:pt x="10364" y="2476"/>
                  <a:pt x="9911" y="2523"/>
                </a:cubicBezTo>
                <a:cubicBezTo>
                  <a:pt x="9611" y="2554"/>
                  <a:pt x="9317" y="2418"/>
                  <a:pt x="9153" y="2164"/>
                </a:cubicBezTo>
                <a:lnTo>
                  <a:pt x="8120" y="559"/>
                </a:lnTo>
                <a:cubicBezTo>
                  <a:pt x="7872" y="174"/>
                  <a:pt x="7464" y="0"/>
                  <a:pt x="7138" y="140"/>
                </a:cubicBezTo>
                <a:lnTo>
                  <a:pt x="5479" y="854"/>
                </a:lnTo>
                <a:cubicBezTo>
                  <a:pt x="5153" y="994"/>
                  <a:pt x="5000" y="1411"/>
                  <a:pt x="5110" y="1857"/>
                </a:cubicBezTo>
                <a:lnTo>
                  <a:pt x="5569" y="3714"/>
                </a:lnTo>
                <a:cubicBezTo>
                  <a:pt x="5641" y="4006"/>
                  <a:pt x="5538" y="4312"/>
                  <a:pt x="5311" y="4510"/>
                </a:cubicBezTo>
                <a:cubicBezTo>
                  <a:pt x="4968" y="4808"/>
                  <a:pt x="4648" y="5136"/>
                  <a:pt x="4354" y="5492"/>
                </a:cubicBezTo>
                <a:cubicBezTo>
                  <a:pt x="4163" y="5725"/>
                  <a:pt x="3861" y="5834"/>
                  <a:pt x="3568" y="5770"/>
                </a:cubicBezTo>
                <a:lnTo>
                  <a:pt x="1700" y="5365"/>
                </a:lnTo>
                <a:cubicBezTo>
                  <a:pt x="1253" y="5268"/>
                  <a:pt x="840" y="5433"/>
                  <a:pt x="709" y="5762"/>
                </a:cubicBezTo>
                <a:lnTo>
                  <a:pt x="41" y="7440"/>
                </a:lnTo>
                <a:cubicBezTo>
                  <a:pt x="-89" y="7770"/>
                  <a:pt x="97" y="8173"/>
                  <a:pt x="489" y="8410"/>
                </a:cubicBezTo>
                <a:lnTo>
                  <a:pt x="2124" y="9397"/>
                </a:lnTo>
                <a:cubicBezTo>
                  <a:pt x="2382" y="9552"/>
                  <a:pt x="2526" y="9840"/>
                  <a:pt x="2505" y="10139"/>
                </a:cubicBezTo>
                <a:cubicBezTo>
                  <a:pt x="2473" y="10599"/>
                  <a:pt x="2482" y="11058"/>
                  <a:pt x="2526" y="11510"/>
                </a:cubicBezTo>
                <a:cubicBezTo>
                  <a:pt x="2556" y="11811"/>
                  <a:pt x="2421" y="12103"/>
                  <a:pt x="2167" y="12267"/>
                </a:cubicBezTo>
                <a:lnTo>
                  <a:pt x="558" y="13301"/>
                </a:lnTo>
                <a:cubicBezTo>
                  <a:pt x="173" y="13549"/>
                  <a:pt x="-2" y="13957"/>
                  <a:pt x="138" y="14283"/>
                </a:cubicBezTo>
                <a:lnTo>
                  <a:pt x="853" y="15942"/>
                </a:lnTo>
                <a:cubicBezTo>
                  <a:pt x="993" y="16267"/>
                  <a:pt x="1410" y="16421"/>
                  <a:pt x="1856" y="16310"/>
                </a:cubicBezTo>
                <a:lnTo>
                  <a:pt x="3709" y="15853"/>
                </a:lnTo>
                <a:cubicBezTo>
                  <a:pt x="4002" y="15781"/>
                  <a:pt x="4308" y="15884"/>
                  <a:pt x="4505" y="16112"/>
                </a:cubicBezTo>
                <a:cubicBezTo>
                  <a:pt x="4804" y="16457"/>
                  <a:pt x="5133" y="16780"/>
                  <a:pt x="5490" y="17073"/>
                </a:cubicBezTo>
                <a:cubicBezTo>
                  <a:pt x="5721" y="17264"/>
                  <a:pt x="5832" y="17566"/>
                  <a:pt x="5768" y="17860"/>
                </a:cubicBezTo>
                <a:lnTo>
                  <a:pt x="5364" y="19721"/>
                </a:lnTo>
                <a:cubicBezTo>
                  <a:pt x="5267" y="20168"/>
                  <a:pt x="5432" y="20581"/>
                  <a:pt x="5761" y="20712"/>
                </a:cubicBezTo>
                <a:lnTo>
                  <a:pt x="7440" y="21380"/>
                </a:lnTo>
                <a:cubicBezTo>
                  <a:pt x="7770" y="21510"/>
                  <a:pt x="8173" y="21324"/>
                  <a:pt x="8410" y="20933"/>
                </a:cubicBezTo>
                <a:lnTo>
                  <a:pt x="9392" y="19307"/>
                </a:lnTo>
                <a:cubicBezTo>
                  <a:pt x="9547" y="19049"/>
                  <a:pt x="9835" y="18905"/>
                  <a:pt x="10136" y="18926"/>
                </a:cubicBezTo>
                <a:cubicBezTo>
                  <a:pt x="10600" y="18958"/>
                  <a:pt x="11062" y="18951"/>
                  <a:pt x="11518" y="18905"/>
                </a:cubicBezTo>
                <a:cubicBezTo>
                  <a:pt x="11818" y="18875"/>
                  <a:pt x="12111" y="19010"/>
                  <a:pt x="12274" y="19264"/>
                </a:cubicBezTo>
                <a:lnTo>
                  <a:pt x="13302" y="20862"/>
                </a:lnTo>
                <a:cubicBezTo>
                  <a:pt x="13550" y="21247"/>
                  <a:pt x="13958" y="21421"/>
                  <a:pt x="14284" y="21282"/>
                </a:cubicBezTo>
                <a:lnTo>
                  <a:pt x="15943" y="20567"/>
                </a:lnTo>
                <a:cubicBezTo>
                  <a:pt x="16269" y="20427"/>
                  <a:pt x="16422" y="20010"/>
                  <a:pt x="16311" y="19564"/>
                </a:cubicBezTo>
                <a:lnTo>
                  <a:pt x="15857" y="17724"/>
                </a:lnTo>
                <a:cubicBezTo>
                  <a:pt x="15785" y="17430"/>
                  <a:pt x="15888" y="17124"/>
                  <a:pt x="16116" y="16928"/>
                </a:cubicBezTo>
                <a:cubicBezTo>
                  <a:pt x="16464" y="16627"/>
                  <a:pt x="16789" y="16295"/>
                  <a:pt x="17086" y="15933"/>
                </a:cubicBezTo>
                <a:cubicBezTo>
                  <a:pt x="17277" y="15701"/>
                  <a:pt x="17579" y="15591"/>
                  <a:pt x="17872" y="15655"/>
                </a:cubicBezTo>
                <a:lnTo>
                  <a:pt x="19722" y="16057"/>
                </a:lnTo>
                <a:cubicBezTo>
                  <a:pt x="20169" y="16154"/>
                  <a:pt x="20582" y="15989"/>
                  <a:pt x="20713" y="15659"/>
                </a:cubicBezTo>
                <a:lnTo>
                  <a:pt x="21381" y="13981"/>
                </a:lnTo>
                <a:cubicBezTo>
                  <a:pt x="21511" y="13651"/>
                  <a:pt x="21325" y="13248"/>
                  <a:pt x="20933" y="13012"/>
                </a:cubicBezTo>
                <a:lnTo>
                  <a:pt x="19313" y="12034"/>
                </a:lnTo>
                <a:cubicBezTo>
                  <a:pt x="19055" y="11879"/>
                  <a:pt x="18911" y="11591"/>
                  <a:pt x="18932" y="11290"/>
                </a:cubicBezTo>
                <a:cubicBezTo>
                  <a:pt x="18964" y="10825"/>
                  <a:pt x="18956" y="10360"/>
                  <a:pt x="18910" y="9903"/>
                </a:cubicBezTo>
                <a:cubicBezTo>
                  <a:pt x="18879" y="9602"/>
                  <a:pt x="19015" y="9309"/>
                  <a:pt x="19269" y="9145"/>
                </a:cubicBezTo>
                <a:lnTo>
                  <a:pt x="20863" y="8119"/>
                </a:lnTo>
                <a:cubicBezTo>
                  <a:pt x="21248" y="7871"/>
                  <a:pt x="21422" y="7463"/>
                  <a:pt x="21283" y="7137"/>
                </a:cubicBezTo>
                <a:lnTo>
                  <a:pt x="20568" y="5478"/>
                </a:lnTo>
                <a:cubicBezTo>
                  <a:pt x="20428" y="5153"/>
                  <a:pt x="20011" y="4999"/>
                  <a:pt x="19565" y="5110"/>
                </a:cubicBezTo>
                <a:lnTo>
                  <a:pt x="17720" y="5566"/>
                </a:lnTo>
                <a:cubicBezTo>
                  <a:pt x="17428" y="5638"/>
                  <a:pt x="17122" y="5535"/>
                  <a:pt x="16924" y="5308"/>
                </a:cubicBezTo>
                <a:cubicBezTo>
                  <a:pt x="16623" y="4962"/>
                  <a:pt x="16292" y="4639"/>
                  <a:pt x="15932" y="4344"/>
                </a:cubicBezTo>
                <a:cubicBezTo>
                  <a:pt x="15699" y="4153"/>
                  <a:pt x="15589" y="3851"/>
                  <a:pt x="15652" y="3558"/>
                </a:cubicBezTo>
                <a:lnTo>
                  <a:pt x="16055" y="1702"/>
                </a:lnTo>
                <a:cubicBezTo>
                  <a:pt x="16152" y="1255"/>
                  <a:pt x="15987" y="842"/>
                  <a:pt x="15658" y="710"/>
                </a:cubicBezTo>
                <a:lnTo>
                  <a:pt x="13979" y="43"/>
                </a:lnTo>
                <a:cubicBezTo>
                  <a:pt x="13654" y="-90"/>
                  <a:pt x="13250" y="97"/>
                  <a:pt x="13014" y="489"/>
                </a:cubicBezTo>
                <a:close/>
                <a:moveTo>
                  <a:pt x="13467" y="4935"/>
                </a:moveTo>
                <a:cubicBezTo>
                  <a:pt x="16353" y="6302"/>
                  <a:pt x="17793" y="9645"/>
                  <a:pt x="16805" y="12681"/>
                </a:cubicBezTo>
                <a:cubicBezTo>
                  <a:pt x="15609" y="16353"/>
                  <a:pt x="11464" y="18139"/>
                  <a:pt x="7972" y="16486"/>
                </a:cubicBezTo>
                <a:cubicBezTo>
                  <a:pt x="5086" y="15119"/>
                  <a:pt x="3645" y="11776"/>
                  <a:pt x="4634" y="8741"/>
                </a:cubicBezTo>
                <a:cubicBezTo>
                  <a:pt x="5829" y="5068"/>
                  <a:pt x="9975" y="3282"/>
                  <a:pt x="13467" y="4935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1183392-B5FF-4AE1-93B4-01F8D54A9D8E}"/>
              </a:ext>
            </a:extLst>
          </p:cNvPr>
          <p:cNvSpPr/>
          <p:nvPr/>
        </p:nvSpPr>
        <p:spPr>
          <a:xfrm>
            <a:off x="6704221" y="3440972"/>
            <a:ext cx="1396926" cy="1396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38" extrusionOk="0">
                <a:moveTo>
                  <a:pt x="15876" y="2045"/>
                </a:moveTo>
                <a:lnTo>
                  <a:pt x="14494" y="3256"/>
                </a:lnTo>
                <a:cubicBezTo>
                  <a:pt x="14277" y="3447"/>
                  <a:pt x="13971" y="3495"/>
                  <a:pt x="13700" y="3388"/>
                </a:cubicBezTo>
                <a:cubicBezTo>
                  <a:pt x="13285" y="3224"/>
                  <a:pt x="12858" y="3097"/>
                  <a:pt x="12428" y="3007"/>
                </a:cubicBezTo>
                <a:cubicBezTo>
                  <a:pt x="12142" y="2947"/>
                  <a:pt x="11913" y="2738"/>
                  <a:pt x="11838" y="2455"/>
                </a:cubicBezTo>
                <a:lnTo>
                  <a:pt x="11358" y="677"/>
                </a:lnTo>
                <a:cubicBezTo>
                  <a:pt x="11242" y="250"/>
                  <a:pt x="10918" y="-31"/>
                  <a:pt x="10578" y="2"/>
                </a:cubicBezTo>
                <a:lnTo>
                  <a:pt x="8844" y="175"/>
                </a:lnTo>
                <a:cubicBezTo>
                  <a:pt x="8504" y="208"/>
                  <a:pt x="8240" y="548"/>
                  <a:pt x="8211" y="988"/>
                </a:cubicBezTo>
                <a:lnTo>
                  <a:pt x="8089" y="2830"/>
                </a:lnTo>
                <a:cubicBezTo>
                  <a:pt x="8071" y="3121"/>
                  <a:pt x="7887" y="3372"/>
                  <a:pt x="7619" y="3485"/>
                </a:cubicBezTo>
                <a:cubicBezTo>
                  <a:pt x="7216" y="3659"/>
                  <a:pt x="6826" y="3867"/>
                  <a:pt x="6451" y="4108"/>
                </a:cubicBezTo>
                <a:cubicBezTo>
                  <a:pt x="6207" y="4265"/>
                  <a:pt x="5898" y="4278"/>
                  <a:pt x="5647" y="4134"/>
                </a:cubicBezTo>
                <a:lnTo>
                  <a:pt x="4047" y="3216"/>
                </a:lnTo>
                <a:cubicBezTo>
                  <a:pt x="3664" y="2995"/>
                  <a:pt x="3236" y="3027"/>
                  <a:pt x="3020" y="3291"/>
                </a:cubicBezTo>
                <a:lnTo>
                  <a:pt x="1916" y="4640"/>
                </a:lnTo>
                <a:cubicBezTo>
                  <a:pt x="1700" y="4904"/>
                  <a:pt x="1752" y="5329"/>
                  <a:pt x="2045" y="5662"/>
                </a:cubicBezTo>
                <a:lnTo>
                  <a:pt x="3259" y="7049"/>
                </a:lnTo>
                <a:cubicBezTo>
                  <a:pt x="3450" y="7268"/>
                  <a:pt x="3499" y="7574"/>
                  <a:pt x="3392" y="7843"/>
                </a:cubicBezTo>
                <a:cubicBezTo>
                  <a:pt x="3228" y="8256"/>
                  <a:pt x="3101" y="8681"/>
                  <a:pt x="3010" y="9110"/>
                </a:cubicBezTo>
                <a:cubicBezTo>
                  <a:pt x="2950" y="9394"/>
                  <a:pt x="2739" y="9623"/>
                  <a:pt x="2458" y="9700"/>
                </a:cubicBezTo>
                <a:lnTo>
                  <a:pt x="677" y="10180"/>
                </a:lnTo>
                <a:cubicBezTo>
                  <a:pt x="250" y="10296"/>
                  <a:pt x="-31" y="10620"/>
                  <a:pt x="2" y="10960"/>
                </a:cubicBezTo>
                <a:lnTo>
                  <a:pt x="175" y="12694"/>
                </a:lnTo>
                <a:cubicBezTo>
                  <a:pt x="208" y="13034"/>
                  <a:pt x="548" y="13298"/>
                  <a:pt x="988" y="13327"/>
                </a:cubicBezTo>
                <a:lnTo>
                  <a:pt x="2826" y="13449"/>
                </a:lnTo>
                <a:cubicBezTo>
                  <a:pt x="3117" y="13467"/>
                  <a:pt x="3368" y="13653"/>
                  <a:pt x="3484" y="13921"/>
                </a:cubicBezTo>
                <a:cubicBezTo>
                  <a:pt x="3658" y="14325"/>
                  <a:pt x="3865" y="14719"/>
                  <a:pt x="4108" y="15093"/>
                </a:cubicBezTo>
                <a:cubicBezTo>
                  <a:pt x="4265" y="15338"/>
                  <a:pt x="4278" y="15647"/>
                  <a:pt x="4133" y="15898"/>
                </a:cubicBezTo>
                <a:lnTo>
                  <a:pt x="3216" y="17491"/>
                </a:lnTo>
                <a:cubicBezTo>
                  <a:pt x="2995" y="17874"/>
                  <a:pt x="3027" y="18302"/>
                  <a:pt x="3291" y="18518"/>
                </a:cubicBezTo>
                <a:lnTo>
                  <a:pt x="4640" y="19622"/>
                </a:lnTo>
                <a:cubicBezTo>
                  <a:pt x="4904" y="19838"/>
                  <a:pt x="5329" y="19786"/>
                  <a:pt x="5662" y="19493"/>
                </a:cubicBezTo>
                <a:lnTo>
                  <a:pt x="7040" y="18285"/>
                </a:lnTo>
                <a:cubicBezTo>
                  <a:pt x="7259" y="18094"/>
                  <a:pt x="7565" y="18046"/>
                  <a:pt x="7835" y="18153"/>
                </a:cubicBezTo>
                <a:cubicBezTo>
                  <a:pt x="8251" y="18319"/>
                  <a:pt x="8680" y="18447"/>
                  <a:pt x="9113" y="18539"/>
                </a:cubicBezTo>
                <a:cubicBezTo>
                  <a:pt x="9397" y="18600"/>
                  <a:pt x="9626" y="18810"/>
                  <a:pt x="9703" y="19091"/>
                </a:cubicBezTo>
                <a:lnTo>
                  <a:pt x="10180" y="20861"/>
                </a:lnTo>
                <a:cubicBezTo>
                  <a:pt x="10296" y="21288"/>
                  <a:pt x="10620" y="21569"/>
                  <a:pt x="10960" y="21536"/>
                </a:cubicBezTo>
                <a:lnTo>
                  <a:pt x="12694" y="21363"/>
                </a:lnTo>
                <a:cubicBezTo>
                  <a:pt x="13034" y="21330"/>
                  <a:pt x="13298" y="20990"/>
                  <a:pt x="13327" y="20550"/>
                </a:cubicBezTo>
                <a:lnTo>
                  <a:pt x="13447" y="18725"/>
                </a:lnTo>
                <a:cubicBezTo>
                  <a:pt x="13466" y="18434"/>
                  <a:pt x="13651" y="18183"/>
                  <a:pt x="13919" y="18068"/>
                </a:cubicBezTo>
                <a:cubicBezTo>
                  <a:pt x="14327" y="17892"/>
                  <a:pt x="14724" y="17683"/>
                  <a:pt x="15102" y="17437"/>
                </a:cubicBezTo>
                <a:cubicBezTo>
                  <a:pt x="15346" y="17280"/>
                  <a:pt x="15655" y="17266"/>
                  <a:pt x="15906" y="17410"/>
                </a:cubicBezTo>
                <a:lnTo>
                  <a:pt x="17489" y="18320"/>
                </a:lnTo>
                <a:cubicBezTo>
                  <a:pt x="17872" y="18541"/>
                  <a:pt x="18300" y="18509"/>
                  <a:pt x="18516" y="18245"/>
                </a:cubicBezTo>
                <a:lnTo>
                  <a:pt x="19620" y="16897"/>
                </a:lnTo>
                <a:cubicBezTo>
                  <a:pt x="19836" y="16632"/>
                  <a:pt x="19784" y="16207"/>
                  <a:pt x="19491" y="15875"/>
                </a:cubicBezTo>
                <a:lnTo>
                  <a:pt x="18289" y="14501"/>
                </a:lnTo>
                <a:cubicBezTo>
                  <a:pt x="18098" y="14282"/>
                  <a:pt x="18049" y="13976"/>
                  <a:pt x="18156" y="13707"/>
                </a:cubicBezTo>
                <a:cubicBezTo>
                  <a:pt x="18322" y="13288"/>
                  <a:pt x="18451" y="12858"/>
                  <a:pt x="18543" y="12423"/>
                </a:cubicBezTo>
                <a:cubicBezTo>
                  <a:pt x="18603" y="12137"/>
                  <a:pt x="18812" y="11908"/>
                  <a:pt x="19095" y="11833"/>
                </a:cubicBezTo>
                <a:lnTo>
                  <a:pt x="20861" y="11356"/>
                </a:lnTo>
                <a:cubicBezTo>
                  <a:pt x="21288" y="11241"/>
                  <a:pt x="21569" y="10916"/>
                  <a:pt x="21536" y="10577"/>
                </a:cubicBezTo>
                <a:lnTo>
                  <a:pt x="21363" y="8842"/>
                </a:lnTo>
                <a:cubicBezTo>
                  <a:pt x="21330" y="8502"/>
                  <a:pt x="20990" y="8238"/>
                  <a:pt x="20550" y="8210"/>
                </a:cubicBezTo>
                <a:lnTo>
                  <a:pt x="18720" y="8089"/>
                </a:lnTo>
                <a:cubicBezTo>
                  <a:pt x="18429" y="8071"/>
                  <a:pt x="18178" y="7887"/>
                  <a:pt x="18064" y="7619"/>
                </a:cubicBezTo>
                <a:cubicBezTo>
                  <a:pt x="17889" y="7213"/>
                  <a:pt x="17680" y="6818"/>
                  <a:pt x="17435" y="6441"/>
                </a:cubicBezTo>
                <a:cubicBezTo>
                  <a:pt x="17276" y="6197"/>
                  <a:pt x="17263" y="5888"/>
                  <a:pt x="17409" y="5635"/>
                </a:cubicBezTo>
                <a:lnTo>
                  <a:pt x="18322" y="4046"/>
                </a:lnTo>
                <a:cubicBezTo>
                  <a:pt x="18543" y="3663"/>
                  <a:pt x="18511" y="3234"/>
                  <a:pt x="18247" y="3019"/>
                </a:cubicBezTo>
                <a:lnTo>
                  <a:pt x="16898" y="1915"/>
                </a:lnTo>
                <a:cubicBezTo>
                  <a:pt x="16634" y="1700"/>
                  <a:pt x="16209" y="1754"/>
                  <a:pt x="15876" y="2045"/>
                </a:cubicBezTo>
                <a:close/>
                <a:moveTo>
                  <a:pt x="14991" y="6267"/>
                </a:moveTo>
                <a:cubicBezTo>
                  <a:pt x="17245" y="8368"/>
                  <a:pt x="17591" y="11865"/>
                  <a:pt x="15794" y="14367"/>
                </a:cubicBezTo>
                <a:cubicBezTo>
                  <a:pt x="13620" y="17395"/>
                  <a:pt x="9285" y="17825"/>
                  <a:pt x="6558" y="15282"/>
                </a:cubicBezTo>
                <a:cubicBezTo>
                  <a:pt x="4305" y="13181"/>
                  <a:pt x="3959" y="9685"/>
                  <a:pt x="5755" y="7182"/>
                </a:cubicBezTo>
                <a:cubicBezTo>
                  <a:pt x="7930" y="4155"/>
                  <a:pt x="12265" y="3725"/>
                  <a:pt x="14991" y="6267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5E807C59-46BF-48B2-85F4-706E954522B8}"/>
              </a:ext>
            </a:extLst>
          </p:cNvPr>
          <p:cNvSpPr/>
          <p:nvPr/>
        </p:nvSpPr>
        <p:spPr>
          <a:xfrm>
            <a:off x="1889921" y="3043038"/>
            <a:ext cx="847596" cy="84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0E5F5024-3DE6-46C4-A491-EE46EBC75B3C}"/>
              </a:ext>
            </a:extLst>
          </p:cNvPr>
          <p:cNvSpPr/>
          <p:nvPr/>
        </p:nvSpPr>
        <p:spPr>
          <a:xfrm>
            <a:off x="3054724" y="1570765"/>
            <a:ext cx="1136387" cy="11363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791014-5FA7-4062-9133-F2FCF0073CE2}"/>
              </a:ext>
            </a:extLst>
          </p:cNvPr>
          <p:cNvSpPr/>
          <p:nvPr/>
        </p:nvSpPr>
        <p:spPr>
          <a:xfrm>
            <a:off x="4152767" y="3243893"/>
            <a:ext cx="1131827" cy="1131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4" h="19674" extrusionOk="0">
                <a:moveTo>
                  <a:pt x="2886" y="2886"/>
                </a:moveTo>
                <a:cubicBezTo>
                  <a:pt x="6731" y="-958"/>
                  <a:pt x="12960" y="-963"/>
                  <a:pt x="16798" y="2876"/>
                </a:cubicBezTo>
                <a:cubicBezTo>
                  <a:pt x="20637" y="6714"/>
                  <a:pt x="20632" y="12943"/>
                  <a:pt x="16788" y="16788"/>
                </a:cubicBezTo>
                <a:cubicBezTo>
                  <a:pt x="12943" y="20632"/>
                  <a:pt x="6714" y="20637"/>
                  <a:pt x="2876" y="16798"/>
                </a:cubicBezTo>
                <a:cubicBezTo>
                  <a:pt x="-963" y="12960"/>
                  <a:pt x="-958" y="6731"/>
                  <a:pt x="2886" y="2886"/>
                </a:cubicBezTo>
                <a:close/>
              </a:path>
            </a:pathLst>
          </a:cu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1CB9E674-5A5B-4952-96D2-3F0974E40427}"/>
              </a:ext>
            </a:extLst>
          </p:cNvPr>
          <p:cNvSpPr/>
          <p:nvPr/>
        </p:nvSpPr>
        <p:spPr>
          <a:xfrm>
            <a:off x="5947699" y="2728398"/>
            <a:ext cx="847596" cy="846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04" h="19002" extrusionOk="0">
                <a:moveTo>
                  <a:pt x="5746" y="781"/>
                </a:moveTo>
                <a:cubicBezTo>
                  <a:pt x="10565" y="-1299"/>
                  <a:pt x="16153" y="919"/>
                  <a:pt x="18228" y="5736"/>
                </a:cubicBezTo>
                <a:cubicBezTo>
                  <a:pt x="20302" y="10552"/>
                  <a:pt x="18077" y="16142"/>
                  <a:pt x="13258" y="18221"/>
                </a:cubicBezTo>
                <a:cubicBezTo>
                  <a:pt x="8439" y="20301"/>
                  <a:pt x="2851" y="18083"/>
                  <a:pt x="776" y="13266"/>
                </a:cubicBezTo>
                <a:cubicBezTo>
                  <a:pt x="-1298" y="8450"/>
                  <a:pt x="927" y="2860"/>
                  <a:pt x="5746" y="781"/>
                </a:cubicBezTo>
                <a:close/>
              </a:path>
            </a:pathLst>
          </a:cu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22692AC6-6F66-486E-90C1-5EF6AE09CEF9}"/>
              </a:ext>
            </a:extLst>
          </p:cNvPr>
          <p:cNvSpPr/>
          <p:nvPr/>
        </p:nvSpPr>
        <p:spPr>
          <a:xfrm>
            <a:off x="7075987" y="3813266"/>
            <a:ext cx="653395" cy="652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2" h="20579" extrusionOk="0">
                <a:moveTo>
                  <a:pt x="9277" y="51"/>
                </a:moveTo>
                <a:cubicBezTo>
                  <a:pt x="14932" y="-511"/>
                  <a:pt x="19971" y="3617"/>
                  <a:pt x="20531" y="9272"/>
                </a:cubicBezTo>
                <a:cubicBezTo>
                  <a:pt x="21091" y="14926"/>
                  <a:pt x="16960" y="19965"/>
                  <a:pt x="11305" y="20527"/>
                </a:cubicBezTo>
                <a:cubicBezTo>
                  <a:pt x="5650" y="21089"/>
                  <a:pt x="611" y="16961"/>
                  <a:pt x="51" y="11306"/>
                </a:cubicBezTo>
                <a:cubicBezTo>
                  <a:pt x="-509" y="5652"/>
                  <a:pt x="3622" y="613"/>
                  <a:pt x="9277" y="51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3AB0F0D-8D3A-4A1C-BA18-35A2ACF9AB26}"/>
              </a:ext>
            </a:extLst>
          </p:cNvPr>
          <p:cNvSpPr/>
          <p:nvPr/>
        </p:nvSpPr>
        <p:spPr>
          <a:xfrm>
            <a:off x="7207768" y="3935127"/>
            <a:ext cx="371655" cy="401788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4169D0F0-0614-450B-8811-D607DE1A30B2}"/>
              </a:ext>
            </a:extLst>
          </p:cNvPr>
          <p:cNvSpPr/>
          <p:nvPr/>
        </p:nvSpPr>
        <p:spPr>
          <a:xfrm>
            <a:off x="4325570" y="3571593"/>
            <a:ext cx="837133" cy="522211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2" name="Graphic 60" descr="Puzzle">
            <a:extLst>
              <a:ext uri="{FF2B5EF4-FFF2-40B4-BE49-F238E27FC236}">
                <a16:creationId xmlns:a16="http://schemas.microsoft.com/office/drawing/2014/main" id="{74068A52-9289-4BD0-AED2-17AD3EEFCBAE}"/>
              </a:ext>
            </a:extLst>
          </p:cNvPr>
          <p:cNvSpPr/>
          <p:nvPr/>
        </p:nvSpPr>
        <p:spPr>
          <a:xfrm>
            <a:off x="6090428" y="2871900"/>
            <a:ext cx="562137" cy="562137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E5F596F-882A-4221-8471-34591FEDD57E}"/>
              </a:ext>
            </a:extLst>
          </p:cNvPr>
          <p:cNvSpPr/>
          <p:nvPr/>
        </p:nvSpPr>
        <p:spPr>
          <a:xfrm>
            <a:off x="3355816" y="1715668"/>
            <a:ext cx="534201" cy="862939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rgbClr val="000000">
              <a:alpha val="66000"/>
            </a:srgb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AE719F9-A92E-4FF9-A3D8-4ED889309900}"/>
              </a:ext>
            </a:extLst>
          </p:cNvPr>
          <p:cNvSpPr/>
          <p:nvPr/>
        </p:nvSpPr>
        <p:spPr>
          <a:xfrm>
            <a:off x="2031572" y="3191656"/>
            <a:ext cx="550691" cy="548824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7E59C219-6FB1-4D41-B1B3-CBF408299047}"/>
              </a:ext>
            </a:extLst>
          </p:cNvPr>
          <p:cNvGrpSpPr/>
          <p:nvPr/>
        </p:nvGrpSpPr>
        <p:grpSpPr>
          <a:xfrm>
            <a:off x="253830" y="4523147"/>
            <a:ext cx="2194560" cy="921447"/>
            <a:chOff x="332936" y="4683117"/>
            <a:chExt cx="2926080" cy="122859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9AE859-95D5-40D4-A961-4FC216142088}"/>
                </a:ext>
              </a:extLst>
            </p:cNvPr>
            <p:cNvSpPr txBox="1"/>
            <p:nvPr/>
          </p:nvSpPr>
          <p:spPr>
            <a:xfrm>
              <a:off x="332936" y="4683117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9F48C81-10E9-497F-B211-C165CB141CE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EA50536-CD05-44D1-A329-EB67DB34883B}"/>
              </a:ext>
            </a:extLst>
          </p:cNvPr>
          <p:cNvGrpSpPr/>
          <p:nvPr/>
        </p:nvGrpSpPr>
        <p:grpSpPr>
          <a:xfrm>
            <a:off x="3474720" y="5123342"/>
            <a:ext cx="2194560" cy="921447"/>
            <a:chOff x="8921977" y="1272929"/>
            <a:chExt cx="2926080" cy="122859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10CFD7-EF63-4863-80AD-C7BBAF314069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2D027D3-EE62-44F5-A141-2C0480ECDFE8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1C276C6-616C-4292-A582-54CB17C1A5E3}"/>
              </a:ext>
            </a:extLst>
          </p:cNvPr>
          <p:cNvGrpSpPr/>
          <p:nvPr/>
        </p:nvGrpSpPr>
        <p:grpSpPr>
          <a:xfrm>
            <a:off x="253830" y="1394014"/>
            <a:ext cx="1894338" cy="1048405"/>
            <a:chOff x="332936" y="1272929"/>
            <a:chExt cx="2926080" cy="139787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1EEFE70-F596-4B70-AC38-84193E84738D}"/>
                </a:ext>
              </a:extLst>
            </p:cNvPr>
            <p:cNvSpPr txBox="1"/>
            <p:nvPr/>
          </p:nvSpPr>
          <p:spPr>
            <a:xfrm>
              <a:off x="332936" y="127292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0A083BC-4B36-42CC-8182-BBCF47235C5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7FDD09B-0FB6-4C9B-8D91-BFE8E8819197}"/>
              </a:ext>
            </a:extLst>
          </p:cNvPr>
          <p:cNvGrpSpPr/>
          <p:nvPr/>
        </p:nvGrpSpPr>
        <p:grpSpPr>
          <a:xfrm>
            <a:off x="5358864" y="1203694"/>
            <a:ext cx="2009779" cy="1048405"/>
            <a:chOff x="8921977" y="1272929"/>
            <a:chExt cx="2926080" cy="1397873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A168661-4106-4225-B7BE-B1F415F476AE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615FE8A-B9EA-4681-AFCE-D6E24AA802AE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EF94592C-699C-4920-8A28-F64CBC6DD430}"/>
              </a:ext>
            </a:extLst>
          </p:cNvPr>
          <p:cNvSpPr>
            <a:spLocks noChangeAspect="1"/>
          </p:cNvSpPr>
          <p:nvPr/>
        </p:nvSpPr>
        <p:spPr>
          <a:xfrm>
            <a:off x="7426412" y="5148063"/>
            <a:ext cx="274320" cy="296562"/>
          </a:xfrm>
          <a:custGeom>
            <a:avLst/>
            <a:gdLst>
              <a:gd name="connsiteX0" fmla="*/ 590550 w 704850"/>
              <a:gd name="connsiteY0" fmla="*/ 647700 h 762000"/>
              <a:gd name="connsiteX1" fmla="*/ 647700 w 704850"/>
              <a:gd name="connsiteY1" fmla="*/ 704850 h 762000"/>
              <a:gd name="connsiteX2" fmla="*/ 590550 w 704850"/>
              <a:gd name="connsiteY2" fmla="*/ 762000 h 762000"/>
              <a:gd name="connsiteX3" fmla="*/ 533400 w 704850"/>
              <a:gd name="connsiteY3" fmla="*/ 704850 h 762000"/>
              <a:gd name="connsiteX4" fmla="*/ 590550 w 704850"/>
              <a:gd name="connsiteY4" fmla="*/ 647700 h 762000"/>
              <a:gd name="connsiteX5" fmla="*/ 171450 w 704850"/>
              <a:gd name="connsiteY5" fmla="*/ 647700 h 762000"/>
              <a:gd name="connsiteX6" fmla="*/ 228600 w 704850"/>
              <a:gd name="connsiteY6" fmla="*/ 704850 h 762000"/>
              <a:gd name="connsiteX7" fmla="*/ 171450 w 704850"/>
              <a:gd name="connsiteY7" fmla="*/ 762000 h 762000"/>
              <a:gd name="connsiteX8" fmla="*/ 114300 w 704850"/>
              <a:gd name="connsiteY8" fmla="*/ 704850 h 762000"/>
              <a:gd name="connsiteX9" fmla="*/ 171450 w 704850"/>
              <a:gd name="connsiteY9" fmla="*/ 647700 h 762000"/>
              <a:gd name="connsiteX10" fmla="*/ 542925 w 704850"/>
              <a:gd name="connsiteY10" fmla="*/ 361950 h 762000"/>
              <a:gd name="connsiteX11" fmla="*/ 542925 w 704850"/>
              <a:gd name="connsiteY11" fmla="*/ 414338 h 762000"/>
              <a:gd name="connsiteX12" fmla="*/ 647700 w 704850"/>
              <a:gd name="connsiteY12" fmla="*/ 404813 h 762000"/>
              <a:gd name="connsiteX13" fmla="*/ 647700 w 704850"/>
              <a:gd name="connsiteY13" fmla="*/ 361950 h 762000"/>
              <a:gd name="connsiteX14" fmla="*/ 400050 w 704850"/>
              <a:gd name="connsiteY14" fmla="*/ 361950 h 762000"/>
              <a:gd name="connsiteX15" fmla="*/ 400050 w 704850"/>
              <a:gd name="connsiteY15" fmla="*/ 426720 h 762000"/>
              <a:gd name="connsiteX16" fmla="*/ 504825 w 704850"/>
              <a:gd name="connsiteY16" fmla="*/ 417195 h 762000"/>
              <a:gd name="connsiteX17" fmla="*/ 504825 w 704850"/>
              <a:gd name="connsiteY17" fmla="*/ 361950 h 762000"/>
              <a:gd name="connsiteX18" fmla="*/ 257175 w 704850"/>
              <a:gd name="connsiteY18" fmla="*/ 361950 h 762000"/>
              <a:gd name="connsiteX19" fmla="*/ 257175 w 704850"/>
              <a:gd name="connsiteY19" fmla="*/ 440055 h 762000"/>
              <a:gd name="connsiteX20" fmla="*/ 361950 w 704850"/>
              <a:gd name="connsiteY20" fmla="*/ 430530 h 762000"/>
              <a:gd name="connsiteX21" fmla="*/ 361950 w 704850"/>
              <a:gd name="connsiteY21" fmla="*/ 361950 h 762000"/>
              <a:gd name="connsiteX22" fmla="*/ 114300 w 704850"/>
              <a:gd name="connsiteY22" fmla="*/ 361950 h 762000"/>
              <a:gd name="connsiteX23" fmla="*/ 114300 w 704850"/>
              <a:gd name="connsiteY23" fmla="*/ 452438 h 762000"/>
              <a:gd name="connsiteX24" fmla="*/ 219075 w 704850"/>
              <a:gd name="connsiteY24" fmla="*/ 442913 h 762000"/>
              <a:gd name="connsiteX25" fmla="*/ 219075 w 704850"/>
              <a:gd name="connsiteY25" fmla="*/ 361950 h 762000"/>
              <a:gd name="connsiteX26" fmla="*/ 542925 w 704850"/>
              <a:gd name="connsiteY26" fmla="*/ 257175 h 762000"/>
              <a:gd name="connsiteX27" fmla="*/ 542925 w 704850"/>
              <a:gd name="connsiteY27" fmla="*/ 323850 h 762000"/>
              <a:gd name="connsiteX28" fmla="*/ 647700 w 704850"/>
              <a:gd name="connsiteY28" fmla="*/ 323850 h 762000"/>
              <a:gd name="connsiteX29" fmla="*/ 647700 w 704850"/>
              <a:gd name="connsiteY29" fmla="*/ 257175 h 762000"/>
              <a:gd name="connsiteX30" fmla="*/ 400050 w 704850"/>
              <a:gd name="connsiteY30" fmla="*/ 257175 h 762000"/>
              <a:gd name="connsiteX31" fmla="*/ 400050 w 704850"/>
              <a:gd name="connsiteY31" fmla="*/ 323850 h 762000"/>
              <a:gd name="connsiteX32" fmla="*/ 504825 w 704850"/>
              <a:gd name="connsiteY32" fmla="*/ 323850 h 762000"/>
              <a:gd name="connsiteX33" fmla="*/ 504825 w 704850"/>
              <a:gd name="connsiteY33" fmla="*/ 257175 h 762000"/>
              <a:gd name="connsiteX34" fmla="*/ 257175 w 704850"/>
              <a:gd name="connsiteY34" fmla="*/ 257175 h 762000"/>
              <a:gd name="connsiteX35" fmla="*/ 257175 w 704850"/>
              <a:gd name="connsiteY35" fmla="*/ 323850 h 762000"/>
              <a:gd name="connsiteX36" fmla="*/ 361950 w 704850"/>
              <a:gd name="connsiteY36" fmla="*/ 323850 h 762000"/>
              <a:gd name="connsiteX37" fmla="*/ 361950 w 704850"/>
              <a:gd name="connsiteY37" fmla="*/ 257175 h 762000"/>
              <a:gd name="connsiteX38" fmla="*/ 114300 w 704850"/>
              <a:gd name="connsiteY38" fmla="*/ 257175 h 762000"/>
              <a:gd name="connsiteX39" fmla="*/ 114300 w 704850"/>
              <a:gd name="connsiteY39" fmla="*/ 323850 h 762000"/>
              <a:gd name="connsiteX40" fmla="*/ 219075 w 704850"/>
              <a:gd name="connsiteY40" fmla="*/ 323850 h 762000"/>
              <a:gd name="connsiteX41" fmla="*/ 219075 w 704850"/>
              <a:gd name="connsiteY41" fmla="*/ 257175 h 762000"/>
              <a:gd name="connsiteX42" fmla="*/ 542925 w 704850"/>
              <a:gd name="connsiteY42" fmla="*/ 152400 h 762000"/>
              <a:gd name="connsiteX43" fmla="*/ 542925 w 704850"/>
              <a:gd name="connsiteY43" fmla="*/ 219075 h 762000"/>
              <a:gd name="connsiteX44" fmla="*/ 647700 w 704850"/>
              <a:gd name="connsiteY44" fmla="*/ 219075 h 762000"/>
              <a:gd name="connsiteX45" fmla="*/ 647700 w 704850"/>
              <a:gd name="connsiteY45" fmla="*/ 152400 h 762000"/>
              <a:gd name="connsiteX46" fmla="*/ 400050 w 704850"/>
              <a:gd name="connsiteY46" fmla="*/ 152400 h 762000"/>
              <a:gd name="connsiteX47" fmla="*/ 400050 w 704850"/>
              <a:gd name="connsiteY47" fmla="*/ 219075 h 762000"/>
              <a:gd name="connsiteX48" fmla="*/ 504825 w 704850"/>
              <a:gd name="connsiteY48" fmla="*/ 219075 h 762000"/>
              <a:gd name="connsiteX49" fmla="*/ 504825 w 704850"/>
              <a:gd name="connsiteY49" fmla="*/ 152400 h 762000"/>
              <a:gd name="connsiteX50" fmla="*/ 257175 w 704850"/>
              <a:gd name="connsiteY50" fmla="*/ 152400 h 762000"/>
              <a:gd name="connsiteX51" fmla="*/ 257175 w 704850"/>
              <a:gd name="connsiteY51" fmla="*/ 219075 h 762000"/>
              <a:gd name="connsiteX52" fmla="*/ 361950 w 704850"/>
              <a:gd name="connsiteY52" fmla="*/ 219075 h 762000"/>
              <a:gd name="connsiteX53" fmla="*/ 361950 w 704850"/>
              <a:gd name="connsiteY53" fmla="*/ 152400 h 762000"/>
              <a:gd name="connsiteX54" fmla="*/ 114300 w 704850"/>
              <a:gd name="connsiteY54" fmla="*/ 152400 h 762000"/>
              <a:gd name="connsiteX55" fmla="*/ 114300 w 704850"/>
              <a:gd name="connsiteY55" fmla="*/ 219075 h 762000"/>
              <a:gd name="connsiteX56" fmla="*/ 219075 w 704850"/>
              <a:gd name="connsiteY56" fmla="*/ 219075 h 762000"/>
              <a:gd name="connsiteX57" fmla="*/ 219075 w 704850"/>
              <a:gd name="connsiteY57" fmla="*/ 152400 h 762000"/>
              <a:gd name="connsiteX58" fmla="*/ 28575 w 704850"/>
              <a:gd name="connsiteY58" fmla="*/ 0 h 762000"/>
              <a:gd name="connsiteX59" fmla="*/ 114300 w 704850"/>
              <a:gd name="connsiteY59" fmla="*/ 85725 h 762000"/>
              <a:gd name="connsiteX60" fmla="*/ 114300 w 704850"/>
              <a:gd name="connsiteY60" fmla="*/ 95250 h 762000"/>
              <a:gd name="connsiteX61" fmla="*/ 704850 w 704850"/>
              <a:gd name="connsiteY61" fmla="*/ 95250 h 762000"/>
              <a:gd name="connsiteX62" fmla="*/ 704850 w 704850"/>
              <a:gd name="connsiteY62" fmla="*/ 457200 h 762000"/>
              <a:gd name="connsiteX63" fmla="*/ 114300 w 704850"/>
              <a:gd name="connsiteY63" fmla="*/ 509588 h 762000"/>
              <a:gd name="connsiteX64" fmla="*/ 114300 w 704850"/>
              <a:gd name="connsiteY64" fmla="*/ 561975 h 762000"/>
              <a:gd name="connsiteX65" fmla="*/ 142875 w 704850"/>
              <a:gd name="connsiteY65" fmla="*/ 590550 h 762000"/>
              <a:gd name="connsiteX66" fmla="*/ 676275 w 704850"/>
              <a:gd name="connsiteY66" fmla="*/ 590550 h 762000"/>
              <a:gd name="connsiteX67" fmla="*/ 704850 w 704850"/>
              <a:gd name="connsiteY67" fmla="*/ 619125 h 762000"/>
              <a:gd name="connsiteX68" fmla="*/ 676275 w 704850"/>
              <a:gd name="connsiteY68" fmla="*/ 647700 h 762000"/>
              <a:gd name="connsiteX69" fmla="*/ 590550 w 704850"/>
              <a:gd name="connsiteY69" fmla="*/ 647700 h 762000"/>
              <a:gd name="connsiteX70" fmla="*/ 171450 w 704850"/>
              <a:gd name="connsiteY70" fmla="*/ 647700 h 762000"/>
              <a:gd name="connsiteX71" fmla="*/ 142875 w 704850"/>
              <a:gd name="connsiteY71" fmla="*/ 647700 h 762000"/>
              <a:gd name="connsiteX72" fmla="*/ 57150 w 704850"/>
              <a:gd name="connsiteY72" fmla="*/ 561975 h 762000"/>
              <a:gd name="connsiteX73" fmla="*/ 57150 w 704850"/>
              <a:gd name="connsiteY73" fmla="*/ 85725 h 762000"/>
              <a:gd name="connsiteX74" fmla="*/ 28575 w 704850"/>
              <a:gd name="connsiteY74" fmla="*/ 57150 h 762000"/>
              <a:gd name="connsiteX75" fmla="*/ 0 w 704850"/>
              <a:gd name="connsiteY75" fmla="*/ 28575 h 762000"/>
              <a:gd name="connsiteX76" fmla="*/ 28575 w 704850"/>
              <a:gd name="connsiteY76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704850" h="762000">
                <a:moveTo>
                  <a:pt x="590550" y="647700"/>
                </a:moveTo>
                <a:cubicBezTo>
                  <a:pt x="622113" y="647700"/>
                  <a:pt x="647700" y="673287"/>
                  <a:pt x="647700" y="704850"/>
                </a:cubicBezTo>
                <a:cubicBezTo>
                  <a:pt x="647700" y="736413"/>
                  <a:pt x="622113" y="762000"/>
                  <a:pt x="590550" y="762000"/>
                </a:cubicBezTo>
                <a:cubicBezTo>
                  <a:pt x="558987" y="762000"/>
                  <a:pt x="533400" y="736413"/>
                  <a:pt x="533400" y="704850"/>
                </a:cubicBezTo>
                <a:cubicBezTo>
                  <a:pt x="533400" y="673287"/>
                  <a:pt x="558987" y="647700"/>
                  <a:pt x="590550" y="647700"/>
                </a:cubicBezTo>
                <a:close/>
                <a:moveTo>
                  <a:pt x="171450" y="647700"/>
                </a:moveTo>
                <a:cubicBezTo>
                  <a:pt x="203013" y="647700"/>
                  <a:pt x="228600" y="673287"/>
                  <a:pt x="228600" y="704850"/>
                </a:cubicBezTo>
                <a:cubicBezTo>
                  <a:pt x="228600" y="736413"/>
                  <a:pt x="203013" y="762000"/>
                  <a:pt x="171450" y="762000"/>
                </a:cubicBezTo>
                <a:cubicBezTo>
                  <a:pt x="139887" y="762000"/>
                  <a:pt x="114300" y="736413"/>
                  <a:pt x="114300" y="704850"/>
                </a:cubicBezTo>
                <a:cubicBezTo>
                  <a:pt x="114300" y="673287"/>
                  <a:pt x="139887" y="647700"/>
                  <a:pt x="171450" y="647700"/>
                </a:cubicBezTo>
                <a:close/>
                <a:moveTo>
                  <a:pt x="542925" y="361950"/>
                </a:moveTo>
                <a:lnTo>
                  <a:pt x="542925" y="414338"/>
                </a:lnTo>
                <a:lnTo>
                  <a:pt x="647700" y="404813"/>
                </a:lnTo>
                <a:lnTo>
                  <a:pt x="647700" y="361950"/>
                </a:lnTo>
                <a:close/>
                <a:moveTo>
                  <a:pt x="400050" y="361950"/>
                </a:moveTo>
                <a:lnTo>
                  <a:pt x="400050" y="426720"/>
                </a:lnTo>
                <a:lnTo>
                  <a:pt x="504825" y="417195"/>
                </a:lnTo>
                <a:lnTo>
                  <a:pt x="504825" y="361950"/>
                </a:lnTo>
                <a:close/>
                <a:moveTo>
                  <a:pt x="257175" y="361950"/>
                </a:moveTo>
                <a:lnTo>
                  <a:pt x="257175" y="440055"/>
                </a:lnTo>
                <a:lnTo>
                  <a:pt x="361950" y="430530"/>
                </a:lnTo>
                <a:lnTo>
                  <a:pt x="361950" y="361950"/>
                </a:lnTo>
                <a:close/>
                <a:moveTo>
                  <a:pt x="114300" y="361950"/>
                </a:moveTo>
                <a:lnTo>
                  <a:pt x="114300" y="452438"/>
                </a:lnTo>
                <a:lnTo>
                  <a:pt x="219075" y="442913"/>
                </a:lnTo>
                <a:lnTo>
                  <a:pt x="219075" y="361950"/>
                </a:lnTo>
                <a:close/>
                <a:moveTo>
                  <a:pt x="542925" y="257175"/>
                </a:moveTo>
                <a:lnTo>
                  <a:pt x="542925" y="323850"/>
                </a:lnTo>
                <a:lnTo>
                  <a:pt x="647700" y="323850"/>
                </a:lnTo>
                <a:lnTo>
                  <a:pt x="647700" y="257175"/>
                </a:lnTo>
                <a:close/>
                <a:moveTo>
                  <a:pt x="400050" y="257175"/>
                </a:moveTo>
                <a:lnTo>
                  <a:pt x="400050" y="323850"/>
                </a:lnTo>
                <a:lnTo>
                  <a:pt x="504825" y="323850"/>
                </a:lnTo>
                <a:lnTo>
                  <a:pt x="504825" y="257175"/>
                </a:lnTo>
                <a:close/>
                <a:moveTo>
                  <a:pt x="257175" y="257175"/>
                </a:moveTo>
                <a:lnTo>
                  <a:pt x="257175" y="323850"/>
                </a:lnTo>
                <a:lnTo>
                  <a:pt x="361950" y="323850"/>
                </a:lnTo>
                <a:lnTo>
                  <a:pt x="361950" y="257175"/>
                </a:lnTo>
                <a:close/>
                <a:moveTo>
                  <a:pt x="114300" y="257175"/>
                </a:moveTo>
                <a:lnTo>
                  <a:pt x="114300" y="323850"/>
                </a:lnTo>
                <a:lnTo>
                  <a:pt x="219075" y="323850"/>
                </a:lnTo>
                <a:lnTo>
                  <a:pt x="219075" y="257175"/>
                </a:lnTo>
                <a:close/>
                <a:moveTo>
                  <a:pt x="542925" y="152400"/>
                </a:moveTo>
                <a:lnTo>
                  <a:pt x="542925" y="219075"/>
                </a:lnTo>
                <a:lnTo>
                  <a:pt x="647700" y="219075"/>
                </a:lnTo>
                <a:lnTo>
                  <a:pt x="647700" y="152400"/>
                </a:lnTo>
                <a:close/>
                <a:moveTo>
                  <a:pt x="400050" y="152400"/>
                </a:moveTo>
                <a:lnTo>
                  <a:pt x="400050" y="219075"/>
                </a:lnTo>
                <a:lnTo>
                  <a:pt x="504825" y="219075"/>
                </a:lnTo>
                <a:lnTo>
                  <a:pt x="504825" y="152400"/>
                </a:lnTo>
                <a:close/>
                <a:moveTo>
                  <a:pt x="257175" y="152400"/>
                </a:moveTo>
                <a:lnTo>
                  <a:pt x="257175" y="219075"/>
                </a:lnTo>
                <a:lnTo>
                  <a:pt x="361950" y="219075"/>
                </a:lnTo>
                <a:lnTo>
                  <a:pt x="361950" y="152400"/>
                </a:lnTo>
                <a:close/>
                <a:moveTo>
                  <a:pt x="114300" y="152400"/>
                </a:moveTo>
                <a:lnTo>
                  <a:pt x="114300" y="219075"/>
                </a:lnTo>
                <a:lnTo>
                  <a:pt x="219075" y="219075"/>
                </a:lnTo>
                <a:lnTo>
                  <a:pt x="219075" y="152400"/>
                </a:lnTo>
                <a:close/>
                <a:moveTo>
                  <a:pt x="28575" y="0"/>
                </a:moveTo>
                <a:cubicBezTo>
                  <a:pt x="76200" y="0"/>
                  <a:pt x="114300" y="38100"/>
                  <a:pt x="114300" y="85725"/>
                </a:cubicBezTo>
                <a:lnTo>
                  <a:pt x="114300" y="95250"/>
                </a:lnTo>
                <a:lnTo>
                  <a:pt x="704850" y="95250"/>
                </a:lnTo>
                <a:lnTo>
                  <a:pt x="704850" y="457200"/>
                </a:lnTo>
                <a:lnTo>
                  <a:pt x="114300" y="509588"/>
                </a:lnTo>
                <a:lnTo>
                  <a:pt x="114300" y="561975"/>
                </a:lnTo>
                <a:cubicBezTo>
                  <a:pt x="114300" y="578168"/>
                  <a:pt x="126682" y="590550"/>
                  <a:pt x="142875" y="590550"/>
                </a:cubicBezTo>
                <a:lnTo>
                  <a:pt x="676275" y="590550"/>
                </a:lnTo>
                <a:cubicBezTo>
                  <a:pt x="692468" y="590550"/>
                  <a:pt x="704850" y="602933"/>
                  <a:pt x="704850" y="619125"/>
                </a:cubicBezTo>
                <a:cubicBezTo>
                  <a:pt x="704850" y="635318"/>
                  <a:pt x="692468" y="647700"/>
                  <a:pt x="676275" y="647700"/>
                </a:cubicBezTo>
                <a:lnTo>
                  <a:pt x="590550" y="647700"/>
                </a:lnTo>
                <a:lnTo>
                  <a:pt x="171450" y="647700"/>
                </a:lnTo>
                <a:lnTo>
                  <a:pt x="142875" y="647700"/>
                </a:lnTo>
                <a:cubicBezTo>
                  <a:pt x="95250" y="647700"/>
                  <a:pt x="57150" y="609600"/>
                  <a:pt x="57150" y="561975"/>
                </a:cubicBezTo>
                <a:lnTo>
                  <a:pt x="57150" y="85725"/>
                </a:lnTo>
                <a:cubicBezTo>
                  <a:pt x="57150" y="69533"/>
                  <a:pt x="44768" y="57150"/>
                  <a:pt x="28575" y="57150"/>
                </a:cubicBezTo>
                <a:cubicBezTo>
                  <a:pt x="12383" y="57150"/>
                  <a:pt x="0" y="44768"/>
                  <a:pt x="0" y="28575"/>
                </a:cubicBezTo>
                <a:cubicBezTo>
                  <a:pt x="0" y="12383"/>
                  <a:pt x="12383" y="0"/>
                  <a:pt x="28575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A608A5A9-E6E7-4802-A5D3-051E9601CFDD}"/>
              </a:ext>
            </a:extLst>
          </p:cNvPr>
          <p:cNvSpPr>
            <a:spLocks noChangeAspect="1"/>
          </p:cNvSpPr>
          <p:nvPr/>
        </p:nvSpPr>
        <p:spPr>
          <a:xfrm>
            <a:off x="4659015" y="5167182"/>
            <a:ext cx="403841" cy="251921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8" name="Graphic 60" descr="Puzzle">
            <a:extLst>
              <a:ext uri="{FF2B5EF4-FFF2-40B4-BE49-F238E27FC236}">
                <a16:creationId xmlns:a16="http://schemas.microsoft.com/office/drawing/2014/main" id="{7E1F4FEA-28D6-4142-B34E-F64409CDD0EE}"/>
              </a:ext>
            </a:extLst>
          </p:cNvPr>
          <p:cNvSpPr>
            <a:spLocks noChangeAspect="1"/>
          </p:cNvSpPr>
          <p:nvPr/>
        </p:nvSpPr>
        <p:spPr>
          <a:xfrm>
            <a:off x="6537777" y="1155115"/>
            <a:ext cx="342900" cy="3429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2B065CF7-79EC-4782-873A-83EA4D24488B}"/>
              </a:ext>
            </a:extLst>
          </p:cNvPr>
          <p:cNvSpPr>
            <a:spLocks noChangeAspect="1"/>
          </p:cNvSpPr>
          <p:nvPr/>
        </p:nvSpPr>
        <p:spPr>
          <a:xfrm>
            <a:off x="724835" y="1334008"/>
            <a:ext cx="212272" cy="342900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12B979F3-9984-4610-A21F-B1D9C26AA83B}"/>
              </a:ext>
            </a:extLst>
          </p:cNvPr>
          <p:cNvSpPr>
            <a:spLocks noChangeAspect="1"/>
          </p:cNvSpPr>
          <p:nvPr/>
        </p:nvSpPr>
        <p:spPr>
          <a:xfrm>
            <a:off x="937106" y="4517891"/>
            <a:ext cx="342900" cy="341738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9912E8F-2AEA-4ADF-A3F2-4E6E8CCEA74E}"/>
              </a:ext>
            </a:extLst>
          </p:cNvPr>
          <p:cNvGrpSpPr/>
          <p:nvPr/>
        </p:nvGrpSpPr>
        <p:grpSpPr>
          <a:xfrm>
            <a:off x="6238627" y="5127648"/>
            <a:ext cx="2194560" cy="921447"/>
            <a:chOff x="8921977" y="1272929"/>
            <a:chExt cx="2926080" cy="122859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21E4131-C816-4FBB-83C8-6BD9BCAEBE95}"/>
                </a:ext>
              </a:extLst>
            </p:cNvPr>
            <p:cNvSpPr txBox="1"/>
            <p:nvPr/>
          </p:nvSpPr>
          <p:spPr>
            <a:xfrm>
              <a:off x="8921977" y="1272929"/>
              <a:ext cx="292608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EEFE94C-C91A-4496-A177-B49DCAAE959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0021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18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10147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Gear Diagram – Slide Template</vt:lpstr>
      <vt:lpstr>Gear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 Diagram</dc:title>
  <dc:creator>PresentationGO.com</dc:creator>
  <dc:description>© Copyright PresentationGO.com</dc:description>
  <dcterms:created xsi:type="dcterms:W3CDTF">2014-11-26T05:14:11Z</dcterms:created>
  <dcterms:modified xsi:type="dcterms:W3CDTF">2019-05-21T18:06:55Z</dcterms:modified>
  <cp:category>Charts &amp; Diagrams</cp:category>
</cp:coreProperties>
</file>