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5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9C81729-647A-4B8F-9A94-98A5E6F3AC9F}"/>
              </a:ext>
            </a:extLst>
          </p:cNvPr>
          <p:cNvSpPr/>
          <p:nvPr/>
        </p:nvSpPr>
        <p:spPr>
          <a:xfrm>
            <a:off x="4667350" y="3013258"/>
            <a:ext cx="2690599" cy="26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9" y="756"/>
                </a:moveTo>
                <a:lnTo>
                  <a:pt x="8906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80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9" y="2314"/>
                  <a:pt x="4027" y="2304"/>
                  <a:pt x="3784" y="2546"/>
                </a:cubicBezTo>
                <a:lnTo>
                  <a:pt x="2544" y="3786"/>
                </a:lnTo>
                <a:cubicBezTo>
                  <a:pt x="2301" y="4030"/>
                  <a:pt x="2312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3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3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1" y="17575"/>
                  <a:pt x="2544" y="17818"/>
                </a:cubicBezTo>
                <a:lnTo>
                  <a:pt x="3784" y="19058"/>
                </a:lnTo>
                <a:cubicBezTo>
                  <a:pt x="4028" y="19301"/>
                  <a:pt x="4459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80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1" y="18503"/>
                  <a:pt x="8858" y="18736"/>
                  <a:pt x="8906" y="19024"/>
                </a:cubicBezTo>
                <a:lnTo>
                  <a:pt x="9209" y="20848"/>
                </a:lnTo>
                <a:cubicBezTo>
                  <a:pt x="9282" y="21286"/>
                  <a:pt x="9579" y="21600"/>
                  <a:pt x="9923" y="21600"/>
                </a:cubicBezTo>
                <a:lnTo>
                  <a:pt x="11677" y="21600"/>
                </a:lnTo>
                <a:cubicBezTo>
                  <a:pt x="12021" y="21600"/>
                  <a:pt x="12318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9" y="18508"/>
                  <a:pt x="13228" y="18419"/>
                </a:cubicBezTo>
                <a:cubicBezTo>
                  <a:pt x="13658" y="18281"/>
                  <a:pt x="14073" y="18108"/>
                  <a:pt x="14469" y="17904"/>
                </a:cubicBezTo>
                <a:cubicBezTo>
                  <a:pt x="14729" y="17769"/>
                  <a:pt x="15041" y="17786"/>
                  <a:pt x="15279" y="17956"/>
                </a:cubicBezTo>
                <a:lnTo>
                  <a:pt x="16780" y="19029"/>
                </a:lnTo>
                <a:cubicBezTo>
                  <a:pt x="17141" y="19288"/>
                  <a:pt x="17573" y="19298"/>
                  <a:pt x="17817" y="19056"/>
                </a:cubicBezTo>
                <a:lnTo>
                  <a:pt x="19057" y="17816"/>
                </a:lnTo>
                <a:cubicBezTo>
                  <a:pt x="19300" y="17572"/>
                  <a:pt x="19289" y="17141"/>
                  <a:pt x="19030" y="16780"/>
                </a:cubicBezTo>
                <a:lnTo>
                  <a:pt x="17959" y="15282"/>
                </a:lnTo>
                <a:cubicBezTo>
                  <a:pt x="17788" y="15043"/>
                  <a:pt x="17772" y="14731"/>
                  <a:pt x="17907" y="14471"/>
                </a:cubicBezTo>
                <a:cubicBezTo>
                  <a:pt x="18113" y="14074"/>
                  <a:pt x="18286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6" y="7942"/>
                  <a:pt x="18112" y="7526"/>
                  <a:pt x="17907" y="7129"/>
                </a:cubicBezTo>
                <a:cubicBezTo>
                  <a:pt x="17772" y="6869"/>
                  <a:pt x="17788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299" y="4027"/>
                  <a:pt x="19057" y="3784"/>
                </a:cubicBezTo>
                <a:lnTo>
                  <a:pt x="17817" y="2544"/>
                </a:lnTo>
                <a:cubicBezTo>
                  <a:pt x="17573" y="2301"/>
                  <a:pt x="17142" y="2312"/>
                  <a:pt x="16780" y="2571"/>
                </a:cubicBezTo>
                <a:lnTo>
                  <a:pt x="15279" y="3644"/>
                </a:lnTo>
                <a:cubicBezTo>
                  <a:pt x="15041" y="3814"/>
                  <a:pt x="14729" y="3832"/>
                  <a:pt x="14469" y="3696"/>
                </a:cubicBezTo>
                <a:cubicBezTo>
                  <a:pt x="14073" y="3492"/>
                  <a:pt x="13659" y="3319"/>
                  <a:pt x="13228" y="3181"/>
                </a:cubicBezTo>
                <a:cubicBezTo>
                  <a:pt x="12949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8" y="314"/>
                  <a:pt x="12021" y="0"/>
                  <a:pt x="11677" y="0"/>
                </a:cubicBezTo>
                <a:lnTo>
                  <a:pt x="9923" y="0"/>
                </a:lnTo>
                <a:cubicBezTo>
                  <a:pt x="9579" y="4"/>
                  <a:pt x="9281" y="318"/>
                  <a:pt x="9209" y="756"/>
                </a:cubicBezTo>
                <a:close/>
                <a:moveTo>
                  <a:pt x="17005" y="10398"/>
                </a:moveTo>
                <a:cubicBezTo>
                  <a:pt x="17244" y="14141"/>
                  <a:pt x="14146" y="17240"/>
                  <a:pt x="10402" y="17001"/>
                </a:cubicBezTo>
                <a:cubicBezTo>
                  <a:pt x="7308" y="16803"/>
                  <a:pt x="4809" y="14304"/>
                  <a:pt x="4611" y="11209"/>
                </a:cubicBezTo>
                <a:cubicBezTo>
                  <a:pt x="4372" y="7466"/>
                  <a:pt x="7470" y="4367"/>
                  <a:pt x="11214" y="4606"/>
                </a:cubicBezTo>
                <a:cubicBezTo>
                  <a:pt x="14308" y="4805"/>
                  <a:pt x="16807" y="7305"/>
                  <a:pt x="17005" y="1039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B76B01A-4B7C-411D-959E-6688C39DC6DC}"/>
              </a:ext>
            </a:extLst>
          </p:cNvPr>
          <p:cNvSpPr/>
          <p:nvPr/>
        </p:nvSpPr>
        <p:spPr>
          <a:xfrm>
            <a:off x="3348109" y="1001742"/>
            <a:ext cx="2690729" cy="26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8" y="756"/>
                </a:moveTo>
                <a:lnTo>
                  <a:pt x="8905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79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8" y="2314"/>
                  <a:pt x="4026" y="2304"/>
                  <a:pt x="3783" y="2546"/>
                </a:cubicBezTo>
                <a:lnTo>
                  <a:pt x="2543" y="3786"/>
                </a:lnTo>
                <a:cubicBezTo>
                  <a:pt x="2299" y="4030"/>
                  <a:pt x="2311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2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2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0" y="17575"/>
                  <a:pt x="2543" y="17818"/>
                </a:cubicBezTo>
                <a:lnTo>
                  <a:pt x="3783" y="19058"/>
                </a:lnTo>
                <a:cubicBezTo>
                  <a:pt x="4026" y="19301"/>
                  <a:pt x="4457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79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0" y="18503"/>
                  <a:pt x="8858" y="18736"/>
                  <a:pt x="8905" y="19024"/>
                </a:cubicBezTo>
                <a:lnTo>
                  <a:pt x="9208" y="20848"/>
                </a:lnTo>
                <a:cubicBezTo>
                  <a:pt x="9282" y="21286"/>
                  <a:pt x="9578" y="21600"/>
                  <a:pt x="9922" y="21600"/>
                </a:cubicBezTo>
                <a:lnTo>
                  <a:pt x="11677" y="21600"/>
                </a:lnTo>
                <a:cubicBezTo>
                  <a:pt x="12020" y="21600"/>
                  <a:pt x="12317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8" y="18508"/>
                  <a:pt x="13227" y="18419"/>
                </a:cubicBezTo>
                <a:cubicBezTo>
                  <a:pt x="13657" y="18281"/>
                  <a:pt x="14073" y="18108"/>
                  <a:pt x="14468" y="17904"/>
                </a:cubicBezTo>
                <a:cubicBezTo>
                  <a:pt x="14728" y="17769"/>
                  <a:pt x="15040" y="17786"/>
                  <a:pt x="15278" y="17956"/>
                </a:cubicBezTo>
                <a:lnTo>
                  <a:pt x="16779" y="19029"/>
                </a:lnTo>
                <a:cubicBezTo>
                  <a:pt x="17141" y="19288"/>
                  <a:pt x="17573" y="19298"/>
                  <a:pt x="17816" y="19056"/>
                </a:cubicBezTo>
                <a:lnTo>
                  <a:pt x="19056" y="17816"/>
                </a:lnTo>
                <a:cubicBezTo>
                  <a:pt x="19300" y="17572"/>
                  <a:pt x="19288" y="17141"/>
                  <a:pt x="19030" y="16780"/>
                </a:cubicBezTo>
                <a:lnTo>
                  <a:pt x="17959" y="15282"/>
                </a:lnTo>
                <a:cubicBezTo>
                  <a:pt x="17789" y="15043"/>
                  <a:pt x="17772" y="14731"/>
                  <a:pt x="17907" y="14471"/>
                </a:cubicBezTo>
                <a:cubicBezTo>
                  <a:pt x="18114" y="14074"/>
                  <a:pt x="18287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7" y="7942"/>
                  <a:pt x="18113" y="7526"/>
                  <a:pt x="17907" y="7129"/>
                </a:cubicBezTo>
                <a:cubicBezTo>
                  <a:pt x="17772" y="6869"/>
                  <a:pt x="17789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300" y="4027"/>
                  <a:pt x="19056" y="3784"/>
                </a:cubicBezTo>
                <a:lnTo>
                  <a:pt x="17816" y="2544"/>
                </a:lnTo>
                <a:cubicBezTo>
                  <a:pt x="17573" y="2301"/>
                  <a:pt x="17142" y="2312"/>
                  <a:pt x="16779" y="2571"/>
                </a:cubicBezTo>
                <a:lnTo>
                  <a:pt x="15278" y="3644"/>
                </a:lnTo>
                <a:cubicBezTo>
                  <a:pt x="15040" y="3814"/>
                  <a:pt x="14728" y="3832"/>
                  <a:pt x="14468" y="3696"/>
                </a:cubicBezTo>
                <a:cubicBezTo>
                  <a:pt x="14073" y="3492"/>
                  <a:pt x="13658" y="3319"/>
                  <a:pt x="13227" y="3181"/>
                </a:cubicBezTo>
                <a:cubicBezTo>
                  <a:pt x="12948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7" y="314"/>
                  <a:pt x="12020" y="0"/>
                  <a:pt x="11677" y="0"/>
                </a:cubicBezTo>
                <a:lnTo>
                  <a:pt x="9922" y="0"/>
                </a:lnTo>
                <a:cubicBezTo>
                  <a:pt x="9578" y="4"/>
                  <a:pt x="9282" y="318"/>
                  <a:pt x="9208" y="756"/>
                </a:cubicBezTo>
                <a:close/>
                <a:moveTo>
                  <a:pt x="17005" y="10399"/>
                </a:moveTo>
                <a:cubicBezTo>
                  <a:pt x="17244" y="14142"/>
                  <a:pt x="14146" y="17241"/>
                  <a:pt x="10403" y="17002"/>
                </a:cubicBezTo>
                <a:cubicBezTo>
                  <a:pt x="7308" y="16804"/>
                  <a:pt x="4810" y="14305"/>
                  <a:pt x="4611" y="11211"/>
                </a:cubicBezTo>
                <a:cubicBezTo>
                  <a:pt x="4372" y="7467"/>
                  <a:pt x="7471" y="4368"/>
                  <a:pt x="11214" y="4608"/>
                </a:cubicBezTo>
                <a:cubicBezTo>
                  <a:pt x="14308" y="4805"/>
                  <a:pt x="16807" y="7305"/>
                  <a:pt x="17005" y="103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A33D9B3-1729-49EC-AA99-E87F786B4F98}"/>
              </a:ext>
            </a:extLst>
          </p:cNvPr>
          <p:cNvSpPr/>
          <p:nvPr/>
        </p:nvSpPr>
        <p:spPr>
          <a:xfrm>
            <a:off x="6992349" y="2556096"/>
            <a:ext cx="2020216" cy="202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7"/>
                </a:moveTo>
                <a:cubicBezTo>
                  <a:pt x="16353" y="6304"/>
                  <a:pt x="17793" y="9646"/>
                  <a:pt x="16805" y="12682"/>
                </a:cubicBezTo>
                <a:cubicBezTo>
                  <a:pt x="15609" y="16354"/>
                  <a:pt x="11464" y="18141"/>
                  <a:pt x="7972" y="16487"/>
                </a:cubicBezTo>
                <a:cubicBezTo>
                  <a:pt x="5086" y="15121"/>
                  <a:pt x="3645" y="11778"/>
                  <a:pt x="4634" y="8742"/>
                </a:cubicBezTo>
                <a:cubicBezTo>
                  <a:pt x="5829" y="5068"/>
                  <a:pt x="9975" y="3283"/>
                  <a:pt x="13467" y="49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061FF0F-B150-4833-B165-16BC961076EA}"/>
              </a:ext>
            </a:extLst>
          </p:cNvPr>
          <p:cNvSpPr/>
          <p:nvPr/>
        </p:nvSpPr>
        <p:spPr>
          <a:xfrm>
            <a:off x="2107237" y="2934888"/>
            <a:ext cx="2020216" cy="202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5"/>
                </a:moveTo>
                <a:cubicBezTo>
                  <a:pt x="16353" y="6302"/>
                  <a:pt x="17793" y="9645"/>
                  <a:pt x="16805" y="12681"/>
                </a:cubicBezTo>
                <a:cubicBezTo>
                  <a:pt x="15609" y="16353"/>
                  <a:pt x="11464" y="18139"/>
                  <a:pt x="7972" y="16486"/>
                </a:cubicBezTo>
                <a:cubicBezTo>
                  <a:pt x="5086" y="15119"/>
                  <a:pt x="3645" y="11776"/>
                  <a:pt x="4634" y="8741"/>
                </a:cubicBezTo>
                <a:cubicBezTo>
                  <a:pt x="5829" y="5068"/>
                  <a:pt x="9975" y="3282"/>
                  <a:pt x="13467" y="49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1183392-B5FF-4AE1-93B4-01F8D54A9D8E}"/>
              </a:ext>
            </a:extLst>
          </p:cNvPr>
          <p:cNvSpPr/>
          <p:nvPr/>
        </p:nvSpPr>
        <p:spPr>
          <a:xfrm>
            <a:off x="8403019" y="3914521"/>
            <a:ext cx="1681743" cy="1681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38" extrusionOk="0">
                <a:moveTo>
                  <a:pt x="15876" y="2045"/>
                </a:moveTo>
                <a:lnTo>
                  <a:pt x="14494" y="3256"/>
                </a:lnTo>
                <a:cubicBezTo>
                  <a:pt x="14277" y="3447"/>
                  <a:pt x="13971" y="3495"/>
                  <a:pt x="13700" y="3388"/>
                </a:cubicBezTo>
                <a:cubicBezTo>
                  <a:pt x="13285" y="3224"/>
                  <a:pt x="12858" y="3097"/>
                  <a:pt x="12428" y="3007"/>
                </a:cubicBezTo>
                <a:cubicBezTo>
                  <a:pt x="12142" y="2947"/>
                  <a:pt x="11913" y="2738"/>
                  <a:pt x="11838" y="2455"/>
                </a:cubicBezTo>
                <a:lnTo>
                  <a:pt x="11358" y="677"/>
                </a:lnTo>
                <a:cubicBezTo>
                  <a:pt x="11242" y="250"/>
                  <a:pt x="10918" y="-31"/>
                  <a:pt x="10578" y="2"/>
                </a:cubicBezTo>
                <a:lnTo>
                  <a:pt x="8844" y="175"/>
                </a:lnTo>
                <a:cubicBezTo>
                  <a:pt x="8504" y="208"/>
                  <a:pt x="8240" y="548"/>
                  <a:pt x="8211" y="988"/>
                </a:cubicBezTo>
                <a:lnTo>
                  <a:pt x="8089" y="2830"/>
                </a:lnTo>
                <a:cubicBezTo>
                  <a:pt x="8071" y="3121"/>
                  <a:pt x="7887" y="3372"/>
                  <a:pt x="7619" y="3485"/>
                </a:cubicBezTo>
                <a:cubicBezTo>
                  <a:pt x="7216" y="3659"/>
                  <a:pt x="6826" y="3867"/>
                  <a:pt x="6451" y="4108"/>
                </a:cubicBezTo>
                <a:cubicBezTo>
                  <a:pt x="6207" y="4265"/>
                  <a:pt x="5898" y="4278"/>
                  <a:pt x="5647" y="4134"/>
                </a:cubicBezTo>
                <a:lnTo>
                  <a:pt x="4047" y="3216"/>
                </a:lnTo>
                <a:cubicBezTo>
                  <a:pt x="3664" y="2995"/>
                  <a:pt x="3236" y="3027"/>
                  <a:pt x="3020" y="3291"/>
                </a:cubicBezTo>
                <a:lnTo>
                  <a:pt x="1916" y="4640"/>
                </a:lnTo>
                <a:cubicBezTo>
                  <a:pt x="1700" y="4904"/>
                  <a:pt x="1752" y="5329"/>
                  <a:pt x="2045" y="5662"/>
                </a:cubicBezTo>
                <a:lnTo>
                  <a:pt x="3259" y="7049"/>
                </a:lnTo>
                <a:cubicBezTo>
                  <a:pt x="3450" y="7268"/>
                  <a:pt x="3499" y="7574"/>
                  <a:pt x="3392" y="7843"/>
                </a:cubicBezTo>
                <a:cubicBezTo>
                  <a:pt x="3228" y="8256"/>
                  <a:pt x="3101" y="8681"/>
                  <a:pt x="3010" y="9110"/>
                </a:cubicBezTo>
                <a:cubicBezTo>
                  <a:pt x="2950" y="9394"/>
                  <a:pt x="2739" y="9623"/>
                  <a:pt x="2458" y="9700"/>
                </a:cubicBezTo>
                <a:lnTo>
                  <a:pt x="677" y="10180"/>
                </a:lnTo>
                <a:cubicBezTo>
                  <a:pt x="250" y="10296"/>
                  <a:pt x="-31" y="10620"/>
                  <a:pt x="2" y="10960"/>
                </a:cubicBezTo>
                <a:lnTo>
                  <a:pt x="175" y="12694"/>
                </a:lnTo>
                <a:cubicBezTo>
                  <a:pt x="208" y="13034"/>
                  <a:pt x="548" y="13298"/>
                  <a:pt x="988" y="13327"/>
                </a:cubicBezTo>
                <a:lnTo>
                  <a:pt x="2826" y="13449"/>
                </a:lnTo>
                <a:cubicBezTo>
                  <a:pt x="3117" y="13467"/>
                  <a:pt x="3368" y="13653"/>
                  <a:pt x="3484" y="13921"/>
                </a:cubicBezTo>
                <a:cubicBezTo>
                  <a:pt x="3658" y="14325"/>
                  <a:pt x="3865" y="14719"/>
                  <a:pt x="4108" y="15093"/>
                </a:cubicBezTo>
                <a:cubicBezTo>
                  <a:pt x="4265" y="15338"/>
                  <a:pt x="4278" y="15647"/>
                  <a:pt x="4133" y="15898"/>
                </a:cubicBezTo>
                <a:lnTo>
                  <a:pt x="3216" y="17491"/>
                </a:lnTo>
                <a:cubicBezTo>
                  <a:pt x="2995" y="17874"/>
                  <a:pt x="3027" y="18302"/>
                  <a:pt x="3291" y="18518"/>
                </a:cubicBezTo>
                <a:lnTo>
                  <a:pt x="4640" y="19622"/>
                </a:lnTo>
                <a:cubicBezTo>
                  <a:pt x="4904" y="19838"/>
                  <a:pt x="5329" y="19786"/>
                  <a:pt x="5662" y="19493"/>
                </a:cubicBezTo>
                <a:lnTo>
                  <a:pt x="7040" y="18285"/>
                </a:lnTo>
                <a:cubicBezTo>
                  <a:pt x="7259" y="18094"/>
                  <a:pt x="7565" y="18046"/>
                  <a:pt x="7835" y="18153"/>
                </a:cubicBezTo>
                <a:cubicBezTo>
                  <a:pt x="8251" y="18319"/>
                  <a:pt x="8680" y="18447"/>
                  <a:pt x="9113" y="18539"/>
                </a:cubicBezTo>
                <a:cubicBezTo>
                  <a:pt x="9397" y="18600"/>
                  <a:pt x="9626" y="18810"/>
                  <a:pt x="9703" y="19091"/>
                </a:cubicBezTo>
                <a:lnTo>
                  <a:pt x="10180" y="20861"/>
                </a:lnTo>
                <a:cubicBezTo>
                  <a:pt x="10296" y="21288"/>
                  <a:pt x="10620" y="21569"/>
                  <a:pt x="10960" y="21536"/>
                </a:cubicBezTo>
                <a:lnTo>
                  <a:pt x="12694" y="21363"/>
                </a:lnTo>
                <a:cubicBezTo>
                  <a:pt x="13034" y="21330"/>
                  <a:pt x="13298" y="20990"/>
                  <a:pt x="13327" y="20550"/>
                </a:cubicBezTo>
                <a:lnTo>
                  <a:pt x="13447" y="18725"/>
                </a:lnTo>
                <a:cubicBezTo>
                  <a:pt x="13466" y="18434"/>
                  <a:pt x="13651" y="18183"/>
                  <a:pt x="13919" y="18068"/>
                </a:cubicBezTo>
                <a:cubicBezTo>
                  <a:pt x="14327" y="17892"/>
                  <a:pt x="14724" y="17683"/>
                  <a:pt x="15102" y="17437"/>
                </a:cubicBezTo>
                <a:cubicBezTo>
                  <a:pt x="15346" y="17280"/>
                  <a:pt x="15655" y="17266"/>
                  <a:pt x="15906" y="17410"/>
                </a:cubicBezTo>
                <a:lnTo>
                  <a:pt x="17489" y="18320"/>
                </a:lnTo>
                <a:cubicBezTo>
                  <a:pt x="17872" y="18541"/>
                  <a:pt x="18300" y="18509"/>
                  <a:pt x="18516" y="18245"/>
                </a:cubicBezTo>
                <a:lnTo>
                  <a:pt x="19620" y="16897"/>
                </a:lnTo>
                <a:cubicBezTo>
                  <a:pt x="19836" y="16632"/>
                  <a:pt x="19784" y="16207"/>
                  <a:pt x="19491" y="15875"/>
                </a:cubicBezTo>
                <a:lnTo>
                  <a:pt x="18289" y="14501"/>
                </a:lnTo>
                <a:cubicBezTo>
                  <a:pt x="18098" y="14282"/>
                  <a:pt x="18049" y="13976"/>
                  <a:pt x="18156" y="13707"/>
                </a:cubicBezTo>
                <a:cubicBezTo>
                  <a:pt x="18322" y="13288"/>
                  <a:pt x="18451" y="12858"/>
                  <a:pt x="18543" y="12423"/>
                </a:cubicBezTo>
                <a:cubicBezTo>
                  <a:pt x="18603" y="12137"/>
                  <a:pt x="18812" y="11908"/>
                  <a:pt x="19095" y="11833"/>
                </a:cubicBezTo>
                <a:lnTo>
                  <a:pt x="20861" y="11356"/>
                </a:lnTo>
                <a:cubicBezTo>
                  <a:pt x="21288" y="11241"/>
                  <a:pt x="21569" y="10916"/>
                  <a:pt x="21536" y="10577"/>
                </a:cubicBezTo>
                <a:lnTo>
                  <a:pt x="21363" y="8842"/>
                </a:lnTo>
                <a:cubicBezTo>
                  <a:pt x="21330" y="8502"/>
                  <a:pt x="20990" y="8238"/>
                  <a:pt x="20550" y="8210"/>
                </a:cubicBezTo>
                <a:lnTo>
                  <a:pt x="18720" y="8089"/>
                </a:lnTo>
                <a:cubicBezTo>
                  <a:pt x="18429" y="8071"/>
                  <a:pt x="18178" y="7887"/>
                  <a:pt x="18064" y="7619"/>
                </a:cubicBezTo>
                <a:cubicBezTo>
                  <a:pt x="17889" y="7213"/>
                  <a:pt x="17680" y="6818"/>
                  <a:pt x="17435" y="6441"/>
                </a:cubicBezTo>
                <a:cubicBezTo>
                  <a:pt x="17276" y="6197"/>
                  <a:pt x="17263" y="5888"/>
                  <a:pt x="17409" y="5635"/>
                </a:cubicBezTo>
                <a:lnTo>
                  <a:pt x="18322" y="4046"/>
                </a:lnTo>
                <a:cubicBezTo>
                  <a:pt x="18543" y="3663"/>
                  <a:pt x="18511" y="3234"/>
                  <a:pt x="18247" y="3019"/>
                </a:cubicBezTo>
                <a:lnTo>
                  <a:pt x="16898" y="1915"/>
                </a:lnTo>
                <a:cubicBezTo>
                  <a:pt x="16634" y="1700"/>
                  <a:pt x="16209" y="1754"/>
                  <a:pt x="15876" y="2045"/>
                </a:cubicBezTo>
                <a:close/>
                <a:moveTo>
                  <a:pt x="14991" y="6267"/>
                </a:moveTo>
                <a:cubicBezTo>
                  <a:pt x="17245" y="8368"/>
                  <a:pt x="17591" y="11865"/>
                  <a:pt x="15794" y="14367"/>
                </a:cubicBezTo>
                <a:cubicBezTo>
                  <a:pt x="13620" y="17395"/>
                  <a:pt x="9285" y="17825"/>
                  <a:pt x="6558" y="15282"/>
                </a:cubicBezTo>
                <a:cubicBezTo>
                  <a:pt x="4305" y="13181"/>
                  <a:pt x="3959" y="9685"/>
                  <a:pt x="5755" y="7182"/>
                </a:cubicBezTo>
                <a:cubicBezTo>
                  <a:pt x="7930" y="4155"/>
                  <a:pt x="12265" y="3725"/>
                  <a:pt x="14991" y="62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807C59-46BF-48B2-85F4-706E954522B8}"/>
              </a:ext>
            </a:extLst>
          </p:cNvPr>
          <p:cNvSpPr/>
          <p:nvPr/>
        </p:nvSpPr>
        <p:spPr>
          <a:xfrm>
            <a:off x="2603586" y="3431235"/>
            <a:ext cx="1020411" cy="101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0E5F5024-3DE6-46C4-A491-EE46EBC75B3C}"/>
              </a:ext>
            </a:extLst>
          </p:cNvPr>
          <p:cNvSpPr/>
          <p:nvPr/>
        </p:nvSpPr>
        <p:spPr>
          <a:xfrm>
            <a:off x="4014259" y="1667891"/>
            <a:ext cx="1368082" cy="1368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791014-5FA7-4062-9133-F2FCF0073CE2}"/>
              </a:ext>
            </a:extLst>
          </p:cNvPr>
          <p:cNvSpPr/>
          <p:nvPr/>
        </p:nvSpPr>
        <p:spPr>
          <a:xfrm>
            <a:off x="5333497" y="3679407"/>
            <a:ext cx="1362593" cy="1362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9E674-5A5B-4952-96D2-3F0974E40427}"/>
              </a:ext>
            </a:extLst>
          </p:cNvPr>
          <p:cNvSpPr/>
          <p:nvPr/>
        </p:nvSpPr>
        <p:spPr>
          <a:xfrm>
            <a:off x="7501746" y="3052442"/>
            <a:ext cx="1020411" cy="101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2692AC6-6F66-486E-90C1-5EF6AE09CEF9}"/>
              </a:ext>
            </a:extLst>
          </p:cNvPr>
          <p:cNvSpPr/>
          <p:nvPr/>
        </p:nvSpPr>
        <p:spPr>
          <a:xfrm>
            <a:off x="8847119" y="4358617"/>
            <a:ext cx="786614" cy="785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0579" extrusionOk="0">
                <a:moveTo>
                  <a:pt x="9277" y="51"/>
                </a:moveTo>
                <a:cubicBezTo>
                  <a:pt x="14932" y="-511"/>
                  <a:pt x="19971" y="3617"/>
                  <a:pt x="20531" y="9272"/>
                </a:cubicBezTo>
                <a:cubicBezTo>
                  <a:pt x="21091" y="14926"/>
                  <a:pt x="16960" y="19965"/>
                  <a:pt x="11305" y="20527"/>
                </a:cubicBezTo>
                <a:cubicBezTo>
                  <a:pt x="5650" y="21089"/>
                  <a:pt x="611" y="16961"/>
                  <a:pt x="51" y="11306"/>
                </a:cubicBezTo>
                <a:cubicBezTo>
                  <a:pt x="-509" y="5652"/>
                  <a:pt x="3622" y="613"/>
                  <a:pt x="9277" y="51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3AB0F0D-8D3A-4A1C-BA18-35A2ACF9AB26}"/>
              </a:ext>
            </a:extLst>
          </p:cNvPr>
          <p:cNvSpPr/>
          <p:nvPr/>
        </p:nvSpPr>
        <p:spPr>
          <a:xfrm>
            <a:off x="9009235" y="4509429"/>
            <a:ext cx="447430" cy="483708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169D0F0-0614-450B-8811-D607DE1A30B2}"/>
              </a:ext>
            </a:extLst>
          </p:cNvPr>
          <p:cNvSpPr/>
          <p:nvPr/>
        </p:nvSpPr>
        <p:spPr>
          <a:xfrm>
            <a:off x="5539389" y="4071775"/>
            <a:ext cx="1007814" cy="62868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60" descr="Puzzle">
            <a:extLst>
              <a:ext uri="{FF2B5EF4-FFF2-40B4-BE49-F238E27FC236}">
                <a16:creationId xmlns:a16="http://schemas.microsoft.com/office/drawing/2014/main" id="{74068A52-9289-4BD0-AED2-17AD3EEFCBAE}"/>
              </a:ext>
            </a:extLst>
          </p:cNvPr>
          <p:cNvSpPr/>
          <p:nvPr/>
        </p:nvSpPr>
        <p:spPr>
          <a:xfrm>
            <a:off x="7664082" y="3229423"/>
            <a:ext cx="676750" cy="67675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E5F596F-882A-4221-8471-34591FEDD57E}"/>
              </a:ext>
            </a:extLst>
          </p:cNvPr>
          <p:cNvSpPr/>
          <p:nvPr/>
        </p:nvSpPr>
        <p:spPr>
          <a:xfrm>
            <a:off x="4371914" y="1837447"/>
            <a:ext cx="643118" cy="1038883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E719F9-A92E-4FF9-A3D8-4ED889309900}"/>
              </a:ext>
            </a:extLst>
          </p:cNvPr>
          <p:cNvSpPr/>
          <p:nvPr/>
        </p:nvSpPr>
        <p:spPr>
          <a:xfrm>
            <a:off x="2777672" y="3614373"/>
            <a:ext cx="662970" cy="660722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025ACA1-D2E3-449B-8F7F-968C1A881006}"/>
              </a:ext>
            </a:extLst>
          </p:cNvPr>
          <p:cNvGrpSpPr/>
          <p:nvPr/>
        </p:nvGrpSpPr>
        <p:grpSpPr>
          <a:xfrm>
            <a:off x="10334065" y="4221874"/>
            <a:ext cx="1519496" cy="1844151"/>
            <a:chOff x="8921977" y="3008799"/>
            <a:chExt cx="2926080" cy="184415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EE9BB77-481C-4FDE-AD43-279E6204D4C3}"/>
                </a:ext>
              </a:extLst>
            </p:cNvPr>
            <p:cNvSpPr txBox="1"/>
            <p:nvPr/>
          </p:nvSpPr>
          <p:spPr>
            <a:xfrm>
              <a:off x="8921977" y="300879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33B53F1-C209-4FD8-AB3D-997EC65FF6A3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E59C219-6FB1-4D41-B1B3-CBF408299047}"/>
              </a:ext>
            </a:extLst>
          </p:cNvPr>
          <p:cNvGrpSpPr/>
          <p:nvPr/>
        </p:nvGrpSpPr>
        <p:grpSpPr>
          <a:xfrm>
            <a:off x="338440" y="4993137"/>
            <a:ext cx="2926080" cy="1167042"/>
            <a:chOff x="332936" y="4713893"/>
            <a:chExt cx="2926080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9AE859-95D5-40D4-A961-4FC216142088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9F48C81-10E9-497F-B211-C165CB141CE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EA50536-CD05-44D1-A329-EB67DB34883B}"/>
              </a:ext>
            </a:extLst>
          </p:cNvPr>
          <p:cNvGrpSpPr/>
          <p:nvPr/>
        </p:nvGrpSpPr>
        <p:grpSpPr>
          <a:xfrm>
            <a:off x="6320537" y="1035312"/>
            <a:ext cx="2926080" cy="1167042"/>
            <a:chOff x="8921977" y="1303705"/>
            <a:chExt cx="2926080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10CFD7-EF63-4863-80AD-C7BBAF314069}"/>
                </a:ext>
              </a:extLst>
            </p:cNvPr>
            <p:cNvSpPr txBox="1"/>
            <p:nvPr/>
          </p:nvSpPr>
          <p:spPr>
            <a:xfrm>
              <a:off x="8921977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2D027D3-EE62-44F5-A141-2C0480ECDFE8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1C276C6-616C-4292-A582-54CB17C1A5E3}"/>
              </a:ext>
            </a:extLst>
          </p:cNvPr>
          <p:cNvGrpSpPr/>
          <p:nvPr/>
        </p:nvGrpSpPr>
        <p:grpSpPr>
          <a:xfrm>
            <a:off x="338440" y="1227505"/>
            <a:ext cx="2525784" cy="1336320"/>
            <a:chOff x="332936" y="1303705"/>
            <a:chExt cx="2926080" cy="133632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EEFE70-F596-4B70-AC38-84193E84738D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0A083BC-4B36-42CC-8182-BBCF47235C5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7FDD09B-0FB6-4C9B-8D91-BFE8E8819197}"/>
              </a:ext>
            </a:extLst>
          </p:cNvPr>
          <p:cNvGrpSpPr/>
          <p:nvPr/>
        </p:nvGrpSpPr>
        <p:grpSpPr>
          <a:xfrm>
            <a:off x="9173855" y="2340853"/>
            <a:ext cx="2679705" cy="1336320"/>
            <a:chOff x="8921977" y="1303705"/>
            <a:chExt cx="2926080" cy="133632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A168661-4106-4225-B7BE-B1F415F476AE}"/>
                </a:ext>
              </a:extLst>
            </p:cNvPr>
            <p:cNvSpPr txBox="1"/>
            <p:nvPr/>
          </p:nvSpPr>
          <p:spPr>
            <a:xfrm>
              <a:off x="8921977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15FE8A-B9EA-4681-AFCE-D6E24AA802AE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F94592C-699C-4920-8A28-F64CBC6DD430}"/>
              </a:ext>
            </a:extLst>
          </p:cNvPr>
          <p:cNvSpPr>
            <a:spLocks noChangeAspect="1"/>
          </p:cNvSpPr>
          <p:nvPr/>
        </p:nvSpPr>
        <p:spPr>
          <a:xfrm>
            <a:off x="10910933" y="3801144"/>
            <a:ext cx="365760" cy="395416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608A5A9-E6E7-4802-A5D3-051E9601CFDD}"/>
              </a:ext>
            </a:extLst>
          </p:cNvPr>
          <p:cNvSpPr>
            <a:spLocks noChangeAspect="1"/>
          </p:cNvSpPr>
          <p:nvPr/>
        </p:nvSpPr>
        <p:spPr>
          <a:xfrm>
            <a:off x="7899597" y="1062989"/>
            <a:ext cx="538454" cy="33589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60" descr="Puzzle">
            <a:extLst>
              <a:ext uri="{FF2B5EF4-FFF2-40B4-BE49-F238E27FC236}">
                <a16:creationId xmlns:a16="http://schemas.microsoft.com/office/drawing/2014/main" id="{7E1F4FEA-28D6-4142-B34E-F64409CDD0EE}"/>
              </a:ext>
            </a:extLst>
          </p:cNvPr>
          <p:cNvSpPr>
            <a:spLocks noChangeAspect="1"/>
          </p:cNvSpPr>
          <p:nvPr/>
        </p:nvSpPr>
        <p:spPr>
          <a:xfrm>
            <a:off x="10745740" y="2245307"/>
            <a:ext cx="457200" cy="4572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B065CF7-79EC-4782-873A-83EA4D24488B}"/>
              </a:ext>
            </a:extLst>
          </p:cNvPr>
          <p:cNvSpPr>
            <a:spLocks noChangeAspect="1"/>
          </p:cNvSpPr>
          <p:nvPr/>
        </p:nvSpPr>
        <p:spPr>
          <a:xfrm>
            <a:off x="966446" y="1116722"/>
            <a:ext cx="283029" cy="4572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2B979F3-9984-4610-A21F-B1D9C26AA83B}"/>
              </a:ext>
            </a:extLst>
          </p:cNvPr>
          <p:cNvSpPr>
            <a:spLocks noChangeAspect="1"/>
          </p:cNvSpPr>
          <p:nvPr/>
        </p:nvSpPr>
        <p:spPr>
          <a:xfrm>
            <a:off x="1249475" y="4955352"/>
            <a:ext cx="457200" cy="455650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9C81729-647A-4B8F-9A94-98A5E6F3AC9F}"/>
              </a:ext>
            </a:extLst>
          </p:cNvPr>
          <p:cNvSpPr/>
          <p:nvPr/>
        </p:nvSpPr>
        <p:spPr>
          <a:xfrm>
            <a:off x="4667350" y="3013258"/>
            <a:ext cx="2690599" cy="26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9" y="756"/>
                </a:moveTo>
                <a:lnTo>
                  <a:pt x="8906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80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9" y="2314"/>
                  <a:pt x="4027" y="2304"/>
                  <a:pt x="3784" y="2546"/>
                </a:cubicBezTo>
                <a:lnTo>
                  <a:pt x="2544" y="3786"/>
                </a:lnTo>
                <a:cubicBezTo>
                  <a:pt x="2301" y="4030"/>
                  <a:pt x="2312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3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3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1" y="17575"/>
                  <a:pt x="2544" y="17818"/>
                </a:cubicBezTo>
                <a:lnTo>
                  <a:pt x="3784" y="19058"/>
                </a:lnTo>
                <a:cubicBezTo>
                  <a:pt x="4028" y="19301"/>
                  <a:pt x="4459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80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1" y="18503"/>
                  <a:pt x="8858" y="18736"/>
                  <a:pt x="8906" y="19024"/>
                </a:cubicBezTo>
                <a:lnTo>
                  <a:pt x="9209" y="20848"/>
                </a:lnTo>
                <a:cubicBezTo>
                  <a:pt x="9282" y="21286"/>
                  <a:pt x="9579" y="21600"/>
                  <a:pt x="9923" y="21600"/>
                </a:cubicBezTo>
                <a:lnTo>
                  <a:pt x="11677" y="21600"/>
                </a:lnTo>
                <a:cubicBezTo>
                  <a:pt x="12021" y="21600"/>
                  <a:pt x="12318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9" y="18508"/>
                  <a:pt x="13228" y="18419"/>
                </a:cubicBezTo>
                <a:cubicBezTo>
                  <a:pt x="13658" y="18281"/>
                  <a:pt x="14073" y="18108"/>
                  <a:pt x="14469" y="17904"/>
                </a:cubicBezTo>
                <a:cubicBezTo>
                  <a:pt x="14729" y="17769"/>
                  <a:pt x="15041" y="17786"/>
                  <a:pt x="15279" y="17956"/>
                </a:cubicBezTo>
                <a:lnTo>
                  <a:pt x="16780" y="19029"/>
                </a:lnTo>
                <a:cubicBezTo>
                  <a:pt x="17141" y="19288"/>
                  <a:pt x="17573" y="19298"/>
                  <a:pt x="17817" y="19056"/>
                </a:cubicBezTo>
                <a:lnTo>
                  <a:pt x="19057" y="17816"/>
                </a:lnTo>
                <a:cubicBezTo>
                  <a:pt x="19300" y="17572"/>
                  <a:pt x="19289" y="17141"/>
                  <a:pt x="19030" y="16780"/>
                </a:cubicBezTo>
                <a:lnTo>
                  <a:pt x="17959" y="15282"/>
                </a:lnTo>
                <a:cubicBezTo>
                  <a:pt x="17788" y="15043"/>
                  <a:pt x="17772" y="14731"/>
                  <a:pt x="17907" y="14471"/>
                </a:cubicBezTo>
                <a:cubicBezTo>
                  <a:pt x="18113" y="14074"/>
                  <a:pt x="18286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6" y="7942"/>
                  <a:pt x="18112" y="7526"/>
                  <a:pt x="17907" y="7129"/>
                </a:cubicBezTo>
                <a:cubicBezTo>
                  <a:pt x="17772" y="6869"/>
                  <a:pt x="17788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299" y="4027"/>
                  <a:pt x="19057" y="3784"/>
                </a:cubicBezTo>
                <a:lnTo>
                  <a:pt x="17817" y="2544"/>
                </a:lnTo>
                <a:cubicBezTo>
                  <a:pt x="17573" y="2301"/>
                  <a:pt x="17142" y="2312"/>
                  <a:pt x="16780" y="2571"/>
                </a:cubicBezTo>
                <a:lnTo>
                  <a:pt x="15279" y="3644"/>
                </a:lnTo>
                <a:cubicBezTo>
                  <a:pt x="15041" y="3814"/>
                  <a:pt x="14729" y="3832"/>
                  <a:pt x="14469" y="3696"/>
                </a:cubicBezTo>
                <a:cubicBezTo>
                  <a:pt x="14073" y="3492"/>
                  <a:pt x="13659" y="3319"/>
                  <a:pt x="13228" y="3181"/>
                </a:cubicBezTo>
                <a:cubicBezTo>
                  <a:pt x="12949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8" y="314"/>
                  <a:pt x="12021" y="0"/>
                  <a:pt x="11677" y="0"/>
                </a:cubicBezTo>
                <a:lnTo>
                  <a:pt x="9923" y="0"/>
                </a:lnTo>
                <a:cubicBezTo>
                  <a:pt x="9579" y="4"/>
                  <a:pt x="9281" y="318"/>
                  <a:pt x="9209" y="756"/>
                </a:cubicBezTo>
                <a:close/>
                <a:moveTo>
                  <a:pt x="17005" y="10398"/>
                </a:moveTo>
                <a:cubicBezTo>
                  <a:pt x="17244" y="14141"/>
                  <a:pt x="14146" y="17240"/>
                  <a:pt x="10402" y="17001"/>
                </a:cubicBezTo>
                <a:cubicBezTo>
                  <a:pt x="7308" y="16803"/>
                  <a:pt x="4809" y="14304"/>
                  <a:pt x="4611" y="11209"/>
                </a:cubicBezTo>
                <a:cubicBezTo>
                  <a:pt x="4372" y="7466"/>
                  <a:pt x="7470" y="4367"/>
                  <a:pt x="11214" y="4606"/>
                </a:cubicBezTo>
                <a:cubicBezTo>
                  <a:pt x="14308" y="4805"/>
                  <a:pt x="16807" y="7305"/>
                  <a:pt x="17005" y="10398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B76B01A-4B7C-411D-959E-6688C39DC6DC}"/>
              </a:ext>
            </a:extLst>
          </p:cNvPr>
          <p:cNvSpPr/>
          <p:nvPr/>
        </p:nvSpPr>
        <p:spPr>
          <a:xfrm>
            <a:off x="3348109" y="1001742"/>
            <a:ext cx="2690729" cy="269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8" y="756"/>
                </a:moveTo>
                <a:lnTo>
                  <a:pt x="8905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79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8" y="2314"/>
                  <a:pt x="4026" y="2304"/>
                  <a:pt x="3783" y="2546"/>
                </a:cubicBezTo>
                <a:lnTo>
                  <a:pt x="2543" y="3786"/>
                </a:lnTo>
                <a:cubicBezTo>
                  <a:pt x="2299" y="4030"/>
                  <a:pt x="2311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2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2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0" y="17575"/>
                  <a:pt x="2543" y="17818"/>
                </a:cubicBezTo>
                <a:lnTo>
                  <a:pt x="3783" y="19058"/>
                </a:lnTo>
                <a:cubicBezTo>
                  <a:pt x="4026" y="19301"/>
                  <a:pt x="4457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79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0" y="18503"/>
                  <a:pt x="8858" y="18736"/>
                  <a:pt x="8905" y="19024"/>
                </a:cubicBezTo>
                <a:lnTo>
                  <a:pt x="9208" y="20848"/>
                </a:lnTo>
                <a:cubicBezTo>
                  <a:pt x="9282" y="21286"/>
                  <a:pt x="9578" y="21600"/>
                  <a:pt x="9922" y="21600"/>
                </a:cubicBezTo>
                <a:lnTo>
                  <a:pt x="11677" y="21600"/>
                </a:lnTo>
                <a:cubicBezTo>
                  <a:pt x="12020" y="21600"/>
                  <a:pt x="12317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8" y="18508"/>
                  <a:pt x="13227" y="18419"/>
                </a:cubicBezTo>
                <a:cubicBezTo>
                  <a:pt x="13657" y="18281"/>
                  <a:pt x="14073" y="18108"/>
                  <a:pt x="14468" y="17904"/>
                </a:cubicBezTo>
                <a:cubicBezTo>
                  <a:pt x="14728" y="17769"/>
                  <a:pt x="15040" y="17786"/>
                  <a:pt x="15278" y="17956"/>
                </a:cubicBezTo>
                <a:lnTo>
                  <a:pt x="16779" y="19029"/>
                </a:lnTo>
                <a:cubicBezTo>
                  <a:pt x="17141" y="19288"/>
                  <a:pt x="17573" y="19298"/>
                  <a:pt x="17816" y="19056"/>
                </a:cubicBezTo>
                <a:lnTo>
                  <a:pt x="19056" y="17816"/>
                </a:lnTo>
                <a:cubicBezTo>
                  <a:pt x="19300" y="17572"/>
                  <a:pt x="19288" y="17141"/>
                  <a:pt x="19030" y="16780"/>
                </a:cubicBezTo>
                <a:lnTo>
                  <a:pt x="17959" y="15282"/>
                </a:lnTo>
                <a:cubicBezTo>
                  <a:pt x="17789" y="15043"/>
                  <a:pt x="17772" y="14731"/>
                  <a:pt x="17907" y="14471"/>
                </a:cubicBezTo>
                <a:cubicBezTo>
                  <a:pt x="18114" y="14074"/>
                  <a:pt x="18287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7" y="7942"/>
                  <a:pt x="18113" y="7526"/>
                  <a:pt x="17907" y="7129"/>
                </a:cubicBezTo>
                <a:cubicBezTo>
                  <a:pt x="17772" y="6869"/>
                  <a:pt x="17789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300" y="4027"/>
                  <a:pt x="19056" y="3784"/>
                </a:cubicBezTo>
                <a:lnTo>
                  <a:pt x="17816" y="2544"/>
                </a:lnTo>
                <a:cubicBezTo>
                  <a:pt x="17573" y="2301"/>
                  <a:pt x="17142" y="2312"/>
                  <a:pt x="16779" y="2571"/>
                </a:cubicBezTo>
                <a:lnTo>
                  <a:pt x="15278" y="3644"/>
                </a:lnTo>
                <a:cubicBezTo>
                  <a:pt x="15040" y="3814"/>
                  <a:pt x="14728" y="3832"/>
                  <a:pt x="14468" y="3696"/>
                </a:cubicBezTo>
                <a:cubicBezTo>
                  <a:pt x="14073" y="3492"/>
                  <a:pt x="13658" y="3319"/>
                  <a:pt x="13227" y="3181"/>
                </a:cubicBezTo>
                <a:cubicBezTo>
                  <a:pt x="12948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7" y="314"/>
                  <a:pt x="12020" y="0"/>
                  <a:pt x="11677" y="0"/>
                </a:cubicBezTo>
                <a:lnTo>
                  <a:pt x="9922" y="0"/>
                </a:lnTo>
                <a:cubicBezTo>
                  <a:pt x="9578" y="4"/>
                  <a:pt x="9282" y="318"/>
                  <a:pt x="9208" y="756"/>
                </a:cubicBezTo>
                <a:close/>
                <a:moveTo>
                  <a:pt x="17005" y="10399"/>
                </a:moveTo>
                <a:cubicBezTo>
                  <a:pt x="17244" y="14142"/>
                  <a:pt x="14146" y="17241"/>
                  <a:pt x="10403" y="17002"/>
                </a:cubicBezTo>
                <a:cubicBezTo>
                  <a:pt x="7308" y="16804"/>
                  <a:pt x="4810" y="14305"/>
                  <a:pt x="4611" y="11211"/>
                </a:cubicBezTo>
                <a:cubicBezTo>
                  <a:pt x="4372" y="7467"/>
                  <a:pt x="7471" y="4368"/>
                  <a:pt x="11214" y="4608"/>
                </a:cubicBezTo>
                <a:cubicBezTo>
                  <a:pt x="14308" y="4805"/>
                  <a:pt x="16807" y="7305"/>
                  <a:pt x="17005" y="10399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A33D9B3-1729-49EC-AA99-E87F786B4F98}"/>
              </a:ext>
            </a:extLst>
          </p:cNvPr>
          <p:cNvSpPr/>
          <p:nvPr/>
        </p:nvSpPr>
        <p:spPr>
          <a:xfrm>
            <a:off x="6992349" y="2556096"/>
            <a:ext cx="2020216" cy="202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7"/>
                </a:moveTo>
                <a:cubicBezTo>
                  <a:pt x="16353" y="6304"/>
                  <a:pt x="17793" y="9646"/>
                  <a:pt x="16805" y="12682"/>
                </a:cubicBezTo>
                <a:cubicBezTo>
                  <a:pt x="15609" y="16354"/>
                  <a:pt x="11464" y="18141"/>
                  <a:pt x="7972" y="16487"/>
                </a:cubicBezTo>
                <a:cubicBezTo>
                  <a:pt x="5086" y="15121"/>
                  <a:pt x="3645" y="11778"/>
                  <a:pt x="4634" y="8742"/>
                </a:cubicBezTo>
                <a:cubicBezTo>
                  <a:pt x="5829" y="5068"/>
                  <a:pt x="9975" y="3283"/>
                  <a:pt x="13467" y="4937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061FF0F-B150-4833-B165-16BC961076EA}"/>
              </a:ext>
            </a:extLst>
          </p:cNvPr>
          <p:cNvSpPr/>
          <p:nvPr/>
        </p:nvSpPr>
        <p:spPr>
          <a:xfrm>
            <a:off x="2107237" y="2934888"/>
            <a:ext cx="2020216" cy="202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5"/>
                </a:moveTo>
                <a:cubicBezTo>
                  <a:pt x="16353" y="6302"/>
                  <a:pt x="17793" y="9645"/>
                  <a:pt x="16805" y="12681"/>
                </a:cubicBezTo>
                <a:cubicBezTo>
                  <a:pt x="15609" y="16353"/>
                  <a:pt x="11464" y="18139"/>
                  <a:pt x="7972" y="16486"/>
                </a:cubicBezTo>
                <a:cubicBezTo>
                  <a:pt x="5086" y="15119"/>
                  <a:pt x="3645" y="11776"/>
                  <a:pt x="4634" y="8741"/>
                </a:cubicBezTo>
                <a:cubicBezTo>
                  <a:pt x="5829" y="5068"/>
                  <a:pt x="9975" y="3282"/>
                  <a:pt x="13467" y="4935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1183392-B5FF-4AE1-93B4-01F8D54A9D8E}"/>
              </a:ext>
            </a:extLst>
          </p:cNvPr>
          <p:cNvSpPr/>
          <p:nvPr/>
        </p:nvSpPr>
        <p:spPr>
          <a:xfrm>
            <a:off x="8403019" y="3914521"/>
            <a:ext cx="1681743" cy="1681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38" extrusionOk="0">
                <a:moveTo>
                  <a:pt x="15876" y="2045"/>
                </a:moveTo>
                <a:lnTo>
                  <a:pt x="14494" y="3256"/>
                </a:lnTo>
                <a:cubicBezTo>
                  <a:pt x="14277" y="3447"/>
                  <a:pt x="13971" y="3495"/>
                  <a:pt x="13700" y="3388"/>
                </a:cubicBezTo>
                <a:cubicBezTo>
                  <a:pt x="13285" y="3224"/>
                  <a:pt x="12858" y="3097"/>
                  <a:pt x="12428" y="3007"/>
                </a:cubicBezTo>
                <a:cubicBezTo>
                  <a:pt x="12142" y="2947"/>
                  <a:pt x="11913" y="2738"/>
                  <a:pt x="11838" y="2455"/>
                </a:cubicBezTo>
                <a:lnTo>
                  <a:pt x="11358" y="677"/>
                </a:lnTo>
                <a:cubicBezTo>
                  <a:pt x="11242" y="250"/>
                  <a:pt x="10918" y="-31"/>
                  <a:pt x="10578" y="2"/>
                </a:cubicBezTo>
                <a:lnTo>
                  <a:pt x="8844" y="175"/>
                </a:lnTo>
                <a:cubicBezTo>
                  <a:pt x="8504" y="208"/>
                  <a:pt x="8240" y="548"/>
                  <a:pt x="8211" y="988"/>
                </a:cubicBezTo>
                <a:lnTo>
                  <a:pt x="8089" y="2830"/>
                </a:lnTo>
                <a:cubicBezTo>
                  <a:pt x="8071" y="3121"/>
                  <a:pt x="7887" y="3372"/>
                  <a:pt x="7619" y="3485"/>
                </a:cubicBezTo>
                <a:cubicBezTo>
                  <a:pt x="7216" y="3659"/>
                  <a:pt x="6826" y="3867"/>
                  <a:pt x="6451" y="4108"/>
                </a:cubicBezTo>
                <a:cubicBezTo>
                  <a:pt x="6207" y="4265"/>
                  <a:pt x="5898" y="4278"/>
                  <a:pt x="5647" y="4134"/>
                </a:cubicBezTo>
                <a:lnTo>
                  <a:pt x="4047" y="3216"/>
                </a:lnTo>
                <a:cubicBezTo>
                  <a:pt x="3664" y="2995"/>
                  <a:pt x="3236" y="3027"/>
                  <a:pt x="3020" y="3291"/>
                </a:cubicBezTo>
                <a:lnTo>
                  <a:pt x="1916" y="4640"/>
                </a:lnTo>
                <a:cubicBezTo>
                  <a:pt x="1700" y="4904"/>
                  <a:pt x="1752" y="5329"/>
                  <a:pt x="2045" y="5662"/>
                </a:cubicBezTo>
                <a:lnTo>
                  <a:pt x="3259" y="7049"/>
                </a:lnTo>
                <a:cubicBezTo>
                  <a:pt x="3450" y="7268"/>
                  <a:pt x="3499" y="7574"/>
                  <a:pt x="3392" y="7843"/>
                </a:cubicBezTo>
                <a:cubicBezTo>
                  <a:pt x="3228" y="8256"/>
                  <a:pt x="3101" y="8681"/>
                  <a:pt x="3010" y="9110"/>
                </a:cubicBezTo>
                <a:cubicBezTo>
                  <a:pt x="2950" y="9394"/>
                  <a:pt x="2739" y="9623"/>
                  <a:pt x="2458" y="9700"/>
                </a:cubicBezTo>
                <a:lnTo>
                  <a:pt x="677" y="10180"/>
                </a:lnTo>
                <a:cubicBezTo>
                  <a:pt x="250" y="10296"/>
                  <a:pt x="-31" y="10620"/>
                  <a:pt x="2" y="10960"/>
                </a:cubicBezTo>
                <a:lnTo>
                  <a:pt x="175" y="12694"/>
                </a:lnTo>
                <a:cubicBezTo>
                  <a:pt x="208" y="13034"/>
                  <a:pt x="548" y="13298"/>
                  <a:pt x="988" y="13327"/>
                </a:cubicBezTo>
                <a:lnTo>
                  <a:pt x="2826" y="13449"/>
                </a:lnTo>
                <a:cubicBezTo>
                  <a:pt x="3117" y="13467"/>
                  <a:pt x="3368" y="13653"/>
                  <a:pt x="3484" y="13921"/>
                </a:cubicBezTo>
                <a:cubicBezTo>
                  <a:pt x="3658" y="14325"/>
                  <a:pt x="3865" y="14719"/>
                  <a:pt x="4108" y="15093"/>
                </a:cubicBezTo>
                <a:cubicBezTo>
                  <a:pt x="4265" y="15338"/>
                  <a:pt x="4278" y="15647"/>
                  <a:pt x="4133" y="15898"/>
                </a:cubicBezTo>
                <a:lnTo>
                  <a:pt x="3216" y="17491"/>
                </a:lnTo>
                <a:cubicBezTo>
                  <a:pt x="2995" y="17874"/>
                  <a:pt x="3027" y="18302"/>
                  <a:pt x="3291" y="18518"/>
                </a:cubicBezTo>
                <a:lnTo>
                  <a:pt x="4640" y="19622"/>
                </a:lnTo>
                <a:cubicBezTo>
                  <a:pt x="4904" y="19838"/>
                  <a:pt x="5329" y="19786"/>
                  <a:pt x="5662" y="19493"/>
                </a:cubicBezTo>
                <a:lnTo>
                  <a:pt x="7040" y="18285"/>
                </a:lnTo>
                <a:cubicBezTo>
                  <a:pt x="7259" y="18094"/>
                  <a:pt x="7565" y="18046"/>
                  <a:pt x="7835" y="18153"/>
                </a:cubicBezTo>
                <a:cubicBezTo>
                  <a:pt x="8251" y="18319"/>
                  <a:pt x="8680" y="18447"/>
                  <a:pt x="9113" y="18539"/>
                </a:cubicBezTo>
                <a:cubicBezTo>
                  <a:pt x="9397" y="18600"/>
                  <a:pt x="9626" y="18810"/>
                  <a:pt x="9703" y="19091"/>
                </a:cubicBezTo>
                <a:lnTo>
                  <a:pt x="10180" y="20861"/>
                </a:lnTo>
                <a:cubicBezTo>
                  <a:pt x="10296" y="21288"/>
                  <a:pt x="10620" y="21569"/>
                  <a:pt x="10960" y="21536"/>
                </a:cubicBezTo>
                <a:lnTo>
                  <a:pt x="12694" y="21363"/>
                </a:lnTo>
                <a:cubicBezTo>
                  <a:pt x="13034" y="21330"/>
                  <a:pt x="13298" y="20990"/>
                  <a:pt x="13327" y="20550"/>
                </a:cubicBezTo>
                <a:lnTo>
                  <a:pt x="13447" y="18725"/>
                </a:lnTo>
                <a:cubicBezTo>
                  <a:pt x="13466" y="18434"/>
                  <a:pt x="13651" y="18183"/>
                  <a:pt x="13919" y="18068"/>
                </a:cubicBezTo>
                <a:cubicBezTo>
                  <a:pt x="14327" y="17892"/>
                  <a:pt x="14724" y="17683"/>
                  <a:pt x="15102" y="17437"/>
                </a:cubicBezTo>
                <a:cubicBezTo>
                  <a:pt x="15346" y="17280"/>
                  <a:pt x="15655" y="17266"/>
                  <a:pt x="15906" y="17410"/>
                </a:cubicBezTo>
                <a:lnTo>
                  <a:pt x="17489" y="18320"/>
                </a:lnTo>
                <a:cubicBezTo>
                  <a:pt x="17872" y="18541"/>
                  <a:pt x="18300" y="18509"/>
                  <a:pt x="18516" y="18245"/>
                </a:cubicBezTo>
                <a:lnTo>
                  <a:pt x="19620" y="16897"/>
                </a:lnTo>
                <a:cubicBezTo>
                  <a:pt x="19836" y="16632"/>
                  <a:pt x="19784" y="16207"/>
                  <a:pt x="19491" y="15875"/>
                </a:cubicBezTo>
                <a:lnTo>
                  <a:pt x="18289" y="14501"/>
                </a:lnTo>
                <a:cubicBezTo>
                  <a:pt x="18098" y="14282"/>
                  <a:pt x="18049" y="13976"/>
                  <a:pt x="18156" y="13707"/>
                </a:cubicBezTo>
                <a:cubicBezTo>
                  <a:pt x="18322" y="13288"/>
                  <a:pt x="18451" y="12858"/>
                  <a:pt x="18543" y="12423"/>
                </a:cubicBezTo>
                <a:cubicBezTo>
                  <a:pt x="18603" y="12137"/>
                  <a:pt x="18812" y="11908"/>
                  <a:pt x="19095" y="11833"/>
                </a:cubicBezTo>
                <a:lnTo>
                  <a:pt x="20861" y="11356"/>
                </a:lnTo>
                <a:cubicBezTo>
                  <a:pt x="21288" y="11241"/>
                  <a:pt x="21569" y="10916"/>
                  <a:pt x="21536" y="10577"/>
                </a:cubicBezTo>
                <a:lnTo>
                  <a:pt x="21363" y="8842"/>
                </a:lnTo>
                <a:cubicBezTo>
                  <a:pt x="21330" y="8502"/>
                  <a:pt x="20990" y="8238"/>
                  <a:pt x="20550" y="8210"/>
                </a:cubicBezTo>
                <a:lnTo>
                  <a:pt x="18720" y="8089"/>
                </a:lnTo>
                <a:cubicBezTo>
                  <a:pt x="18429" y="8071"/>
                  <a:pt x="18178" y="7887"/>
                  <a:pt x="18064" y="7619"/>
                </a:cubicBezTo>
                <a:cubicBezTo>
                  <a:pt x="17889" y="7213"/>
                  <a:pt x="17680" y="6818"/>
                  <a:pt x="17435" y="6441"/>
                </a:cubicBezTo>
                <a:cubicBezTo>
                  <a:pt x="17276" y="6197"/>
                  <a:pt x="17263" y="5888"/>
                  <a:pt x="17409" y="5635"/>
                </a:cubicBezTo>
                <a:lnTo>
                  <a:pt x="18322" y="4046"/>
                </a:lnTo>
                <a:cubicBezTo>
                  <a:pt x="18543" y="3663"/>
                  <a:pt x="18511" y="3234"/>
                  <a:pt x="18247" y="3019"/>
                </a:cubicBezTo>
                <a:lnTo>
                  <a:pt x="16898" y="1915"/>
                </a:lnTo>
                <a:cubicBezTo>
                  <a:pt x="16634" y="1700"/>
                  <a:pt x="16209" y="1754"/>
                  <a:pt x="15876" y="2045"/>
                </a:cubicBezTo>
                <a:close/>
                <a:moveTo>
                  <a:pt x="14991" y="6267"/>
                </a:moveTo>
                <a:cubicBezTo>
                  <a:pt x="17245" y="8368"/>
                  <a:pt x="17591" y="11865"/>
                  <a:pt x="15794" y="14367"/>
                </a:cubicBezTo>
                <a:cubicBezTo>
                  <a:pt x="13620" y="17395"/>
                  <a:pt x="9285" y="17825"/>
                  <a:pt x="6558" y="15282"/>
                </a:cubicBezTo>
                <a:cubicBezTo>
                  <a:pt x="4305" y="13181"/>
                  <a:pt x="3959" y="9685"/>
                  <a:pt x="5755" y="7182"/>
                </a:cubicBezTo>
                <a:cubicBezTo>
                  <a:pt x="7930" y="4155"/>
                  <a:pt x="12265" y="3725"/>
                  <a:pt x="14991" y="6267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807C59-46BF-48B2-85F4-706E954522B8}"/>
              </a:ext>
            </a:extLst>
          </p:cNvPr>
          <p:cNvSpPr/>
          <p:nvPr/>
        </p:nvSpPr>
        <p:spPr>
          <a:xfrm>
            <a:off x="2603586" y="3431235"/>
            <a:ext cx="1020411" cy="101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0E5F5024-3DE6-46C4-A491-EE46EBC75B3C}"/>
              </a:ext>
            </a:extLst>
          </p:cNvPr>
          <p:cNvSpPr/>
          <p:nvPr/>
        </p:nvSpPr>
        <p:spPr>
          <a:xfrm>
            <a:off x="4014259" y="1667891"/>
            <a:ext cx="1368082" cy="1368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791014-5FA7-4062-9133-F2FCF0073CE2}"/>
              </a:ext>
            </a:extLst>
          </p:cNvPr>
          <p:cNvSpPr/>
          <p:nvPr/>
        </p:nvSpPr>
        <p:spPr>
          <a:xfrm>
            <a:off x="5333497" y="3679407"/>
            <a:ext cx="1362593" cy="1362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9E674-5A5B-4952-96D2-3F0974E40427}"/>
              </a:ext>
            </a:extLst>
          </p:cNvPr>
          <p:cNvSpPr/>
          <p:nvPr/>
        </p:nvSpPr>
        <p:spPr>
          <a:xfrm>
            <a:off x="7501746" y="3052442"/>
            <a:ext cx="1020411" cy="101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2692AC6-6F66-486E-90C1-5EF6AE09CEF9}"/>
              </a:ext>
            </a:extLst>
          </p:cNvPr>
          <p:cNvSpPr/>
          <p:nvPr/>
        </p:nvSpPr>
        <p:spPr>
          <a:xfrm>
            <a:off x="8847119" y="4358617"/>
            <a:ext cx="786614" cy="785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0579" extrusionOk="0">
                <a:moveTo>
                  <a:pt x="9277" y="51"/>
                </a:moveTo>
                <a:cubicBezTo>
                  <a:pt x="14932" y="-511"/>
                  <a:pt x="19971" y="3617"/>
                  <a:pt x="20531" y="9272"/>
                </a:cubicBezTo>
                <a:cubicBezTo>
                  <a:pt x="21091" y="14926"/>
                  <a:pt x="16960" y="19965"/>
                  <a:pt x="11305" y="20527"/>
                </a:cubicBezTo>
                <a:cubicBezTo>
                  <a:pt x="5650" y="21089"/>
                  <a:pt x="611" y="16961"/>
                  <a:pt x="51" y="11306"/>
                </a:cubicBezTo>
                <a:cubicBezTo>
                  <a:pt x="-509" y="5652"/>
                  <a:pt x="3622" y="613"/>
                  <a:pt x="9277" y="51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3AB0F0D-8D3A-4A1C-BA18-35A2ACF9AB26}"/>
              </a:ext>
            </a:extLst>
          </p:cNvPr>
          <p:cNvSpPr/>
          <p:nvPr/>
        </p:nvSpPr>
        <p:spPr>
          <a:xfrm>
            <a:off x="9009235" y="4509429"/>
            <a:ext cx="447430" cy="483708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169D0F0-0614-450B-8811-D607DE1A30B2}"/>
              </a:ext>
            </a:extLst>
          </p:cNvPr>
          <p:cNvSpPr/>
          <p:nvPr/>
        </p:nvSpPr>
        <p:spPr>
          <a:xfrm>
            <a:off x="5539389" y="4071775"/>
            <a:ext cx="1007814" cy="62868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60" descr="Puzzle">
            <a:extLst>
              <a:ext uri="{FF2B5EF4-FFF2-40B4-BE49-F238E27FC236}">
                <a16:creationId xmlns:a16="http://schemas.microsoft.com/office/drawing/2014/main" id="{74068A52-9289-4BD0-AED2-17AD3EEFCBAE}"/>
              </a:ext>
            </a:extLst>
          </p:cNvPr>
          <p:cNvSpPr/>
          <p:nvPr/>
        </p:nvSpPr>
        <p:spPr>
          <a:xfrm>
            <a:off x="7664082" y="3229423"/>
            <a:ext cx="676750" cy="67675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E5F596F-882A-4221-8471-34591FEDD57E}"/>
              </a:ext>
            </a:extLst>
          </p:cNvPr>
          <p:cNvSpPr/>
          <p:nvPr/>
        </p:nvSpPr>
        <p:spPr>
          <a:xfrm>
            <a:off x="4371914" y="1837447"/>
            <a:ext cx="643118" cy="1038883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E719F9-A92E-4FF9-A3D8-4ED889309900}"/>
              </a:ext>
            </a:extLst>
          </p:cNvPr>
          <p:cNvSpPr/>
          <p:nvPr/>
        </p:nvSpPr>
        <p:spPr>
          <a:xfrm>
            <a:off x="2777672" y="3614373"/>
            <a:ext cx="662970" cy="660722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025ACA1-D2E3-449B-8F7F-968C1A881006}"/>
              </a:ext>
            </a:extLst>
          </p:cNvPr>
          <p:cNvGrpSpPr/>
          <p:nvPr/>
        </p:nvGrpSpPr>
        <p:grpSpPr>
          <a:xfrm>
            <a:off x="10334065" y="4221874"/>
            <a:ext cx="1519496" cy="1844151"/>
            <a:chOff x="8921977" y="3008799"/>
            <a:chExt cx="2926080" cy="184415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EE9BB77-481C-4FDE-AD43-279E6204D4C3}"/>
                </a:ext>
              </a:extLst>
            </p:cNvPr>
            <p:cNvSpPr txBox="1"/>
            <p:nvPr/>
          </p:nvSpPr>
          <p:spPr>
            <a:xfrm>
              <a:off x="8921977" y="3008799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33B53F1-C209-4FD8-AB3D-997EC65FF6A3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E59C219-6FB1-4D41-B1B3-CBF408299047}"/>
              </a:ext>
            </a:extLst>
          </p:cNvPr>
          <p:cNvGrpSpPr/>
          <p:nvPr/>
        </p:nvGrpSpPr>
        <p:grpSpPr>
          <a:xfrm>
            <a:off x="338440" y="4993137"/>
            <a:ext cx="2926080" cy="1167042"/>
            <a:chOff x="332936" y="4713893"/>
            <a:chExt cx="2926080" cy="116704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9AE859-95D5-40D4-A961-4FC216142088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9F48C81-10E9-497F-B211-C165CB141CE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EA50536-CD05-44D1-A329-EB67DB34883B}"/>
              </a:ext>
            </a:extLst>
          </p:cNvPr>
          <p:cNvGrpSpPr/>
          <p:nvPr/>
        </p:nvGrpSpPr>
        <p:grpSpPr>
          <a:xfrm>
            <a:off x="6320537" y="1035312"/>
            <a:ext cx="2926080" cy="1167042"/>
            <a:chOff x="8921977" y="1303705"/>
            <a:chExt cx="2926080" cy="116704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10CFD7-EF63-4863-80AD-C7BBAF314069}"/>
                </a:ext>
              </a:extLst>
            </p:cNvPr>
            <p:cNvSpPr txBox="1"/>
            <p:nvPr/>
          </p:nvSpPr>
          <p:spPr>
            <a:xfrm>
              <a:off x="8921977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2D027D3-EE62-44F5-A141-2C0480ECDFE8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1C276C6-616C-4292-A582-54CB17C1A5E3}"/>
              </a:ext>
            </a:extLst>
          </p:cNvPr>
          <p:cNvGrpSpPr/>
          <p:nvPr/>
        </p:nvGrpSpPr>
        <p:grpSpPr>
          <a:xfrm>
            <a:off x="338440" y="1227505"/>
            <a:ext cx="2525784" cy="1336320"/>
            <a:chOff x="332936" y="1303705"/>
            <a:chExt cx="2926080" cy="133632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EEFE70-F596-4B70-AC38-84193E84738D}"/>
                </a:ext>
              </a:extLst>
            </p:cNvPr>
            <p:cNvSpPr txBox="1"/>
            <p:nvPr/>
          </p:nvSpPr>
          <p:spPr>
            <a:xfrm>
              <a:off x="332936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0A083BC-4B36-42CC-8182-BBCF47235C5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7FDD09B-0FB6-4C9B-8D91-BFE8E8819197}"/>
              </a:ext>
            </a:extLst>
          </p:cNvPr>
          <p:cNvGrpSpPr/>
          <p:nvPr/>
        </p:nvGrpSpPr>
        <p:grpSpPr>
          <a:xfrm>
            <a:off x="9173855" y="2340853"/>
            <a:ext cx="2679705" cy="1336320"/>
            <a:chOff x="8921977" y="1303705"/>
            <a:chExt cx="2926080" cy="133632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A168661-4106-4225-B7BE-B1F415F476AE}"/>
                </a:ext>
              </a:extLst>
            </p:cNvPr>
            <p:cNvSpPr txBox="1"/>
            <p:nvPr/>
          </p:nvSpPr>
          <p:spPr>
            <a:xfrm>
              <a:off x="8921977" y="1303705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15FE8A-B9EA-4681-AFCE-D6E24AA802AE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F94592C-699C-4920-8A28-F64CBC6DD430}"/>
              </a:ext>
            </a:extLst>
          </p:cNvPr>
          <p:cNvSpPr>
            <a:spLocks noChangeAspect="1"/>
          </p:cNvSpPr>
          <p:nvPr/>
        </p:nvSpPr>
        <p:spPr>
          <a:xfrm>
            <a:off x="10910933" y="3801144"/>
            <a:ext cx="365760" cy="395416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608A5A9-E6E7-4802-A5D3-051E9601CFDD}"/>
              </a:ext>
            </a:extLst>
          </p:cNvPr>
          <p:cNvSpPr>
            <a:spLocks noChangeAspect="1"/>
          </p:cNvSpPr>
          <p:nvPr/>
        </p:nvSpPr>
        <p:spPr>
          <a:xfrm>
            <a:off x="7899597" y="1062989"/>
            <a:ext cx="538454" cy="335894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60" descr="Puzzle">
            <a:extLst>
              <a:ext uri="{FF2B5EF4-FFF2-40B4-BE49-F238E27FC236}">
                <a16:creationId xmlns:a16="http://schemas.microsoft.com/office/drawing/2014/main" id="{7E1F4FEA-28D6-4142-B34E-F64409CDD0EE}"/>
              </a:ext>
            </a:extLst>
          </p:cNvPr>
          <p:cNvSpPr>
            <a:spLocks noChangeAspect="1"/>
          </p:cNvSpPr>
          <p:nvPr/>
        </p:nvSpPr>
        <p:spPr>
          <a:xfrm>
            <a:off x="10745740" y="2245307"/>
            <a:ext cx="457200" cy="4572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B065CF7-79EC-4782-873A-83EA4D24488B}"/>
              </a:ext>
            </a:extLst>
          </p:cNvPr>
          <p:cNvSpPr>
            <a:spLocks noChangeAspect="1"/>
          </p:cNvSpPr>
          <p:nvPr/>
        </p:nvSpPr>
        <p:spPr>
          <a:xfrm>
            <a:off x="966446" y="1116722"/>
            <a:ext cx="283029" cy="4572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2B979F3-9984-4610-A21F-B1D9C26AA83B}"/>
              </a:ext>
            </a:extLst>
          </p:cNvPr>
          <p:cNvSpPr>
            <a:spLocks noChangeAspect="1"/>
          </p:cNvSpPr>
          <p:nvPr/>
        </p:nvSpPr>
        <p:spPr>
          <a:xfrm>
            <a:off x="1249475" y="4955352"/>
            <a:ext cx="457200" cy="455650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4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436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Gear Diagram – Slide Template</vt:lpstr>
      <vt:lpstr>Gear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Diagram</dc:title>
  <dc:creator>PresentationGO.com</dc:creator>
  <dc:description>© Copyright PresentationGO.com</dc:description>
  <dcterms:created xsi:type="dcterms:W3CDTF">2014-11-26T05:14:11Z</dcterms:created>
  <dcterms:modified xsi:type="dcterms:W3CDTF">2019-05-21T17:28:54Z</dcterms:modified>
  <cp:category>Charts &amp; Diagrams</cp:category>
</cp:coreProperties>
</file>