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AF-490C-B462-9DA9686C4A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AF-490C-B462-9DA9686C4A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AF-490C-B462-9DA9686C4A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0AF-490C-B462-9DA9686C4AC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0AF-490C-B462-9DA9686C4A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AF-490C-B462-9DA9686C4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8F-40D8-8DFD-0F330BDC05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8F-40D8-8DFD-0F330BDC05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8F-40D8-8DFD-0F330BDC05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8F-40D8-8DFD-0F330BDC05D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B8F-40D8-8DFD-0F330BDC0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20</c:v>
                </c:pt>
                <c:pt idx="2">
                  <c:v>25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8F-40D8-8DFD-0F330BDC0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72-463C-AD3A-DC5126769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72-463C-AD3A-DC5126769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72-463C-AD3A-DC5126769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72-463C-AD3A-DC512676939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472-463C-AD3A-DC51267693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40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72-463C-AD3A-DC5126769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AF-490C-B462-9DA9686C4A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AF-490C-B462-9DA9686C4A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AF-490C-B462-9DA9686C4A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0AF-490C-B462-9DA9686C4A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AF-490C-B462-9DA9686C4A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8F-40D8-8DFD-0F330BDC05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8F-40D8-8DFD-0F330BDC05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8F-40D8-8DFD-0F330BDC05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8F-40D8-8DFD-0F330BDC05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20</c:v>
                </c:pt>
                <c:pt idx="2">
                  <c:v>25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8F-40D8-8DFD-0F330BDC0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72-463C-AD3A-DC5126769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72-463C-AD3A-DC5126769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72-463C-AD3A-DC5126769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72-463C-AD3A-DC51267693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40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72-463C-AD3A-DC5126769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48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chart" Target="../charts/chart1.xml"/><Relationship Id="rId7" Type="http://schemas.openxmlformats.org/officeDocument/2006/relationships/image" Target="../media/image3.sv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svg"/><Relationship Id="rId5" Type="http://schemas.openxmlformats.org/officeDocument/2006/relationships/chart" Target="../charts/chart3.xml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3" Type="http://schemas.openxmlformats.org/officeDocument/2006/relationships/chart" Target="../charts/chart4.xml"/><Relationship Id="rId7" Type="http://schemas.openxmlformats.org/officeDocument/2006/relationships/image" Target="../media/image11.sv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7.svg"/><Relationship Id="rId5" Type="http://schemas.openxmlformats.org/officeDocument/2006/relationships/chart" Target="../charts/chart6.xml"/><Relationship Id="rId10" Type="http://schemas.openxmlformats.org/officeDocument/2006/relationships/image" Target="../media/image6.png"/><Relationship Id="rId4" Type="http://schemas.openxmlformats.org/officeDocument/2006/relationships/chart" Target="../charts/chart5.xml"/><Relationship Id="rId9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DB56D37-44D2-1F58-F442-213C238F5F1F}"/>
              </a:ext>
            </a:extLst>
          </p:cNvPr>
          <p:cNvSpPr/>
          <p:nvPr/>
        </p:nvSpPr>
        <p:spPr>
          <a:xfrm>
            <a:off x="2884604" y="1895358"/>
            <a:ext cx="3374793" cy="3374781"/>
          </a:xfrm>
          <a:custGeom>
            <a:avLst/>
            <a:gdLst>
              <a:gd name="connsiteX0" fmla="*/ 1215411 w 2413366"/>
              <a:gd name="connsiteY0" fmla="*/ 489287 h 2413357"/>
              <a:gd name="connsiteX1" fmla="*/ 505665 w 2413366"/>
              <a:gd name="connsiteY1" fmla="*/ 1053517 h 2413357"/>
              <a:gd name="connsiteX2" fmla="*/ 1053558 w 2413366"/>
              <a:gd name="connsiteY2" fmla="*/ 1907464 h 2413357"/>
              <a:gd name="connsiteX3" fmla="*/ 1907441 w 2413366"/>
              <a:gd name="connsiteY3" fmla="*/ 1359789 h 2413357"/>
              <a:gd name="connsiteX4" fmla="*/ 1359785 w 2413366"/>
              <a:gd name="connsiteY4" fmla="*/ 505923 h 2413357"/>
              <a:gd name="connsiteX5" fmla="*/ 1215411 w 2413366"/>
              <a:gd name="connsiteY5" fmla="*/ 489287 h 2413357"/>
              <a:gd name="connsiteX6" fmla="*/ 1366286 w 2413366"/>
              <a:gd name="connsiteY6" fmla="*/ 0 h 2413357"/>
              <a:gd name="connsiteX7" fmla="*/ 1565075 w 2413366"/>
              <a:gd name="connsiteY7" fmla="*/ 43458 h 2413357"/>
              <a:gd name="connsiteX8" fmla="*/ 1552999 w 2413366"/>
              <a:gd name="connsiteY8" fmla="*/ 335405 h 2413357"/>
              <a:gd name="connsiteX9" fmla="*/ 1552764 w 2413366"/>
              <a:gd name="connsiteY9" fmla="*/ 335566 h 2413357"/>
              <a:gd name="connsiteX10" fmla="*/ 1717041 w 2413366"/>
              <a:gd name="connsiteY10" fmla="*/ 420391 h 2413357"/>
              <a:gd name="connsiteX11" fmla="*/ 1717086 w 2413366"/>
              <a:gd name="connsiteY11" fmla="*/ 420198 h 2413357"/>
              <a:gd name="connsiteX12" fmla="*/ 1948135 w 2413366"/>
              <a:gd name="connsiteY12" fmla="*/ 241317 h 2413357"/>
              <a:gd name="connsiteX13" fmla="*/ 2098606 w 2413366"/>
              <a:gd name="connsiteY13" fmla="*/ 378445 h 2413357"/>
              <a:gd name="connsiteX14" fmla="*/ 1942252 w 2413366"/>
              <a:gd name="connsiteY14" fmla="*/ 625165 h 2413357"/>
              <a:gd name="connsiteX15" fmla="*/ 1941830 w 2413366"/>
              <a:gd name="connsiteY15" fmla="*/ 625262 h 2413357"/>
              <a:gd name="connsiteX16" fmla="*/ 2041648 w 2413366"/>
              <a:gd name="connsiteY16" fmla="*/ 781143 h 2413357"/>
              <a:gd name="connsiteX17" fmla="*/ 2041963 w 2413366"/>
              <a:gd name="connsiteY17" fmla="*/ 780629 h 2413357"/>
              <a:gd name="connsiteX18" fmla="*/ 2331419 w 2413366"/>
              <a:gd name="connsiteY18" fmla="*/ 741417 h 2413357"/>
              <a:gd name="connsiteX19" fmla="*/ 2393278 w 2413366"/>
              <a:gd name="connsiteY19" fmla="*/ 935352 h 2413357"/>
              <a:gd name="connsiteX20" fmla="*/ 2134294 w 2413366"/>
              <a:gd name="connsiteY20" fmla="*/ 1070948 h 2413357"/>
              <a:gd name="connsiteX21" fmla="*/ 2142723 w 2413366"/>
              <a:gd name="connsiteY21" fmla="*/ 1255410 h 2413357"/>
              <a:gd name="connsiteX22" fmla="*/ 2142959 w 2413366"/>
              <a:gd name="connsiteY22" fmla="*/ 1255265 h 2413357"/>
              <a:gd name="connsiteX23" fmla="*/ 2413366 w 2413366"/>
              <a:gd name="connsiteY23" fmla="*/ 1366061 h 2413357"/>
              <a:gd name="connsiteX24" fmla="*/ 2369890 w 2413366"/>
              <a:gd name="connsiteY24" fmla="*/ 1565046 h 2413357"/>
              <a:gd name="connsiteX25" fmla="*/ 2077913 w 2413366"/>
              <a:gd name="connsiteY25" fmla="*/ 1552974 h 2413357"/>
              <a:gd name="connsiteX26" fmla="*/ 2077762 w 2413366"/>
              <a:gd name="connsiteY26" fmla="*/ 1552736 h 2413357"/>
              <a:gd name="connsiteX27" fmla="*/ 1993162 w 2413366"/>
              <a:gd name="connsiteY27" fmla="*/ 1716874 h 2413357"/>
              <a:gd name="connsiteX28" fmla="*/ 2171997 w 2413366"/>
              <a:gd name="connsiteY28" fmla="*/ 1948123 h 2413357"/>
              <a:gd name="connsiteX29" fmla="*/ 2034880 w 2413366"/>
              <a:gd name="connsiteY29" fmla="*/ 2098600 h 2413357"/>
              <a:gd name="connsiteX30" fmla="*/ 1788159 w 2413366"/>
              <a:gd name="connsiteY30" fmla="*/ 1942242 h 2413357"/>
              <a:gd name="connsiteX31" fmla="*/ 1788095 w 2413366"/>
              <a:gd name="connsiteY31" fmla="*/ 1941625 h 2413357"/>
              <a:gd name="connsiteX32" fmla="*/ 1632355 w 2413366"/>
              <a:gd name="connsiteY32" fmla="*/ 2041680 h 2413357"/>
              <a:gd name="connsiteX33" fmla="*/ 1632693 w 2413366"/>
              <a:gd name="connsiteY33" fmla="*/ 2041947 h 2413357"/>
              <a:gd name="connsiteX34" fmla="*/ 1671895 w 2413366"/>
              <a:gd name="connsiteY34" fmla="*/ 2331405 h 2413357"/>
              <a:gd name="connsiteX35" fmla="*/ 1477950 w 2413366"/>
              <a:gd name="connsiteY35" fmla="*/ 2393272 h 2413357"/>
              <a:gd name="connsiteX36" fmla="*/ 1342563 w 2413366"/>
              <a:gd name="connsiteY36" fmla="*/ 2134318 h 2413357"/>
              <a:gd name="connsiteX37" fmla="*/ 1342605 w 2413366"/>
              <a:gd name="connsiteY37" fmla="*/ 2134135 h 2413357"/>
              <a:gd name="connsiteX38" fmla="*/ 1157915 w 2413366"/>
              <a:gd name="connsiteY38" fmla="*/ 2142710 h 2413357"/>
              <a:gd name="connsiteX39" fmla="*/ 1158066 w 2413366"/>
              <a:gd name="connsiteY39" fmla="*/ 2142945 h 2413357"/>
              <a:gd name="connsiteX40" fmla="*/ 1047263 w 2413366"/>
              <a:gd name="connsiteY40" fmla="*/ 2413357 h 2413357"/>
              <a:gd name="connsiteX41" fmla="*/ 1047267 w 2413366"/>
              <a:gd name="connsiteY41" fmla="*/ 2413341 h 2413357"/>
              <a:gd name="connsiteX42" fmla="*/ 848475 w 2413366"/>
              <a:gd name="connsiteY42" fmla="*/ 2369912 h 2413357"/>
              <a:gd name="connsiteX43" fmla="*/ 860550 w 2413366"/>
              <a:gd name="connsiteY43" fmla="*/ 2077929 h 2413357"/>
              <a:gd name="connsiteX44" fmla="*/ 860782 w 2413366"/>
              <a:gd name="connsiteY44" fmla="*/ 2077781 h 2413357"/>
              <a:gd name="connsiteX45" fmla="*/ 696454 w 2413366"/>
              <a:gd name="connsiteY45" fmla="*/ 1993144 h 2413357"/>
              <a:gd name="connsiteX46" fmla="*/ 465218 w 2413366"/>
              <a:gd name="connsiteY46" fmla="*/ 2171989 h 2413357"/>
              <a:gd name="connsiteX47" fmla="*/ 314750 w 2413366"/>
              <a:gd name="connsiteY47" fmla="*/ 2034880 h 2413357"/>
              <a:gd name="connsiteX48" fmla="*/ 471297 w 2413366"/>
              <a:gd name="connsiteY48" fmla="*/ 1788182 h 2413357"/>
              <a:gd name="connsiteX49" fmla="*/ 371586 w 2413366"/>
              <a:gd name="connsiteY49" fmla="*/ 1632719 h 2413357"/>
              <a:gd name="connsiteX50" fmla="*/ 81945 w 2413366"/>
              <a:gd name="connsiteY50" fmla="*/ 1671882 h 2413357"/>
              <a:gd name="connsiteX51" fmla="*/ 20271 w 2413366"/>
              <a:gd name="connsiteY51" fmla="*/ 1477986 h 2413357"/>
              <a:gd name="connsiteX52" fmla="*/ 279071 w 2413366"/>
              <a:gd name="connsiteY52" fmla="*/ 1342354 h 2413357"/>
              <a:gd name="connsiteX53" fmla="*/ 270405 w 2413366"/>
              <a:gd name="connsiteY53" fmla="*/ 1158044 h 2413357"/>
              <a:gd name="connsiteX54" fmla="*/ 0 w 2413366"/>
              <a:gd name="connsiteY54" fmla="*/ 1047245 h 2413357"/>
              <a:gd name="connsiteX55" fmla="*/ 43476 w 2413366"/>
              <a:gd name="connsiteY55" fmla="*/ 848276 h 2413357"/>
              <a:gd name="connsiteX56" fmla="*/ 335408 w 2413366"/>
              <a:gd name="connsiteY56" fmla="*/ 860531 h 2413357"/>
              <a:gd name="connsiteX57" fmla="*/ 420197 w 2413366"/>
              <a:gd name="connsiteY57" fmla="*/ 696448 h 2413357"/>
              <a:gd name="connsiteX58" fmla="*/ 241551 w 2413366"/>
              <a:gd name="connsiteY58" fmla="*/ 465231 h 2413357"/>
              <a:gd name="connsiteX59" fmla="*/ 378480 w 2413366"/>
              <a:gd name="connsiteY59" fmla="*/ 314722 h 2413357"/>
              <a:gd name="connsiteX60" fmla="*/ 625390 w 2413366"/>
              <a:gd name="connsiteY60" fmla="*/ 471118 h 2413357"/>
              <a:gd name="connsiteX61" fmla="*/ 780853 w 2413366"/>
              <a:gd name="connsiteY61" fmla="*/ 371432 h 2413357"/>
              <a:gd name="connsiteX62" fmla="*/ 741458 w 2413366"/>
              <a:gd name="connsiteY62" fmla="*/ 81929 h 2413357"/>
              <a:gd name="connsiteX63" fmla="*/ 935403 w 2413366"/>
              <a:gd name="connsiteY63" fmla="*/ 20040 h 2413357"/>
              <a:gd name="connsiteX64" fmla="*/ 1070983 w 2413366"/>
              <a:gd name="connsiteY64" fmla="*/ 279049 h 2413357"/>
              <a:gd name="connsiteX65" fmla="*/ 1255628 w 2413366"/>
              <a:gd name="connsiteY65" fmla="*/ 270653 h 2413357"/>
              <a:gd name="connsiteX66" fmla="*/ 1255480 w 2413366"/>
              <a:gd name="connsiteY66" fmla="*/ 270428 h 241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413366" h="2413357">
                <a:moveTo>
                  <a:pt x="1215411" y="489287"/>
                </a:moveTo>
                <a:cubicBezTo>
                  <a:pt x="881721" y="484820"/>
                  <a:pt x="579669" y="714821"/>
                  <a:pt x="505665" y="1053517"/>
                </a:cubicBezTo>
                <a:cubicBezTo>
                  <a:pt x="421098" y="1440576"/>
                  <a:pt x="666480" y="1822880"/>
                  <a:pt x="1053558" y="1907464"/>
                </a:cubicBezTo>
                <a:cubicBezTo>
                  <a:pt x="1440624" y="1992034"/>
                  <a:pt x="1822864" y="1746880"/>
                  <a:pt x="1907441" y="1359789"/>
                </a:cubicBezTo>
                <a:cubicBezTo>
                  <a:pt x="1992011" y="972730"/>
                  <a:pt x="1746866" y="590490"/>
                  <a:pt x="1359785" y="505923"/>
                </a:cubicBezTo>
                <a:cubicBezTo>
                  <a:pt x="1311397" y="495348"/>
                  <a:pt x="1263081" y="489925"/>
                  <a:pt x="1215411" y="489287"/>
                </a:cubicBezTo>
                <a:close/>
                <a:moveTo>
                  <a:pt x="1366286" y="0"/>
                </a:moveTo>
                <a:lnTo>
                  <a:pt x="1565075" y="43458"/>
                </a:lnTo>
                <a:lnTo>
                  <a:pt x="1552999" y="335405"/>
                </a:lnTo>
                <a:lnTo>
                  <a:pt x="1552764" y="335566"/>
                </a:lnTo>
                <a:cubicBezTo>
                  <a:pt x="1610951" y="358598"/>
                  <a:pt x="1665883" y="387162"/>
                  <a:pt x="1717041" y="420391"/>
                </a:cubicBezTo>
                <a:lnTo>
                  <a:pt x="1717086" y="420198"/>
                </a:lnTo>
                <a:lnTo>
                  <a:pt x="1948135" y="241317"/>
                </a:lnTo>
                <a:lnTo>
                  <a:pt x="2098606" y="378445"/>
                </a:lnTo>
                <a:lnTo>
                  <a:pt x="1942252" y="625165"/>
                </a:lnTo>
                <a:lnTo>
                  <a:pt x="1941830" y="625262"/>
                </a:lnTo>
                <a:cubicBezTo>
                  <a:pt x="1980148" y="673802"/>
                  <a:pt x="2013553" y="726105"/>
                  <a:pt x="2041648" y="781143"/>
                </a:cubicBezTo>
                <a:lnTo>
                  <a:pt x="2041963" y="780629"/>
                </a:lnTo>
                <a:lnTo>
                  <a:pt x="2331419" y="741417"/>
                </a:lnTo>
                <a:lnTo>
                  <a:pt x="2393278" y="935352"/>
                </a:lnTo>
                <a:lnTo>
                  <a:pt x="2134294" y="1070948"/>
                </a:lnTo>
                <a:cubicBezTo>
                  <a:pt x="2143127" y="1131255"/>
                  <a:pt x="2146050" y="1192974"/>
                  <a:pt x="2142723" y="1255410"/>
                </a:cubicBezTo>
                <a:lnTo>
                  <a:pt x="2142959" y="1255265"/>
                </a:lnTo>
                <a:lnTo>
                  <a:pt x="2413366" y="1366061"/>
                </a:lnTo>
                <a:lnTo>
                  <a:pt x="2369890" y="1565046"/>
                </a:lnTo>
                <a:lnTo>
                  <a:pt x="2077913" y="1552974"/>
                </a:lnTo>
                <a:lnTo>
                  <a:pt x="2077762" y="1552736"/>
                </a:lnTo>
                <a:cubicBezTo>
                  <a:pt x="2054743" y="1610884"/>
                  <a:pt x="2026346" y="1665745"/>
                  <a:pt x="1993162" y="1716874"/>
                </a:cubicBezTo>
                <a:lnTo>
                  <a:pt x="2171997" y="1948123"/>
                </a:lnTo>
                <a:lnTo>
                  <a:pt x="2034880" y="2098600"/>
                </a:lnTo>
                <a:lnTo>
                  <a:pt x="1788159" y="1942242"/>
                </a:lnTo>
                <a:lnTo>
                  <a:pt x="1788095" y="1941625"/>
                </a:lnTo>
                <a:cubicBezTo>
                  <a:pt x="1739593" y="1979962"/>
                  <a:pt x="1687415" y="2013557"/>
                  <a:pt x="1632355" y="2041680"/>
                </a:cubicBezTo>
                <a:lnTo>
                  <a:pt x="1632693" y="2041947"/>
                </a:lnTo>
                <a:lnTo>
                  <a:pt x="1671895" y="2331405"/>
                </a:lnTo>
                <a:lnTo>
                  <a:pt x="1477950" y="2393272"/>
                </a:lnTo>
                <a:lnTo>
                  <a:pt x="1342563" y="2134318"/>
                </a:lnTo>
                <a:lnTo>
                  <a:pt x="1342605" y="2134135"/>
                </a:lnTo>
                <a:cubicBezTo>
                  <a:pt x="1282240" y="2142997"/>
                  <a:pt x="1220409" y="2146046"/>
                  <a:pt x="1157915" y="2142710"/>
                </a:cubicBezTo>
                <a:lnTo>
                  <a:pt x="1158066" y="2142945"/>
                </a:lnTo>
                <a:lnTo>
                  <a:pt x="1047263" y="2413357"/>
                </a:lnTo>
                <a:lnTo>
                  <a:pt x="1047267" y="2413341"/>
                </a:lnTo>
                <a:lnTo>
                  <a:pt x="848475" y="2369912"/>
                </a:lnTo>
                <a:lnTo>
                  <a:pt x="860550" y="2077929"/>
                </a:lnTo>
                <a:lnTo>
                  <a:pt x="860782" y="2077781"/>
                </a:lnTo>
                <a:cubicBezTo>
                  <a:pt x="802601" y="2054769"/>
                  <a:pt x="747628" y="2026340"/>
                  <a:pt x="696454" y="1993144"/>
                </a:cubicBezTo>
                <a:lnTo>
                  <a:pt x="465218" y="2171989"/>
                </a:lnTo>
                <a:lnTo>
                  <a:pt x="314750" y="2034880"/>
                </a:lnTo>
                <a:lnTo>
                  <a:pt x="471297" y="1788182"/>
                </a:lnTo>
                <a:cubicBezTo>
                  <a:pt x="433067" y="1739777"/>
                  <a:pt x="399649" y="1687644"/>
                  <a:pt x="371586" y="1632719"/>
                </a:cubicBezTo>
                <a:lnTo>
                  <a:pt x="81945" y="1671882"/>
                </a:lnTo>
                <a:lnTo>
                  <a:pt x="20271" y="1477986"/>
                </a:lnTo>
                <a:lnTo>
                  <a:pt x="279071" y="1342354"/>
                </a:lnTo>
                <a:cubicBezTo>
                  <a:pt x="270241" y="1282105"/>
                  <a:pt x="267095" y="1220428"/>
                  <a:pt x="270405" y="1158044"/>
                </a:cubicBezTo>
                <a:lnTo>
                  <a:pt x="0" y="1047245"/>
                </a:lnTo>
                <a:lnTo>
                  <a:pt x="43476" y="848276"/>
                </a:lnTo>
                <a:lnTo>
                  <a:pt x="335408" y="860531"/>
                </a:lnTo>
                <a:cubicBezTo>
                  <a:pt x="358430" y="802374"/>
                  <a:pt x="387007" y="747561"/>
                  <a:pt x="420197" y="696448"/>
                </a:cubicBezTo>
                <a:lnTo>
                  <a:pt x="241551" y="465231"/>
                </a:lnTo>
                <a:lnTo>
                  <a:pt x="378480" y="314722"/>
                </a:lnTo>
                <a:lnTo>
                  <a:pt x="625390" y="471118"/>
                </a:lnTo>
                <a:cubicBezTo>
                  <a:pt x="673802" y="432903"/>
                  <a:pt x="725922" y="399450"/>
                  <a:pt x="780853" y="371432"/>
                </a:cubicBezTo>
                <a:lnTo>
                  <a:pt x="741458" y="81929"/>
                </a:lnTo>
                <a:lnTo>
                  <a:pt x="935403" y="20040"/>
                </a:lnTo>
                <a:lnTo>
                  <a:pt x="1070983" y="279049"/>
                </a:lnTo>
                <a:cubicBezTo>
                  <a:pt x="1131332" y="270203"/>
                  <a:pt x="1193157" y="267276"/>
                  <a:pt x="1255628" y="270653"/>
                </a:cubicBezTo>
                <a:lnTo>
                  <a:pt x="1255480" y="27042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Circle: Hollow 26">
            <a:extLst>
              <a:ext uri="{FF2B5EF4-FFF2-40B4-BE49-F238E27FC236}">
                <a16:creationId xmlns:a16="http://schemas.microsoft.com/office/drawing/2014/main" id="{FCBB545F-B2FC-C476-5968-E4E03A77D26E}"/>
              </a:ext>
            </a:extLst>
          </p:cNvPr>
          <p:cNvSpPr/>
          <p:nvPr/>
        </p:nvSpPr>
        <p:spPr>
          <a:xfrm>
            <a:off x="3468592" y="2479340"/>
            <a:ext cx="2206817" cy="2206817"/>
          </a:xfrm>
          <a:prstGeom prst="donut">
            <a:avLst>
              <a:gd name="adj" fmla="val 1841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0628198-6DD1-90E8-4591-B48CCFF6A0A4}"/>
              </a:ext>
            </a:extLst>
          </p:cNvPr>
          <p:cNvSpPr/>
          <p:nvPr/>
        </p:nvSpPr>
        <p:spPr>
          <a:xfrm>
            <a:off x="683341" y="2971416"/>
            <a:ext cx="2308980" cy="2308971"/>
          </a:xfrm>
          <a:custGeom>
            <a:avLst/>
            <a:gdLst>
              <a:gd name="connsiteX0" fmla="*/ 1215411 w 2413366"/>
              <a:gd name="connsiteY0" fmla="*/ 489287 h 2413357"/>
              <a:gd name="connsiteX1" fmla="*/ 505665 w 2413366"/>
              <a:gd name="connsiteY1" fmla="*/ 1053517 h 2413357"/>
              <a:gd name="connsiteX2" fmla="*/ 1053558 w 2413366"/>
              <a:gd name="connsiteY2" fmla="*/ 1907464 h 2413357"/>
              <a:gd name="connsiteX3" fmla="*/ 1907441 w 2413366"/>
              <a:gd name="connsiteY3" fmla="*/ 1359789 h 2413357"/>
              <a:gd name="connsiteX4" fmla="*/ 1359785 w 2413366"/>
              <a:gd name="connsiteY4" fmla="*/ 505923 h 2413357"/>
              <a:gd name="connsiteX5" fmla="*/ 1215411 w 2413366"/>
              <a:gd name="connsiteY5" fmla="*/ 489287 h 2413357"/>
              <a:gd name="connsiteX6" fmla="*/ 1366286 w 2413366"/>
              <a:gd name="connsiteY6" fmla="*/ 0 h 2413357"/>
              <a:gd name="connsiteX7" fmla="*/ 1565075 w 2413366"/>
              <a:gd name="connsiteY7" fmla="*/ 43458 h 2413357"/>
              <a:gd name="connsiteX8" fmla="*/ 1552999 w 2413366"/>
              <a:gd name="connsiteY8" fmla="*/ 335405 h 2413357"/>
              <a:gd name="connsiteX9" fmla="*/ 1552764 w 2413366"/>
              <a:gd name="connsiteY9" fmla="*/ 335566 h 2413357"/>
              <a:gd name="connsiteX10" fmla="*/ 1717041 w 2413366"/>
              <a:gd name="connsiteY10" fmla="*/ 420391 h 2413357"/>
              <a:gd name="connsiteX11" fmla="*/ 1717086 w 2413366"/>
              <a:gd name="connsiteY11" fmla="*/ 420198 h 2413357"/>
              <a:gd name="connsiteX12" fmla="*/ 1948135 w 2413366"/>
              <a:gd name="connsiteY12" fmla="*/ 241317 h 2413357"/>
              <a:gd name="connsiteX13" fmla="*/ 2098606 w 2413366"/>
              <a:gd name="connsiteY13" fmla="*/ 378445 h 2413357"/>
              <a:gd name="connsiteX14" fmla="*/ 1942252 w 2413366"/>
              <a:gd name="connsiteY14" fmla="*/ 625165 h 2413357"/>
              <a:gd name="connsiteX15" fmla="*/ 1941830 w 2413366"/>
              <a:gd name="connsiteY15" fmla="*/ 625262 h 2413357"/>
              <a:gd name="connsiteX16" fmla="*/ 2041648 w 2413366"/>
              <a:gd name="connsiteY16" fmla="*/ 781143 h 2413357"/>
              <a:gd name="connsiteX17" fmla="*/ 2041963 w 2413366"/>
              <a:gd name="connsiteY17" fmla="*/ 780629 h 2413357"/>
              <a:gd name="connsiteX18" fmla="*/ 2331419 w 2413366"/>
              <a:gd name="connsiteY18" fmla="*/ 741417 h 2413357"/>
              <a:gd name="connsiteX19" fmla="*/ 2393278 w 2413366"/>
              <a:gd name="connsiteY19" fmla="*/ 935352 h 2413357"/>
              <a:gd name="connsiteX20" fmla="*/ 2134294 w 2413366"/>
              <a:gd name="connsiteY20" fmla="*/ 1070948 h 2413357"/>
              <a:gd name="connsiteX21" fmla="*/ 2142723 w 2413366"/>
              <a:gd name="connsiteY21" fmla="*/ 1255410 h 2413357"/>
              <a:gd name="connsiteX22" fmla="*/ 2142959 w 2413366"/>
              <a:gd name="connsiteY22" fmla="*/ 1255265 h 2413357"/>
              <a:gd name="connsiteX23" fmla="*/ 2413366 w 2413366"/>
              <a:gd name="connsiteY23" fmla="*/ 1366061 h 2413357"/>
              <a:gd name="connsiteX24" fmla="*/ 2369890 w 2413366"/>
              <a:gd name="connsiteY24" fmla="*/ 1565046 h 2413357"/>
              <a:gd name="connsiteX25" fmla="*/ 2077913 w 2413366"/>
              <a:gd name="connsiteY25" fmla="*/ 1552974 h 2413357"/>
              <a:gd name="connsiteX26" fmla="*/ 2077762 w 2413366"/>
              <a:gd name="connsiteY26" fmla="*/ 1552736 h 2413357"/>
              <a:gd name="connsiteX27" fmla="*/ 1993162 w 2413366"/>
              <a:gd name="connsiteY27" fmla="*/ 1716874 h 2413357"/>
              <a:gd name="connsiteX28" fmla="*/ 2171997 w 2413366"/>
              <a:gd name="connsiteY28" fmla="*/ 1948123 h 2413357"/>
              <a:gd name="connsiteX29" fmla="*/ 2034880 w 2413366"/>
              <a:gd name="connsiteY29" fmla="*/ 2098600 h 2413357"/>
              <a:gd name="connsiteX30" fmla="*/ 1788159 w 2413366"/>
              <a:gd name="connsiteY30" fmla="*/ 1942242 h 2413357"/>
              <a:gd name="connsiteX31" fmla="*/ 1788095 w 2413366"/>
              <a:gd name="connsiteY31" fmla="*/ 1941625 h 2413357"/>
              <a:gd name="connsiteX32" fmla="*/ 1632355 w 2413366"/>
              <a:gd name="connsiteY32" fmla="*/ 2041680 h 2413357"/>
              <a:gd name="connsiteX33" fmla="*/ 1632693 w 2413366"/>
              <a:gd name="connsiteY33" fmla="*/ 2041947 h 2413357"/>
              <a:gd name="connsiteX34" fmla="*/ 1671895 w 2413366"/>
              <a:gd name="connsiteY34" fmla="*/ 2331405 h 2413357"/>
              <a:gd name="connsiteX35" fmla="*/ 1477950 w 2413366"/>
              <a:gd name="connsiteY35" fmla="*/ 2393272 h 2413357"/>
              <a:gd name="connsiteX36" fmla="*/ 1342563 w 2413366"/>
              <a:gd name="connsiteY36" fmla="*/ 2134318 h 2413357"/>
              <a:gd name="connsiteX37" fmla="*/ 1342605 w 2413366"/>
              <a:gd name="connsiteY37" fmla="*/ 2134135 h 2413357"/>
              <a:gd name="connsiteX38" fmla="*/ 1157915 w 2413366"/>
              <a:gd name="connsiteY38" fmla="*/ 2142710 h 2413357"/>
              <a:gd name="connsiteX39" fmla="*/ 1158066 w 2413366"/>
              <a:gd name="connsiteY39" fmla="*/ 2142945 h 2413357"/>
              <a:gd name="connsiteX40" fmla="*/ 1047263 w 2413366"/>
              <a:gd name="connsiteY40" fmla="*/ 2413357 h 2413357"/>
              <a:gd name="connsiteX41" fmla="*/ 1047267 w 2413366"/>
              <a:gd name="connsiteY41" fmla="*/ 2413341 h 2413357"/>
              <a:gd name="connsiteX42" fmla="*/ 848475 w 2413366"/>
              <a:gd name="connsiteY42" fmla="*/ 2369912 h 2413357"/>
              <a:gd name="connsiteX43" fmla="*/ 860550 w 2413366"/>
              <a:gd name="connsiteY43" fmla="*/ 2077929 h 2413357"/>
              <a:gd name="connsiteX44" fmla="*/ 860782 w 2413366"/>
              <a:gd name="connsiteY44" fmla="*/ 2077781 h 2413357"/>
              <a:gd name="connsiteX45" fmla="*/ 696454 w 2413366"/>
              <a:gd name="connsiteY45" fmla="*/ 1993144 h 2413357"/>
              <a:gd name="connsiteX46" fmla="*/ 465218 w 2413366"/>
              <a:gd name="connsiteY46" fmla="*/ 2171989 h 2413357"/>
              <a:gd name="connsiteX47" fmla="*/ 314750 w 2413366"/>
              <a:gd name="connsiteY47" fmla="*/ 2034880 h 2413357"/>
              <a:gd name="connsiteX48" fmla="*/ 471297 w 2413366"/>
              <a:gd name="connsiteY48" fmla="*/ 1788182 h 2413357"/>
              <a:gd name="connsiteX49" fmla="*/ 371586 w 2413366"/>
              <a:gd name="connsiteY49" fmla="*/ 1632719 h 2413357"/>
              <a:gd name="connsiteX50" fmla="*/ 81945 w 2413366"/>
              <a:gd name="connsiteY50" fmla="*/ 1671882 h 2413357"/>
              <a:gd name="connsiteX51" fmla="*/ 20271 w 2413366"/>
              <a:gd name="connsiteY51" fmla="*/ 1477986 h 2413357"/>
              <a:gd name="connsiteX52" fmla="*/ 279071 w 2413366"/>
              <a:gd name="connsiteY52" fmla="*/ 1342354 h 2413357"/>
              <a:gd name="connsiteX53" fmla="*/ 270405 w 2413366"/>
              <a:gd name="connsiteY53" fmla="*/ 1158044 h 2413357"/>
              <a:gd name="connsiteX54" fmla="*/ 0 w 2413366"/>
              <a:gd name="connsiteY54" fmla="*/ 1047245 h 2413357"/>
              <a:gd name="connsiteX55" fmla="*/ 43476 w 2413366"/>
              <a:gd name="connsiteY55" fmla="*/ 848276 h 2413357"/>
              <a:gd name="connsiteX56" fmla="*/ 335408 w 2413366"/>
              <a:gd name="connsiteY56" fmla="*/ 860531 h 2413357"/>
              <a:gd name="connsiteX57" fmla="*/ 420197 w 2413366"/>
              <a:gd name="connsiteY57" fmla="*/ 696448 h 2413357"/>
              <a:gd name="connsiteX58" fmla="*/ 241551 w 2413366"/>
              <a:gd name="connsiteY58" fmla="*/ 465231 h 2413357"/>
              <a:gd name="connsiteX59" fmla="*/ 378480 w 2413366"/>
              <a:gd name="connsiteY59" fmla="*/ 314722 h 2413357"/>
              <a:gd name="connsiteX60" fmla="*/ 625390 w 2413366"/>
              <a:gd name="connsiteY60" fmla="*/ 471118 h 2413357"/>
              <a:gd name="connsiteX61" fmla="*/ 780853 w 2413366"/>
              <a:gd name="connsiteY61" fmla="*/ 371432 h 2413357"/>
              <a:gd name="connsiteX62" fmla="*/ 741458 w 2413366"/>
              <a:gd name="connsiteY62" fmla="*/ 81929 h 2413357"/>
              <a:gd name="connsiteX63" fmla="*/ 935403 w 2413366"/>
              <a:gd name="connsiteY63" fmla="*/ 20040 h 2413357"/>
              <a:gd name="connsiteX64" fmla="*/ 1070983 w 2413366"/>
              <a:gd name="connsiteY64" fmla="*/ 279049 h 2413357"/>
              <a:gd name="connsiteX65" fmla="*/ 1255628 w 2413366"/>
              <a:gd name="connsiteY65" fmla="*/ 270653 h 2413357"/>
              <a:gd name="connsiteX66" fmla="*/ 1255480 w 2413366"/>
              <a:gd name="connsiteY66" fmla="*/ 270428 h 241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413366" h="2413357">
                <a:moveTo>
                  <a:pt x="1215411" y="489287"/>
                </a:moveTo>
                <a:cubicBezTo>
                  <a:pt x="881721" y="484820"/>
                  <a:pt x="579669" y="714821"/>
                  <a:pt x="505665" y="1053517"/>
                </a:cubicBezTo>
                <a:cubicBezTo>
                  <a:pt x="421098" y="1440576"/>
                  <a:pt x="666480" y="1822880"/>
                  <a:pt x="1053558" y="1907464"/>
                </a:cubicBezTo>
                <a:cubicBezTo>
                  <a:pt x="1440624" y="1992034"/>
                  <a:pt x="1822864" y="1746880"/>
                  <a:pt x="1907441" y="1359789"/>
                </a:cubicBezTo>
                <a:cubicBezTo>
                  <a:pt x="1992011" y="972730"/>
                  <a:pt x="1746866" y="590490"/>
                  <a:pt x="1359785" y="505923"/>
                </a:cubicBezTo>
                <a:cubicBezTo>
                  <a:pt x="1311397" y="495348"/>
                  <a:pt x="1263081" y="489925"/>
                  <a:pt x="1215411" y="489287"/>
                </a:cubicBezTo>
                <a:close/>
                <a:moveTo>
                  <a:pt x="1366286" y="0"/>
                </a:moveTo>
                <a:lnTo>
                  <a:pt x="1565075" y="43458"/>
                </a:lnTo>
                <a:lnTo>
                  <a:pt x="1552999" y="335405"/>
                </a:lnTo>
                <a:lnTo>
                  <a:pt x="1552764" y="335566"/>
                </a:lnTo>
                <a:cubicBezTo>
                  <a:pt x="1610951" y="358598"/>
                  <a:pt x="1665883" y="387162"/>
                  <a:pt x="1717041" y="420391"/>
                </a:cubicBezTo>
                <a:lnTo>
                  <a:pt x="1717086" y="420198"/>
                </a:lnTo>
                <a:lnTo>
                  <a:pt x="1948135" y="241317"/>
                </a:lnTo>
                <a:lnTo>
                  <a:pt x="2098606" y="378445"/>
                </a:lnTo>
                <a:lnTo>
                  <a:pt x="1942252" y="625165"/>
                </a:lnTo>
                <a:lnTo>
                  <a:pt x="1941830" y="625262"/>
                </a:lnTo>
                <a:cubicBezTo>
                  <a:pt x="1980148" y="673802"/>
                  <a:pt x="2013553" y="726105"/>
                  <a:pt x="2041648" y="781143"/>
                </a:cubicBezTo>
                <a:lnTo>
                  <a:pt x="2041963" y="780629"/>
                </a:lnTo>
                <a:lnTo>
                  <a:pt x="2331419" y="741417"/>
                </a:lnTo>
                <a:lnTo>
                  <a:pt x="2393278" y="935352"/>
                </a:lnTo>
                <a:lnTo>
                  <a:pt x="2134294" y="1070948"/>
                </a:lnTo>
                <a:cubicBezTo>
                  <a:pt x="2143127" y="1131255"/>
                  <a:pt x="2146050" y="1192974"/>
                  <a:pt x="2142723" y="1255410"/>
                </a:cubicBezTo>
                <a:lnTo>
                  <a:pt x="2142959" y="1255265"/>
                </a:lnTo>
                <a:lnTo>
                  <a:pt x="2413366" y="1366061"/>
                </a:lnTo>
                <a:lnTo>
                  <a:pt x="2369890" y="1565046"/>
                </a:lnTo>
                <a:lnTo>
                  <a:pt x="2077913" y="1552974"/>
                </a:lnTo>
                <a:lnTo>
                  <a:pt x="2077762" y="1552736"/>
                </a:lnTo>
                <a:cubicBezTo>
                  <a:pt x="2054743" y="1610884"/>
                  <a:pt x="2026346" y="1665745"/>
                  <a:pt x="1993162" y="1716874"/>
                </a:cubicBezTo>
                <a:lnTo>
                  <a:pt x="2171997" y="1948123"/>
                </a:lnTo>
                <a:lnTo>
                  <a:pt x="2034880" y="2098600"/>
                </a:lnTo>
                <a:lnTo>
                  <a:pt x="1788159" y="1942242"/>
                </a:lnTo>
                <a:lnTo>
                  <a:pt x="1788095" y="1941625"/>
                </a:lnTo>
                <a:cubicBezTo>
                  <a:pt x="1739593" y="1979962"/>
                  <a:pt x="1687415" y="2013557"/>
                  <a:pt x="1632355" y="2041680"/>
                </a:cubicBezTo>
                <a:lnTo>
                  <a:pt x="1632693" y="2041947"/>
                </a:lnTo>
                <a:lnTo>
                  <a:pt x="1671895" y="2331405"/>
                </a:lnTo>
                <a:lnTo>
                  <a:pt x="1477950" y="2393272"/>
                </a:lnTo>
                <a:lnTo>
                  <a:pt x="1342563" y="2134318"/>
                </a:lnTo>
                <a:lnTo>
                  <a:pt x="1342605" y="2134135"/>
                </a:lnTo>
                <a:cubicBezTo>
                  <a:pt x="1282240" y="2142997"/>
                  <a:pt x="1220409" y="2146046"/>
                  <a:pt x="1157915" y="2142710"/>
                </a:cubicBezTo>
                <a:lnTo>
                  <a:pt x="1158066" y="2142945"/>
                </a:lnTo>
                <a:lnTo>
                  <a:pt x="1047263" y="2413357"/>
                </a:lnTo>
                <a:lnTo>
                  <a:pt x="1047267" y="2413341"/>
                </a:lnTo>
                <a:lnTo>
                  <a:pt x="848475" y="2369912"/>
                </a:lnTo>
                <a:lnTo>
                  <a:pt x="860550" y="2077929"/>
                </a:lnTo>
                <a:lnTo>
                  <a:pt x="860782" y="2077781"/>
                </a:lnTo>
                <a:cubicBezTo>
                  <a:pt x="802601" y="2054769"/>
                  <a:pt x="747628" y="2026340"/>
                  <a:pt x="696454" y="1993144"/>
                </a:cubicBezTo>
                <a:lnTo>
                  <a:pt x="465218" y="2171989"/>
                </a:lnTo>
                <a:lnTo>
                  <a:pt x="314750" y="2034880"/>
                </a:lnTo>
                <a:lnTo>
                  <a:pt x="471297" y="1788182"/>
                </a:lnTo>
                <a:cubicBezTo>
                  <a:pt x="433067" y="1739777"/>
                  <a:pt x="399649" y="1687644"/>
                  <a:pt x="371586" y="1632719"/>
                </a:cubicBezTo>
                <a:lnTo>
                  <a:pt x="81945" y="1671882"/>
                </a:lnTo>
                <a:lnTo>
                  <a:pt x="20271" y="1477986"/>
                </a:lnTo>
                <a:lnTo>
                  <a:pt x="279071" y="1342354"/>
                </a:lnTo>
                <a:cubicBezTo>
                  <a:pt x="270241" y="1282105"/>
                  <a:pt x="267095" y="1220428"/>
                  <a:pt x="270405" y="1158044"/>
                </a:cubicBezTo>
                <a:lnTo>
                  <a:pt x="0" y="1047245"/>
                </a:lnTo>
                <a:lnTo>
                  <a:pt x="43476" y="848276"/>
                </a:lnTo>
                <a:lnTo>
                  <a:pt x="335408" y="860531"/>
                </a:lnTo>
                <a:cubicBezTo>
                  <a:pt x="358430" y="802374"/>
                  <a:pt x="387007" y="747561"/>
                  <a:pt x="420197" y="696448"/>
                </a:cubicBezTo>
                <a:lnTo>
                  <a:pt x="241551" y="465231"/>
                </a:lnTo>
                <a:lnTo>
                  <a:pt x="378480" y="314722"/>
                </a:lnTo>
                <a:lnTo>
                  <a:pt x="625390" y="471118"/>
                </a:lnTo>
                <a:cubicBezTo>
                  <a:pt x="673802" y="432903"/>
                  <a:pt x="725922" y="399450"/>
                  <a:pt x="780853" y="371432"/>
                </a:cubicBezTo>
                <a:lnTo>
                  <a:pt x="741458" y="81929"/>
                </a:lnTo>
                <a:lnTo>
                  <a:pt x="935403" y="20040"/>
                </a:lnTo>
                <a:lnTo>
                  <a:pt x="1070983" y="279049"/>
                </a:lnTo>
                <a:cubicBezTo>
                  <a:pt x="1131332" y="270203"/>
                  <a:pt x="1193157" y="267276"/>
                  <a:pt x="1255628" y="270653"/>
                </a:cubicBezTo>
                <a:lnTo>
                  <a:pt x="1255480" y="2704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Circle: Hollow 27">
            <a:extLst>
              <a:ext uri="{FF2B5EF4-FFF2-40B4-BE49-F238E27FC236}">
                <a16:creationId xmlns:a16="http://schemas.microsoft.com/office/drawing/2014/main" id="{BCBDCEDE-C92B-BBFC-7A40-E933EE21B7B7}"/>
              </a:ext>
            </a:extLst>
          </p:cNvPr>
          <p:cNvSpPr/>
          <p:nvPr/>
        </p:nvSpPr>
        <p:spPr>
          <a:xfrm>
            <a:off x="1109975" y="3402111"/>
            <a:ext cx="1455709" cy="1455709"/>
          </a:xfrm>
          <a:prstGeom prst="donut">
            <a:avLst>
              <a:gd name="adj" fmla="val 1841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58CC0C6-A780-9A30-03FA-E79449E6EF94}"/>
              </a:ext>
            </a:extLst>
          </p:cNvPr>
          <p:cNvSpPr/>
          <p:nvPr/>
        </p:nvSpPr>
        <p:spPr>
          <a:xfrm>
            <a:off x="6051822" y="1237442"/>
            <a:ext cx="2308980" cy="2308971"/>
          </a:xfrm>
          <a:custGeom>
            <a:avLst/>
            <a:gdLst>
              <a:gd name="connsiteX0" fmla="*/ 1215411 w 2413366"/>
              <a:gd name="connsiteY0" fmla="*/ 489287 h 2413357"/>
              <a:gd name="connsiteX1" fmla="*/ 505665 w 2413366"/>
              <a:gd name="connsiteY1" fmla="*/ 1053517 h 2413357"/>
              <a:gd name="connsiteX2" fmla="*/ 1053558 w 2413366"/>
              <a:gd name="connsiteY2" fmla="*/ 1907464 h 2413357"/>
              <a:gd name="connsiteX3" fmla="*/ 1907441 w 2413366"/>
              <a:gd name="connsiteY3" fmla="*/ 1359789 h 2413357"/>
              <a:gd name="connsiteX4" fmla="*/ 1359785 w 2413366"/>
              <a:gd name="connsiteY4" fmla="*/ 505923 h 2413357"/>
              <a:gd name="connsiteX5" fmla="*/ 1215411 w 2413366"/>
              <a:gd name="connsiteY5" fmla="*/ 489287 h 2413357"/>
              <a:gd name="connsiteX6" fmla="*/ 1366286 w 2413366"/>
              <a:gd name="connsiteY6" fmla="*/ 0 h 2413357"/>
              <a:gd name="connsiteX7" fmla="*/ 1565075 w 2413366"/>
              <a:gd name="connsiteY7" fmla="*/ 43458 h 2413357"/>
              <a:gd name="connsiteX8" fmla="*/ 1552999 w 2413366"/>
              <a:gd name="connsiteY8" fmla="*/ 335405 h 2413357"/>
              <a:gd name="connsiteX9" fmla="*/ 1552764 w 2413366"/>
              <a:gd name="connsiteY9" fmla="*/ 335566 h 2413357"/>
              <a:gd name="connsiteX10" fmla="*/ 1717041 w 2413366"/>
              <a:gd name="connsiteY10" fmla="*/ 420391 h 2413357"/>
              <a:gd name="connsiteX11" fmla="*/ 1717086 w 2413366"/>
              <a:gd name="connsiteY11" fmla="*/ 420198 h 2413357"/>
              <a:gd name="connsiteX12" fmla="*/ 1948135 w 2413366"/>
              <a:gd name="connsiteY12" fmla="*/ 241317 h 2413357"/>
              <a:gd name="connsiteX13" fmla="*/ 2098606 w 2413366"/>
              <a:gd name="connsiteY13" fmla="*/ 378445 h 2413357"/>
              <a:gd name="connsiteX14" fmla="*/ 1942252 w 2413366"/>
              <a:gd name="connsiteY14" fmla="*/ 625165 h 2413357"/>
              <a:gd name="connsiteX15" fmla="*/ 1941830 w 2413366"/>
              <a:gd name="connsiteY15" fmla="*/ 625262 h 2413357"/>
              <a:gd name="connsiteX16" fmla="*/ 2041648 w 2413366"/>
              <a:gd name="connsiteY16" fmla="*/ 781143 h 2413357"/>
              <a:gd name="connsiteX17" fmla="*/ 2041963 w 2413366"/>
              <a:gd name="connsiteY17" fmla="*/ 780629 h 2413357"/>
              <a:gd name="connsiteX18" fmla="*/ 2331419 w 2413366"/>
              <a:gd name="connsiteY18" fmla="*/ 741417 h 2413357"/>
              <a:gd name="connsiteX19" fmla="*/ 2393278 w 2413366"/>
              <a:gd name="connsiteY19" fmla="*/ 935352 h 2413357"/>
              <a:gd name="connsiteX20" fmla="*/ 2134294 w 2413366"/>
              <a:gd name="connsiteY20" fmla="*/ 1070948 h 2413357"/>
              <a:gd name="connsiteX21" fmla="*/ 2142723 w 2413366"/>
              <a:gd name="connsiteY21" fmla="*/ 1255410 h 2413357"/>
              <a:gd name="connsiteX22" fmla="*/ 2142959 w 2413366"/>
              <a:gd name="connsiteY22" fmla="*/ 1255265 h 2413357"/>
              <a:gd name="connsiteX23" fmla="*/ 2413366 w 2413366"/>
              <a:gd name="connsiteY23" fmla="*/ 1366061 h 2413357"/>
              <a:gd name="connsiteX24" fmla="*/ 2369890 w 2413366"/>
              <a:gd name="connsiteY24" fmla="*/ 1565046 h 2413357"/>
              <a:gd name="connsiteX25" fmla="*/ 2077913 w 2413366"/>
              <a:gd name="connsiteY25" fmla="*/ 1552974 h 2413357"/>
              <a:gd name="connsiteX26" fmla="*/ 2077762 w 2413366"/>
              <a:gd name="connsiteY26" fmla="*/ 1552736 h 2413357"/>
              <a:gd name="connsiteX27" fmla="*/ 1993162 w 2413366"/>
              <a:gd name="connsiteY27" fmla="*/ 1716874 h 2413357"/>
              <a:gd name="connsiteX28" fmla="*/ 2171997 w 2413366"/>
              <a:gd name="connsiteY28" fmla="*/ 1948123 h 2413357"/>
              <a:gd name="connsiteX29" fmla="*/ 2034880 w 2413366"/>
              <a:gd name="connsiteY29" fmla="*/ 2098600 h 2413357"/>
              <a:gd name="connsiteX30" fmla="*/ 1788159 w 2413366"/>
              <a:gd name="connsiteY30" fmla="*/ 1942242 h 2413357"/>
              <a:gd name="connsiteX31" fmla="*/ 1788095 w 2413366"/>
              <a:gd name="connsiteY31" fmla="*/ 1941625 h 2413357"/>
              <a:gd name="connsiteX32" fmla="*/ 1632355 w 2413366"/>
              <a:gd name="connsiteY32" fmla="*/ 2041680 h 2413357"/>
              <a:gd name="connsiteX33" fmla="*/ 1632693 w 2413366"/>
              <a:gd name="connsiteY33" fmla="*/ 2041947 h 2413357"/>
              <a:gd name="connsiteX34" fmla="*/ 1671895 w 2413366"/>
              <a:gd name="connsiteY34" fmla="*/ 2331405 h 2413357"/>
              <a:gd name="connsiteX35" fmla="*/ 1477950 w 2413366"/>
              <a:gd name="connsiteY35" fmla="*/ 2393272 h 2413357"/>
              <a:gd name="connsiteX36" fmla="*/ 1342563 w 2413366"/>
              <a:gd name="connsiteY36" fmla="*/ 2134318 h 2413357"/>
              <a:gd name="connsiteX37" fmla="*/ 1342605 w 2413366"/>
              <a:gd name="connsiteY37" fmla="*/ 2134135 h 2413357"/>
              <a:gd name="connsiteX38" fmla="*/ 1157915 w 2413366"/>
              <a:gd name="connsiteY38" fmla="*/ 2142710 h 2413357"/>
              <a:gd name="connsiteX39" fmla="*/ 1158066 w 2413366"/>
              <a:gd name="connsiteY39" fmla="*/ 2142945 h 2413357"/>
              <a:gd name="connsiteX40" fmla="*/ 1047263 w 2413366"/>
              <a:gd name="connsiteY40" fmla="*/ 2413357 h 2413357"/>
              <a:gd name="connsiteX41" fmla="*/ 1047267 w 2413366"/>
              <a:gd name="connsiteY41" fmla="*/ 2413341 h 2413357"/>
              <a:gd name="connsiteX42" fmla="*/ 848475 w 2413366"/>
              <a:gd name="connsiteY42" fmla="*/ 2369912 h 2413357"/>
              <a:gd name="connsiteX43" fmla="*/ 860550 w 2413366"/>
              <a:gd name="connsiteY43" fmla="*/ 2077929 h 2413357"/>
              <a:gd name="connsiteX44" fmla="*/ 860782 w 2413366"/>
              <a:gd name="connsiteY44" fmla="*/ 2077781 h 2413357"/>
              <a:gd name="connsiteX45" fmla="*/ 696454 w 2413366"/>
              <a:gd name="connsiteY45" fmla="*/ 1993144 h 2413357"/>
              <a:gd name="connsiteX46" fmla="*/ 465218 w 2413366"/>
              <a:gd name="connsiteY46" fmla="*/ 2171989 h 2413357"/>
              <a:gd name="connsiteX47" fmla="*/ 314750 w 2413366"/>
              <a:gd name="connsiteY47" fmla="*/ 2034880 h 2413357"/>
              <a:gd name="connsiteX48" fmla="*/ 471297 w 2413366"/>
              <a:gd name="connsiteY48" fmla="*/ 1788182 h 2413357"/>
              <a:gd name="connsiteX49" fmla="*/ 371586 w 2413366"/>
              <a:gd name="connsiteY49" fmla="*/ 1632719 h 2413357"/>
              <a:gd name="connsiteX50" fmla="*/ 81945 w 2413366"/>
              <a:gd name="connsiteY50" fmla="*/ 1671882 h 2413357"/>
              <a:gd name="connsiteX51" fmla="*/ 20271 w 2413366"/>
              <a:gd name="connsiteY51" fmla="*/ 1477986 h 2413357"/>
              <a:gd name="connsiteX52" fmla="*/ 279071 w 2413366"/>
              <a:gd name="connsiteY52" fmla="*/ 1342354 h 2413357"/>
              <a:gd name="connsiteX53" fmla="*/ 270405 w 2413366"/>
              <a:gd name="connsiteY53" fmla="*/ 1158044 h 2413357"/>
              <a:gd name="connsiteX54" fmla="*/ 0 w 2413366"/>
              <a:gd name="connsiteY54" fmla="*/ 1047245 h 2413357"/>
              <a:gd name="connsiteX55" fmla="*/ 43476 w 2413366"/>
              <a:gd name="connsiteY55" fmla="*/ 848276 h 2413357"/>
              <a:gd name="connsiteX56" fmla="*/ 335408 w 2413366"/>
              <a:gd name="connsiteY56" fmla="*/ 860531 h 2413357"/>
              <a:gd name="connsiteX57" fmla="*/ 420197 w 2413366"/>
              <a:gd name="connsiteY57" fmla="*/ 696448 h 2413357"/>
              <a:gd name="connsiteX58" fmla="*/ 241551 w 2413366"/>
              <a:gd name="connsiteY58" fmla="*/ 465231 h 2413357"/>
              <a:gd name="connsiteX59" fmla="*/ 378480 w 2413366"/>
              <a:gd name="connsiteY59" fmla="*/ 314722 h 2413357"/>
              <a:gd name="connsiteX60" fmla="*/ 625390 w 2413366"/>
              <a:gd name="connsiteY60" fmla="*/ 471118 h 2413357"/>
              <a:gd name="connsiteX61" fmla="*/ 780853 w 2413366"/>
              <a:gd name="connsiteY61" fmla="*/ 371432 h 2413357"/>
              <a:gd name="connsiteX62" fmla="*/ 741458 w 2413366"/>
              <a:gd name="connsiteY62" fmla="*/ 81929 h 2413357"/>
              <a:gd name="connsiteX63" fmla="*/ 935403 w 2413366"/>
              <a:gd name="connsiteY63" fmla="*/ 20040 h 2413357"/>
              <a:gd name="connsiteX64" fmla="*/ 1070983 w 2413366"/>
              <a:gd name="connsiteY64" fmla="*/ 279049 h 2413357"/>
              <a:gd name="connsiteX65" fmla="*/ 1255628 w 2413366"/>
              <a:gd name="connsiteY65" fmla="*/ 270653 h 2413357"/>
              <a:gd name="connsiteX66" fmla="*/ 1255480 w 2413366"/>
              <a:gd name="connsiteY66" fmla="*/ 270428 h 241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413366" h="2413357">
                <a:moveTo>
                  <a:pt x="1215411" y="489287"/>
                </a:moveTo>
                <a:cubicBezTo>
                  <a:pt x="881721" y="484820"/>
                  <a:pt x="579669" y="714821"/>
                  <a:pt x="505665" y="1053517"/>
                </a:cubicBezTo>
                <a:cubicBezTo>
                  <a:pt x="421098" y="1440576"/>
                  <a:pt x="666480" y="1822880"/>
                  <a:pt x="1053558" y="1907464"/>
                </a:cubicBezTo>
                <a:cubicBezTo>
                  <a:pt x="1440624" y="1992034"/>
                  <a:pt x="1822864" y="1746880"/>
                  <a:pt x="1907441" y="1359789"/>
                </a:cubicBezTo>
                <a:cubicBezTo>
                  <a:pt x="1992011" y="972730"/>
                  <a:pt x="1746866" y="590490"/>
                  <a:pt x="1359785" y="505923"/>
                </a:cubicBezTo>
                <a:cubicBezTo>
                  <a:pt x="1311397" y="495348"/>
                  <a:pt x="1263081" y="489925"/>
                  <a:pt x="1215411" y="489287"/>
                </a:cubicBezTo>
                <a:close/>
                <a:moveTo>
                  <a:pt x="1366286" y="0"/>
                </a:moveTo>
                <a:lnTo>
                  <a:pt x="1565075" y="43458"/>
                </a:lnTo>
                <a:lnTo>
                  <a:pt x="1552999" y="335405"/>
                </a:lnTo>
                <a:lnTo>
                  <a:pt x="1552764" y="335566"/>
                </a:lnTo>
                <a:cubicBezTo>
                  <a:pt x="1610951" y="358598"/>
                  <a:pt x="1665883" y="387162"/>
                  <a:pt x="1717041" y="420391"/>
                </a:cubicBezTo>
                <a:lnTo>
                  <a:pt x="1717086" y="420198"/>
                </a:lnTo>
                <a:lnTo>
                  <a:pt x="1948135" y="241317"/>
                </a:lnTo>
                <a:lnTo>
                  <a:pt x="2098606" y="378445"/>
                </a:lnTo>
                <a:lnTo>
                  <a:pt x="1942252" y="625165"/>
                </a:lnTo>
                <a:lnTo>
                  <a:pt x="1941830" y="625262"/>
                </a:lnTo>
                <a:cubicBezTo>
                  <a:pt x="1980148" y="673802"/>
                  <a:pt x="2013553" y="726105"/>
                  <a:pt x="2041648" y="781143"/>
                </a:cubicBezTo>
                <a:lnTo>
                  <a:pt x="2041963" y="780629"/>
                </a:lnTo>
                <a:lnTo>
                  <a:pt x="2331419" y="741417"/>
                </a:lnTo>
                <a:lnTo>
                  <a:pt x="2393278" y="935352"/>
                </a:lnTo>
                <a:lnTo>
                  <a:pt x="2134294" y="1070948"/>
                </a:lnTo>
                <a:cubicBezTo>
                  <a:pt x="2143127" y="1131255"/>
                  <a:pt x="2146050" y="1192974"/>
                  <a:pt x="2142723" y="1255410"/>
                </a:cubicBezTo>
                <a:lnTo>
                  <a:pt x="2142959" y="1255265"/>
                </a:lnTo>
                <a:lnTo>
                  <a:pt x="2413366" y="1366061"/>
                </a:lnTo>
                <a:lnTo>
                  <a:pt x="2369890" y="1565046"/>
                </a:lnTo>
                <a:lnTo>
                  <a:pt x="2077913" y="1552974"/>
                </a:lnTo>
                <a:lnTo>
                  <a:pt x="2077762" y="1552736"/>
                </a:lnTo>
                <a:cubicBezTo>
                  <a:pt x="2054743" y="1610884"/>
                  <a:pt x="2026346" y="1665745"/>
                  <a:pt x="1993162" y="1716874"/>
                </a:cubicBezTo>
                <a:lnTo>
                  <a:pt x="2171997" y="1948123"/>
                </a:lnTo>
                <a:lnTo>
                  <a:pt x="2034880" y="2098600"/>
                </a:lnTo>
                <a:lnTo>
                  <a:pt x="1788159" y="1942242"/>
                </a:lnTo>
                <a:lnTo>
                  <a:pt x="1788095" y="1941625"/>
                </a:lnTo>
                <a:cubicBezTo>
                  <a:pt x="1739593" y="1979962"/>
                  <a:pt x="1687415" y="2013557"/>
                  <a:pt x="1632355" y="2041680"/>
                </a:cubicBezTo>
                <a:lnTo>
                  <a:pt x="1632693" y="2041947"/>
                </a:lnTo>
                <a:lnTo>
                  <a:pt x="1671895" y="2331405"/>
                </a:lnTo>
                <a:lnTo>
                  <a:pt x="1477950" y="2393272"/>
                </a:lnTo>
                <a:lnTo>
                  <a:pt x="1342563" y="2134318"/>
                </a:lnTo>
                <a:lnTo>
                  <a:pt x="1342605" y="2134135"/>
                </a:lnTo>
                <a:cubicBezTo>
                  <a:pt x="1282240" y="2142997"/>
                  <a:pt x="1220409" y="2146046"/>
                  <a:pt x="1157915" y="2142710"/>
                </a:cubicBezTo>
                <a:lnTo>
                  <a:pt x="1158066" y="2142945"/>
                </a:lnTo>
                <a:lnTo>
                  <a:pt x="1047263" y="2413357"/>
                </a:lnTo>
                <a:lnTo>
                  <a:pt x="1047267" y="2413341"/>
                </a:lnTo>
                <a:lnTo>
                  <a:pt x="848475" y="2369912"/>
                </a:lnTo>
                <a:lnTo>
                  <a:pt x="860550" y="2077929"/>
                </a:lnTo>
                <a:lnTo>
                  <a:pt x="860782" y="2077781"/>
                </a:lnTo>
                <a:cubicBezTo>
                  <a:pt x="802601" y="2054769"/>
                  <a:pt x="747628" y="2026340"/>
                  <a:pt x="696454" y="1993144"/>
                </a:cubicBezTo>
                <a:lnTo>
                  <a:pt x="465218" y="2171989"/>
                </a:lnTo>
                <a:lnTo>
                  <a:pt x="314750" y="2034880"/>
                </a:lnTo>
                <a:lnTo>
                  <a:pt x="471297" y="1788182"/>
                </a:lnTo>
                <a:cubicBezTo>
                  <a:pt x="433067" y="1739777"/>
                  <a:pt x="399649" y="1687644"/>
                  <a:pt x="371586" y="1632719"/>
                </a:cubicBezTo>
                <a:lnTo>
                  <a:pt x="81945" y="1671882"/>
                </a:lnTo>
                <a:lnTo>
                  <a:pt x="20271" y="1477986"/>
                </a:lnTo>
                <a:lnTo>
                  <a:pt x="279071" y="1342354"/>
                </a:lnTo>
                <a:cubicBezTo>
                  <a:pt x="270241" y="1282105"/>
                  <a:pt x="267095" y="1220428"/>
                  <a:pt x="270405" y="1158044"/>
                </a:cubicBezTo>
                <a:lnTo>
                  <a:pt x="0" y="1047245"/>
                </a:lnTo>
                <a:lnTo>
                  <a:pt x="43476" y="848276"/>
                </a:lnTo>
                <a:lnTo>
                  <a:pt x="335408" y="860531"/>
                </a:lnTo>
                <a:cubicBezTo>
                  <a:pt x="358430" y="802374"/>
                  <a:pt x="387007" y="747561"/>
                  <a:pt x="420197" y="696448"/>
                </a:cubicBezTo>
                <a:lnTo>
                  <a:pt x="241551" y="465231"/>
                </a:lnTo>
                <a:lnTo>
                  <a:pt x="378480" y="314722"/>
                </a:lnTo>
                <a:lnTo>
                  <a:pt x="625390" y="471118"/>
                </a:lnTo>
                <a:cubicBezTo>
                  <a:pt x="673802" y="432903"/>
                  <a:pt x="725922" y="399450"/>
                  <a:pt x="780853" y="371432"/>
                </a:cubicBezTo>
                <a:lnTo>
                  <a:pt x="741458" y="81929"/>
                </a:lnTo>
                <a:lnTo>
                  <a:pt x="935403" y="20040"/>
                </a:lnTo>
                <a:lnTo>
                  <a:pt x="1070983" y="279049"/>
                </a:lnTo>
                <a:cubicBezTo>
                  <a:pt x="1131332" y="270203"/>
                  <a:pt x="1193157" y="267276"/>
                  <a:pt x="1255628" y="270653"/>
                </a:cubicBezTo>
                <a:lnTo>
                  <a:pt x="1255480" y="2704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8236034A-2E78-65D9-21FF-A04C9B9B8742}"/>
              </a:ext>
            </a:extLst>
          </p:cNvPr>
          <p:cNvSpPr/>
          <p:nvPr/>
        </p:nvSpPr>
        <p:spPr>
          <a:xfrm>
            <a:off x="6478458" y="1664073"/>
            <a:ext cx="1455709" cy="1455709"/>
          </a:xfrm>
          <a:prstGeom prst="donut">
            <a:avLst>
              <a:gd name="adj" fmla="val 1841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3E06033-6D08-1060-EF87-F19738D543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2850247"/>
              </p:ext>
            </p:extLst>
          </p:nvPr>
        </p:nvGraphicFramePr>
        <p:xfrm>
          <a:off x="5671693" y="1368847"/>
          <a:ext cx="3069239" cy="204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076EC40-68CA-D47D-EF4F-A03B9C3F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2957059"/>
              </p:ext>
            </p:extLst>
          </p:nvPr>
        </p:nvGraphicFramePr>
        <p:xfrm>
          <a:off x="303211" y="3102821"/>
          <a:ext cx="3069239" cy="204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E03835C-5AAD-C0B1-89D8-C9CC66A3E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0235966"/>
              </p:ext>
            </p:extLst>
          </p:nvPr>
        </p:nvGraphicFramePr>
        <p:xfrm>
          <a:off x="2413958" y="2144054"/>
          <a:ext cx="4316084" cy="287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1FD6639-5075-F72D-859B-A9EE24F1DC99}"/>
              </a:ext>
            </a:extLst>
          </p:cNvPr>
          <p:cNvSpPr/>
          <p:nvPr/>
        </p:nvSpPr>
        <p:spPr>
          <a:xfrm>
            <a:off x="6472329" y="4526721"/>
            <a:ext cx="2243138" cy="1507331"/>
          </a:xfrm>
          <a:prstGeom prst="roundRect">
            <a:avLst>
              <a:gd name="adj" fmla="val 718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397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Gear Pie Chart – Slide Template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3D77CE-63D9-F31E-37EB-472E931521D3}"/>
              </a:ext>
            </a:extLst>
          </p:cNvPr>
          <p:cNvSpPr txBox="1"/>
          <p:nvPr/>
        </p:nvSpPr>
        <p:spPr>
          <a:xfrm>
            <a:off x="3474720" y="1344988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noProof="1"/>
              <a:t>Lorem 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E451C1D-8DF0-8E29-E2F2-D1347E9F2075}"/>
              </a:ext>
            </a:extLst>
          </p:cNvPr>
          <p:cNvGrpSpPr/>
          <p:nvPr/>
        </p:nvGrpSpPr>
        <p:grpSpPr>
          <a:xfrm>
            <a:off x="6578317" y="4594031"/>
            <a:ext cx="2137150" cy="1372711"/>
            <a:chOff x="9085293" y="4298465"/>
            <a:chExt cx="2849533" cy="1830281"/>
          </a:xfrm>
        </p:grpSpPr>
        <p:pic>
          <p:nvPicPr>
            <p:cNvPr id="15" name="Graphic 14" descr="Single gear with solid fill">
              <a:extLst>
                <a:ext uri="{FF2B5EF4-FFF2-40B4-BE49-F238E27FC236}">
                  <a16:creationId xmlns:a16="http://schemas.microsoft.com/office/drawing/2014/main" id="{0C5A3DFA-1027-B141-7713-704017BF9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85293" y="4298465"/>
              <a:ext cx="461665" cy="461665"/>
            </a:xfrm>
            <a:prstGeom prst="rect">
              <a:avLst/>
            </a:prstGeom>
          </p:spPr>
        </p:pic>
        <p:pic>
          <p:nvPicPr>
            <p:cNvPr id="16" name="Graphic 15" descr="Single gear with solid fill">
              <a:extLst>
                <a:ext uri="{FF2B5EF4-FFF2-40B4-BE49-F238E27FC236}">
                  <a16:creationId xmlns:a16="http://schemas.microsoft.com/office/drawing/2014/main" id="{CF509BF9-12BC-C5AD-5A2E-289995FA5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085293" y="4754670"/>
              <a:ext cx="461665" cy="461665"/>
            </a:xfrm>
            <a:prstGeom prst="rect">
              <a:avLst/>
            </a:prstGeom>
          </p:spPr>
        </p:pic>
        <p:pic>
          <p:nvPicPr>
            <p:cNvPr id="17" name="Graphic 16" descr="Single gear with solid fill">
              <a:extLst>
                <a:ext uri="{FF2B5EF4-FFF2-40B4-BE49-F238E27FC236}">
                  <a16:creationId xmlns:a16="http://schemas.microsoft.com/office/drawing/2014/main" id="{A27CFD5C-3A29-530E-AE10-46C161A19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085293" y="5210875"/>
              <a:ext cx="461665" cy="461665"/>
            </a:xfrm>
            <a:prstGeom prst="rect">
              <a:avLst/>
            </a:prstGeom>
          </p:spPr>
        </p:pic>
        <p:pic>
          <p:nvPicPr>
            <p:cNvPr id="18" name="Graphic 17" descr="Single gear with solid fill">
              <a:extLst>
                <a:ext uri="{FF2B5EF4-FFF2-40B4-BE49-F238E27FC236}">
                  <a16:creationId xmlns:a16="http://schemas.microsoft.com/office/drawing/2014/main" id="{661F1041-E92C-05B2-7D43-DDA906485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85293" y="5667081"/>
              <a:ext cx="461665" cy="461665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8572879-B95A-9CA1-0F24-7727CBB75D02}"/>
                </a:ext>
              </a:extLst>
            </p:cNvPr>
            <p:cNvSpPr txBox="1"/>
            <p:nvPr/>
          </p:nvSpPr>
          <p:spPr>
            <a:xfrm>
              <a:off x="9663932" y="4344630"/>
              <a:ext cx="2270894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Label 1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66903E3-8644-4837-3088-1903A91CB679}"/>
                </a:ext>
              </a:extLst>
            </p:cNvPr>
            <p:cNvSpPr txBox="1"/>
            <p:nvPr/>
          </p:nvSpPr>
          <p:spPr>
            <a:xfrm>
              <a:off x="9663932" y="4800836"/>
              <a:ext cx="2270894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Label 2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7C8A479-5016-8FC6-9805-9560AA83AD2C}"/>
                </a:ext>
              </a:extLst>
            </p:cNvPr>
            <p:cNvSpPr txBox="1"/>
            <p:nvPr/>
          </p:nvSpPr>
          <p:spPr>
            <a:xfrm>
              <a:off x="9663932" y="5257041"/>
              <a:ext cx="2270894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Label 3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B3E8D1A-EA81-9E1C-9B7D-10350E4EC6CD}"/>
                </a:ext>
              </a:extLst>
            </p:cNvPr>
            <p:cNvSpPr txBox="1"/>
            <p:nvPr/>
          </p:nvSpPr>
          <p:spPr>
            <a:xfrm>
              <a:off x="9663932" y="5713246"/>
              <a:ext cx="2270894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/>
                <a:t>Label 4 Lorem Ipsum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18F6EDD7-AEB5-FA5E-0AA3-E3CD76922945}"/>
              </a:ext>
            </a:extLst>
          </p:cNvPr>
          <p:cNvSpPr txBox="1"/>
          <p:nvPr/>
        </p:nvSpPr>
        <p:spPr>
          <a:xfrm>
            <a:off x="740549" y="5459987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US" sz="1800" noProof="1"/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50CB13-6A65-F936-E1E2-62A919F90633}"/>
              </a:ext>
            </a:extLst>
          </p:cNvPr>
          <p:cNvSpPr txBox="1"/>
          <p:nvPr/>
        </p:nvSpPr>
        <p:spPr>
          <a:xfrm>
            <a:off x="6103408" y="3635400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US" sz="1800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DB56D37-44D2-1F58-F442-213C238F5F1F}"/>
              </a:ext>
            </a:extLst>
          </p:cNvPr>
          <p:cNvSpPr/>
          <p:nvPr/>
        </p:nvSpPr>
        <p:spPr>
          <a:xfrm>
            <a:off x="2884604" y="1895358"/>
            <a:ext cx="3374793" cy="3374781"/>
          </a:xfrm>
          <a:custGeom>
            <a:avLst/>
            <a:gdLst>
              <a:gd name="connsiteX0" fmla="*/ 1215411 w 2413366"/>
              <a:gd name="connsiteY0" fmla="*/ 489287 h 2413357"/>
              <a:gd name="connsiteX1" fmla="*/ 505665 w 2413366"/>
              <a:gd name="connsiteY1" fmla="*/ 1053517 h 2413357"/>
              <a:gd name="connsiteX2" fmla="*/ 1053558 w 2413366"/>
              <a:gd name="connsiteY2" fmla="*/ 1907464 h 2413357"/>
              <a:gd name="connsiteX3" fmla="*/ 1907441 w 2413366"/>
              <a:gd name="connsiteY3" fmla="*/ 1359789 h 2413357"/>
              <a:gd name="connsiteX4" fmla="*/ 1359785 w 2413366"/>
              <a:gd name="connsiteY4" fmla="*/ 505923 h 2413357"/>
              <a:gd name="connsiteX5" fmla="*/ 1215411 w 2413366"/>
              <a:gd name="connsiteY5" fmla="*/ 489287 h 2413357"/>
              <a:gd name="connsiteX6" fmla="*/ 1366286 w 2413366"/>
              <a:gd name="connsiteY6" fmla="*/ 0 h 2413357"/>
              <a:gd name="connsiteX7" fmla="*/ 1565075 w 2413366"/>
              <a:gd name="connsiteY7" fmla="*/ 43458 h 2413357"/>
              <a:gd name="connsiteX8" fmla="*/ 1552999 w 2413366"/>
              <a:gd name="connsiteY8" fmla="*/ 335405 h 2413357"/>
              <a:gd name="connsiteX9" fmla="*/ 1552764 w 2413366"/>
              <a:gd name="connsiteY9" fmla="*/ 335566 h 2413357"/>
              <a:gd name="connsiteX10" fmla="*/ 1717041 w 2413366"/>
              <a:gd name="connsiteY10" fmla="*/ 420391 h 2413357"/>
              <a:gd name="connsiteX11" fmla="*/ 1717086 w 2413366"/>
              <a:gd name="connsiteY11" fmla="*/ 420198 h 2413357"/>
              <a:gd name="connsiteX12" fmla="*/ 1948135 w 2413366"/>
              <a:gd name="connsiteY12" fmla="*/ 241317 h 2413357"/>
              <a:gd name="connsiteX13" fmla="*/ 2098606 w 2413366"/>
              <a:gd name="connsiteY13" fmla="*/ 378445 h 2413357"/>
              <a:gd name="connsiteX14" fmla="*/ 1942252 w 2413366"/>
              <a:gd name="connsiteY14" fmla="*/ 625165 h 2413357"/>
              <a:gd name="connsiteX15" fmla="*/ 1941830 w 2413366"/>
              <a:gd name="connsiteY15" fmla="*/ 625262 h 2413357"/>
              <a:gd name="connsiteX16" fmla="*/ 2041648 w 2413366"/>
              <a:gd name="connsiteY16" fmla="*/ 781143 h 2413357"/>
              <a:gd name="connsiteX17" fmla="*/ 2041963 w 2413366"/>
              <a:gd name="connsiteY17" fmla="*/ 780629 h 2413357"/>
              <a:gd name="connsiteX18" fmla="*/ 2331419 w 2413366"/>
              <a:gd name="connsiteY18" fmla="*/ 741417 h 2413357"/>
              <a:gd name="connsiteX19" fmla="*/ 2393278 w 2413366"/>
              <a:gd name="connsiteY19" fmla="*/ 935352 h 2413357"/>
              <a:gd name="connsiteX20" fmla="*/ 2134294 w 2413366"/>
              <a:gd name="connsiteY20" fmla="*/ 1070948 h 2413357"/>
              <a:gd name="connsiteX21" fmla="*/ 2142723 w 2413366"/>
              <a:gd name="connsiteY21" fmla="*/ 1255410 h 2413357"/>
              <a:gd name="connsiteX22" fmla="*/ 2142959 w 2413366"/>
              <a:gd name="connsiteY22" fmla="*/ 1255265 h 2413357"/>
              <a:gd name="connsiteX23" fmla="*/ 2413366 w 2413366"/>
              <a:gd name="connsiteY23" fmla="*/ 1366061 h 2413357"/>
              <a:gd name="connsiteX24" fmla="*/ 2369890 w 2413366"/>
              <a:gd name="connsiteY24" fmla="*/ 1565046 h 2413357"/>
              <a:gd name="connsiteX25" fmla="*/ 2077913 w 2413366"/>
              <a:gd name="connsiteY25" fmla="*/ 1552974 h 2413357"/>
              <a:gd name="connsiteX26" fmla="*/ 2077762 w 2413366"/>
              <a:gd name="connsiteY26" fmla="*/ 1552736 h 2413357"/>
              <a:gd name="connsiteX27" fmla="*/ 1993162 w 2413366"/>
              <a:gd name="connsiteY27" fmla="*/ 1716874 h 2413357"/>
              <a:gd name="connsiteX28" fmla="*/ 2171997 w 2413366"/>
              <a:gd name="connsiteY28" fmla="*/ 1948123 h 2413357"/>
              <a:gd name="connsiteX29" fmla="*/ 2034880 w 2413366"/>
              <a:gd name="connsiteY29" fmla="*/ 2098600 h 2413357"/>
              <a:gd name="connsiteX30" fmla="*/ 1788159 w 2413366"/>
              <a:gd name="connsiteY30" fmla="*/ 1942242 h 2413357"/>
              <a:gd name="connsiteX31" fmla="*/ 1788095 w 2413366"/>
              <a:gd name="connsiteY31" fmla="*/ 1941625 h 2413357"/>
              <a:gd name="connsiteX32" fmla="*/ 1632355 w 2413366"/>
              <a:gd name="connsiteY32" fmla="*/ 2041680 h 2413357"/>
              <a:gd name="connsiteX33" fmla="*/ 1632693 w 2413366"/>
              <a:gd name="connsiteY33" fmla="*/ 2041947 h 2413357"/>
              <a:gd name="connsiteX34" fmla="*/ 1671895 w 2413366"/>
              <a:gd name="connsiteY34" fmla="*/ 2331405 h 2413357"/>
              <a:gd name="connsiteX35" fmla="*/ 1477950 w 2413366"/>
              <a:gd name="connsiteY35" fmla="*/ 2393272 h 2413357"/>
              <a:gd name="connsiteX36" fmla="*/ 1342563 w 2413366"/>
              <a:gd name="connsiteY36" fmla="*/ 2134318 h 2413357"/>
              <a:gd name="connsiteX37" fmla="*/ 1342605 w 2413366"/>
              <a:gd name="connsiteY37" fmla="*/ 2134135 h 2413357"/>
              <a:gd name="connsiteX38" fmla="*/ 1157915 w 2413366"/>
              <a:gd name="connsiteY38" fmla="*/ 2142710 h 2413357"/>
              <a:gd name="connsiteX39" fmla="*/ 1158066 w 2413366"/>
              <a:gd name="connsiteY39" fmla="*/ 2142945 h 2413357"/>
              <a:gd name="connsiteX40" fmla="*/ 1047263 w 2413366"/>
              <a:gd name="connsiteY40" fmla="*/ 2413357 h 2413357"/>
              <a:gd name="connsiteX41" fmla="*/ 1047267 w 2413366"/>
              <a:gd name="connsiteY41" fmla="*/ 2413341 h 2413357"/>
              <a:gd name="connsiteX42" fmla="*/ 848475 w 2413366"/>
              <a:gd name="connsiteY42" fmla="*/ 2369912 h 2413357"/>
              <a:gd name="connsiteX43" fmla="*/ 860550 w 2413366"/>
              <a:gd name="connsiteY43" fmla="*/ 2077929 h 2413357"/>
              <a:gd name="connsiteX44" fmla="*/ 860782 w 2413366"/>
              <a:gd name="connsiteY44" fmla="*/ 2077781 h 2413357"/>
              <a:gd name="connsiteX45" fmla="*/ 696454 w 2413366"/>
              <a:gd name="connsiteY45" fmla="*/ 1993144 h 2413357"/>
              <a:gd name="connsiteX46" fmla="*/ 465218 w 2413366"/>
              <a:gd name="connsiteY46" fmla="*/ 2171989 h 2413357"/>
              <a:gd name="connsiteX47" fmla="*/ 314750 w 2413366"/>
              <a:gd name="connsiteY47" fmla="*/ 2034880 h 2413357"/>
              <a:gd name="connsiteX48" fmla="*/ 471297 w 2413366"/>
              <a:gd name="connsiteY48" fmla="*/ 1788182 h 2413357"/>
              <a:gd name="connsiteX49" fmla="*/ 371586 w 2413366"/>
              <a:gd name="connsiteY49" fmla="*/ 1632719 h 2413357"/>
              <a:gd name="connsiteX50" fmla="*/ 81945 w 2413366"/>
              <a:gd name="connsiteY50" fmla="*/ 1671882 h 2413357"/>
              <a:gd name="connsiteX51" fmla="*/ 20271 w 2413366"/>
              <a:gd name="connsiteY51" fmla="*/ 1477986 h 2413357"/>
              <a:gd name="connsiteX52" fmla="*/ 279071 w 2413366"/>
              <a:gd name="connsiteY52" fmla="*/ 1342354 h 2413357"/>
              <a:gd name="connsiteX53" fmla="*/ 270405 w 2413366"/>
              <a:gd name="connsiteY53" fmla="*/ 1158044 h 2413357"/>
              <a:gd name="connsiteX54" fmla="*/ 0 w 2413366"/>
              <a:gd name="connsiteY54" fmla="*/ 1047245 h 2413357"/>
              <a:gd name="connsiteX55" fmla="*/ 43476 w 2413366"/>
              <a:gd name="connsiteY55" fmla="*/ 848276 h 2413357"/>
              <a:gd name="connsiteX56" fmla="*/ 335408 w 2413366"/>
              <a:gd name="connsiteY56" fmla="*/ 860531 h 2413357"/>
              <a:gd name="connsiteX57" fmla="*/ 420197 w 2413366"/>
              <a:gd name="connsiteY57" fmla="*/ 696448 h 2413357"/>
              <a:gd name="connsiteX58" fmla="*/ 241551 w 2413366"/>
              <a:gd name="connsiteY58" fmla="*/ 465231 h 2413357"/>
              <a:gd name="connsiteX59" fmla="*/ 378480 w 2413366"/>
              <a:gd name="connsiteY59" fmla="*/ 314722 h 2413357"/>
              <a:gd name="connsiteX60" fmla="*/ 625390 w 2413366"/>
              <a:gd name="connsiteY60" fmla="*/ 471118 h 2413357"/>
              <a:gd name="connsiteX61" fmla="*/ 780853 w 2413366"/>
              <a:gd name="connsiteY61" fmla="*/ 371432 h 2413357"/>
              <a:gd name="connsiteX62" fmla="*/ 741458 w 2413366"/>
              <a:gd name="connsiteY62" fmla="*/ 81929 h 2413357"/>
              <a:gd name="connsiteX63" fmla="*/ 935403 w 2413366"/>
              <a:gd name="connsiteY63" fmla="*/ 20040 h 2413357"/>
              <a:gd name="connsiteX64" fmla="*/ 1070983 w 2413366"/>
              <a:gd name="connsiteY64" fmla="*/ 279049 h 2413357"/>
              <a:gd name="connsiteX65" fmla="*/ 1255628 w 2413366"/>
              <a:gd name="connsiteY65" fmla="*/ 270653 h 2413357"/>
              <a:gd name="connsiteX66" fmla="*/ 1255480 w 2413366"/>
              <a:gd name="connsiteY66" fmla="*/ 270428 h 241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413366" h="2413357">
                <a:moveTo>
                  <a:pt x="1215411" y="489287"/>
                </a:moveTo>
                <a:cubicBezTo>
                  <a:pt x="881721" y="484820"/>
                  <a:pt x="579669" y="714821"/>
                  <a:pt x="505665" y="1053517"/>
                </a:cubicBezTo>
                <a:cubicBezTo>
                  <a:pt x="421098" y="1440576"/>
                  <a:pt x="666480" y="1822880"/>
                  <a:pt x="1053558" y="1907464"/>
                </a:cubicBezTo>
                <a:cubicBezTo>
                  <a:pt x="1440624" y="1992034"/>
                  <a:pt x="1822864" y="1746880"/>
                  <a:pt x="1907441" y="1359789"/>
                </a:cubicBezTo>
                <a:cubicBezTo>
                  <a:pt x="1992011" y="972730"/>
                  <a:pt x="1746866" y="590490"/>
                  <a:pt x="1359785" y="505923"/>
                </a:cubicBezTo>
                <a:cubicBezTo>
                  <a:pt x="1311397" y="495348"/>
                  <a:pt x="1263081" y="489925"/>
                  <a:pt x="1215411" y="489287"/>
                </a:cubicBezTo>
                <a:close/>
                <a:moveTo>
                  <a:pt x="1366286" y="0"/>
                </a:moveTo>
                <a:lnTo>
                  <a:pt x="1565075" y="43458"/>
                </a:lnTo>
                <a:lnTo>
                  <a:pt x="1552999" y="335405"/>
                </a:lnTo>
                <a:lnTo>
                  <a:pt x="1552764" y="335566"/>
                </a:lnTo>
                <a:cubicBezTo>
                  <a:pt x="1610951" y="358598"/>
                  <a:pt x="1665883" y="387162"/>
                  <a:pt x="1717041" y="420391"/>
                </a:cubicBezTo>
                <a:lnTo>
                  <a:pt x="1717086" y="420198"/>
                </a:lnTo>
                <a:lnTo>
                  <a:pt x="1948135" y="241317"/>
                </a:lnTo>
                <a:lnTo>
                  <a:pt x="2098606" y="378445"/>
                </a:lnTo>
                <a:lnTo>
                  <a:pt x="1942252" y="625165"/>
                </a:lnTo>
                <a:lnTo>
                  <a:pt x="1941830" y="625262"/>
                </a:lnTo>
                <a:cubicBezTo>
                  <a:pt x="1980148" y="673802"/>
                  <a:pt x="2013553" y="726105"/>
                  <a:pt x="2041648" y="781143"/>
                </a:cubicBezTo>
                <a:lnTo>
                  <a:pt x="2041963" y="780629"/>
                </a:lnTo>
                <a:lnTo>
                  <a:pt x="2331419" y="741417"/>
                </a:lnTo>
                <a:lnTo>
                  <a:pt x="2393278" y="935352"/>
                </a:lnTo>
                <a:lnTo>
                  <a:pt x="2134294" y="1070948"/>
                </a:lnTo>
                <a:cubicBezTo>
                  <a:pt x="2143127" y="1131255"/>
                  <a:pt x="2146050" y="1192974"/>
                  <a:pt x="2142723" y="1255410"/>
                </a:cubicBezTo>
                <a:lnTo>
                  <a:pt x="2142959" y="1255265"/>
                </a:lnTo>
                <a:lnTo>
                  <a:pt x="2413366" y="1366061"/>
                </a:lnTo>
                <a:lnTo>
                  <a:pt x="2369890" y="1565046"/>
                </a:lnTo>
                <a:lnTo>
                  <a:pt x="2077913" y="1552974"/>
                </a:lnTo>
                <a:lnTo>
                  <a:pt x="2077762" y="1552736"/>
                </a:lnTo>
                <a:cubicBezTo>
                  <a:pt x="2054743" y="1610884"/>
                  <a:pt x="2026346" y="1665745"/>
                  <a:pt x="1993162" y="1716874"/>
                </a:cubicBezTo>
                <a:lnTo>
                  <a:pt x="2171997" y="1948123"/>
                </a:lnTo>
                <a:lnTo>
                  <a:pt x="2034880" y="2098600"/>
                </a:lnTo>
                <a:lnTo>
                  <a:pt x="1788159" y="1942242"/>
                </a:lnTo>
                <a:lnTo>
                  <a:pt x="1788095" y="1941625"/>
                </a:lnTo>
                <a:cubicBezTo>
                  <a:pt x="1739593" y="1979962"/>
                  <a:pt x="1687415" y="2013557"/>
                  <a:pt x="1632355" y="2041680"/>
                </a:cubicBezTo>
                <a:lnTo>
                  <a:pt x="1632693" y="2041947"/>
                </a:lnTo>
                <a:lnTo>
                  <a:pt x="1671895" y="2331405"/>
                </a:lnTo>
                <a:lnTo>
                  <a:pt x="1477950" y="2393272"/>
                </a:lnTo>
                <a:lnTo>
                  <a:pt x="1342563" y="2134318"/>
                </a:lnTo>
                <a:lnTo>
                  <a:pt x="1342605" y="2134135"/>
                </a:lnTo>
                <a:cubicBezTo>
                  <a:pt x="1282240" y="2142997"/>
                  <a:pt x="1220409" y="2146046"/>
                  <a:pt x="1157915" y="2142710"/>
                </a:cubicBezTo>
                <a:lnTo>
                  <a:pt x="1158066" y="2142945"/>
                </a:lnTo>
                <a:lnTo>
                  <a:pt x="1047263" y="2413357"/>
                </a:lnTo>
                <a:lnTo>
                  <a:pt x="1047267" y="2413341"/>
                </a:lnTo>
                <a:lnTo>
                  <a:pt x="848475" y="2369912"/>
                </a:lnTo>
                <a:lnTo>
                  <a:pt x="860550" y="2077929"/>
                </a:lnTo>
                <a:lnTo>
                  <a:pt x="860782" y="2077781"/>
                </a:lnTo>
                <a:cubicBezTo>
                  <a:pt x="802601" y="2054769"/>
                  <a:pt x="747628" y="2026340"/>
                  <a:pt x="696454" y="1993144"/>
                </a:cubicBezTo>
                <a:lnTo>
                  <a:pt x="465218" y="2171989"/>
                </a:lnTo>
                <a:lnTo>
                  <a:pt x="314750" y="2034880"/>
                </a:lnTo>
                <a:lnTo>
                  <a:pt x="471297" y="1788182"/>
                </a:lnTo>
                <a:cubicBezTo>
                  <a:pt x="433067" y="1739777"/>
                  <a:pt x="399649" y="1687644"/>
                  <a:pt x="371586" y="1632719"/>
                </a:cubicBezTo>
                <a:lnTo>
                  <a:pt x="81945" y="1671882"/>
                </a:lnTo>
                <a:lnTo>
                  <a:pt x="20271" y="1477986"/>
                </a:lnTo>
                <a:lnTo>
                  <a:pt x="279071" y="1342354"/>
                </a:lnTo>
                <a:cubicBezTo>
                  <a:pt x="270241" y="1282105"/>
                  <a:pt x="267095" y="1220428"/>
                  <a:pt x="270405" y="1158044"/>
                </a:cubicBezTo>
                <a:lnTo>
                  <a:pt x="0" y="1047245"/>
                </a:lnTo>
                <a:lnTo>
                  <a:pt x="43476" y="848276"/>
                </a:lnTo>
                <a:lnTo>
                  <a:pt x="335408" y="860531"/>
                </a:lnTo>
                <a:cubicBezTo>
                  <a:pt x="358430" y="802374"/>
                  <a:pt x="387007" y="747561"/>
                  <a:pt x="420197" y="696448"/>
                </a:cubicBezTo>
                <a:lnTo>
                  <a:pt x="241551" y="465231"/>
                </a:lnTo>
                <a:lnTo>
                  <a:pt x="378480" y="314722"/>
                </a:lnTo>
                <a:lnTo>
                  <a:pt x="625390" y="471118"/>
                </a:lnTo>
                <a:cubicBezTo>
                  <a:pt x="673802" y="432903"/>
                  <a:pt x="725922" y="399450"/>
                  <a:pt x="780853" y="371432"/>
                </a:cubicBezTo>
                <a:lnTo>
                  <a:pt x="741458" y="81929"/>
                </a:lnTo>
                <a:lnTo>
                  <a:pt x="935403" y="20040"/>
                </a:lnTo>
                <a:lnTo>
                  <a:pt x="1070983" y="279049"/>
                </a:lnTo>
                <a:cubicBezTo>
                  <a:pt x="1131332" y="270203"/>
                  <a:pt x="1193157" y="267276"/>
                  <a:pt x="1255628" y="270653"/>
                </a:cubicBezTo>
                <a:lnTo>
                  <a:pt x="1255480" y="27042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Circle: Hollow 26">
            <a:extLst>
              <a:ext uri="{FF2B5EF4-FFF2-40B4-BE49-F238E27FC236}">
                <a16:creationId xmlns:a16="http://schemas.microsoft.com/office/drawing/2014/main" id="{FCBB545F-B2FC-C476-5968-E4E03A77D26E}"/>
              </a:ext>
            </a:extLst>
          </p:cNvPr>
          <p:cNvSpPr/>
          <p:nvPr/>
        </p:nvSpPr>
        <p:spPr>
          <a:xfrm>
            <a:off x="3468592" y="2479340"/>
            <a:ext cx="2206817" cy="2206817"/>
          </a:xfrm>
          <a:prstGeom prst="donut">
            <a:avLst>
              <a:gd name="adj" fmla="val 1841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0628198-6DD1-90E8-4591-B48CCFF6A0A4}"/>
              </a:ext>
            </a:extLst>
          </p:cNvPr>
          <p:cNvSpPr/>
          <p:nvPr/>
        </p:nvSpPr>
        <p:spPr>
          <a:xfrm>
            <a:off x="683341" y="2971416"/>
            <a:ext cx="2308980" cy="2308971"/>
          </a:xfrm>
          <a:custGeom>
            <a:avLst/>
            <a:gdLst>
              <a:gd name="connsiteX0" fmla="*/ 1215411 w 2413366"/>
              <a:gd name="connsiteY0" fmla="*/ 489287 h 2413357"/>
              <a:gd name="connsiteX1" fmla="*/ 505665 w 2413366"/>
              <a:gd name="connsiteY1" fmla="*/ 1053517 h 2413357"/>
              <a:gd name="connsiteX2" fmla="*/ 1053558 w 2413366"/>
              <a:gd name="connsiteY2" fmla="*/ 1907464 h 2413357"/>
              <a:gd name="connsiteX3" fmla="*/ 1907441 w 2413366"/>
              <a:gd name="connsiteY3" fmla="*/ 1359789 h 2413357"/>
              <a:gd name="connsiteX4" fmla="*/ 1359785 w 2413366"/>
              <a:gd name="connsiteY4" fmla="*/ 505923 h 2413357"/>
              <a:gd name="connsiteX5" fmla="*/ 1215411 w 2413366"/>
              <a:gd name="connsiteY5" fmla="*/ 489287 h 2413357"/>
              <a:gd name="connsiteX6" fmla="*/ 1366286 w 2413366"/>
              <a:gd name="connsiteY6" fmla="*/ 0 h 2413357"/>
              <a:gd name="connsiteX7" fmla="*/ 1565075 w 2413366"/>
              <a:gd name="connsiteY7" fmla="*/ 43458 h 2413357"/>
              <a:gd name="connsiteX8" fmla="*/ 1552999 w 2413366"/>
              <a:gd name="connsiteY8" fmla="*/ 335405 h 2413357"/>
              <a:gd name="connsiteX9" fmla="*/ 1552764 w 2413366"/>
              <a:gd name="connsiteY9" fmla="*/ 335566 h 2413357"/>
              <a:gd name="connsiteX10" fmla="*/ 1717041 w 2413366"/>
              <a:gd name="connsiteY10" fmla="*/ 420391 h 2413357"/>
              <a:gd name="connsiteX11" fmla="*/ 1717086 w 2413366"/>
              <a:gd name="connsiteY11" fmla="*/ 420198 h 2413357"/>
              <a:gd name="connsiteX12" fmla="*/ 1948135 w 2413366"/>
              <a:gd name="connsiteY12" fmla="*/ 241317 h 2413357"/>
              <a:gd name="connsiteX13" fmla="*/ 2098606 w 2413366"/>
              <a:gd name="connsiteY13" fmla="*/ 378445 h 2413357"/>
              <a:gd name="connsiteX14" fmla="*/ 1942252 w 2413366"/>
              <a:gd name="connsiteY14" fmla="*/ 625165 h 2413357"/>
              <a:gd name="connsiteX15" fmla="*/ 1941830 w 2413366"/>
              <a:gd name="connsiteY15" fmla="*/ 625262 h 2413357"/>
              <a:gd name="connsiteX16" fmla="*/ 2041648 w 2413366"/>
              <a:gd name="connsiteY16" fmla="*/ 781143 h 2413357"/>
              <a:gd name="connsiteX17" fmla="*/ 2041963 w 2413366"/>
              <a:gd name="connsiteY17" fmla="*/ 780629 h 2413357"/>
              <a:gd name="connsiteX18" fmla="*/ 2331419 w 2413366"/>
              <a:gd name="connsiteY18" fmla="*/ 741417 h 2413357"/>
              <a:gd name="connsiteX19" fmla="*/ 2393278 w 2413366"/>
              <a:gd name="connsiteY19" fmla="*/ 935352 h 2413357"/>
              <a:gd name="connsiteX20" fmla="*/ 2134294 w 2413366"/>
              <a:gd name="connsiteY20" fmla="*/ 1070948 h 2413357"/>
              <a:gd name="connsiteX21" fmla="*/ 2142723 w 2413366"/>
              <a:gd name="connsiteY21" fmla="*/ 1255410 h 2413357"/>
              <a:gd name="connsiteX22" fmla="*/ 2142959 w 2413366"/>
              <a:gd name="connsiteY22" fmla="*/ 1255265 h 2413357"/>
              <a:gd name="connsiteX23" fmla="*/ 2413366 w 2413366"/>
              <a:gd name="connsiteY23" fmla="*/ 1366061 h 2413357"/>
              <a:gd name="connsiteX24" fmla="*/ 2369890 w 2413366"/>
              <a:gd name="connsiteY24" fmla="*/ 1565046 h 2413357"/>
              <a:gd name="connsiteX25" fmla="*/ 2077913 w 2413366"/>
              <a:gd name="connsiteY25" fmla="*/ 1552974 h 2413357"/>
              <a:gd name="connsiteX26" fmla="*/ 2077762 w 2413366"/>
              <a:gd name="connsiteY26" fmla="*/ 1552736 h 2413357"/>
              <a:gd name="connsiteX27" fmla="*/ 1993162 w 2413366"/>
              <a:gd name="connsiteY27" fmla="*/ 1716874 h 2413357"/>
              <a:gd name="connsiteX28" fmla="*/ 2171997 w 2413366"/>
              <a:gd name="connsiteY28" fmla="*/ 1948123 h 2413357"/>
              <a:gd name="connsiteX29" fmla="*/ 2034880 w 2413366"/>
              <a:gd name="connsiteY29" fmla="*/ 2098600 h 2413357"/>
              <a:gd name="connsiteX30" fmla="*/ 1788159 w 2413366"/>
              <a:gd name="connsiteY30" fmla="*/ 1942242 h 2413357"/>
              <a:gd name="connsiteX31" fmla="*/ 1788095 w 2413366"/>
              <a:gd name="connsiteY31" fmla="*/ 1941625 h 2413357"/>
              <a:gd name="connsiteX32" fmla="*/ 1632355 w 2413366"/>
              <a:gd name="connsiteY32" fmla="*/ 2041680 h 2413357"/>
              <a:gd name="connsiteX33" fmla="*/ 1632693 w 2413366"/>
              <a:gd name="connsiteY33" fmla="*/ 2041947 h 2413357"/>
              <a:gd name="connsiteX34" fmla="*/ 1671895 w 2413366"/>
              <a:gd name="connsiteY34" fmla="*/ 2331405 h 2413357"/>
              <a:gd name="connsiteX35" fmla="*/ 1477950 w 2413366"/>
              <a:gd name="connsiteY35" fmla="*/ 2393272 h 2413357"/>
              <a:gd name="connsiteX36" fmla="*/ 1342563 w 2413366"/>
              <a:gd name="connsiteY36" fmla="*/ 2134318 h 2413357"/>
              <a:gd name="connsiteX37" fmla="*/ 1342605 w 2413366"/>
              <a:gd name="connsiteY37" fmla="*/ 2134135 h 2413357"/>
              <a:gd name="connsiteX38" fmla="*/ 1157915 w 2413366"/>
              <a:gd name="connsiteY38" fmla="*/ 2142710 h 2413357"/>
              <a:gd name="connsiteX39" fmla="*/ 1158066 w 2413366"/>
              <a:gd name="connsiteY39" fmla="*/ 2142945 h 2413357"/>
              <a:gd name="connsiteX40" fmla="*/ 1047263 w 2413366"/>
              <a:gd name="connsiteY40" fmla="*/ 2413357 h 2413357"/>
              <a:gd name="connsiteX41" fmla="*/ 1047267 w 2413366"/>
              <a:gd name="connsiteY41" fmla="*/ 2413341 h 2413357"/>
              <a:gd name="connsiteX42" fmla="*/ 848475 w 2413366"/>
              <a:gd name="connsiteY42" fmla="*/ 2369912 h 2413357"/>
              <a:gd name="connsiteX43" fmla="*/ 860550 w 2413366"/>
              <a:gd name="connsiteY43" fmla="*/ 2077929 h 2413357"/>
              <a:gd name="connsiteX44" fmla="*/ 860782 w 2413366"/>
              <a:gd name="connsiteY44" fmla="*/ 2077781 h 2413357"/>
              <a:gd name="connsiteX45" fmla="*/ 696454 w 2413366"/>
              <a:gd name="connsiteY45" fmla="*/ 1993144 h 2413357"/>
              <a:gd name="connsiteX46" fmla="*/ 465218 w 2413366"/>
              <a:gd name="connsiteY46" fmla="*/ 2171989 h 2413357"/>
              <a:gd name="connsiteX47" fmla="*/ 314750 w 2413366"/>
              <a:gd name="connsiteY47" fmla="*/ 2034880 h 2413357"/>
              <a:gd name="connsiteX48" fmla="*/ 471297 w 2413366"/>
              <a:gd name="connsiteY48" fmla="*/ 1788182 h 2413357"/>
              <a:gd name="connsiteX49" fmla="*/ 371586 w 2413366"/>
              <a:gd name="connsiteY49" fmla="*/ 1632719 h 2413357"/>
              <a:gd name="connsiteX50" fmla="*/ 81945 w 2413366"/>
              <a:gd name="connsiteY50" fmla="*/ 1671882 h 2413357"/>
              <a:gd name="connsiteX51" fmla="*/ 20271 w 2413366"/>
              <a:gd name="connsiteY51" fmla="*/ 1477986 h 2413357"/>
              <a:gd name="connsiteX52" fmla="*/ 279071 w 2413366"/>
              <a:gd name="connsiteY52" fmla="*/ 1342354 h 2413357"/>
              <a:gd name="connsiteX53" fmla="*/ 270405 w 2413366"/>
              <a:gd name="connsiteY53" fmla="*/ 1158044 h 2413357"/>
              <a:gd name="connsiteX54" fmla="*/ 0 w 2413366"/>
              <a:gd name="connsiteY54" fmla="*/ 1047245 h 2413357"/>
              <a:gd name="connsiteX55" fmla="*/ 43476 w 2413366"/>
              <a:gd name="connsiteY55" fmla="*/ 848276 h 2413357"/>
              <a:gd name="connsiteX56" fmla="*/ 335408 w 2413366"/>
              <a:gd name="connsiteY56" fmla="*/ 860531 h 2413357"/>
              <a:gd name="connsiteX57" fmla="*/ 420197 w 2413366"/>
              <a:gd name="connsiteY57" fmla="*/ 696448 h 2413357"/>
              <a:gd name="connsiteX58" fmla="*/ 241551 w 2413366"/>
              <a:gd name="connsiteY58" fmla="*/ 465231 h 2413357"/>
              <a:gd name="connsiteX59" fmla="*/ 378480 w 2413366"/>
              <a:gd name="connsiteY59" fmla="*/ 314722 h 2413357"/>
              <a:gd name="connsiteX60" fmla="*/ 625390 w 2413366"/>
              <a:gd name="connsiteY60" fmla="*/ 471118 h 2413357"/>
              <a:gd name="connsiteX61" fmla="*/ 780853 w 2413366"/>
              <a:gd name="connsiteY61" fmla="*/ 371432 h 2413357"/>
              <a:gd name="connsiteX62" fmla="*/ 741458 w 2413366"/>
              <a:gd name="connsiteY62" fmla="*/ 81929 h 2413357"/>
              <a:gd name="connsiteX63" fmla="*/ 935403 w 2413366"/>
              <a:gd name="connsiteY63" fmla="*/ 20040 h 2413357"/>
              <a:gd name="connsiteX64" fmla="*/ 1070983 w 2413366"/>
              <a:gd name="connsiteY64" fmla="*/ 279049 h 2413357"/>
              <a:gd name="connsiteX65" fmla="*/ 1255628 w 2413366"/>
              <a:gd name="connsiteY65" fmla="*/ 270653 h 2413357"/>
              <a:gd name="connsiteX66" fmla="*/ 1255480 w 2413366"/>
              <a:gd name="connsiteY66" fmla="*/ 270428 h 241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413366" h="2413357">
                <a:moveTo>
                  <a:pt x="1215411" y="489287"/>
                </a:moveTo>
                <a:cubicBezTo>
                  <a:pt x="881721" y="484820"/>
                  <a:pt x="579669" y="714821"/>
                  <a:pt x="505665" y="1053517"/>
                </a:cubicBezTo>
                <a:cubicBezTo>
                  <a:pt x="421098" y="1440576"/>
                  <a:pt x="666480" y="1822880"/>
                  <a:pt x="1053558" y="1907464"/>
                </a:cubicBezTo>
                <a:cubicBezTo>
                  <a:pt x="1440624" y="1992034"/>
                  <a:pt x="1822864" y="1746880"/>
                  <a:pt x="1907441" y="1359789"/>
                </a:cubicBezTo>
                <a:cubicBezTo>
                  <a:pt x="1992011" y="972730"/>
                  <a:pt x="1746866" y="590490"/>
                  <a:pt x="1359785" y="505923"/>
                </a:cubicBezTo>
                <a:cubicBezTo>
                  <a:pt x="1311397" y="495348"/>
                  <a:pt x="1263081" y="489925"/>
                  <a:pt x="1215411" y="489287"/>
                </a:cubicBezTo>
                <a:close/>
                <a:moveTo>
                  <a:pt x="1366286" y="0"/>
                </a:moveTo>
                <a:lnTo>
                  <a:pt x="1565075" y="43458"/>
                </a:lnTo>
                <a:lnTo>
                  <a:pt x="1552999" y="335405"/>
                </a:lnTo>
                <a:lnTo>
                  <a:pt x="1552764" y="335566"/>
                </a:lnTo>
                <a:cubicBezTo>
                  <a:pt x="1610951" y="358598"/>
                  <a:pt x="1665883" y="387162"/>
                  <a:pt x="1717041" y="420391"/>
                </a:cubicBezTo>
                <a:lnTo>
                  <a:pt x="1717086" y="420198"/>
                </a:lnTo>
                <a:lnTo>
                  <a:pt x="1948135" y="241317"/>
                </a:lnTo>
                <a:lnTo>
                  <a:pt x="2098606" y="378445"/>
                </a:lnTo>
                <a:lnTo>
                  <a:pt x="1942252" y="625165"/>
                </a:lnTo>
                <a:lnTo>
                  <a:pt x="1941830" y="625262"/>
                </a:lnTo>
                <a:cubicBezTo>
                  <a:pt x="1980148" y="673802"/>
                  <a:pt x="2013553" y="726105"/>
                  <a:pt x="2041648" y="781143"/>
                </a:cubicBezTo>
                <a:lnTo>
                  <a:pt x="2041963" y="780629"/>
                </a:lnTo>
                <a:lnTo>
                  <a:pt x="2331419" y="741417"/>
                </a:lnTo>
                <a:lnTo>
                  <a:pt x="2393278" y="935352"/>
                </a:lnTo>
                <a:lnTo>
                  <a:pt x="2134294" y="1070948"/>
                </a:lnTo>
                <a:cubicBezTo>
                  <a:pt x="2143127" y="1131255"/>
                  <a:pt x="2146050" y="1192974"/>
                  <a:pt x="2142723" y="1255410"/>
                </a:cubicBezTo>
                <a:lnTo>
                  <a:pt x="2142959" y="1255265"/>
                </a:lnTo>
                <a:lnTo>
                  <a:pt x="2413366" y="1366061"/>
                </a:lnTo>
                <a:lnTo>
                  <a:pt x="2369890" y="1565046"/>
                </a:lnTo>
                <a:lnTo>
                  <a:pt x="2077913" y="1552974"/>
                </a:lnTo>
                <a:lnTo>
                  <a:pt x="2077762" y="1552736"/>
                </a:lnTo>
                <a:cubicBezTo>
                  <a:pt x="2054743" y="1610884"/>
                  <a:pt x="2026346" y="1665745"/>
                  <a:pt x="1993162" y="1716874"/>
                </a:cubicBezTo>
                <a:lnTo>
                  <a:pt x="2171997" y="1948123"/>
                </a:lnTo>
                <a:lnTo>
                  <a:pt x="2034880" y="2098600"/>
                </a:lnTo>
                <a:lnTo>
                  <a:pt x="1788159" y="1942242"/>
                </a:lnTo>
                <a:lnTo>
                  <a:pt x="1788095" y="1941625"/>
                </a:lnTo>
                <a:cubicBezTo>
                  <a:pt x="1739593" y="1979962"/>
                  <a:pt x="1687415" y="2013557"/>
                  <a:pt x="1632355" y="2041680"/>
                </a:cubicBezTo>
                <a:lnTo>
                  <a:pt x="1632693" y="2041947"/>
                </a:lnTo>
                <a:lnTo>
                  <a:pt x="1671895" y="2331405"/>
                </a:lnTo>
                <a:lnTo>
                  <a:pt x="1477950" y="2393272"/>
                </a:lnTo>
                <a:lnTo>
                  <a:pt x="1342563" y="2134318"/>
                </a:lnTo>
                <a:lnTo>
                  <a:pt x="1342605" y="2134135"/>
                </a:lnTo>
                <a:cubicBezTo>
                  <a:pt x="1282240" y="2142997"/>
                  <a:pt x="1220409" y="2146046"/>
                  <a:pt x="1157915" y="2142710"/>
                </a:cubicBezTo>
                <a:lnTo>
                  <a:pt x="1158066" y="2142945"/>
                </a:lnTo>
                <a:lnTo>
                  <a:pt x="1047263" y="2413357"/>
                </a:lnTo>
                <a:lnTo>
                  <a:pt x="1047267" y="2413341"/>
                </a:lnTo>
                <a:lnTo>
                  <a:pt x="848475" y="2369912"/>
                </a:lnTo>
                <a:lnTo>
                  <a:pt x="860550" y="2077929"/>
                </a:lnTo>
                <a:lnTo>
                  <a:pt x="860782" y="2077781"/>
                </a:lnTo>
                <a:cubicBezTo>
                  <a:pt x="802601" y="2054769"/>
                  <a:pt x="747628" y="2026340"/>
                  <a:pt x="696454" y="1993144"/>
                </a:cubicBezTo>
                <a:lnTo>
                  <a:pt x="465218" y="2171989"/>
                </a:lnTo>
                <a:lnTo>
                  <a:pt x="314750" y="2034880"/>
                </a:lnTo>
                <a:lnTo>
                  <a:pt x="471297" y="1788182"/>
                </a:lnTo>
                <a:cubicBezTo>
                  <a:pt x="433067" y="1739777"/>
                  <a:pt x="399649" y="1687644"/>
                  <a:pt x="371586" y="1632719"/>
                </a:cubicBezTo>
                <a:lnTo>
                  <a:pt x="81945" y="1671882"/>
                </a:lnTo>
                <a:lnTo>
                  <a:pt x="20271" y="1477986"/>
                </a:lnTo>
                <a:lnTo>
                  <a:pt x="279071" y="1342354"/>
                </a:lnTo>
                <a:cubicBezTo>
                  <a:pt x="270241" y="1282105"/>
                  <a:pt x="267095" y="1220428"/>
                  <a:pt x="270405" y="1158044"/>
                </a:cubicBezTo>
                <a:lnTo>
                  <a:pt x="0" y="1047245"/>
                </a:lnTo>
                <a:lnTo>
                  <a:pt x="43476" y="848276"/>
                </a:lnTo>
                <a:lnTo>
                  <a:pt x="335408" y="860531"/>
                </a:lnTo>
                <a:cubicBezTo>
                  <a:pt x="358430" y="802374"/>
                  <a:pt x="387007" y="747561"/>
                  <a:pt x="420197" y="696448"/>
                </a:cubicBezTo>
                <a:lnTo>
                  <a:pt x="241551" y="465231"/>
                </a:lnTo>
                <a:lnTo>
                  <a:pt x="378480" y="314722"/>
                </a:lnTo>
                <a:lnTo>
                  <a:pt x="625390" y="471118"/>
                </a:lnTo>
                <a:cubicBezTo>
                  <a:pt x="673802" y="432903"/>
                  <a:pt x="725922" y="399450"/>
                  <a:pt x="780853" y="371432"/>
                </a:cubicBezTo>
                <a:lnTo>
                  <a:pt x="741458" y="81929"/>
                </a:lnTo>
                <a:lnTo>
                  <a:pt x="935403" y="20040"/>
                </a:lnTo>
                <a:lnTo>
                  <a:pt x="1070983" y="279049"/>
                </a:lnTo>
                <a:cubicBezTo>
                  <a:pt x="1131332" y="270203"/>
                  <a:pt x="1193157" y="267276"/>
                  <a:pt x="1255628" y="270653"/>
                </a:cubicBezTo>
                <a:lnTo>
                  <a:pt x="1255480" y="27042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Circle: Hollow 27">
            <a:extLst>
              <a:ext uri="{FF2B5EF4-FFF2-40B4-BE49-F238E27FC236}">
                <a16:creationId xmlns:a16="http://schemas.microsoft.com/office/drawing/2014/main" id="{BCBDCEDE-C92B-BBFC-7A40-E933EE21B7B7}"/>
              </a:ext>
            </a:extLst>
          </p:cNvPr>
          <p:cNvSpPr/>
          <p:nvPr/>
        </p:nvSpPr>
        <p:spPr>
          <a:xfrm>
            <a:off x="1109975" y="3402111"/>
            <a:ext cx="1455709" cy="1455709"/>
          </a:xfrm>
          <a:prstGeom prst="donut">
            <a:avLst>
              <a:gd name="adj" fmla="val 1841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58CC0C6-A780-9A30-03FA-E79449E6EF94}"/>
              </a:ext>
            </a:extLst>
          </p:cNvPr>
          <p:cNvSpPr/>
          <p:nvPr/>
        </p:nvSpPr>
        <p:spPr>
          <a:xfrm>
            <a:off x="6051822" y="1237442"/>
            <a:ext cx="2308980" cy="2308971"/>
          </a:xfrm>
          <a:custGeom>
            <a:avLst/>
            <a:gdLst>
              <a:gd name="connsiteX0" fmla="*/ 1215411 w 2413366"/>
              <a:gd name="connsiteY0" fmla="*/ 489287 h 2413357"/>
              <a:gd name="connsiteX1" fmla="*/ 505665 w 2413366"/>
              <a:gd name="connsiteY1" fmla="*/ 1053517 h 2413357"/>
              <a:gd name="connsiteX2" fmla="*/ 1053558 w 2413366"/>
              <a:gd name="connsiteY2" fmla="*/ 1907464 h 2413357"/>
              <a:gd name="connsiteX3" fmla="*/ 1907441 w 2413366"/>
              <a:gd name="connsiteY3" fmla="*/ 1359789 h 2413357"/>
              <a:gd name="connsiteX4" fmla="*/ 1359785 w 2413366"/>
              <a:gd name="connsiteY4" fmla="*/ 505923 h 2413357"/>
              <a:gd name="connsiteX5" fmla="*/ 1215411 w 2413366"/>
              <a:gd name="connsiteY5" fmla="*/ 489287 h 2413357"/>
              <a:gd name="connsiteX6" fmla="*/ 1366286 w 2413366"/>
              <a:gd name="connsiteY6" fmla="*/ 0 h 2413357"/>
              <a:gd name="connsiteX7" fmla="*/ 1565075 w 2413366"/>
              <a:gd name="connsiteY7" fmla="*/ 43458 h 2413357"/>
              <a:gd name="connsiteX8" fmla="*/ 1552999 w 2413366"/>
              <a:gd name="connsiteY8" fmla="*/ 335405 h 2413357"/>
              <a:gd name="connsiteX9" fmla="*/ 1552764 w 2413366"/>
              <a:gd name="connsiteY9" fmla="*/ 335566 h 2413357"/>
              <a:gd name="connsiteX10" fmla="*/ 1717041 w 2413366"/>
              <a:gd name="connsiteY10" fmla="*/ 420391 h 2413357"/>
              <a:gd name="connsiteX11" fmla="*/ 1717086 w 2413366"/>
              <a:gd name="connsiteY11" fmla="*/ 420198 h 2413357"/>
              <a:gd name="connsiteX12" fmla="*/ 1948135 w 2413366"/>
              <a:gd name="connsiteY12" fmla="*/ 241317 h 2413357"/>
              <a:gd name="connsiteX13" fmla="*/ 2098606 w 2413366"/>
              <a:gd name="connsiteY13" fmla="*/ 378445 h 2413357"/>
              <a:gd name="connsiteX14" fmla="*/ 1942252 w 2413366"/>
              <a:gd name="connsiteY14" fmla="*/ 625165 h 2413357"/>
              <a:gd name="connsiteX15" fmla="*/ 1941830 w 2413366"/>
              <a:gd name="connsiteY15" fmla="*/ 625262 h 2413357"/>
              <a:gd name="connsiteX16" fmla="*/ 2041648 w 2413366"/>
              <a:gd name="connsiteY16" fmla="*/ 781143 h 2413357"/>
              <a:gd name="connsiteX17" fmla="*/ 2041963 w 2413366"/>
              <a:gd name="connsiteY17" fmla="*/ 780629 h 2413357"/>
              <a:gd name="connsiteX18" fmla="*/ 2331419 w 2413366"/>
              <a:gd name="connsiteY18" fmla="*/ 741417 h 2413357"/>
              <a:gd name="connsiteX19" fmla="*/ 2393278 w 2413366"/>
              <a:gd name="connsiteY19" fmla="*/ 935352 h 2413357"/>
              <a:gd name="connsiteX20" fmla="*/ 2134294 w 2413366"/>
              <a:gd name="connsiteY20" fmla="*/ 1070948 h 2413357"/>
              <a:gd name="connsiteX21" fmla="*/ 2142723 w 2413366"/>
              <a:gd name="connsiteY21" fmla="*/ 1255410 h 2413357"/>
              <a:gd name="connsiteX22" fmla="*/ 2142959 w 2413366"/>
              <a:gd name="connsiteY22" fmla="*/ 1255265 h 2413357"/>
              <a:gd name="connsiteX23" fmla="*/ 2413366 w 2413366"/>
              <a:gd name="connsiteY23" fmla="*/ 1366061 h 2413357"/>
              <a:gd name="connsiteX24" fmla="*/ 2369890 w 2413366"/>
              <a:gd name="connsiteY24" fmla="*/ 1565046 h 2413357"/>
              <a:gd name="connsiteX25" fmla="*/ 2077913 w 2413366"/>
              <a:gd name="connsiteY25" fmla="*/ 1552974 h 2413357"/>
              <a:gd name="connsiteX26" fmla="*/ 2077762 w 2413366"/>
              <a:gd name="connsiteY26" fmla="*/ 1552736 h 2413357"/>
              <a:gd name="connsiteX27" fmla="*/ 1993162 w 2413366"/>
              <a:gd name="connsiteY27" fmla="*/ 1716874 h 2413357"/>
              <a:gd name="connsiteX28" fmla="*/ 2171997 w 2413366"/>
              <a:gd name="connsiteY28" fmla="*/ 1948123 h 2413357"/>
              <a:gd name="connsiteX29" fmla="*/ 2034880 w 2413366"/>
              <a:gd name="connsiteY29" fmla="*/ 2098600 h 2413357"/>
              <a:gd name="connsiteX30" fmla="*/ 1788159 w 2413366"/>
              <a:gd name="connsiteY30" fmla="*/ 1942242 h 2413357"/>
              <a:gd name="connsiteX31" fmla="*/ 1788095 w 2413366"/>
              <a:gd name="connsiteY31" fmla="*/ 1941625 h 2413357"/>
              <a:gd name="connsiteX32" fmla="*/ 1632355 w 2413366"/>
              <a:gd name="connsiteY32" fmla="*/ 2041680 h 2413357"/>
              <a:gd name="connsiteX33" fmla="*/ 1632693 w 2413366"/>
              <a:gd name="connsiteY33" fmla="*/ 2041947 h 2413357"/>
              <a:gd name="connsiteX34" fmla="*/ 1671895 w 2413366"/>
              <a:gd name="connsiteY34" fmla="*/ 2331405 h 2413357"/>
              <a:gd name="connsiteX35" fmla="*/ 1477950 w 2413366"/>
              <a:gd name="connsiteY35" fmla="*/ 2393272 h 2413357"/>
              <a:gd name="connsiteX36" fmla="*/ 1342563 w 2413366"/>
              <a:gd name="connsiteY36" fmla="*/ 2134318 h 2413357"/>
              <a:gd name="connsiteX37" fmla="*/ 1342605 w 2413366"/>
              <a:gd name="connsiteY37" fmla="*/ 2134135 h 2413357"/>
              <a:gd name="connsiteX38" fmla="*/ 1157915 w 2413366"/>
              <a:gd name="connsiteY38" fmla="*/ 2142710 h 2413357"/>
              <a:gd name="connsiteX39" fmla="*/ 1158066 w 2413366"/>
              <a:gd name="connsiteY39" fmla="*/ 2142945 h 2413357"/>
              <a:gd name="connsiteX40" fmla="*/ 1047263 w 2413366"/>
              <a:gd name="connsiteY40" fmla="*/ 2413357 h 2413357"/>
              <a:gd name="connsiteX41" fmla="*/ 1047267 w 2413366"/>
              <a:gd name="connsiteY41" fmla="*/ 2413341 h 2413357"/>
              <a:gd name="connsiteX42" fmla="*/ 848475 w 2413366"/>
              <a:gd name="connsiteY42" fmla="*/ 2369912 h 2413357"/>
              <a:gd name="connsiteX43" fmla="*/ 860550 w 2413366"/>
              <a:gd name="connsiteY43" fmla="*/ 2077929 h 2413357"/>
              <a:gd name="connsiteX44" fmla="*/ 860782 w 2413366"/>
              <a:gd name="connsiteY44" fmla="*/ 2077781 h 2413357"/>
              <a:gd name="connsiteX45" fmla="*/ 696454 w 2413366"/>
              <a:gd name="connsiteY45" fmla="*/ 1993144 h 2413357"/>
              <a:gd name="connsiteX46" fmla="*/ 465218 w 2413366"/>
              <a:gd name="connsiteY46" fmla="*/ 2171989 h 2413357"/>
              <a:gd name="connsiteX47" fmla="*/ 314750 w 2413366"/>
              <a:gd name="connsiteY47" fmla="*/ 2034880 h 2413357"/>
              <a:gd name="connsiteX48" fmla="*/ 471297 w 2413366"/>
              <a:gd name="connsiteY48" fmla="*/ 1788182 h 2413357"/>
              <a:gd name="connsiteX49" fmla="*/ 371586 w 2413366"/>
              <a:gd name="connsiteY49" fmla="*/ 1632719 h 2413357"/>
              <a:gd name="connsiteX50" fmla="*/ 81945 w 2413366"/>
              <a:gd name="connsiteY50" fmla="*/ 1671882 h 2413357"/>
              <a:gd name="connsiteX51" fmla="*/ 20271 w 2413366"/>
              <a:gd name="connsiteY51" fmla="*/ 1477986 h 2413357"/>
              <a:gd name="connsiteX52" fmla="*/ 279071 w 2413366"/>
              <a:gd name="connsiteY52" fmla="*/ 1342354 h 2413357"/>
              <a:gd name="connsiteX53" fmla="*/ 270405 w 2413366"/>
              <a:gd name="connsiteY53" fmla="*/ 1158044 h 2413357"/>
              <a:gd name="connsiteX54" fmla="*/ 0 w 2413366"/>
              <a:gd name="connsiteY54" fmla="*/ 1047245 h 2413357"/>
              <a:gd name="connsiteX55" fmla="*/ 43476 w 2413366"/>
              <a:gd name="connsiteY55" fmla="*/ 848276 h 2413357"/>
              <a:gd name="connsiteX56" fmla="*/ 335408 w 2413366"/>
              <a:gd name="connsiteY56" fmla="*/ 860531 h 2413357"/>
              <a:gd name="connsiteX57" fmla="*/ 420197 w 2413366"/>
              <a:gd name="connsiteY57" fmla="*/ 696448 h 2413357"/>
              <a:gd name="connsiteX58" fmla="*/ 241551 w 2413366"/>
              <a:gd name="connsiteY58" fmla="*/ 465231 h 2413357"/>
              <a:gd name="connsiteX59" fmla="*/ 378480 w 2413366"/>
              <a:gd name="connsiteY59" fmla="*/ 314722 h 2413357"/>
              <a:gd name="connsiteX60" fmla="*/ 625390 w 2413366"/>
              <a:gd name="connsiteY60" fmla="*/ 471118 h 2413357"/>
              <a:gd name="connsiteX61" fmla="*/ 780853 w 2413366"/>
              <a:gd name="connsiteY61" fmla="*/ 371432 h 2413357"/>
              <a:gd name="connsiteX62" fmla="*/ 741458 w 2413366"/>
              <a:gd name="connsiteY62" fmla="*/ 81929 h 2413357"/>
              <a:gd name="connsiteX63" fmla="*/ 935403 w 2413366"/>
              <a:gd name="connsiteY63" fmla="*/ 20040 h 2413357"/>
              <a:gd name="connsiteX64" fmla="*/ 1070983 w 2413366"/>
              <a:gd name="connsiteY64" fmla="*/ 279049 h 2413357"/>
              <a:gd name="connsiteX65" fmla="*/ 1255628 w 2413366"/>
              <a:gd name="connsiteY65" fmla="*/ 270653 h 2413357"/>
              <a:gd name="connsiteX66" fmla="*/ 1255480 w 2413366"/>
              <a:gd name="connsiteY66" fmla="*/ 270428 h 241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413366" h="2413357">
                <a:moveTo>
                  <a:pt x="1215411" y="489287"/>
                </a:moveTo>
                <a:cubicBezTo>
                  <a:pt x="881721" y="484820"/>
                  <a:pt x="579669" y="714821"/>
                  <a:pt x="505665" y="1053517"/>
                </a:cubicBezTo>
                <a:cubicBezTo>
                  <a:pt x="421098" y="1440576"/>
                  <a:pt x="666480" y="1822880"/>
                  <a:pt x="1053558" y="1907464"/>
                </a:cubicBezTo>
                <a:cubicBezTo>
                  <a:pt x="1440624" y="1992034"/>
                  <a:pt x="1822864" y="1746880"/>
                  <a:pt x="1907441" y="1359789"/>
                </a:cubicBezTo>
                <a:cubicBezTo>
                  <a:pt x="1992011" y="972730"/>
                  <a:pt x="1746866" y="590490"/>
                  <a:pt x="1359785" y="505923"/>
                </a:cubicBezTo>
                <a:cubicBezTo>
                  <a:pt x="1311397" y="495348"/>
                  <a:pt x="1263081" y="489925"/>
                  <a:pt x="1215411" y="489287"/>
                </a:cubicBezTo>
                <a:close/>
                <a:moveTo>
                  <a:pt x="1366286" y="0"/>
                </a:moveTo>
                <a:lnTo>
                  <a:pt x="1565075" y="43458"/>
                </a:lnTo>
                <a:lnTo>
                  <a:pt x="1552999" y="335405"/>
                </a:lnTo>
                <a:lnTo>
                  <a:pt x="1552764" y="335566"/>
                </a:lnTo>
                <a:cubicBezTo>
                  <a:pt x="1610951" y="358598"/>
                  <a:pt x="1665883" y="387162"/>
                  <a:pt x="1717041" y="420391"/>
                </a:cubicBezTo>
                <a:lnTo>
                  <a:pt x="1717086" y="420198"/>
                </a:lnTo>
                <a:lnTo>
                  <a:pt x="1948135" y="241317"/>
                </a:lnTo>
                <a:lnTo>
                  <a:pt x="2098606" y="378445"/>
                </a:lnTo>
                <a:lnTo>
                  <a:pt x="1942252" y="625165"/>
                </a:lnTo>
                <a:lnTo>
                  <a:pt x="1941830" y="625262"/>
                </a:lnTo>
                <a:cubicBezTo>
                  <a:pt x="1980148" y="673802"/>
                  <a:pt x="2013553" y="726105"/>
                  <a:pt x="2041648" y="781143"/>
                </a:cubicBezTo>
                <a:lnTo>
                  <a:pt x="2041963" y="780629"/>
                </a:lnTo>
                <a:lnTo>
                  <a:pt x="2331419" y="741417"/>
                </a:lnTo>
                <a:lnTo>
                  <a:pt x="2393278" y="935352"/>
                </a:lnTo>
                <a:lnTo>
                  <a:pt x="2134294" y="1070948"/>
                </a:lnTo>
                <a:cubicBezTo>
                  <a:pt x="2143127" y="1131255"/>
                  <a:pt x="2146050" y="1192974"/>
                  <a:pt x="2142723" y="1255410"/>
                </a:cubicBezTo>
                <a:lnTo>
                  <a:pt x="2142959" y="1255265"/>
                </a:lnTo>
                <a:lnTo>
                  <a:pt x="2413366" y="1366061"/>
                </a:lnTo>
                <a:lnTo>
                  <a:pt x="2369890" y="1565046"/>
                </a:lnTo>
                <a:lnTo>
                  <a:pt x="2077913" y="1552974"/>
                </a:lnTo>
                <a:lnTo>
                  <a:pt x="2077762" y="1552736"/>
                </a:lnTo>
                <a:cubicBezTo>
                  <a:pt x="2054743" y="1610884"/>
                  <a:pt x="2026346" y="1665745"/>
                  <a:pt x="1993162" y="1716874"/>
                </a:cubicBezTo>
                <a:lnTo>
                  <a:pt x="2171997" y="1948123"/>
                </a:lnTo>
                <a:lnTo>
                  <a:pt x="2034880" y="2098600"/>
                </a:lnTo>
                <a:lnTo>
                  <a:pt x="1788159" y="1942242"/>
                </a:lnTo>
                <a:lnTo>
                  <a:pt x="1788095" y="1941625"/>
                </a:lnTo>
                <a:cubicBezTo>
                  <a:pt x="1739593" y="1979962"/>
                  <a:pt x="1687415" y="2013557"/>
                  <a:pt x="1632355" y="2041680"/>
                </a:cubicBezTo>
                <a:lnTo>
                  <a:pt x="1632693" y="2041947"/>
                </a:lnTo>
                <a:lnTo>
                  <a:pt x="1671895" y="2331405"/>
                </a:lnTo>
                <a:lnTo>
                  <a:pt x="1477950" y="2393272"/>
                </a:lnTo>
                <a:lnTo>
                  <a:pt x="1342563" y="2134318"/>
                </a:lnTo>
                <a:lnTo>
                  <a:pt x="1342605" y="2134135"/>
                </a:lnTo>
                <a:cubicBezTo>
                  <a:pt x="1282240" y="2142997"/>
                  <a:pt x="1220409" y="2146046"/>
                  <a:pt x="1157915" y="2142710"/>
                </a:cubicBezTo>
                <a:lnTo>
                  <a:pt x="1158066" y="2142945"/>
                </a:lnTo>
                <a:lnTo>
                  <a:pt x="1047263" y="2413357"/>
                </a:lnTo>
                <a:lnTo>
                  <a:pt x="1047267" y="2413341"/>
                </a:lnTo>
                <a:lnTo>
                  <a:pt x="848475" y="2369912"/>
                </a:lnTo>
                <a:lnTo>
                  <a:pt x="860550" y="2077929"/>
                </a:lnTo>
                <a:lnTo>
                  <a:pt x="860782" y="2077781"/>
                </a:lnTo>
                <a:cubicBezTo>
                  <a:pt x="802601" y="2054769"/>
                  <a:pt x="747628" y="2026340"/>
                  <a:pt x="696454" y="1993144"/>
                </a:cubicBezTo>
                <a:lnTo>
                  <a:pt x="465218" y="2171989"/>
                </a:lnTo>
                <a:lnTo>
                  <a:pt x="314750" y="2034880"/>
                </a:lnTo>
                <a:lnTo>
                  <a:pt x="471297" y="1788182"/>
                </a:lnTo>
                <a:cubicBezTo>
                  <a:pt x="433067" y="1739777"/>
                  <a:pt x="399649" y="1687644"/>
                  <a:pt x="371586" y="1632719"/>
                </a:cubicBezTo>
                <a:lnTo>
                  <a:pt x="81945" y="1671882"/>
                </a:lnTo>
                <a:lnTo>
                  <a:pt x="20271" y="1477986"/>
                </a:lnTo>
                <a:lnTo>
                  <a:pt x="279071" y="1342354"/>
                </a:lnTo>
                <a:cubicBezTo>
                  <a:pt x="270241" y="1282105"/>
                  <a:pt x="267095" y="1220428"/>
                  <a:pt x="270405" y="1158044"/>
                </a:cubicBezTo>
                <a:lnTo>
                  <a:pt x="0" y="1047245"/>
                </a:lnTo>
                <a:lnTo>
                  <a:pt x="43476" y="848276"/>
                </a:lnTo>
                <a:lnTo>
                  <a:pt x="335408" y="860531"/>
                </a:lnTo>
                <a:cubicBezTo>
                  <a:pt x="358430" y="802374"/>
                  <a:pt x="387007" y="747561"/>
                  <a:pt x="420197" y="696448"/>
                </a:cubicBezTo>
                <a:lnTo>
                  <a:pt x="241551" y="465231"/>
                </a:lnTo>
                <a:lnTo>
                  <a:pt x="378480" y="314722"/>
                </a:lnTo>
                <a:lnTo>
                  <a:pt x="625390" y="471118"/>
                </a:lnTo>
                <a:cubicBezTo>
                  <a:pt x="673802" y="432903"/>
                  <a:pt x="725922" y="399450"/>
                  <a:pt x="780853" y="371432"/>
                </a:cubicBezTo>
                <a:lnTo>
                  <a:pt x="741458" y="81929"/>
                </a:lnTo>
                <a:lnTo>
                  <a:pt x="935403" y="20040"/>
                </a:lnTo>
                <a:lnTo>
                  <a:pt x="1070983" y="279049"/>
                </a:lnTo>
                <a:cubicBezTo>
                  <a:pt x="1131332" y="270203"/>
                  <a:pt x="1193157" y="267276"/>
                  <a:pt x="1255628" y="270653"/>
                </a:cubicBezTo>
                <a:lnTo>
                  <a:pt x="1255480" y="27042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8236034A-2E78-65D9-21FF-A04C9B9B8742}"/>
              </a:ext>
            </a:extLst>
          </p:cNvPr>
          <p:cNvSpPr/>
          <p:nvPr/>
        </p:nvSpPr>
        <p:spPr>
          <a:xfrm>
            <a:off x="6478458" y="1664073"/>
            <a:ext cx="1455709" cy="1455709"/>
          </a:xfrm>
          <a:prstGeom prst="donut">
            <a:avLst>
              <a:gd name="adj" fmla="val 18414"/>
            </a:avLst>
          </a:prstGeom>
          <a:solidFill>
            <a:schemeClr val="bg1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3E06033-6D08-1060-EF87-F19738D543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5334165"/>
              </p:ext>
            </p:extLst>
          </p:nvPr>
        </p:nvGraphicFramePr>
        <p:xfrm>
          <a:off x="5671693" y="1368847"/>
          <a:ext cx="3069239" cy="204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076EC40-68CA-D47D-EF4F-A03B9C3F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5173965"/>
              </p:ext>
            </p:extLst>
          </p:nvPr>
        </p:nvGraphicFramePr>
        <p:xfrm>
          <a:off x="303211" y="3102821"/>
          <a:ext cx="3069239" cy="204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E03835C-5AAD-C0B1-89D8-C9CC66A3E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104704"/>
              </p:ext>
            </p:extLst>
          </p:nvPr>
        </p:nvGraphicFramePr>
        <p:xfrm>
          <a:off x="2413958" y="2144054"/>
          <a:ext cx="4316084" cy="287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1FD6639-5075-F72D-859B-A9EE24F1DC99}"/>
              </a:ext>
            </a:extLst>
          </p:cNvPr>
          <p:cNvSpPr/>
          <p:nvPr/>
        </p:nvSpPr>
        <p:spPr>
          <a:xfrm>
            <a:off x="6472329" y="4526721"/>
            <a:ext cx="2243138" cy="1507331"/>
          </a:xfrm>
          <a:prstGeom prst="roundRect">
            <a:avLst>
              <a:gd name="adj" fmla="val 7188"/>
            </a:avLst>
          </a:prstGeom>
          <a:solidFill>
            <a:srgbClr val="2B323B"/>
          </a:solidFill>
          <a:ln>
            <a:noFill/>
          </a:ln>
          <a:effectLst>
            <a:outerShdw blurRad="1397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Gear Pie Chart – Slide Template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3D77CE-63D9-F31E-37EB-472E931521D3}"/>
              </a:ext>
            </a:extLst>
          </p:cNvPr>
          <p:cNvSpPr txBox="1"/>
          <p:nvPr/>
        </p:nvSpPr>
        <p:spPr>
          <a:xfrm>
            <a:off x="3474720" y="1344988"/>
            <a:ext cx="219456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E451C1D-8DF0-8E29-E2F2-D1347E9F2075}"/>
              </a:ext>
            </a:extLst>
          </p:cNvPr>
          <p:cNvGrpSpPr/>
          <p:nvPr/>
        </p:nvGrpSpPr>
        <p:grpSpPr>
          <a:xfrm>
            <a:off x="6578317" y="4594031"/>
            <a:ext cx="2137150" cy="1372711"/>
            <a:chOff x="9085293" y="4298465"/>
            <a:chExt cx="2849533" cy="1830281"/>
          </a:xfrm>
        </p:grpSpPr>
        <p:pic>
          <p:nvPicPr>
            <p:cNvPr id="15" name="Graphic 14" descr="Single gear with solid fill">
              <a:extLst>
                <a:ext uri="{FF2B5EF4-FFF2-40B4-BE49-F238E27FC236}">
                  <a16:creationId xmlns:a16="http://schemas.microsoft.com/office/drawing/2014/main" id="{0C5A3DFA-1027-B141-7713-704017BF9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85293" y="4298465"/>
              <a:ext cx="461665" cy="461665"/>
            </a:xfrm>
            <a:prstGeom prst="rect">
              <a:avLst/>
            </a:prstGeom>
          </p:spPr>
        </p:pic>
        <p:pic>
          <p:nvPicPr>
            <p:cNvPr id="16" name="Graphic 15" descr="Single gear with solid fill">
              <a:extLst>
                <a:ext uri="{FF2B5EF4-FFF2-40B4-BE49-F238E27FC236}">
                  <a16:creationId xmlns:a16="http://schemas.microsoft.com/office/drawing/2014/main" id="{CF509BF9-12BC-C5AD-5A2E-289995FA5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085293" y="4754670"/>
              <a:ext cx="461665" cy="461665"/>
            </a:xfrm>
            <a:prstGeom prst="rect">
              <a:avLst/>
            </a:prstGeom>
          </p:spPr>
        </p:pic>
        <p:pic>
          <p:nvPicPr>
            <p:cNvPr id="17" name="Graphic 16" descr="Single gear with solid fill">
              <a:extLst>
                <a:ext uri="{FF2B5EF4-FFF2-40B4-BE49-F238E27FC236}">
                  <a16:creationId xmlns:a16="http://schemas.microsoft.com/office/drawing/2014/main" id="{A27CFD5C-3A29-530E-AE10-46C161A19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085293" y="5210875"/>
              <a:ext cx="461665" cy="461665"/>
            </a:xfrm>
            <a:prstGeom prst="rect">
              <a:avLst/>
            </a:prstGeom>
          </p:spPr>
        </p:pic>
        <p:pic>
          <p:nvPicPr>
            <p:cNvPr id="18" name="Graphic 17" descr="Single gear with solid fill">
              <a:extLst>
                <a:ext uri="{FF2B5EF4-FFF2-40B4-BE49-F238E27FC236}">
                  <a16:creationId xmlns:a16="http://schemas.microsoft.com/office/drawing/2014/main" id="{661F1041-E92C-05B2-7D43-DDA906485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85293" y="5667081"/>
              <a:ext cx="461665" cy="461665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8572879-B95A-9CA1-0F24-7727CBB75D02}"/>
                </a:ext>
              </a:extLst>
            </p:cNvPr>
            <p:cNvSpPr txBox="1"/>
            <p:nvPr/>
          </p:nvSpPr>
          <p:spPr>
            <a:xfrm>
              <a:off x="9663932" y="4344630"/>
              <a:ext cx="2270894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>
                  <a:solidFill>
                    <a:schemeClr val="bg2"/>
                  </a:solidFill>
                </a:rPr>
                <a:t>Label 1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66903E3-8644-4837-3088-1903A91CB679}"/>
                </a:ext>
              </a:extLst>
            </p:cNvPr>
            <p:cNvSpPr txBox="1"/>
            <p:nvPr/>
          </p:nvSpPr>
          <p:spPr>
            <a:xfrm>
              <a:off x="9663932" y="4800836"/>
              <a:ext cx="2270894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>
                  <a:solidFill>
                    <a:schemeClr val="bg2"/>
                  </a:solidFill>
                </a:rPr>
                <a:t>Label 2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7C8A479-5016-8FC6-9805-9560AA83AD2C}"/>
                </a:ext>
              </a:extLst>
            </p:cNvPr>
            <p:cNvSpPr txBox="1"/>
            <p:nvPr/>
          </p:nvSpPr>
          <p:spPr>
            <a:xfrm>
              <a:off x="9663932" y="5257041"/>
              <a:ext cx="2270894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>
                  <a:solidFill>
                    <a:schemeClr val="bg2"/>
                  </a:solidFill>
                </a:rPr>
                <a:t>Label 3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B3E8D1A-EA81-9E1C-9B7D-10350E4EC6CD}"/>
                </a:ext>
              </a:extLst>
            </p:cNvPr>
            <p:cNvSpPr txBox="1"/>
            <p:nvPr/>
          </p:nvSpPr>
          <p:spPr>
            <a:xfrm>
              <a:off x="9663932" y="5713246"/>
              <a:ext cx="2270894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 b="1" noProof="1">
                  <a:solidFill>
                    <a:schemeClr val="bg2"/>
                  </a:solidFill>
                </a:rPr>
                <a:t>Label 4 Lorem Ipsum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18F6EDD7-AEB5-FA5E-0AA3-E3CD76922945}"/>
              </a:ext>
            </a:extLst>
          </p:cNvPr>
          <p:cNvSpPr txBox="1"/>
          <p:nvPr/>
        </p:nvSpPr>
        <p:spPr>
          <a:xfrm>
            <a:off x="740549" y="5459987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US" sz="18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50CB13-6A65-F936-E1E2-62A919F90633}"/>
              </a:ext>
            </a:extLst>
          </p:cNvPr>
          <p:cNvSpPr txBox="1"/>
          <p:nvPr/>
        </p:nvSpPr>
        <p:spPr>
          <a:xfrm>
            <a:off x="6103408" y="3635400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400" b="1"/>
            </a:lvl1pPr>
          </a:lstStyle>
          <a:p>
            <a:r>
              <a:rPr lang="en-US" sz="1800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2570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104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Gear Pie Chart – Slide Template</vt:lpstr>
      <vt:lpstr>Gear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Gear Pie 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2023-02-15T20:20:01Z</dcterms:modified>
  <cp:category>Charts &amp; Diagrams</cp:category>
</cp:coreProperties>
</file>