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2428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1/31/2024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Gemstone Diagram – Slide Template</a:t>
            </a:r>
          </a:p>
        </p:txBody>
      </p:sp>
      <p:sp>
        <p:nvSpPr>
          <p:cNvPr id="3" name="Shape">
            <a:extLst>
              <a:ext uri="{FF2B5EF4-FFF2-40B4-BE49-F238E27FC236}">
                <a16:creationId xmlns:a16="http://schemas.microsoft.com/office/drawing/2014/main" id="{ED1C7D9D-75ED-E541-4AF5-CFA03B6511E0}"/>
              </a:ext>
            </a:extLst>
          </p:cNvPr>
          <p:cNvSpPr/>
          <p:nvPr/>
        </p:nvSpPr>
        <p:spPr>
          <a:xfrm>
            <a:off x="2844129" y="1559843"/>
            <a:ext cx="2080265" cy="941944"/>
          </a:xfrm>
          <a:custGeom>
            <a:avLst/>
            <a:gdLst/>
            <a:ahLst/>
            <a:cxnLst>
              <a:cxn ang="0">
                <a:pos x="wd2" y="hd2"/>
              </a:cxn>
              <a:cxn ang="5400000">
                <a:pos x="wd2" y="hd2"/>
              </a:cxn>
              <a:cxn ang="10800000">
                <a:pos x="wd2" y="hd2"/>
              </a:cxn>
              <a:cxn ang="16200000">
                <a:pos x="wd2" y="hd2"/>
              </a:cxn>
            </a:cxnLst>
            <a:rect l="0" t="0" r="r" b="b"/>
            <a:pathLst>
              <a:path w="21600" h="21600" extrusionOk="0">
                <a:moveTo>
                  <a:pt x="0" y="12365"/>
                </a:moveTo>
                <a:lnTo>
                  <a:pt x="15656" y="21600"/>
                </a:lnTo>
                <a:lnTo>
                  <a:pt x="21600" y="7022"/>
                </a:lnTo>
                <a:lnTo>
                  <a:pt x="12511"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3160232E-B53F-7F71-5693-5F14450A4E99}"/>
              </a:ext>
            </a:extLst>
          </p:cNvPr>
          <p:cNvSpPr/>
          <p:nvPr/>
        </p:nvSpPr>
        <p:spPr>
          <a:xfrm>
            <a:off x="7270932" y="1559843"/>
            <a:ext cx="2076939" cy="941944"/>
          </a:xfrm>
          <a:custGeom>
            <a:avLst/>
            <a:gdLst/>
            <a:ahLst/>
            <a:cxnLst>
              <a:cxn ang="0">
                <a:pos x="wd2" y="hd2"/>
              </a:cxn>
              <a:cxn ang="5400000">
                <a:pos x="wd2" y="hd2"/>
              </a:cxn>
              <a:cxn ang="10800000">
                <a:pos x="wd2" y="hd2"/>
              </a:cxn>
              <a:cxn ang="16200000">
                <a:pos x="wd2" y="hd2"/>
              </a:cxn>
            </a:cxnLst>
            <a:rect l="0" t="0" r="r" b="b"/>
            <a:pathLst>
              <a:path w="21600" h="21600" extrusionOk="0">
                <a:moveTo>
                  <a:pt x="21600" y="12365"/>
                </a:moveTo>
                <a:lnTo>
                  <a:pt x="5954" y="21600"/>
                </a:lnTo>
                <a:lnTo>
                  <a:pt x="0" y="7022"/>
                </a:lnTo>
                <a:lnTo>
                  <a:pt x="9104"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Triangle">
            <a:extLst>
              <a:ext uri="{FF2B5EF4-FFF2-40B4-BE49-F238E27FC236}">
                <a16:creationId xmlns:a16="http://schemas.microsoft.com/office/drawing/2014/main" id="{539C14D5-2089-1C0C-A280-760D36DF80EA}"/>
              </a:ext>
            </a:extLst>
          </p:cNvPr>
          <p:cNvSpPr/>
          <p:nvPr/>
        </p:nvSpPr>
        <p:spPr>
          <a:xfrm>
            <a:off x="2812509" y="2192243"/>
            <a:ext cx="3138706" cy="38276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0376" y="2273"/>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Triangle">
            <a:extLst>
              <a:ext uri="{FF2B5EF4-FFF2-40B4-BE49-F238E27FC236}">
                <a16:creationId xmlns:a16="http://schemas.microsoft.com/office/drawing/2014/main" id="{3D7E37FF-25BC-0D67-C64C-8C2931522666}"/>
              </a:ext>
            </a:extLst>
          </p:cNvPr>
          <p:cNvSpPr/>
          <p:nvPr/>
        </p:nvSpPr>
        <p:spPr>
          <a:xfrm>
            <a:off x="6240785" y="2192243"/>
            <a:ext cx="3138706" cy="382768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11247" y="2273"/>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E65B18A7-D358-CCB6-EFAF-2138C1CB1B63}"/>
              </a:ext>
            </a:extLst>
          </p:cNvPr>
          <p:cNvSpPr/>
          <p:nvPr/>
        </p:nvSpPr>
        <p:spPr>
          <a:xfrm>
            <a:off x="4463407" y="1892685"/>
            <a:ext cx="3265186" cy="635732"/>
          </a:xfrm>
          <a:custGeom>
            <a:avLst/>
            <a:gdLst/>
            <a:ahLst/>
            <a:cxnLst>
              <a:cxn ang="0">
                <a:pos x="wd2" y="hd2"/>
              </a:cxn>
              <a:cxn ang="5400000">
                <a:pos x="wd2" y="hd2"/>
              </a:cxn>
              <a:cxn ang="10800000">
                <a:pos x="wd2" y="hd2"/>
              </a:cxn>
              <a:cxn ang="16200000">
                <a:pos x="wd2" y="hd2"/>
              </a:cxn>
            </a:cxnLst>
            <a:rect l="0" t="0" r="r" b="b"/>
            <a:pathLst>
              <a:path w="21600" h="21600" extrusionOk="0">
                <a:moveTo>
                  <a:pt x="17813" y="0"/>
                </a:moveTo>
                <a:lnTo>
                  <a:pt x="10789" y="0"/>
                </a:lnTo>
                <a:lnTo>
                  <a:pt x="3787" y="0"/>
                </a:lnTo>
                <a:lnTo>
                  <a:pt x="0" y="21600"/>
                </a:lnTo>
                <a:lnTo>
                  <a:pt x="10789" y="21600"/>
                </a:lnTo>
                <a:lnTo>
                  <a:pt x="21600" y="21600"/>
                </a:ln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Shape">
            <a:extLst>
              <a:ext uri="{FF2B5EF4-FFF2-40B4-BE49-F238E27FC236}">
                <a16:creationId xmlns:a16="http://schemas.microsoft.com/office/drawing/2014/main" id="{30C01892-C610-11E1-A0BB-BE18289301BB}"/>
              </a:ext>
            </a:extLst>
          </p:cNvPr>
          <p:cNvSpPr/>
          <p:nvPr/>
        </p:nvSpPr>
        <p:spPr>
          <a:xfrm>
            <a:off x="4463407" y="2624936"/>
            <a:ext cx="3265186" cy="3424953"/>
          </a:xfrm>
          <a:custGeom>
            <a:avLst/>
            <a:gdLst/>
            <a:ahLst/>
            <a:cxnLst>
              <a:cxn ang="0">
                <a:pos x="wd2" y="hd2"/>
              </a:cxn>
              <a:cxn ang="5400000">
                <a:pos x="wd2" y="hd2"/>
              </a:cxn>
              <a:cxn ang="10800000">
                <a:pos x="wd2" y="hd2"/>
              </a:cxn>
              <a:cxn ang="16200000">
                <a:pos x="wd2" y="hd2"/>
              </a:cxn>
            </a:cxnLst>
            <a:rect l="0" t="0" r="r" b="b"/>
            <a:pathLst>
              <a:path w="21600" h="21600" extrusionOk="0">
                <a:moveTo>
                  <a:pt x="10789" y="0"/>
                </a:moveTo>
                <a:lnTo>
                  <a:pt x="0" y="0"/>
                </a:lnTo>
                <a:lnTo>
                  <a:pt x="10789" y="21600"/>
                </a:lnTo>
                <a:lnTo>
                  <a:pt x="21600"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 name="Shape">
            <a:extLst>
              <a:ext uri="{FF2B5EF4-FFF2-40B4-BE49-F238E27FC236}">
                <a16:creationId xmlns:a16="http://schemas.microsoft.com/office/drawing/2014/main" id="{CB27B340-7119-2C82-FF07-4CF472415B67}"/>
              </a:ext>
            </a:extLst>
          </p:cNvPr>
          <p:cNvSpPr/>
          <p:nvPr/>
        </p:nvSpPr>
        <p:spPr>
          <a:xfrm>
            <a:off x="4160521" y="1093861"/>
            <a:ext cx="3870959" cy="708957"/>
          </a:xfrm>
          <a:custGeom>
            <a:avLst/>
            <a:gdLst/>
            <a:ahLst/>
            <a:cxnLst>
              <a:cxn ang="0">
                <a:pos x="wd2" y="hd2"/>
              </a:cxn>
              <a:cxn ang="5400000">
                <a:pos x="wd2" y="hd2"/>
              </a:cxn>
              <a:cxn ang="10800000">
                <a:pos x="wd2" y="hd2"/>
              </a:cxn>
              <a:cxn ang="16200000">
                <a:pos x="wd2" y="hd2"/>
              </a:cxn>
            </a:cxnLst>
            <a:rect l="0" t="0" r="r" b="b"/>
            <a:pathLst>
              <a:path w="21600" h="21600" extrusionOk="0">
                <a:moveTo>
                  <a:pt x="16585" y="0"/>
                </a:moveTo>
                <a:lnTo>
                  <a:pt x="10791" y="0"/>
                </a:lnTo>
                <a:lnTo>
                  <a:pt x="4996" y="0"/>
                </a:lnTo>
                <a:lnTo>
                  <a:pt x="0" y="12270"/>
                </a:lnTo>
                <a:lnTo>
                  <a:pt x="4885" y="21600"/>
                </a:lnTo>
                <a:lnTo>
                  <a:pt x="10791" y="21600"/>
                </a:lnTo>
                <a:lnTo>
                  <a:pt x="16715" y="21600"/>
                </a:lnTo>
                <a:lnTo>
                  <a:pt x="21600" y="12270"/>
                </a:lnTo>
                <a:close/>
              </a:path>
            </a:pathLst>
          </a:custGeom>
          <a:solidFill>
            <a:schemeClr val="accent3">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 name="TextBox 10">
            <a:extLst>
              <a:ext uri="{FF2B5EF4-FFF2-40B4-BE49-F238E27FC236}">
                <a16:creationId xmlns:a16="http://schemas.microsoft.com/office/drawing/2014/main" id="{074258FE-FE55-FE8A-A0B8-B70BE007EF9B}"/>
              </a:ext>
            </a:extLst>
          </p:cNvPr>
          <p:cNvSpPr txBox="1"/>
          <p:nvPr/>
        </p:nvSpPr>
        <p:spPr>
          <a:xfrm>
            <a:off x="3736315" y="1730272"/>
            <a:ext cx="59561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lumMod val="85000"/>
                    <a:lumOff val="15000"/>
                  </a:schemeClr>
                </a:solidFill>
              </a:rPr>
              <a:t>01</a:t>
            </a:r>
          </a:p>
        </p:txBody>
      </p:sp>
      <p:sp>
        <p:nvSpPr>
          <p:cNvPr id="11" name="TextBox 11">
            <a:extLst>
              <a:ext uri="{FF2B5EF4-FFF2-40B4-BE49-F238E27FC236}">
                <a16:creationId xmlns:a16="http://schemas.microsoft.com/office/drawing/2014/main" id="{B64A7154-9DD7-0A7F-64CF-D0B8D39F96B4}"/>
              </a:ext>
            </a:extLst>
          </p:cNvPr>
          <p:cNvSpPr txBox="1"/>
          <p:nvPr/>
        </p:nvSpPr>
        <p:spPr>
          <a:xfrm>
            <a:off x="5798191" y="1976422"/>
            <a:ext cx="59561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lumMod val="85000"/>
                    <a:lumOff val="15000"/>
                  </a:schemeClr>
                </a:solidFill>
              </a:rPr>
              <a:t>02</a:t>
            </a:r>
          </a:p>
        </p:txBody>
      </p:sp>
      <p:sp>
        <p:nvSpPr>
          <p:cNvPr id="12" name="TextBox 12">
            <a:extLst>
              <a:ext uri="{FF2B5EF4-FFF2-40B4-BE49-F238E27FC236}">
                <a16:creationId xmlns:a16="http://schemas.microsoft.com/office/drawing/2014/main" id="{505B947D-5588-0824-E794-B75F9D3E7620}"/>
              </a:ext>
            </a:extLst>
          </p:cNvPr>
          <p:cNvSpPr txBox="1"/>
          <p:nvPr/>
        </p:nvSpPr>
        <p:spPr>
          <a:xfrm>
            <a:off x="7865073" y="1730272"/>
            <a:ext cx="59561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lumMod val="85000"/>
                    <a:lumOff val="15000"/>
                  </a:schemeClr>
                </a:solidFill>
              </a:rPr>
              <a:t>03</a:t>
            </a:r>
          </a:p>
        </p:txBody>
      </p:sp>
      <p:grpSp>
        <p:nvGrpSpPr>
          <p:cNvPr id="13" name="Group 12">
            <a:extLst>
              <a:ext uri="{FF2B5EF4-FFF2-40B4-BE49-F238E27FC236}">
                <a16:creationId xmlns:a16="http://schemas.microsoft.com/office/drawing/2014/main" id="{3FE9A034-3274-6916-325D-8280B4503501}"/>
              </a:ext>
            </a:extLst>
          </p:cNvPr>
          <p:cNvGrpSpPr/>
          <p:nvPr/>
        </p:nvGrpSpPr>
        <p:grpSpPr>
          <a:xfrm>
            <a:off x="5325022" y="2827975"/>
            <a:ext cx="1541957" cy="1013154"/>
            <a:chOff x="332936" y="2720099"/>
            <a:chExt cx="2975111" cy="1013154"/>
          </a:xfrm>
        </p:grpSpPr>
        <p:sp>
          <p:nvSpPr>
            <p:cNvPr id="18" name="TextBox 16">
              <a:extLst>
                <a:ext uri="{FF2B5EF4-FFF2-40B4-BE49-F238E27FC236}">
                  <a16:creationId xmlns:a16="http://schemas.microsoft.com/office/drawing/2014/main" id="{6A1C4099-DC5D-6E5A-A819-717C00496CF4}"/>
                </a:ext>
              </a:extLst>
            </p:cNvPr>
            <p:cNvSpPr txBox="1"/>
            <p:nvPr/>
          </p:nvSpPr>
          <p:spPr>
            <a:xfrm>
              <a:off x="332936" y="2720099"/>
              <a:ext cx="2926080"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9" name="TextBox 17">
              <a:extLst>
                <a:ext uri="{FF2B5EF4-FFF2-40B4-BE49-F238E27FC236}">
                  <a16:creationId xmlns:a16="http://schemas.microsoft.com/office/drawing/2014/main" id="{3488C15E-9E78-5727-0A9D-382F8AAABEDA}"/>
                </a:ext>
              </a:extLst>
            </p:cNvPr>
            <p:cNvSpPr txBox="1"/>
            <p:nvPr/>
          </p:nvSpPr>
          <p:spPr>
            <a:xfrm>
              <a:off x="332936" y="3086922"/>
              <a:ext cx="2975111"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sp>
        <p:nvSpPr>
          <p:cNvPr id="16" name="TextBox 20">
            <a:extLst>
              <a:ext uri="{FF2B5EF4-FFF2-40B4-BE49-F238E27FC236}">
                <a16:creationId xmlns:a16="http://schemas.microsoft.com/office/drawing/2014/main" id="{18B59642-E1CA-0E91-8148-80448EC53350}"/>
              </a:ext>
            </a:extLst>
          </p:cNvPr>
          <p:cNvSpPr txBox="1"/>
          <p:nvPr/>
        </p:nvSpPr>
        <p:spPr>
          <a:xfrm>
            <a:off x="4463408" y="1217507"/>
            <a:ext cx="3265185" cy="461665"/>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noProof="1"/>
              <a:t>Lorem Ipsum</a:t>
            </a:r>
          </a:p>
        </p:txBody>
      </p:sp>
      <p:pic>
        <p:nvPicPr>
          <p:cNvPr id="17" name="Graphic 21" descr="Lightbulb with solid fill">
            <a:extLst>
              <a:ext uri="{FF2B5EF4-FFF2-40B4-BE49-F238E27FC236}">
                <a16:creationId xmlns:a16="http://schemas.microsoft.com/office/drawing/2014/main" id="{2933854A-9541-843D-6876-FEED7D2245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10055" y="4025045"/>
            <a:ext cx="771891" cy="771891"/>
          </a:xfrm>
          <a:prstGeom prst="rect">
            <a:avLst/>
          </a:prstGeom>
        </p:spPr>
      </p:pic>
      <p:grpSp>
        <p:nvGrpSpPr>
          <p:cNvPr id="29" name="Group 28">
            <a:extLst>
              <a:ext uri="{FF2B5EF4-FFF2-40B4-BE49-F238E27FC236}">
                <a16:creationId xmlns:a16="http://schemas.microsoft.com/office/drawing/2014/main" id="{9B823A80-E1EC-F6D0-0FC6-30B4F65C943A}"/>
              </a:ext>
            </a:extLst>
          </p:cNvPr>
          <p:cNvGrpSpPr/>
          <p:nvPr/>
        </p:nvGrpSpPr>
        <p:grpSpPr>
          <a:xfrm>
            <a:off x="505095" y="3698254"/>
            <a:ext cx="2926080" cy="1659485"/>
            <a:chOff x="332936" y="2627766"/>
            <a:chExt cx="2926080" cy="1659485"/>
          </a:xfrm>
        </p:grpSpPr>
        <p:sp>
          <p:nvSpPr>
            <p:cNvPr id="30" name="TextBox 29">
              <a:extLst>
                <a:ext uri="{FF2B5EF4-FFF2-40B4-BE49-F238E27FC236}">
                  <a16:creationId xmlns:a16="http://schemas.microsoft.com/office/drawing/2014/main" id="{372FE9E0-38D6-B18B-D049-53AB0E3CFC4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lumMod val="50000"/>
                    </a:schemeClr>
                  </a:solidFill>
                </a:rPr>
                <a:t>Lorem Ipsum</a:t>
              </a:r>
            </a:p>
          </p:txBody>
        </p:sp>
        <p:sp>
          <p:nvSpPr>
            <p:cNvPr id="31" name="TextBox 30">
              <a:extLst>
                <a:ext uri="{FF2B5EF4-FFF2-40B4-BE49-F238E27FC236}">
                  <a16:creationId xmlns:a16="http://schemas.microsoft.com/office/drawing/2014/main" id="{FDCC6D97-8B96-BF38-C935-484607A2437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2" name="Group 31">
            <a:extLst>
              <a:ext uri="{FF2B5EF4-FFF2-40B4-BE49-F238E27FC236}">
                <a16:creationId xmlns:a16="http://schemas.microsoft.com/office/drawing/2014/main" id="{D05CB97D-B617-7D65-F773-7AF958DC9053}"/>
              </a:ext>
            </a:extLst>
          </p:cNvPr>
          <p:cNvGrpSpPr/>
          <p:nvPr/>
        </p:nvGrpSpPr>
        <p:grpSpPr>
          <a:xfrm>
            <a:off x="8760825" y="3698254"/>
            <a:ext cx="2926080" cy="1659485"/>
            <a:chOff x="332936" y="2627766"/>
            <a:chExt cx="2926080" cy="1659485"/>
          </a:xfrm>
        </p:grpSpPr>
        <p:sp>
          <p:nvSpPr>
            <p:cNvPr id="33" name="TextBox 32">
              <a:extLst>
                <a:ext uri="{FF2B5EF4-FFF2-40B4-BE49-F238E27FC236}">
                  <a16:creationId xmlns:a16="http://schemas.microsoft.com/office/drawing/2014/main" id="{B2ECA96B-C52B-14B0-7E05-12A023A5B280}"/>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lumMod val="50000"/>
                    </a:schemeClr>
                  </a:solidFill>
                </a:rPr>
                <a:t>Lorem Ipsum</a:t>
              </a:r>
            </a:p>
          </p:txBody>
        </p:sp>
        <p:sp>
          <p:nvSpPr>
            <p:cNvPr id="34" name="TextBox 33">
              <a:extLst>
                <a:ext uri="{FF2B5EF4-FFF2-40B4-BE49-F238E27FC236}">
                  <a16:creationId xmlns:a16="http://schemas.microsoft.com/office/drawing/2014/main" id="{4998D810-B150-CC38-B544-DF5F281C0B76}"/>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Gemstone Diagram – Slide Template</a:t>
            </a:r>
          </a:p>
        </p:txBody>
      </p:sp>
      <p:sp>
        <p:nvSpPr>
          <p:cNvPr id="3" name="Shape">
            <a:extLst>
              <a:ext uri="{FF2B5EF4-FFF2-40B4-BE49-F238E27FC236}">
                <a16:creationId xmlns:a16="http://schemas.microsoft.com/office/drawing/2014/main" id="{ED1C7D9D-75ED-E541-4AF5-CFA03B6511E0}"/>
              </a:ext>
            </a:extLst>
          </p:cNvPr>
          <p:cNvSpPr/>
          <p:nvPr/>
        </p:nvSpPr>
        <p:spPr>
          <a:xfrm>
            <a:off x="2844129" y="1559843"/>
            <a:ext cx="2080265" cy="941944"/>
          </a:xfrm>
          <a:custGeom>
            <a:avLst/>
            <a:gdLst/>
            <a:ahLst/>
            <a:cxnLst>
              <a:cxn ang="0">
                <a:pos x="wd2" y="hd2"/>
              </a:cxn>
              <a:cxn ang="5400000">
                <a:pos x="wd2" y="hd2"/>
              </a:cxn>
              <a:cxn ang="10800000">
                <a:pos x="wd2" y="hd2"/>
              </a:cxn>
              <a:cxn ang="16200000">
                <a:pos x="wd2" y="hd2"/>
              </a:cxn>
            </a:cxnLst>
            <a:rect l="0" t="0" r="r" b="b"/>
            <a:pathLst>
              <a:path w="21600" h="21600" extrusionOk="0">
                <a:moveTo>
                  <a:pt x="0" y="12365"/>
                </a:moveTo>
                <a:lnTo>
                  <a:pt x="15656" y="21600"/>
                </a:lnTo>
                <a:lnTo>
                  <a:pt x="21600" y="7022"/>
                </a:lnTo>
                <a:lnTo>
                  <a:pt x="12511"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3160232E-B53F-7F71-5693-5F14450A4E99}"/>
              </a:ext>
            </a:extLst>
          </p:cNvPr>
          <p:cNvSpPr/>
          <p:nvPr/>
        </p:nvSpPr>
        <p:spPr>
          <a:xfrm>
            <a:off x="7270932" y="1559843"/>
            <a:ext cx="2076939" cy="941944"/>
          </a:xfrm>
          <a:custGeom>
            <a:avLst/>
            <a:gdLst/>
            <a:ahLst/>
            <a:cxnLst>
              <a:cxn ang="0">
                <a:pos x="wd2" y="hd2"/>
              </a:cxn>
              <a:cxn ang="5400000">
                <a:pos x="wd2" y="hd2"/>
              </a:cxn>
              <a:cxn ang="10800000">
                <a:pos x="wd2" y="hd2"/>
              </a:cxn>
              <a:cxn ang="16200000">
                <a:pos x="wd2" y="hd2"/>
              </a:cxn>
            </a:cxnLst>
            <a:rect l="0" t="0" r="r" b="b"/>
            <a:pathLst>
              <a:path w="21600" h="21600" extrusionOk="0">
                <a:moveTo>
                  <a:pt x="21600" y="12365"/>
                </a:moveTo>
                <a:lnTo>
                  <a:pt x="5954" y="21600"/>
                </a:lnTo>
                <a:lnTo>
                  <a:pt x="0" y="7022"/>
                </a:lnTo>
                <a:lnTo>
                  <a:pt x="9104"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Triangle">
            <a:extLst>
              <a:ext uri="{FF2B5EF4-FFF2-40B4-BE49-F238E27FC236}">
                <a16:creationId xmlns:a16="http://schemas.microsoft.com/office/drawing/2014/main" id="{539C14D5-2089-1C0C-A280-760D36DF80EA}"/>
              </a:ext>
            </a:extLst>
          </p:cNvPr>
          <p:cNvSpPr/>
          <p:nvPr/>
        </p:nvSpPr>
        <p:spPr>
          <a:xfrm>
            <a:off x="2812509" y="2192243"/>
            <a:ext cx="3138706" cy="38276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0376" y="2273"/>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Triangle">
            <a:extLst>
              <a:ext uri="{FF2B5EF4-FFF2-40B4-BE49-F238E27FC236}">
                <a16:creationId xmlns:a16="http://schemas.microsoft.com/office/drawing/2014/main" id="{3D7E37FF-25BC-0D67-C64C-8C2931522666}"/>
              </a:ext>
            </a:extLst>
          </p:cNvPr>
          <p:cNvSpPr/>
          <p:nvPr/>
        </p:nvSpPr>
        <p:spPr>
          <a:xfrm>
            <a:off x="6240785" y="2192243"/>
            <a:ext cx="3138706" cy="382768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11247" y="2273"/>
                </a:ln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E65B18A7-D358-CCB6-EFAF-2138C1CB1B63}"/>
              </a:ext>
            </a:extLst>
          </p:cNvPr>
          <p:cNvSpPr/>
          <p:nvPr/>
        </p:nvSpPr>
        <p:spPr>
          <a:xfrm>
            <a:off x="4463407" y="1892685"/>
            <a:ext cx="3265186" cy="635732"/>
          </a:xfrm>
          <a:custGeom>
            <a:avLst/>
            <a:gdLst/>
            <a:ahLst/>
            <a:cxnLst>
              <a:cxn ang="0">
                <a:pos x="wd2" y="hd2"/>
              </a:cxn>
              <a:cxn ang="5400000">
                <a:pos x="wd2" y="hd2"/>
              </a:cxn>
              <a:cxn ang="10800000">
                <a:pos x="wd2" y="hd2"/>
              </a:cxn>
              <a:cxn ang="16200000">
                <a:pos x="wd2" y="hd2"/>
              </a:cxn>
            </a:cxnLst>
            <a:rect l="0" t="0" r="r" b="b"/>
            <a:pathLst>
              <a:path w="21600" h="21600" extrusionOk="0">
                <a:moveTo>
                  <a:pt x="17813" y="0"/>
                </a:moveTo>
                <a:lnTo>
                  <a:pt x="10789" y="0"/>
                </a:lnTo>
                <a:lnTo>
                  <a:pt x="3787" y="0"/>
                </a:lnTo>
                <a:lnTo>
                  <a:pt x="0" y="21600"/>
                </a:lnTo>
                <a:lnTo>
                  <a:pt x="10789" y="21600"/>
                </a:lnTo>
                <a:lnTo>
                  <a:pt x="21600" y="21600"/>
                </a:lnTo>
                <a:close/>
              </a:path>
            </a:pathLst>
          </a:custGeom>
          <a:solidFill>
            <a:schemeClr val="accent3">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Shape">
            <a:extLst>
              <a:ext uri="{FF2B5EF4-FFF2-40B4-BE49-F238E27FC236}">
                <a16:creationId xmlns:a16="http://schemas.microsoft.com/office/drawing/2014/main" id="{30C01892-C610-11E1-A0BB-BE18289301BB}"/>
              </a:ext>
            </a:extLst>
          </p:cNvPr>
          <p:cNvSpPr/>
          <p:nvPr/>
        </p:nvSpPr>
        <p:spPr>
          <a:xfrm>
            <a:off x="4463407" y="2624936"/>
            <a:ext cx="3265186" cy="3424953"/>
          </a:xfrm>
          <a:custGeom>
            <a:avLst/>
            <a:gdLst/>
            <a:ahLst/>
            <a:cxnLst>
              <a:cxn ang="0">
                <a:pos x="wd2" y="hd2"/>
              </a:cxn>
              <a:cxn ang="5400000">
                <a:pos x="wd2" y="hd2"/>
              </a:cxn>
              <a:cxn ang="10800000">
                <a:pos x="wd2" y="hd2"/>
              </a:cxn>
              <a:cxn ang="16200000">
                <a:pos x="wd2" y="hd2"/>
              </a:cxn>
            </a:cxnLst>
            <a:rect l="0" t="0" r="r" b="b"/>
            <a:pathLst>
              <a:path w="21600" h="21600" extrusionOk="0">
                <a:moveTo>
                  <a:pt x="10789" y="0"/>
                </a:moveTo>
                <a:lnTo>
                  <a:pt x="0" y="0"/>
                </a:lnTo>
                <a:lnTo>
                  <a:pt x="10789" y="21600"/>
                </a:lnTo>
                <a:lnTo>
                  <a:pt x="21600" y="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 name="Shape">
            <a:extLst>
              <a:ext uri="{FF2B5EF4-FFF2-40B4-BE49-F238E27FC236}">
                <a16:creationId xmlns:a16="http://schemas.microsoft.com/office/drawing/2014/main" id="{CB27B340-7119-2C82-FF07-4CF472415B67}"/>
              </a:ext>
            </a:extLst>
          </p:cNvPr>
          <p:cNvSpPr/>
          <p:nvPr/>
        </p:nvSpPr>
        <p:spPr>
          <a:xfrm>
            <a:off x="4160521" y="1093861"/>
            <a:ext cx="3870959" cy="708957"/>
          </a:xfrm>
          <a:custGeom>
            <a:avLst/>
            <a:gdLst/>
            <a:ahLst/>
            <a:cxnLst>
              <a:cxn ang="0">
                <a:pos x="wd2" y="hd2"/>
              </a:cxn>
              <a:cxn ang="5400000">
                <a:pos x="wd2" y="hd2"/>
              </a:cxn>
              <a:cxn ang="10800000">
                <a:pos x="wd2" y="hd2"/>
              </a:cxn>
              <a:cxn ang="16200000">
                <a:pos x="wd2" y="hd2"/>
              </a:cxn>
            </a:cxnLst>
            <a:rect l="0" t="0" r="r" b="b"/>
            <a:pathLst>
              <a:path w="21600" h="21600" extrusionOk="0">
                <a:moveTo>
                  <a:pt x="16585" y="0"/>
                </a:moveTo>
                <a:lnTo>
                  <a:pt x="10791" y="0"/>
                </a:lnTo>
                <a:lnTo>
                  <a:pt x="4996" y="0"/>
                </a:lnTo>
                <a:lnTo>
                  <a:pt x="0" y="12270"/>
                </a:lnTo>
                <a:lnTo>
                  <a:pt x="4885" y="21600"/>
                </a:lnTo>
                <a:lnTo>
                  <a:pt x="10791" y="21600"/>
                </a:lnTo>
                <a:lnTo>
                  <a:pt x="16715" y="21600"/>
                </a:lnTo>
                <a:lnTo>
                  <a:pt x="21600" y="12270"/>
                </a:lnTo>
                <a:close/>
              </a:path>
            </a:pathLst>
          </a:custGeom>
          <a:solidFill>
            <a:schemeClr val="accent3">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 name="TextBox 10">
            <a:extLst>
              <a:ext uri="{FF2B5EF4-FFF2-40B4-BE49-F238E27FC236}">
                <a16:creationId xmlns:a16="http://schemas.microsoft.com/office/drawing/2014/main" id="{074258FE-FE55-FE8A-A0B8-B70BE007EF9B}"/>
              </a:ext>
            </a:extLst>
          </p:cNvPr>
          <p:cNvSpPr txBox="1"/>
          <p:nvPr/>
        </p:nvSpPr>
        <p:spPr>
          <a:xfrm>
            <a:off x="3736315" y="1730272"/>
            <a:ext cx="59561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lumMod val="85000"/>
                    <a:lumOff val="15000"/>
                  </a:schemeClr>
                </a:solidFill>
              </a:rPr>
              <a:t>01</a:t>
            </a:r>
          </a:p>
        </p:txBody>
      </p:sp>
      <p:sp>
        <p:nvSpPr>
          <p:cNvPr id="11" name="TextBox 11">
            <a:extLst>
              <a:ext uri="{FF2B5EF4-FFF2-40B4-BE49-F238E27FC236}">
                <a16:creationId xmlns:a16="http://schemas.microsoft.com/office/drawing/2014/main" id="{B64A7154-9DD7-0A7F-64CF-D0B8D39F96B4}"/>
              </a:ext>
            </a:extLst>
          </p:cNvPr>
          <p:cNvSpPr txBox="1"/>
          <p:nvPr/>
        </p:nvSpPr>
        <p:spPr>
          <a:xfrm>
            <a:off x="5798191" y="1976422"/>
            <a:ext cx="59561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lumMod val="85000"/>
                    <a:lumOff val="15000"/>
                  </a:schemeClr>
                </a:solidFill>
              </a:rPr>
              <a:t>02</a:t>
            </a:r>
          </a:p>
        </p:txBody>
      </p:sp>
      <p:sp>
        <p:nvSpPr>
          <p:cNvPr id="12" name="TextBox 12">
            <a:extLst>
              <a:ext uri="{FF2B5EF4-FFF2-40B4-BE49-F238E27FC236}">
                <a16:creationId xmlns:a16="http://schemas.microsoft.com/office/drawing/2014/main" id="{505B947D-5588-0824-E794-B75F9D3E7620}"/>
              </a:ext>
            </a:extLst>
          </p:cNvPr>
          <p:cNvSpPr txBox="1"/>
          <p:nvPr/>
        </p:nvSpPr>
        <p:spPr>
          <a:xfrm>
            <a:off x="7865073" y="1730272"/>
            <a:ext cx="595618"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lumMod val="85000"/>
                    <a:lumOff val="15000"/>
                  </a:schemeClr>
                </a:solidFill>
              </a:rPr>
              <a:t>03</a:t>
            </a:r>
          </a:p>
        </p:txBody>
      </p:sp>
      <p:grpSp>
        <p:nvGrpSpPr>
          <p:cNvPr id="13" name="Group 12">
            <a:extLst>
              <a:ext uri="{FF2B5EF4-FFF2-40B4-BE49-F238E27FC236}">
                <a16:creationId xmlns:a16="http://schemas.microsoft.com/office/drawing/2014/main" id="{3FE9A034-3274-6916-325D-8280B4503501}"/>
              </a:ext>
            </a:extLst>
          </p:cNvPr>
          <p:cNvGrpSpPr/>
          <p:nvPr/>
        </p:nvGrpSpPr>
        <p:grpSpPr>
          <a:xfrm>
            <a:off x="5325022" y="2827975"/>
            <a:ext cx="1541957" cy="1013154"/>
            <a:chOff x="332936" y="2720099"/>
            <a:chExt cx="2975111" cy="1013154"/>
          </a:xfrm>
        </p:grpSpPr>
        <p:sp>
          <p:nvSpPr>
            <p:cNvPr id="18" name="TextBox 16">
              <a:extLst>
                <a:ext uri="{FF2B5EF4-FFF2-40B4-BE49-F238E27FC236}">
                  <a16:creationId xmlns:a16="http://schemas.microsoft.com/office/drawing/2014/main" id="{6A1C4099-DC5D-6E5A-A819-717C00496CF4}"/>
                </a:ext>
              </a:extLst>
            </p:cNvPr>
            <p:cNvSpPr txBox="1"/>
            <p:nvPr/>
          </p:nvSpPr>
          <p:spPr>
            <a:xfrm>
              <a:off x="332936" y="2720099"/>
              <a:ext cx="2926080"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19" name="TextBox 17">
              <a:extLst>
                <a:ext uri="{FF2B5EF4-FFF2-40B4-BE49-F238E27FC236}">
                  <a16:creationId xmlns:a16="http://schemas.microsoft.com/office/drawing/2014/main" id="{3488C15E-9E78-5727-0A9D-382F8AAABEDA}"/>
                </a:ext>
              </a:extLst>
            </p:cNvPr>
            <p:cNvSpPr txBox="1"/>
            <p:nvPr/>
          </p:nvSpPr>
          <p:spPr>
            <a:xfrm>
              <a:off x="332936" y="3086922"/>
              <a:ext cx="2975111"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pic>
        <p:nvPicPr>
          <p:cNvPr id="17" name="Graphic 21" descr="Lightbulb with solid fill">
            <a:extLst>
              <a:ext uri="{FF2B5EF4-FFF2-40B4-BE49-F238E27FC236}">
                <a16:creationId xmlns:a16="http://schemas.microsoft.com/office/drawing/2014/main" id="{2933854A-9541-843D-6876-FEED7D2245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10055" y="4025045"/>
            <a:ext cx="771891" cy="771891"/>
          </a:xfrm>
          <a:prstGeom prst="rect">
            <a:avLst/>
          </a:prstGeom>
        </p:spPr>
      </p:pic>
      <p:grpSp>
        <p:nvGrpSpPr>
          <p:cNvPr id="29" name="Group 28">
            <a:extLst>
              <a:ext uri="{FF2B5EF4-FFF2-40B4-BE49-F238E27FC236}">
                <a16:creationId xmlns:a16="http://schemas.microsoft.com/office/drawing/2014/main" id="{9B823A80-E1EC-F6D0-0FC6-30B4F65C943A}"/>
              </a:ext>
            </a:extLst>
          </p:cNvPr>
          <p:cNvGrpSpPr/>
          <p:nvPr/>
        </p:nvGrpSpPr>
        <p:grpSpPr>
          <a:xfrm>
            <a:off x="505095" y="3698254"/>
            <a:ext cx="2926080" cy="1659485"/>
            <a:chOff x="332936" y="2627766"/>
            <a:chExt cx="2926080" cy="1659485"/>
          </a:xfrm>
        </p:grpSpPr>
        <p:sp>
          <p:nvSpPr>
            <p:cNvPr id="30" name="TextBox 29">
              <a:extLst>
                <a:ext uri="{FF2B5EF4-FFF2-40B4-BE49-F238E27FC236}">
                  <a16:creationId xmlns:a16="http://schemas.microsoft.com/office/drawing/2014/main" id="{372FE9E0-38D6-B18B-D049-53AB0E3CFC4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31" name="TextBox 30">
              <a:extLst>
                <a:ext uri="{FF2B5EF4-FFF2-40B4-BE49-F238E27FC236}">
                  <a16:creationId xmlns:a16="http://schemas.microsoft.com/office/drawing/2014/main" id="{FDCC6D97-8B96-BF38-C935-484607A2437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2" name="Group 31">
            <a:extLst>
              <a:ext uri="{FF2B5EF4-FFF2-40B4-BE49-F238E27FC236}">
                <a16:creationId xmlns:a16="http://schemas.microsoft.com/office/drawing/2014/main" id="{D05CB97D-B617-7D65-F773-7AF958DC9053}"/>
              </a:ext>
            </a:extLst>
          </p:cNvPr>
          <p:cNvGrpSpPr/>
          <p:nvPr/>
        </p:nvGrpSpPr>
        <p:grpSpPr>
          <a:xfrm>
            <a:off x="8760825" y="3698254"/>
            <a:ext cx="2926080" cy="1659485"/>
            <a:chOff x="332936" y="2627766"/>
            <a:chExt cx="2926080" cy="1659485"/>
          </a:xfrm>
        </p:grpSpPr>
        <p:sp>
          <p:nvSpPr>
            <p:cNvPr id="33" name="TextBox 32">
              <a:extLst>
                <a:ext uri="{FF2B5EF4-FFF2-40B4-BE49-F238E27FC236}">
                  <a16:creationId xmlns:a16="http://schemas.microsoft.com/office/drawing/2014/main" id="{B2ECA96B-C52B-14B0-7E05-12A023A5B280}"/>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34" name="TextBox 33">
              <a:extLst>
                <a:ext uri="{FF2B5EF4-FFF2-40B4-BE49-F238E27FC236}">
                  <a16:creationId xmlns:a16="http://schemas.microsoft.com/office/drawing/2014/main" id="{4998D810-B150-CC38-B544-DF5F281C0B76}"/>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4" name="TextBox 20">
            <a:extLst>
              <a:ext uri="{FF2B5EF4-FFF2-40B4-BE49-F238E27FC236}">
                <a16:creationId xmlns:a16="http://schemas.microsoft.com/office/drawing/2014/main" id="{D229DB7D-E92B-3A13-A925-97C9E4066B87}"/>
              </a:ext>
            </a:extLst>
          </p:cNvPr>
          <p:cNvSpPr txBox="1"/>
          <p:nvPr/>
        </p:nvSpPr>
        <p:spPr>
          <a:xfrm>
            <a:off x="4463408" y="1217507"/>
            <a:ext cx="3265185" cy="461665"/>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noProof="1"/>
              <a:t>Lorem Ipsum</a:t>
            </a:r>
          </a:p>
        </p:txBody>
      </p:sp>
    </p:spTree>
    <p:extLst>
      <p:ext uri="{BB962C8B-B14F-4D97-AF65-F5344CB8AC3E}">
        <p14:creationId xmlns:p14="http://schemas.microsoft.com/office/powerpoint/2010/main" val="142515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8501</TotalTime>
  <Words>271</Words>
  <Application>Microsoft Office PowerPoint</Application>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Gemstone Diagram – Slide Template</vt:lpstr>
      <vt:lpstr>Gemstone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Gemstone Diagram</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2024-02-01T02:56:34Z</dcterms:modified>
  <cp:category>Charts &amp; Diagrams; Graphics &amp; Metaphors</cp:category>
</cp:coreProperties>
</file>