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8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Flower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93B001C-1DEE-4CE9-94C9-515AFD435183}"/>
              </a:ext>
            </a:extLst>
          </p:cNvPr>
          <p:cNvGrpSpPr/>
          <p:nvPr/>
        </p:nvGrpSpPr>
        <p:grpSpPr>
          <a:xfrm>
            <a:off x="3234847" y="1128470"/>
            <a:ext cx="2674307" cy="5177440"/>
            <a:chOff x="4766336" y="1120905"/>
            <a:chExt cx="2675066" cy="5178910"/>
          </a:xfrm>
        </p:grpSpPr>
        <p:sp>
          <p:nvSpPr>
            <p:cNvPr id="52" name="Rectangle">
              <a:extLst>
                <a:ext uri="{FF2B5EF4-FFF2-40B4-BE49-F238E27FC236}">
                  <a16:creationId xmlns:a16="http://schemas.microsoft.com/office/drawing/2014/main" id="{4A7CC417-11B2-4085-AB74-886075A8F7FA}"/>
                </a:ext>
              </a:extLst>
            </p:cNvPr>
            <p:cNvSpPr/>
            <p:nvPr/>
          </p:nvSpPr>
          <p:spPr>
            <a:xfrm>
              <a:off x="5964543" y="3415759"/>
              <a:ext cx="278653" cy="288405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70EA6BD-0BD4-4CA2-A360-0B2D7D0E0D6B}"/>
                </a:ext>
              </a:extLst>
            </p:cNvPr>
            <p:cNvSpPr/>
            <p:nvPr/>
          </p:nvSpPr>
          <p:spPr>
            <a:xfrm>
              <a:off x="5964544" y="3347519"/>
              <a:ext cx="278653" cy="590516"/>
            </a:xfrm>
            <a:custGeom>
              <a:avLst/>
              <a:gdLst>
                <a:gd name="connsiteX0" fmla="*/ 0 w 278653"/>
                <a:gd name="connsiteY0" fmla="*/ 0 h 590516"/>
                <a:gd name="connsiteX1" fmla="*/ 278653 w 278653"/>
                <a:gd name="connsiteY1" fmla="*/ 0 h 590516"/>
                <a:gd name="connsiteX2" fmla="*/ 278653 w 278653"/>
                <a:gd name="connsiteY2" fmla="*/ 583218 h 590516"/>
                <a:gd name="connsiteX3" fmla="*/ 276081 w 278653"/>
                <a:gd name="connsiteY3" fmla="*/ 583611 h 590516"/>
                <a:gd name="connsiteX4" fmla="*/ 139326 w 278653"/>
                <a:gd name="connsiteY4" fmla="*/ 590516 h 590516"/>
                <a:gd name="connsiteX5" fmla="*/ 2571 w 278653"/>
                <a:gd name="connsiteY5" fmla="*/ 583611 h 590516"/>
                <a:gd name="connsiteX6" fmla="*/ 0 w 278653"/>
                <a:gd name="connsiteY6" fmla="*/ 583218 h 59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653" h="590516">
                  <a:moveTo>
                    <a:pt x="0" y="0"/>
                  </a:moveTo>
                  <a:lnTo>
                    <a:pt x="278653" y="0"/>
                  </a:lnTo>
                  <a:lnTo>
                    <a:pt x="278653" y="583218"/>
                  </a:lnTo>
                  <a:lnTo>
                    <a:pt x="276081" y="583611"/>
                  </a:lnTo>
                  <a:cubicBezTo>
                    <a:pt x="231117" y="588177"/>
                    <a:pt x="185495" y="590516"/>
                    <a:pt x="139326" y="590516"/>
                  </a:cubicBezTo>
                  <a:cubicBezTo>
                    <a:pt x="93158" y="590516"/>
                    <a:pt x="47535" y="588177"/>
                    <a:pt x="2571" y="583611"/>
                  </a:cubicBezTo>
                  <a:lnTo>
                    <a:pt x="0" y="5832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3D2E681-A2CF-46A4-B00A-E684E76574EC}"/>
                </a:ext>
              </a:extLst>
            </p:cNvPr>
            <p:cNvGrpSpPr/>
            <p:nvPr/>
          </p:nvGrpSpPr>
          <p:grpSpPr>
            <a:xfrm>
              <a:off x="5341752" y="5063989"/>
              <a:ext cx="1524233" cy="1235826"/>
              <a:chOff x="5341752" y="5063989"/>
              <a:chExt cx="1524233" cy="1235826"/>
            </a:xfrm>
          </p:grpSpPr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DB68DD24-4367-44A9-98FC-B37B7A61CE42}"/>
                  </a:ext>
                </a:extLst>
              </p:cNvPr>
              <p:cNvSpPr/>
              <p:nvPr/>
            </p:nvSpPr>
            <p:spPr>
              <a:xfrm>
                <a:off x="5341752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21600" y="9664"/>
                      <a:pt x="11936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8112DFC4-3AA7-4766-AD1C-D2921055FD9B}"/>
                  </a:ext>
                </a:extLst>
              </p:cNvPr>
              <p:cNvSpPr/>
              <p:nvPr/>
            </p:nvSpPr>
            <p:spPr>
              <a:xfrm>
                <a:off x="5341752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11936"/>
                      <a:pt x="9664" y="21600"/>
                      <a:pt x="21600" y="21600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A5141BCD-4341-47F9-A4EA-A47019A78B9B}"/>
                  </a:ext>
                </a:extLst>
              </p:cNvPr>
              <p:cNvSpPr/>
              <p:nvPr/>
            </p:nvSpPr>
            <p:spPr>
              <a:xfrm>
                <a:off x="6243195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9664"/>
                      <a:pt x="9664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27FEB9FA-5B2E-4714-BB68-A9A115071C8F}"/>
                  </a:ext>
                </a:extLst>
              </p:cNvPr>
              <p:cNvSpPr/>
              <p:nvPr/>
            </p:nvSpPr>
            <p:spPr>
              <a:xfrm>
                <a:off x="6243195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11936"/>
                      <a:pt x="11936" y="21600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70CDB49D-8870-4A69-9FA3-51BF2D0E4AB9}"/>
                </a:ext>
              </a:extLst>
            </p:cNvPr>
            <p:cNvSpPr/>
            <p:nvPr/>
          </p:nvSpPr>
          <p:spPr>
            <a:xfrm>
              <a:off x="5435103" y="1520920"/>
              <a:ext cx="1337533" cy="94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9" extrusionOk="0">
                  <a:moveTo>
                    <a:pt x="21600" y="5762"/>
                  </a:moveTo>
                  <a:cubicBezTo>
                    <a:pt x="15638" y="-1921"/>
                    <a:pt x="5963" y="-1921"/>
                    <a:pt x="0" y="5762"/>
                  </a:cubicBezTo>
                  <a:lnTo>
                    <a:pt x="10800" y="19679"/>
                  </a:lnTo>
                  <a:lnTo>
                    <a:pt x="21600" y="576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C56CCD7-A2D3-430B-AAB9-51585C4436AA}"/>
                </a:ext>
              </a:extLst>
            </p:cNvPr>
            <p:cNvSpPr/>
            <p:nvPr/>
          </p:nvSpPr>
          <p:spPr>
            <a:xfrm>
              <a:off x="6103869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925" y="21600"/>
                    <a:pt x="21600" y="11925"/>
                    <a:pt x="2160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1F4E7FB-8097-49CE-A77F-CA5F60C6B6A6}"/>
                </a:ext>
              </a:extLst>
            </p:cNvPr>
            <p:cNvSpPr/>
            <p:nvPr/>
          </p:nvSpPr>
          <p:spPr>
            <a:xfrm>
              <a:off x="4766336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5"/>
                    <a:pt x="9675" y="21600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D874A02-F78B-4C10-8166-9BFD54CBD7A8}"/>
                </a:ext>
              </a:extLst>
            </p:cNvPr>
            <p:cNvSpPr/>
            <p:nvPr/>
          </p:nvSpPr>
          <p:spPr>
            <a:xfrm>
              <a:off x="6103869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9675" y="0"/>
                    <a:pt x="0" y="9675"/>
                    <a:pt x="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3F2BE04E-438A-497D-B4F5-36018F710CA1}"/>
                </a:ext>
              </a:extLst>
            </p:cNvPr>
            <p:cNvSpPr/>
            <p:nvPr/>
          </p:nvSpPr>
          <p:spPr>
            <a:xfrm>
              <a:off x="4766336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5"/>
                    <a:pt x="11925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8" name="Graphic 25" descr="Brainstorm">
            <a:extLst>
              <a:ext uri="{FF2B5EF4-FFF2-40B4-BE49-F238E27FC236}">
                <a16:creationId xmlns:a16="http://schemas.microsoft.com/office/drawing/2014/main" id="{7EF4EABB-70B5-49B7-BCE5-5CD14E2DC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4921" y="2749486"/>
            <a:ext cx="435731" cy="435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28" descr="Gears">
            <a:extLst>
              <a:ext uri="{FF2B5EF4-FFF2-40B4-BE49-F238E27FC236}">
                <a16:creationId xmlns:a16="http://schemas.microsoft.com/office/drawing/2014/main" id="{E48AAF24-23CA-4786-9FF4-0F864179D2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7617" y="2749486"/>
            <a:ext cx="435731" cy="435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7" descr="Database">
            <a:extLst>
              <a:ext uri="{FF2B5EF4-FFF2-40B4-BE49-F238E27FC236}">
                <a16:creationId xmlns:a16="http://schemas.microsoft.com/office/drawing/2014/main" id="{91CF82C1-B5D8-4437-B57B-D4FC07FBF6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7617" y="1777126"/>
            <a:ext cx="435731" cy="435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6" descr="Bullseye">
            <a:extLst>
              <a:ext uri="{FF2B5EF4-FFF2-40B4-BE49-F238E27FC236}">
                <a16:creationId xmlns:a16="http://schemas.microsoft.com/office/drawing/2014/main" id="{61E4D0B6-95C3-4625-8AAD-51ABE11A4B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14921" y="1777126"/>
            <a:ext cx="435731" cy="435731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7401F1C5-D847-480A-A8F0-3AD292B897BB}"/>
              </a:ext>
            </a:extLst>
          </p:cNvPr>
          <p:cNvGrpSpPr/>
          <p:nvPr/>
        </p:nvGrpSpPr>
        <p:grpSpPr>
          <a:xfrm>
            <a:off x="6068870" y="3773445"/>
            <a:ext cx="2194560" cy="1237866"/>
            <a:chOff x="6691483" y="4621698"/>
            <a:chExt cx="2194560" cy="123786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D012A51-1456-4A21-BA32-20654CF7DE9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28BFD08-E6DB-4AF9-B136-452264EF362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B9880F-74BD-4C7C-8D76-9E8594B72A08}"/>
              </a:ext>
            </a:extLst>
          </p:cNvPr>
          <p:cNvGrpSpPr/>
          <p:nvPr/>
        </p:nvGrpSpPr>
        <p:grpSpPr>
          <a:xfrm>
            <a:off x="880572" y="3773445"/>
            <a:ext cx="2194560" cy="1237866"/>
            <a:chOff x="249702" y="4621698"/>
            <a:chExt cx="2194560" cy="123786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51F2CF9-3532-49B1-9ABC-A22AB023C76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539A7F6-40B0-4894-8C24-B26A99F3ADF1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B0B2177-A891-472C-912B-DB525427B814}"/>
              </a:ext>
            </a:extLst>
          </p:cNvPr>
          <p:cNvGrpSpPr/>
          <p:nvPr/>
        </p:nvGrpSpPr>
        <p:grpSpPr>
          <a:xfrm>
            <a:off x="6432107" y="1347049"/>
            <a:ext cx="2194560" cy="1237868"/>
            <a:chOff x="6697329" y="1465257"/>
            <a:chExt cx="2194560" cy="123786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173D8FB-4E72-4530-9001-40E0222A736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8E9D08C-7986-4041-A17E-EA01092E4FF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CB25E4D-9F90-4524-B753-59D0A1D41030}"/>
              </a:ext>
            </a:extLst>
          </p:cNvPr>
          <p:cNvGrpSpPr/>
          <p:nvPr/>
        </p:nvGrpSpPr>
        <p:grpSpPr>
          <a:xfrm>
            <a:off x="517333" y="1347048"/>
            <a:ext cx="2194560" cy="1237867"/>
            <a:chOff x="255548" y="1465256"/>
            <a:chExt cx="2194560" cy="123786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B27E329-A736-4FEC-A328-2C0430278ABA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469653-E1FE-4E93-8E64-F179FF2DC51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017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Flower – Slide Template</a:t>
            </a:r>
            <a:endParaRPr lang="en-US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93B001C-1DEE-4CE9-94C9-515AFD435183}"/>
              </a:ext>
            </a:extLst>
          </p:cNvPr>
          <p:cNvGrpSpPr/>
          <p:nvPr/>
        </p:nvGrpSpPr>
        <p:grpSpPr>
          <a:xfrm>
            <a:off x="3234847" y="1128470"/>
            <a:ext cx="2674307" cy="5177440"/>
            <a:chOff x="4766336" y="1120905"/>
            <a:chExt cx="2675066" cy="5178910"/>
          </a:xfrm>
        </p:grpSpPr>
        <p:sp>
          <p:nvSpPr>
            <p:cNvPr id="52" name="Rectangle">
              <a:extLst>
                <a:ext uri="{FF2B5EF4-FFF2-40B4-BE49-F238E27FC236}">
                  <a16:creationId xmlns:a16="http://schemas.microsoft.com/office/drawing/2014/main" id="{4A7CC417-11B2-4085-AB74-886075A8F7FA}"/>
                </a:ext>
              </a:extLst>
            </p:cNvPr>
            <p:cNvSpPr/>
            <p:nvPr/>
          </p:nvSpPr>
          <p:spPr>
            <a:xfrm>
              <a:off x="5964543" y="3415759"/>
              <a:ext cx="278653" cy="288405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70EA6BD-0BD4-4CA2-A360-0B2D7D0E0D6B}"/>
                </a:ext>
              </a:extLst>
            </p:cNvPr>
            <p:cNvSpPr/>
            <p:nvPr/>
          </p:nvSpPr>
          <p:spPr>
            <a:xfrm>
              <a:off x="5964544" y="3347519"/>
              <a:ext cx="278653" cy="590516"/>
            </a:xfrm>
            <a:custGeom>
              <a:avLst/>
              <a:gdLst>
                <a:gd name="connsiteX0" fmla="*/ 0 w 278653"/>
                <a:gd name="connsiteY0" fmla="*/ 0 h 590516"/>
                <a:gd name="connsiteX1" fmla="*/ 278653 w 278653"/>
                <a:gd name="connsiteY1" fmla="*/ 0 h 590516"/>
                <a:gd name="connsiteX2" fmla="*/ 278653 w 278653"/>
                <a:gd name="connsiteY2" fmla="*/ 583218 h 590516"/>
                <a:gd name="connsiteX3" fmla="*/ 276081 w 278653"/>
                <a:gd name="connsiteY3" fmla="*/ 583611 h 590516"/>
                <a:gd name="connsiteX4" fmla="*/ 139326 w 278653"/>
                <a:gd name="connsiteY4" fmla="*/ 590516 h 590516"/>
                <a:gd name="connsiteX5" fmla="*/ 2571 w 278653"/>
                <a:gd name="connsiteY5" fmla="*/ 583611 h 590516"/>
                <a:gd name="connsiteX6" fmla="*/ 0 w 278653"/>
                <a:gd name="connsiteY6" fmla="*/ 583218 h 59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653" h="590516">
                  <a:moveTo>
                    <a:pt x="0" y="0"/>
                  </a:moveTo>
                  <a:lnTo>
                    <a:pt x="278653" y="0"/>
                  </a:lnTo>
                  <a:lnTo>
                    <a:pt x="278653" y="583218"/>
                  </a:lnTo>
                  <a:lnTo>
                    <a:pt x="276081" y="583611"/>
                  </a:lnTo>
                  <a:cubicBezTo>
                    <a:pt x="231117" y="588177"/>
                    <a:pt x="185495" y="590516"/>
                    <a:pt x="139326" y="590516"/>
                  </a:cubicBezTo>
                  <a:cubicBezTo>
                    <a:pt x="93158" y="590516"/>
                    <a:pt x="47535" y="588177"/>
                    <a:pt x="2571" y="583611"/>
                  </a:cubicBezTo>
                  <a:lnTo>
                    <a:pt x="0" y="5832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3D2E681-A2CF-46A4-B00A-E684E76574EC}"/>
                </a:ext>
              </a:extLst>
            </p:cNvPr>
            <p:cNvGrpSpPr/>
            <p:nvPr/>
          </p:nvGrpSpPr>
          <p:grpSpPr>
            <a:xfrm>
              <a:off x="5341752" y="5063989"/>
              <a:ext cx="1524233" cy="1235826"/>
              <a:chOff x="5341752" y="5063989"/>
              <a:chExt cx="1524233" cy="1235826"/>
            </a:xfrm>
          </p:grpSpPr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DB68DD24-4367-44A9-98FC-B37B7A61CE42}"/>
                  </a:ext>
                </a:extLst>
              </p:cNvPr>
              <p:cNvSpPr/>
              <p:nvPr/>
            </p:nvSpPr>
            <p:spPr>
              <a:xfrm>
                <a:off x="5341752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21600" y="9664"/>
                      <a:pt x="11936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8112DFC4-3AA7-4766-AD1C-D2921055FD9B}"/>
                  </a:ext>
                </a:extLst>
              </p:cNvPr>
              <p:cNvSpPr/>
              <p:nvPr/>
            </p:nvSpPr>
            <p:spPr>
              <a:xfrm>
                <a:off x="5341752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11936"/>
                      <a:pt x="9664" y="21600"/>
                      <a:pt x="21600" y="21600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A5141BCD-4341-47F9-A4EA-A47019A78B9B}"/>
                  </a:ext>
                </a:extLst>
              </p:cNvPr>
              <p:cNvSpPr/>
              <p:nvPr/>
            </p:nvSpPr>
            <p:spPr>
              <a:xfrm>
                <a:off x="6243195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9664"/>
                      <a:pt x="9664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27FEB9FA-5B2E-4714-BB68-A9A115071C8F}"/>
                  </a:ext>
                </a:extLst>
              </p:cNvPr>
              <p:cNvSpPr/>
              <p:nvPr/>
            </p:nvSpPr>
            <p:spPr>
              <a:xfrm>
                <a:off x="6243195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11936"/>
                      <a:pt x="11936" y="21600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70CDB49D-8870-4A69-9FA3-51BF2D0E4AB9}"/>
                </a:ext>
              </a:extLst>
            </p:cNvPr>
            <p:cNvSpPr/>
            <p:nvPr/>
          </p:nvSpPr>
          <p:spPr>
            <a:xfrm>
              <a:off x="5435103" y="1520920"/>
              <a:ext cx="1337533" cy="94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9" extrusionOk="0">
                  <a:moveTo>
                    <a:pt x="21600" y="5762"/>
                  </a:moveTo>
                  <a:cubicBezTo>
                    <a:pt x="15638" y="-1921"/>
                    <a:pt x="5963" y="-1921"/>
                    <a:pt x="0" y="5762"/>
                  </a:cubicBezTo>
                  <a:lnTo>
                    <a:pt x="10800" y="19679"/>
                  </a:lnTo>
                  <a:lnTo>
                    <a:pt x="21600" y="576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C56CCD7-A2D3-430B-AAB9-51585C4436AA}"/>
                </a:ext>
              </a:extLst>
            </p:cNvPr>
            <p:cNvSpPr/>
            <p:nvPr/>
          </p:nvSpPr>
          <p:spPr>
            <a:xfrm>
              <a:off x="6103869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925" y="21600"/>
                    <a:pt x="21600" y="11925"/>
                    <a:pt x="2160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1F4E7FB-8097-49CE-A77F-CA5F60C6B6A6}"/>
                </a:ext>
              </a:extLst>
            </p:cNvPr>
            <p:cNvSpPr/>
            <p:nvPr/>
          </p:nvSpPr>
          <p:spPr>
            <a:xfrm>
              <a:off x="4766336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5"/>
                    <a:pt x="9675" y="21600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D874A02-F78B-4C10-8166-9BFD54CBD7A8}"/>
                </a:ext>
              </a:extLst>
            </p:cNvPr>
            <p:cNvSpPr/>
            <p:nvPr/>
          </p:nvSpPr>
          <p:spPr>
            <a:xfrm>
              <a:off x="6103869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9675" y="0"/>
                    <a:pt x="0" y="9675"/>
                    <a:pt x="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3F2BE04E-438A-497D-B4F5-36018F710CA1}"/>
                </a:ext>
              </a:extLst>
            </p:cNvPr>
            <p:cNvSpPr/>
            <p:nvPr/>
          </p:nvSpPr>
          <p:spPr>
            <a:xfrm>
              <a:off x="4766336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5"/>
                    <a:pt x="11925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8" name="Graphic 25" descr="Brainstorm">
            <a:extLst>
              <a:ext uri="{FF2B5EF4-FFF2-40B4-BE49-F238E27FC236}">
                <a16:creationId xmlns:a16="http://schemas.microsoft.com/office/drawing/2014/main" id="{7EF4EABB-70B5-49B7-BCE5-5CD14E2DC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4921" y="2749486"/>
            <a:ext cx="435731" cy="435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28" descr="Gears">
            <a:extLst>
              <a:ext uri="{FF2B5EF4-FFF2-40B4-BE49-F238E27FC236}">
                <a16:creationId xmlns:a16="http://schemas.microsoft.com/office/drawing/2014/main" id="{E48AAF24-23CA-4786-9FF4-0F864179D2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7617" y="2749486"/>
            <a:ext cx="435731" cy="435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7" descr="Database">
            <a:extLst>
              <a:ext uri="{FF2B5EF4-FFF2-40B4-BE49-F238E27FC236}">
                <a16:creationId xmlns:a16="http://schemas.microsoft.com/office/drawing/2014/main" id="{91CF82C1-B5D8-4437-B57B-D4FC07FBF6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7617" y="1777126"/>
            <a:ext cx="435731" cy="435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6" descr="Bullseye">
            <a:extLst>
              <a:ext uri="{FF2B5EF4-FFF2-40B4-BE49-F238E27FC236}">
                <a16:creationId xmlns:a16="http://schemas.microsoft.com/office/drawing/2014/main" id="{61E4D0B6-95C3-4625-8AAD-51ABE11A4B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14921" y="1777126"/>
            <a:ext cx="435731" cy="435731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7401F1C5-D847-480A-A8F0-3AD292B897BB}"/>
              </a:ext>
            </a:extLst>
          </p:cNvPr>
          <p:cNvGrpSpPr/>
          <p:nvPr/>
        </p:nvGrpSpPr>
        <p:grpSpPr>
          <a:xfrm>
            <a:off x="6068870" y="3773445"/>
            <a:ext cx="2194560" cy="1237866"/>
            <a:chOff x="6691483" y="4621698"/>
            <a:chExt cx="2194560" cy="123786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D012A51-1456-4A21-BA32-20654CF7DE9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28BFD08-E6DB-4AF9-B136-452264EF362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B9880F-74BD-4C7C-8D76-9E8594B72A08}"/>
              </a:ext>
            </a:extLst>
          </p:cNvPr>
          <p:cNvGrpSpPr/>
          <p:nvPr/>
        </p:nvGrpSpPr>
        <p:grpSpPr>
          <a:xfrm>
            <a:off x="880572" y="3773445"/>
            <a:ext cx="2194560" cy="1237866"/>
            <a:chOff x="249702" y="4621698"/>
            <a:chExt cx="2194560" cy="123786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51F2CF9-3532-49B1-9ABC-A22AB023C76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539A7F6-40B0-4894-8C24-B26A99F3ADF1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B0B2177-A891-472C-912B-DB525427B814}"/>
              </a:ext>
            </a:extLst>
          </p:cNvPr>
          <p:cNvGrpSpPr/>
          <p:nvPr/>
        </p:nvGrpSpPr>
        <p:grpSpPr>
          <a:xfrm>
            <a:off x="6432107" y="1347049"/>
            <a:ext cx="2194560" cy="1237868"/>
            <a:chOff x="6697329" y="1465257"/>
            <a:chExt cx="2194560" cy="123786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173D8FB-4E72-4530-9001-40E0222A736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8E9D08C-7986-4041-A17E-EA01092E4FF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CB25E4D-9F90-4524-B753-59D0A1D41030}"/>
              </a:ext>
            </a:extLst>
          </p:cNvPr>
          <p:cNvGrpSpPr/>
          <p:nvPr/>
        </p:nvGrpSpPr>
        <p:grpSpPr>
          <a:xfrm>
            <a:off x="517333" y="1347048"/>
            <a:ext cx="2194560" cy="1237867"/>
            <a:chOff x="255548" y="1465256"/>
            <a:chExt cx="2194560" cy="123786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B27E329-A736-4FEC-A328-2C0430278ABA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469653-E1FE-4E93-8E64-F179FF2DC51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12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Geometric Flower – Slide Template</vt:lpstr>
      <vt:lpstr>Geometric Flower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Flower</dc:title>
  <dc:creator>PresentationGO.com</dc:creator>
  <dc:description>© Copyright PresentationGO.com</dc:description>
  <dcterms:created xsi:type="dcterms:W3CDTF">2014-11-26T05:14:11Z</dcterms:created>
  <dcterms:modified xsi:type="dcterms:W3CDTF">2021-11-10T21:09:04Z</dcterms:modified>
  <cp:category>Graphics &amp; Metaphors</cp:category>
</cp:coreProperties>
</file>