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7" autoAdjust="0"/>
    <p:restoredTop sz="96433" autoAdjust="0"/>
  </p:normalViewPr>
  <p:slideViewPr>
    <p:cSldViewPr snapToGrid="0" showGuides="1">
      <p:cViewPr varScale="1">
        <p:scale>
          <a:sx n="129" d="100"/>
          <a:sy n="129" d="100"/>
        </p:scale>
        <p:origin x="13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99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D5C259D-D919-45CB-9A34-AF85B49AB366}"/>
              </a:ext>
            </a:extLst>
          </p:cNvPr>
          <p:cNvGrpSpPr/>
          <p:nvPr/>
        </p:nvGrpSpPr>
        <p:grpSpPr>
          <a:xfrm>
            <a:off x="4766336" y="1120905"/>
            <a:ext cx="2675066" cy="5178910"/>
            <a:chOff x="4766336" y="1120905"/>
            <a:chExt cx="2675066" cy="5178910"/>
          </a:xfrm>
        </p:grpSpPr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EAEEBCD1-DB74-40C8-8FC1-89016E8678B4}"/>
                </a:ext>
              </a:extLst>
            </p:cNvPr>
            <p:cNvSpPr/>
            <p:nvPr/>
          </p:nvSpPr>
          <p:spPr>
            <a:xfrm>
              <a:off x="5964543" y="3415759"/>
              <a:ext cx="278653" cy="288405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05E5BC1-47A7-4D77-B199-82BB69078399}"/>
                </a:ext>
              </a:extLst>
            </p:cNvPr>
            <p:cNvSpPr/>
            <p:nvPr/>
          </p:nvSpPr>
          <p:spPr>
            <a:xfrm>
              <a:off x="5964544" y="3347519"/>
              <a:ext cx="278653" cy="590516"/>
            </a:xfrm>
            <a:custGeom>
              <a:avLst/>
              <a:gdLst>
                <a:gd name="connsiteX0" fmla="*/ 0 w 278653"/>
                <a:gd name="connsiteY0" fmla="*/ 0 h 590516"/>
                <a:gd name="connsiteX1" fmla="*/ 278653 w 278653"/>
                <a:gd name="connsiteY1" fmla="*/ 0 h 590516"/>
                <a:gd name="connsiteX2" fmla="*/ 278653 w 278653"/>
                <a:gd name="connsiteY2" fmla="*/ 583218 h 590516"/>
                <a:gd name="connsiteX3" fmla="*/ 276081 w 278653"/>
                <a:gd name="connsiteY3" fmla="*/ 583611 h 590516"/>
                <a:gd name="connsiteX4" fmla="*/ 139326 w 278653"/>
                <a:gd name="connsiteY4" fmla="*/ 590516 h 590516"/>
                <a:gd name="connsiteX5" fmla="*/ 2571 w 278653"/>
                <a:gd name="connsiteY5" fmla="*/ 583611 h 590516"/>
                <a:gd name="connsiteX6" fmla="*/ 0 w 278653"/>
                <a:gd name="connsiteY6" fmla="*/ 583218 h 59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653" h="590516">
                  <a:moveTo>
                    <a:pt x="0" y="0"/>
                  </a:moveTo>
                  <a:lnTo>
                    <a:pt x="278653" y="0"/>
                  </a:lnTo>
                  <a:lnTo>
                    <a:pt x="278653" y="583218"/>
                  </a:lnTo>
                  <a:lnTo>
                    <a:pt x="276081" y="583611"/>
                  </a:lnTo>
                  <a:cubicBezTo>
                    <a:pt x="231117" y="588177"/>
                    <a:pt x="185495" y="590516"/>
                    <a:pt x="139326" y="590516"/>
                  </a:cubicBezTo>
                  <a:cubicBezTo>
                    <a:pt x="93158" y="590516"/>
                    <a:pt x="47535" y="588177"/>
                    <a:pt x="2571" y="583611"/>
                  </a:cubicBezTo>
                  <a:lnTo>
                    <a:pt x="0" y="5832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191DF72-42C4-441E-8E2E-7BB10E6AE75E}"/>
                </a:ext>
              </a:extLst>
            </p:cNvPr>
            <p:cNvGrpSpPr/>
            <p:nvPr/>
          </p:nvGrpSpPr>
          <p:grpSpPr>
            <a:xfrm>
              <a:off x="5341752" y="5063989"/>
              <a:ext cx="1524233" cy="1235826"/>
              <a:chOff x="5341752" y="5063989"/>
              <a:chExt cx="1524233" cy="1235826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A9FA5851-26DB-4819-A0B9-5568F3D4077D}"/>
                  </a:ext>
                </a:extLst>
              </p:cNvPr>
              <p:cNvSpPr/>
              <p:nvPr/>
            </p:nvSpPr>
            <p:spPr>
              <a:xfrm>
                <a:off x="5341752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21600" y="9664"/>
                      <a:pt x="11936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E4161DD7-125D-4070-8A12-30F1625FD75A}"/>
                  </a:ext>
                </a:extLst>
              </p:cNvPr>
              <p:cNvSpPr/>
              <p:nvPr/>
            </p:nvSpPr>
            <p:spPr>
              <a:xfrm>
                <a:off x="5341752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11936"/>
                      <a:pt x="9664" y="21600"/>
                      <a:pt x="21600" y="21600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32A4E8B1-E941-4BE0-80F0-EFC66B724DAC}"/>
                  </a:ext>
                </a:extLst>
              </p:cNvPr>
              <p:cNvSpPr/>
              <p:nvPr/>
            </p:nvSpPr>
            <p:spPr>
              <a:xfrm>
                <a:off x="6243195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9664"/>
                      <a:pt x="9664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648C6957-8F0F-4087-B706-9E1102FC57F9}"/>
                  </a:ext>
                </a:extLst>
              </p:cNvPr>
              <p:cNvSpPr/>
              <p:nvPr/>
            </p:nvSpPr>
            <p:spPr>
              <a:xfrm>
                <a:off x="6243195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11936"/>
                      <a:pt x="11936" y="21600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C6E01A5-008D-4355-80DF-DFA1DF67D6CC}"/>
                </a:ext>
              </a:extLst>
            </p:cNvPr>
            <p:cNvSpPr/>
            <p:nvPr/>
          </p:nvSpPr>
          <p:spPr>
            <a:xfrm>
              <a:off x="5435103" y="1520920"/>
              <a:ext cx="1337533" cy="94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9" extrusionOk="0">
                  <a:moveTo>
                    <a:pt x="21600" y="5762"/>
                  </a:moveTo>
                  <a:cubicBezTo>
                    <a:pt x="15638" y="-1921"/>
                    <a:pt x="5963" y="-1921"/>
                    <a:pt x="0" y="5762"/>
                  </a:cubicBezTo>
                  <a:lnTo>
                    <a:pt x="10800" y="19679"/>
                  </a:lnTo>
                  <a:lnTo>
                    <a:pt x="21600" y="576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CA397E5-2B07-490A-BDC7-34921B1C14E7}"/>
                </a:ext>
              </a:extLst>
            </p:cNvPr>
            <p:cNvSpPr/>
            <p:nvPr/>
          </p:nvSpPr>
          <p:spPr>
            <a:xfrm>
              <a:off x="6103869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925" y="21600"/>
                    <a:pt x="21600" y="11925"/>
                    <a:pt x="2160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4E63D7E-DCC8-4C90-8F03-B57168B05A9A}"/>
                </a:ext>
              </a:extLst>
            </p:cNvPr>
            <p:cNvSpPr/>
            <p:nvPr/>
          </p:nvSpPr>
          <p:spPr>
            <a:xfrm>
              <a:off x="4766336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5"/>
                    <a:pt x="9675" y="21600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139C35EA-D74F-475A-ABAE-0ED9DDA47DC8}"/>
                </a:ext>
              </a:extLst>
            </p:cNvPr>
            <p:cNvSpPr/>
            <p:nvPr/>
          </p:nvSpPr>
          <p:spPr>
            <a:xfrm>
              <a:off x="6103869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9675" y="0"/>
                    <a:pt x="0" y="9675"/>
                    <a:pt x="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31B916D-9C9A-4492-9A15-B30366F67B8F}"/>
                </a:ext>
              </a:extLst>
            </p:cNvPr>
            <p:cNvSpPr/>
            <p:nvPr/>
          </p:nvSpPr>
          <p:spPr>
            <a:xfrm>
              <a:off x="4766336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5"/>
                    <a:pt x="11925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Flower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FE1483D-B097-F245-B502-0E5E402E2918}"/>
              </a:ext>
            </a:extLst>
          </p:cNvPr>
          <p:cNvGrpSpPr/>
          <p:nvPr/>
        </p:nvGrpSpPr>
        <p:grpSpPr>
          <a:xfrm>
            <a:off x="7564991" y="3415759"/>
            <a:ext cx="3349622" cy="1290153"/>
            <a:chOff x="8921977" y="1466725"/>
            <a:chExt cx="2926080" cy="1290153"/>
          </a:xfrm>
        </p:grpSpPr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F1E93F32-3991-6F4C-8E82-7AE9FE3CB2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F2246FC9-6EFF-464B-841B-D9B4974300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1B13574-1D57-1248-86B3-A4BF658D6585}"/>
              </a:ext>
            </a:extLst>
          </p:cNvPr>
          <p:cNvGrpSpPr/>
          <p:nvPr/>
        </p:nvGrpSpPr>
        <p:grpSpPr>
          <a:xfrm>
            <a:off x="635559" y="1187943"/>
            <a:ext cx="3493562" cy="1290153"/>
            <a:chOff x="8921977" y="1466725"/>
            <a:chExt cx="2926080" cy="1290153"/>
          </a:xfrm>
        </p:grpSpPr>
        <p:sp>
          <p:nvSpPr>
            <p:cNvPr id="16" name="TextBox 17">
              <a:extLst>
                <a:ext uri="{FF2B5EF4-FFF2-40B4-BE49-F238E27FC236}">
                  <a16:creationId xmlns:a16="http://schemas.microsoft.com/office/drawing/2014/main" id="{5584D1D1-AD21-B645-ADD6-4DFEF3EFD8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2A575020-038F-5A45-9305-983F278B234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6DAE3A8-1248-D64E-A43A-FD5A815138BF}"/>
              </a:ext>
            </a:extLst>
          </p:cNvPr>
          <p:cNvGrpSpPr/>
          <p:nvPr/>
        </p:nvGrpSpPr>
        <p:grpSpPr>
          <a:xfrm>
            <a:off x="8078680" y="1187943"/>
            <a:ext cx="3477761" cy="1290153"/>
            <a:chOff x="8921977" y="1466725"/>
            <a:chExt cx="2926080" cy="1290153"/>
          </a:xfrm>
        </p:grpSpPr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8BF0D421-8AA4-6C42-9F5D-83B3DBBA2B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F50027E1-39AD-9840-B87C-9B5AF544DD5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05C5A53-DE4C-E948-8BF1-9916C29556DF}"/>
              </a:ext>
            </a:extLst>
          </p:cNvPr>
          <p:cNvGrpSpPr/>
          <p:nvPr/>
        </p:nvGrpSpPr>
        <p:grpSpPr>
          <a:xfrm>
            <a:off x="1277387" y="3415759"/>
            <a:ext cx="3349622" cy="1290153"/>
            <a:chOff x="8921977" y="1466725"/>
            <a:chExt cx="2926080" cy="1290153"/>
          </a:xfrm>
        </p:grpSpPr>
        <p:sp>
          <p:nvSpPr>
            <p:cNvPr id="12" name="TextBox 23">
              <a:extLst>
                <a:ext uri="{FF2B5EF4-FFF2-40B4-BE49-F238E27FC236}">
                  <a16:creationId xmlns:a16="http://schemas.microsoft.com/office/drawing/2014/main" id="{F0C39B71-09D1-C747-8D4E-FC5E871F63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2633BF71-6EFE-9742-B95B-5E86A433A6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1" name="Graphic 25" descr="Brainstorm">
            <a:extLst>
              <a:ext uri="{FF2B5EF4-FFF2-40B4-BE49-F238E27FC236}">
                <a16:creationId xmlns:a16="http://schemas.microsoft.com/office/drawing/2014/main" id="{9EC5D944-C0CE-4C48-8190-7F76A2494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6546" y="2742382"/>
            <a:ext cx="435855" cy="435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28" descr="Gears">
            <a:extLst>
              <a:ext uri="{FF2B5EF4-FFF2-40B4-BE49-F238E27FC236}">
                <a16:creationId xmlns:a16="http://schemas.microsoft.com/office/drawing/2014/main" id="{6366A9A2-B4DB-40D3-ABBC-8257A7222E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9600" y="2742382"/>
            <a:ext cx="435855" cy="435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27" descr="Database">
            <a:extLst>
              <a:ext uri="{FF2B5EF4-FFF2-40B4-BE49-F238E27FC236}">
                <a16:creationId xmlns:a16="http://schemas.microsoft.com/office/drawing/2014/main" id="{137D7E75-D3F3-408C-BFBB-12B61C9148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9600" y="1769745"/>
            <a:ext cx="435855" cy="435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6" descr="Bullseye">
            <a:extLst>
              <a:ext uri="{FF2B5EF4-FFF2-40B4-BE49-F238E27FC236}">
                <a16:creationId xmlns:a16="http://schemas.microsoft.com/office/drawing/2014/main" id="{0315339F-6828-40D7-801F-2D9543BB3C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6546" y="1769745"/>
            <a:ext cx="435855" cy="4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D5C259D-D919-45CB-9A34-AF85B49AB366}"/>
              </a:ext>
            </a:extLst>
          </p:cNvPr>
          <p:cNvGrpSpPr/>
          <p:nvPr/>
        </p:nvGrpSpPr>
        <p:grpSpPr>
          <a:xfrm>
            <a:off x="4766336" y="1120905"/>
            <a:ext cx="2675066" cy="5178910"/>
            <a:chOff x="4766336" y="1120905"/>
            <a:chExt cx="2675066" cy="5178910"/>
          </a:xfrm>
        </p:grpSpPr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EAEEBCD1-DB74-40C8-8FC1-89016E8678B4}"/>
                </a:ext>
              </a:extLst>
            </p:cNvPr>
            <p:cNvSpPr/>
            <p:nvPr/>
          </p:nvSpPr>
          <p:spPr>
            <a:xfrm>
              <a:off x="5964543" y="3415759"/>
              <a:ext cx="278653" cy="288405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05E5BC1-47A7-4D77-B199-82BB69078399}"/>
                </a:ext>
              </a:extLst>
            </p:cNvPr>
            <p:cNvSpPr/>
            <p:nvPr/>
          </p:nvSpPr>
          <p:spPr>
            <a:xfrm>
              <a:off x="5964544" y="3347519"/>
              <a:ext cx="278653" cy="590516"/>
            </a:xfrm>
            <a:custGeom>
              <a:avLst/>
              <a:gdLst>
                <a:gd name="connsiteX0" fmla="*/ 0 w 278653"/>
                <a:gd name="connsiteY0" fmla="*/ 0 h 590516"/>
                <a:gd name="connsiteX1" fmla="*/ 278653 w 278653"/>
                <a:gd name="connsiteY1" fmla="*/ 0 h 590516"/>
                <a:gd name="connsiteX2" fmla="*/ 278653 w 278653"/>
                <a:gd name="connsiteY2" fmla="*/ 583218 h 590516"/>
                <a:gd name="connsiteX3" fmla="*/ 276081 w 278653"/>
                <a:gd name="connsiteY3" fmla="*/ 583611 h 590516"/>
                <a:gd name="connsiteX4" fmla="*/ 139326 w 278653"/>
                <a:gd name="connsiteY4" fmla="*/ 590516 h 590516"/>
                <a:gd name="connsiteX5" fmla="*/ 2571 w 278653"/>
                <a:gd name="connsiteY5" fmla="*/ 583611 h 590516"/>
                <a:gd name="connsiteX6" fmla="*/ 0 w 278653"/>
                <a:gd name="connsiteY6" fmla="*/ 583218 h 59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653" h="590516">
                  <a:moveTo>
                    <a:pt x="0" y="0"/>
                  </a:moveTo>
                  <a:lnTo>
                    <a:pt x="278653" y="0"/>
                  </a:lnTo>
                  <a:lnTo>
                    <a:pt x="278653" y="583218"/>
                  </a:lnTo>
                  <a:lnTo>
                    <a:pt x="276081" y="583611"/>
                  </a:lnTo>
                  <a:cubicBezTo>
                    <a:pt x="231117" y="588177"/>
                    <a:pt x="185495" y="590516"/>
                    <a:pt x="139326" y="590516"/>
                  </a:cubicBezTo>
                  <a:cubicBezTo>
                    <a:pt x="93158" y="590516"/>
                    <a:pt x="47535" y="588177"/>
                    <a:pt x="2571" y="583611"/>
                  </a:cubicBezTo>
                  <a:lnTo>
                    <a:pt x="0" y="583218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191DF72-42C4-441E-8E2E-7BB10E6AE75E}"/>
                </a:ext>
              </a:extLst>
            </p:cNvPr>
            <p:cNvGrpSpPr/>
            <p:nvPr/>
          </p:nvGrpSpPr>
          <p:grpSpPr>
            <a:xfrm>
              <a:off x="5341752" y="5063989"/>
              <a:ext cx="1524233" cy="1235826"/>
              <a:chOff x="5341752" y="5063989"/>
              <a:chExt cx="1524233" cy="1235826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A9FA5851-26DB-4819-A0B9-5568F3D4077D}"/>
                  </a:ext>
                </a:extLst>
              </p:cNvPr>
              <p:cNvSpPr/>
              <p:nvPr/>
            </p:nvSpPr>
            <p:spPr>
              <a:xfrm>
                <a:off x="5341752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21600" y="9664"/>
                      <a:pt x="11936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E4161DD7-125D-4070-8A12-30F1625FD75A}"/>
                  </a:ext>
                </a:extLst>
              </p:cNvPr>
              <p:cNvSpPr/>
              <p:nvPr/>
            </p:nvSpPr>
            <p:spPr>
              <a:xfrm>
                <a:off x="5341752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0" y="11936"/>
                      <a:pt x="9664" y="21600"/>
                      <a:pt x="21600" y="21600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32A4E8B1-E941-4BE0-80F0-EFC66B724DAC}"/>
                  </a:ext>
                </a:extLst>
              </p:cNvPr>
              <p:cNvSpPr/>
              <p:nvPr/>
            </p:nvSpPr>
            <p:spPr>
              <a:xfrm>
                <a:off x="6243195" y="5063989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9664"/>
                      <a:pt x="9664" y="0"/>
                      <a:pt x="2160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648C6957-8F0F-4087-B706-9E1102FC57F9}"/>
                  </a:ext>
                </a:extLst>
              </p:cNvPr>
              <p:cNvSpPr/>
              <p:nvPr/>
            </p:nvSpPr>
            <p:spPr>
              <a:xfrm>
                <a:off x="6243195" y="5677025"/>
                <a:ext cx="622790" cy="622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11936"/>
                      <a:pt x="11936" y="21600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C6E01A5-008D-4355-80DF-DFA1DF67D6CC}"/>
                </a:ext>
              </a:extLst>
            </p:cNvPr>
            <p:cNvSpPr/>
            <p:nvPr/>
          </p:nvSpPr>
          <p:spPr>
            <a:xfrm>
              <a:off x="5435103" y="1520920"/>
              <a:ext cx="1337533" cy="94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79" extrusionOk="0">
                  <a:moveTo>
                    <a:pt x="21600" y="5762"/>
                  </a:moveTo>
                  <a:cubicBezTo>
                    <a:pt x="15638" y="-1921"/>
                    <a:pt x="5963" y="-1921"/>
                    <a:pt x="0" y="5762"/>
                  </a:cubicBezTo>
                  <a:lnTo>
                    <a:pt x="10800" y="19679"/>
                  </a:lnTo>
                  <a:lnTo>
                    <a:pt x="21600" y="5762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CA397E5-2B07-490A-BDC7-34921B1C14E7}"/>
                </a:ext>
              </a:extLst>
            </p:cNvPr>
            <p:cNvSpPr/>
            <p:nvPr/>
          </p:nvSpPr>
          <p:spPr>
            <a:xfrm>
              <a:off x="6103869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925" y="21600"/>
                    <a:pt x="21600" y="11925"/>
                    <a:pt x="21600" y="0"/>
                  </a:cubicBez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4E63D7E-DCC8-4C90-8F03-B57168B05A9A}"/>
                </a:ext>
              </a:extLst>
            </p:cNvPr>
            <p:cNvSpPr/>
            <p:nvPr/>
          </p:nvSpPr>
          <p:spPr>
            <a:xfrm>
              <a:off x="4766336" y="2454406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5"/>
                    <a:pt x="9675" y="21600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139C35EA-D74F-475A-ABAE-0ED9DDA47DC8}"/>
                </a:ext>
              </a:extLst>
            </p:cNvPr>
            <p:cNvSpPr/>
            <p:nvPr/>
          </p:nvSpPr>
          <p:spPr>
            <a:xfrm>
              <a:off x="6103869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9675" y="0"/>
                    <a:pt x="0" y="9675"/>
                    <a:pt x="0" y="21600"/>
                  </a:cubicBez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31B916D-9C9A-4492-9A15-B30366F67B8F}"/>
                </a:ext>
              </a:extLst>
            </p:cNvPr>
            <p:cNvSpPr/>
            <p:nvPr/>
          </p:nvSpPr>
          <p:spPr>
            <a:xfrm>
              <a:off x="4766336" y="1120905"/>
              <a:ext cx="1337533" cy="1337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9675"/>
                    <a:pt x="11925" y="0"/>
                    <a:pt x="0" y="0"/>
                  </a:cubicBez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Flower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FE1483D-B097-F245-B502-0E5E402E2918}"/>
              </a:ext>
            </a:extLst>
          </p:cNvPr>
          <p:cNvGrpSpPr/>
          <p:nvPr/>
        </p:nvGrpSpPr>
        <p:grpSpPr>
          <a:xfrm>
            <a:off x="7564991" y="3415759"/>
            <a:ext cx="3349622" cy="1290153"/>
            <a:chOff x="8921977" y="1466725"/>
            <a:chExt cx="2926080" cy="1290153"/>
          </a:xfrm>
        </p:grpSpPr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F1E93F32-3991-6F4C-8E82-7AE9FE3CB2D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F2246FC9-6EFF-464B-841B-D9B4974300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1B13574-1D57-1248-86B3-A4BF658D6585}"/>
              </a:ext>
            </a:extLst>
          </p:cNvPr>
          <p:cNvGrpSpPr/>
          <p:nvPr/>
        </p:nvGrpSpPr>
        <p:grpSpPr>
          <a:xfrm>
            <a:off x="635559" y="1187943"/>
            <a:ext cx="3493562" cy="1290153"/>
            <a:chOff x="8921977" y="1466725"/>
            <a:chExt cx="2926080" cy="1290153"/>
          </a:xfrm>
        </p:grpSpPr>
        <p:sp>
          <p:nvSpPr>
            <p:cNvPr id="16" name="TextBox 17">
              <a:extLst>
                <a:ext uri="{FF2B5EF4-FFF2-40B4-BE49-F238E27FC236}">
                  <a16:creationId xmlns:a16="http://schemas.microsoft.com/office/drawing/2014/main" id="{5584D1D1-AD21-B645-ADD6-4DFEF3EFD8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2A575020-038F-5A45-9305-983F278B234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6DAE3A8-1248-D64E-A43A-FD5A815138BF}"/>
              </a:ext>
            </a:extLst>
          </p:cNvPr>
          <p:cNvGrpSpPr/>
          <p:nvPr/>
        </p:nvGrpSpPr>
        <p:grpSpPr>
          <a:xfrm>
            <a:off x="8078680" y="1187943"/>
            <a:ext cx="3477761" cy="1290153"/>
            <a:chOff x="8921977" y="1466725"/>
            <a:chExt cx="2926080" cy="1290153"/>
          </a:xfrm>
        </p:grpSpPr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8BF0D421-8AA4-6C42-9F5D-83B3DBBA2B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F50027E1-39AD-9840-B87C-9B5AF544DD5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05C5A53-DE4C-E948-8BF1-9916C29556DF}"/>
              </a:ext>
            </a:extLst>
          </p:cNvPr>
          <p:cNvGrpSpPr/>
          <p:nvPr/>
        </p:nvGrpSpPr>
        <p:grpSpPr>
          <a:xfrm>
            <a:off x="1277387" y="3415759"/>
            <a:ext cx="3349622" cy="1290153"/>
            <a:chOff x="8921977" y="1466725"/>
            <a:chExt cx="2926080" cy="1290153"/>
          </a:xfrm>
        </p:grpSpPr>
        <p:sp>
          <p:nvSpPr>
            <p:cNvPr id="12" name="TextBox 23">
              <a:extLst>
                <a:ext uri="{FF2B5EF4-FFF2-40B4-BE49-F238E27FC236}">
                  <a16:creationId xmlns:a16="http://schemas.microsoft.com/office/drawing/2014/main" id="{F0C39B71-09D1-C747-8D4E-FC5E871F63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2633BF71-6EFE-9742-B95B-5E86A433A6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1" name="Graphic 25" descr="Brainstorm">
            <a:extLst>
              <a:ext uri="{FF2B5EF4-FFF2-40B4-BE49-F238E27FC236}">
                <a16:creationId xmlns:a16="http://schemas.microsoft.com/office/drawing/2014/main" id="{9EC5D944-C0CE-4C48-8190-7F76A2494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6546" y="2742382"/>
            <a:ext cx="435855" cy="435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28" descr="Gears">
            <a:extLst>
              <a:ext uri="{FF2B5EF4-FFF2-40B4-BE49-F238E27FC236}">
                <a16:creationId xmlns:a16="http://schemas.microsoft.com/office/drawing/2014/main" id="{6366A9A2-B4DB-40D3-ABBC-8257A7222E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9600" y="2742382"/>
            <a:ext cx="435855" cy="435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27" descr="Database">
            <a:extLst>
              <a:ext uri="{FF2B5EF4-FFF2-40B4-BE49-F238E27FC236}">
                <a16:creationId xmlns:a16="http://schemas.microsoft.com/office/drawing/2014/main" id="{137D7E75-D3F3-408C-BFBB-12B61C9148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9600" y="1769745"/>
            <a:ext cx="435855" cy="435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6" descr="Bullseye">
            <a:extLst>
              <a:ext uri="{FF2B5EF4-FFF2-40B4-BE49-F238E27FC236}">
                <a16:creationId xmlns:a16="http://schemas.microsoft.com/office/drawing/2014/main" id="{0315339F-6828-40D7-801F-2D9543BB3C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46546" y="1769745"/>
            <a:ext cx="435855" cy="4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11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Geometric Flower – Slide Template</vt:lpstr>
      <vt:lpstr>Geometric Flower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Flower</dc:title>
  <dc:creator>PresentationGO.com</dc:creator>
  <dc:description>© Copyright PresentationGO.com</dc:description>
  <dcterms:created xsi:type="dcterms:W3CDTF">2014-11-26T05:14:11Z</dcterms:created>
  <dcterms:modified xsi:type="dcterms:W3CDTF">2021-11-10T21:09:11Z</dcterms:modified>
  <cp:category>Graphics &amp; Metaphors</cp:category>
</cp:coreProperties>
</file>