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7" r:id="rId2"/>
    <p:sldMasterId id="2147483692" r:id="rId3"/>
  </p:sldMasterIdLst>
  <p:notesMasterIdLst>
    <p:notesMasterId r:id="rId7"/>
  </p:notesMasterIdLst>
  <p:sldIdLst>
    <p:sldId id="334" r:id="rId4"/>
    <p:sldId id="335" r:id="rId5"/>
    <p:sldId id="33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76" d="100"/>
          <a:sy n="76" d="100"/>
        </p:scale>
        <p:origin x="69" y="4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05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9345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6366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38477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44578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2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580019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6D118-7B3E-4DEE-BA4B-D634331F0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Editable Map of Germany for PowerPoint</a:t>
            </a:r>
          </a:p>
        </p:txBody>
      </p:sp>
      <p:sp>
        <p:nvSpPr>
          <p:cNvPr id="3" name="Freeform 443">
            <a:extLst>
              <a:ext uri="{FF2B5EF4-FFF2-40B4-BE49-F238E27FC236}">
                <a16:creationId xmlns:a16="http://schemas.microsoft.com/office/drawing/2014/main" id="{1CDB835A-2024-4FFD-99F9-DB3721B271F5}"/>
              </a:ext>
            </a:extLst>
          </p:cNvPr>
          <p:cNvSpPr>
            <a:spLocks/>
          </p:cNvSpPr>
          <p:nvPr/>
        </p:nvSpPr>
        <p:spPr bwMode="auto">
          <a:xfrm>
            <a:off x="5938020" y="4659341"/>
            <a:ext cx="507628" cy="394222"/>
          </a:xfrm>
          <a:custGeom>
            <a:avLst/>
            <a:gdLst>
              <a:gd name="T0" fmla="*/ 557 w 581"/>
              <a:gd name="T1" fmla="*/ 235 h 452"/>
              <a:gd name="T2" fmla="*/ 524 w 581"/>
              <a:gd name="T3" fmla="*/ 216 h 452"/>
              <a:gd name="T4" fmla="*/ 505 w 581"/>
              <a:gd name="T5" fmla="*/ 185 h 452"/>
              <a:gd name="T6" fmla="*/ 518 w 581"/>
              <a:gd name="T7" fmla="*/ 159 h 452"/>
              <a:gd name="T8" fmla="*/ 516 w 581"/>
              <a:gd name="T9" fmla="*/ 118 h 452"/>
              <a:gd name="T10" fmla="*/ 522 w 581"/>
              <a:gd name="T11" fmla="*/ 85 h 452"/>
              <a:gd name="T12" fmla="*/ 496 w 581"/>
              <a:gd name="T13" fmla="*/ 67 h 452"/>
              <a:gd name="T14" fmla="*/ 461 w 581"/>
              <a:gd name="T15" fmla="*/ 52 h 452"/>
              <a:gd name="T16" fmla="*/ 439 w 581"/>
              <a:gd name="T17" fmla="*/ 46 h 452"/>
              <a:gd name="T18" fmla="*/ 407 w 581"/>
              <a:gd name="T19" fmla="*/ 28 h 452"/>
              <a:gd name="T20" fmla="*/ 374 w 581"/>
              <a:gd name="T21" fmla="*/ 2 h 452"/>
              <a:gd name="T22" fmla="*/ 315 w 581"/>
              <a:gd name="T23" fmla="*/ 15 h 452"/>
              <a:gd name="T24" fmla="*/ 265 w 581"/>
              <a:gd name="T25" fmla="*/ 41 h 452"/>
              <a:gd name="T26" fmla="*/ 226 w 581"/>
              <a:gd name="T27" fmla="*/ 61 h 452"/>
              <a:gd name="T28" fmla="*/ 193 w 581"/>
              <a:gd name="T29" fmla="*/ 76 h 452"/>
              <a:gd name="T30" fmla="*/ 156 w 581"/>
              <a:gd name="T31" fmla="*/ 81 h 452"/>
              <a:gd name="T32" fmla="*/ 128 w 581"/>
              <a:gd name="T33" fmla="*/ 96 h 452"/>
              <a:gd name="T34" fmla="*/ 100 w 581"/>
              <a:gd name="T35" fmla="*/ 83 h 452"/>
              <a:gd name="T36" fmla="*/ 34 w 581"/>
              <a:gd name="T37" fmla="*/ 70 h 452"/>
              <a:gd name="T38" fmla="*/ 2 w 581"/>
              <a:gd name="T39" fmla="*/ 76 h 452"/>
              <a:gd name="T40" fmla="*/ 3 w 581"/>
              <a:gd name="T41" fmla="*/ 92 h 452"/>
              <a:gd name="T42" fmla="*/ 34 w 581"/>
              <a:gd name="T43" fmla="*/ 136 h 452"/>
              <a:gd name="T44" fmla="*/ 72 w 581"/>
              <a:gd name="T45" fmla="*/ 150 h 452"/>
              <a:gd name="T46" fmla="*/ 107 w 581"/>
              <a:gd name="T47" fmla="*/ 182 h 452"/>
              <a:gd name="T48" fmla="*/ 122 w 581"/>
              <a:gd name="T49" fmla="*/ 214 h 452"/>
              <a:gd name="T50" fmla="*/ 122 w 581"/>
              <a:gd name="T51" fmla="*/ 231 h 452"/>
              <a:gd name="T52" fmla="*/ 133 w 581"/>
              <a:gd name="T53" fmla="*/ 266 h 452"/>
              <a:gd name="T54" fmla="*/ 174 w 581"/>
              <a:gd name="T55" fmla="*/ 319 h 452"/>
              <a:gd name="T56" fmla="*/ 197 w 581"/>
              <a:gd name="T57" fmla="*/ 350 h 452"/>
              <a:gd name="T58" fmla="*/ 194 w 581"/>
              <a:gd name="T59" fmla="*/ 374 h 452"/>
              <a:gd name="T60" fmla="*/ 220 w 581"/>
              <a:gd name="T61" fmla="*/ 400 h 452"/>
              <a:gd name="T62" fmla="*/ 249 w 581"/>
              <a:gd name="T63" fmla="*/ 414 h 452"/>
              <a:gd name="T64" fmla="*/ 272 w 581"/>
              <a:gd name="T65" fmla="*/ 382 h 452"/>
              <a:gd name="T66" fmla="*/ 267 w 581"/>
              <a:gd name="T67" fmla="*/ 356 h 452"/>
              <a:gd name="T68" fmla="*/ 316 w 581"/>
              <a:gd name="T69" fmla="*/ 353 h 452"/>
              <a:gd name="T70" fmla="*/ 360 w 581"/>
              <a:gd name="T71" fmla="*/ 377 h 452"/>
              <a:gd name="T72" fmla="*/ 374 w 581"/>
              <a:gd name="T73" fmla="*/ 423 h 452"/>
              <a:gd name="T74" fmla="*/ 400 w 581"/>
              <a:gd name="T75" fmla="*/ 426 h 452"/>
              <a:gd name="T76" fmla="*/ 426 w 581"/>
              <a:gd name="T77" fmla="*/ 426 h 452"/>
              <a:gd name="T78" fmla="*/ 490 w 581"/>
              <a:gd name="T79" fmla="*/ 443 h 452"/>
              <a:gd name="T80" fmla="*/ 522 w 581"/>
              <a:gd name="T81" fmla="*/ 438 h 452"/>
              <a:gd name="T82" fmla="*/ 545 w 581"/>
              <a:gd name="T83" fmla="*/ 413 h 452"/>
              <a:gd name="T84" fmla="*/ 542 w 581"/>
              <a:gd name="T85" fmla="*/ 394 h 452"/>
              <a:gd name="T86" fmla="*/ 516 w 581"/>
              <a:gd name="T87" fmla="*/ 368 h 452"/>
              <a:gd name="T88" fmla="*/ 522 w 581"/>
              <a:gd name="T89" fmla="*/ 335 h 452"/>
              <a:gd name="T90" fmla="*/ 546 w 581"/>
              <a:gd name="T91" fmla="*/ 309 h 452"/>
              <a:gd name="T92" fmla="*/ 566 w 581"/>
              <a:gd name="T93" fmla="*/ 298 h 452"/>
              <a:gd name="T94" fmla="*/ 579 w 581"/>
              <a:gd name="T95" fmla="*/ 257 h 452"/>
              <a:gd name="T96" fmla="*/ 557 w 581"/>
              <a:gd name="T97" fmla="*/ 235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81" h="452">
                <a:moveTo>
                  <a:pt x="557" y="235"/>
                </a:moveTo>
                <a:cubicBezTo>
                  <a:pt x="542" y="237"/>
                  <a:pt x="526" y="222"/>
                  <a:pt x="524" y="216"/>
                </a:cubicBezTo>
                <a:cubicBezTo>
                  <a:pt x="522" y="209"/>
                  <a:pt x="518" y="198"/>
                  <a:pt x="505" y="185"/>
                </a:cubicBezTo>
                <a:cubicBezTo>
                  <a:pt x="492" y="172"/>
                  <a:pt x="500" y="165"/>
                  <a:pt x="518" y="159"/>
                </a:cubicBezTo>
                <a:cubicBezTo>
                  <a:pt x="535" y="152"/>
                  <a:pt x="511" y="131"/>
                  <a:pt x="516" y="118"/>
                </a:cubicBezTo>
                <a:cubicBezTo>
                  <a:pt x="520" y="104"/>
                  <a:pt x="524" y="96"/>
                  <a:pt x="522" y="85"/>
                </a:cubicBezTo>
                <a:cubicBezTo>
                  <a:pt x="520" y="74"/>
                  <a:pt x="505" y="63"/>
                  <a:pt x="496" y="67"/>
                </a:cubicBezTo>
                <a:cubicBezTo>
                  <a:pt x="487" y="72"/>
                  <a:pt x="470" y="65"/>
                  <a:pt x="461" y="52"/>
                </a:cubicBezTo>
                <a:cubicBezTo>
                  <a:pt x="452" y="39"/>
                  <a:pt x="448" y="33"/>
                  <a:pt x="439" y="46"/>
                </a:cubicBezTo>
                <a:cubicBezTo>
                  <a:pt x="431" y="59"/>
                  <a:pt x="418" y="35"/>
                  <a:pt x="407" y="28"/>
                </a:cubicBezTo>
                <a:cubicBezTo>
                  <a:pt x="396" y="22"/>
                  <a:pt x="387" y="4"/>
                  <a:pt x="374" y="2"/>
                </a:cubicBezTo>
                <a:cubicBezTo>
                  <a:pt x="361" y="0"/>
                  <a:pt x="337" y="4"/>
                  <a:pt x="315" y="15"/>
                </a:cubicBezTo>
                <a:cubicBezTo>
                  <a:pt x="293" y="26"/>
                  <a:pt x="280" y="33"/>
                  <a:pt x="265" y="41"/>
                </a:cubicBezTo>
                <a:cubicBezTo>
                  <a:pt x="250" y="50"/>
                  <a:pt x="237" y="59"/>
                  <a:pt x="226" y="61"/>
                </a:cubicBezTo>
                <a:cubicBezTo>
                  <a:pt x="215" y="63"/>
                  <a:pt x="206" y="67"/>
                  <a:pt x="193" y="76"/>
                </a:cubicBezTo>
                <a:cubicBezTo>
                  <a:pt x="180" y="85"/>
                  <a:pt x="167" y="67"/>
                  <a:pt x="156" y="81"/>
                </a:cubicBezTo>
                <a:cubicBezTo>
                  <a:pt x="145" y="94"/>
                  <a:pt x="135" y="96"/>
                  <a:pt x="128" y="96"/>
                </a:cubicBezTo>
                <a:cubicBezTo>
                  <a:pt x="122" y="96"/>
                  <a:pt x="115" y="81"/>
                  <a:pt x="100" y="83"/>
                </a:cubicBezTo>
                <a:cubicBezTo>
                  <a:pt x="85" y="85"/>
                  <a:pt x="54" y="78"/>
                  <a:pt x="34" y="70"/>
                </a:cubicBezTo>
                <a:cubicBezTo>
                  <a:pt x="23" y="65"/>
                  <a:pt x="11" y="70"/>
                  <a:pt x="2" y="76"/>
                </a:cubicBezTo>
                <a:cubicBezTo>
                  <a:pt x="1" y="81"/>
                  <a:pt x="0" y="87"/>
                  <a:pt x="3" y="92"/>
                </a:cubicBezTo>
                <a:cubicBezTo>
                  <a:pt x="8" y="107"/>
                  <a:pt x="8" y="150"/>
                  <a:pt x="34" y="136"/>
                </a:cubicBezTo>
                <a:cubicBezTo>
                  <a:pt x="61" y="121"/>
                  <a:pt x="61" y="144"/>
                  <a:pt x="72" y="150"/>
                </a:cubicBezTo>
                <a:cubicBezTo>
                  <a:pt x="84" y="156"/>
                  <a:pt x="113" y="168"/>
                  <a:pt x="107" y="182"/>
                </a:cubicBezTo>
                <a:cubicBezTo>
                  <a:pt x="101" y="197"/>
                  <a:pt x="110" y="208"/>
                  <a:pt x="122" y="214"/>
                </a:cubicBezTo>
                <a:cubicBezTo>
                  <a:pt x="133" y="220"/>
                  <a:pt x="130" y="223"/>
                  <a:pt x="122" y="231"/>
                </a:cubicBezTo>
                <a:cubicBezTo>
                  <a:pt x="113" y="240"/>
                  <a:pt x="119" y="249"/>
                  <a:pt x="133" y="266"/>
                </a:cubicBezTo>
                <a:cubicBezTo>
                  <a:pt x="148" y="284"/>
                  <a:pt x="174" y="301"/>
                  <a:pt x="174" y="319"/>
                </a:cubicBezTo>
                <a:cubicBezTo>
                  <a:pt x="174" y="336"/>
                  <a:pt x="182" y="356"/>
                  <a:pt x="197" y="350"/>
                </a:cubicBezTo>
                <a:cubicBezTo>
                  <a:pt x="212" y="345"/>
                  <a:pt x="197" y="356"/>
                  <a:pt x="194" y="374"/>
                </a:cubicBezTo>
                <a:cubicBezTo>
                  <a:pt x="191" y="391"/>
                  <a:pt x="200" y="397"/>
                  <a:pt x="220" y="400"/>
                </a:cubicBezTo>
                <a:cubicBezTo>
                  <a:pt x="241" y="403"/>
                  <a:pt x="238" y="414"/>
                  <a:pt x="249" y="414"/>
                </a:cubicBezTo>
                <a:cubicBezTo>
                  <a:pt x="261" y="414"/>
                  <a:pt x="275" y="394"/>
                  <a:pt x="272" y="382"/>
                </a:cubicBezTo>
                <a:cubicBezTo>
                  <a:pt x="270" y="371"/>
                  <a:pt x="255" y="359"/>
                  <a:pt x="267" y="356"/>
                </a:cubicBezTo>
                <a:cubicBezTo>
                  <a:pt x="278" y="353"/>
                  <a:pt x="301" y="345"/>
                  <a:pt x="316" y="353"/>
                </a:cubicBezTo>
                <a:cubicBezTo>
                  <a:pt x="330" y="362"/>
                  <a:pt x="351" y="356"/>
                  <a:pt x="360" y="377"/>
                </a:cubicBezTo>
                <a:cubicBezTo>
                  <a:pt x="368" y="397"/>
                  <a:pt x="368" y="406"/>
                  <a:pt x="374" y="423"/>
                </a:cubicBezTo>
                <a:cubicBezTo>
                  <a:pt x="380" y="440"/>
                  <a:pt x="400" y="440"/>
                  <a:pt x="400" y="426"/>
                </a:cubicBezTo>
                <a:cubicBezTo>
                  <a:pt x="400" y="411"/>
                  <a:pt x="412" y="414"/>
                  <a:pt x="426" y="426"/>
                </a:cubicBezTo>
                <a:cubicBezTo>
                  <a:pt x="441" y="438"/>
                  <a:pt x="476" y="452"/>
                  <a:pt x="490" y="443"/>
                </a:cubicBezTo>
                <a:cubicBezTo>
                  <a:pt x="505" y="435"/>
                  <a:pt x="508" y="452"/>
                  <a:pt x="522" y="438"/>
                </a:cubicBezTo>
                <a:cubicBezTo>
                  <a:pt x="531" y="429"/>
                  <a:pt x="539" y="420"/>
                  <a:pt x="545" y="413"/>
                </a:cubicBezTo>
                <a:cubicBezTo>
                  <a:pt x="544" y="405"/>
                  <a:pt x="542" y="398"/>
                  <a:pt x="542" y="394"/>
                </a:cubicBezTo>
                <a:cubicBezTo>
                  <a:pt x="539" y="383"/>
                  <a:pt x="526" y="381"/>
                  <a:pt x="516" y="368"/>
                </a:cubicBezTo>
                <a:cubicBezTo>
                  <a:pt x="505" y="355"/>
                  <a:pt x="511" y="350"/>
                  <a:pt x="522" y="335"/>
                </a:cubicBezTo>
                <a:cubicBezTo>
                  <a:pt x="533" y="320"/>
                  <a:pt x="535" y="318"/>
                  <a:pt x="546" y="309"/>
                </a:cubicBezTo>
                <a:cubicBezTo>
                  <a:pt x="557" y="300"/>
                  <a:pt x="557" y="307"/>
                  <a:pt x="566" y="298"/>
                </a:cubicBezTo>
                <a:cubicBezTo>
                  <a:pt x="574" y="289"/>
                  <a:pt x="576" y="270"/>
                  <a:pt x="579" y="257"/>
                </a:cubicBezTo>
                <a:cubicBezTo>
                  <a:pt x="581" y="244"/>
                  <a:pt x="572" y="233"/>
                  <a:pt x="557" y="235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reeform 444">
            <a:extLst>
              <a:ext uri="{FF2B5EF4-FFF2-40B4-BE49-F238E27FC236}">
                <a16:creationId xmlns:a16="http://schemas.microsoft.com/office/drawing/2014/main" id="{7B25F379-1B28-4EFF-B412-50733D2E1115}"/>
              </a:ext>
            </a:extLst>
          </p:cNvPr>
          <p:cNvSpPr>
            <a:spLocks/>
          </p:cNvSpPr>
          <p:nvPr/>
        </p:nvSpPr>
        <p:spPr bwMode="auto">
          <a:xfrm>
            <a:off x="6464550" y="4551335"/>
            <a:ext cx="1487782" cy="1711894"/>
          </a:xfrm>
          <a:custGeom>
            <a:avLst/>
            <a:gdLst>
              <a:gd name="T0" fmla="*/ 898 w 1704"/>
              <a:gd name="T1" fmla="*/ 1808 h 1960"/>
              <a:gd name="T2" fmla="*/ 761 w 1704"/>
              <a:gd name="T3" fmla="*/ 1776 h 1960"/>
              <a:gd name="T4" fmla="*/ 731 w 1704"/>
              <a:gd name="T5" fmla="*/ 1803 h 1960"/>
              <a:gd name="T6" fmla="*/ 695 w 1704"/>
              <a:gd name="T7" fmla="*/ 1756 h 1960"/>
              <a:gd name="T8" fmla="*/ 628 w 1704"/>
              <a:gd name="T9" fmla="*/ 1704 h 1960"/>
              <a:gd name="T10" fmla="*/ 531 w 1704"/>
              <a:gd name="T11" fmla="*/ 1783 h 1960"/>
              <a:gd name="T12" fmla="*/ 634 w 1704"/>
              <a:gd name="T13" fmla="*/ 1801 h 1960"/>
              <a:gd name="T14" fmla="*/ 614 w 1704"/>
              <a:gd name="T15" fmla="*/ 1866 h 1960"/>
              <a:gd name="T16" fmla="*/ 504 w 1704"/>
              <a:gd name="T17" fmla="*/ 1898 h 1960"/>
              <a:gd name="T18" fmla="*/ 224 w 1704"/>
              <a:gd name="T19" fmla="*/ 1892 h 1960"/>
              <a:gd name="T20" fmla="*/ 86 w 1704"/>
              <a:gd name="T21" fmla="*/ 1896 h 1960"/>
              <a:gd name="T22" fmla="*/ 48 w 1704"/>
              <a:gd name="T23" fmla="*/ 1876 h 1960"/>
              <a:gd name="T24" fmla="*/ 25 w 1704"/>
              <a:gd name="T25" fmla="*/ 1686 h 1960"/>
              <a:gd name="T26" fmla="*/ 63 w 1704"/>
              <a:gd name="T27" fmla="*/ 1524 h 1960"/>
              <a:gd name="T28" fmla="*/ 112 w 1704"/>
              <a:gd name="T29" fmla="*/ 1293 h 1960"/>
              <a:gd name="T30" fmla="*/ 162 w 1704"/>
              <a:gd name="T31" fmla="*/ 1105 h 1960"/>
              <a:gd name="T32" fmla="*/ 338 w 1704"/>
              <a:gd name="T33" fmla="*/ 846 h 1960"/>
              <a:gd name="T34" fmla="*/ 428 w 1704"/>
              <a:gd name="T35" fmla="*/ 700 h 1960"/>
              <a:gd name="T36" fmla="*/ 504 w 1704"/>
              <a:gd name="T37" fmla="*/ 534 h 1960"/>
              <a:gd name="T38" fmla="*/ 559 w 1704"/>
              <a:gd name="T39" fmla="*/ 411 h 1960"/>
              <a:gd name="T40" fmla="*/ 575 w 1704"/>
              <a:gd name="T41" fmla="*/ 311 h 1960"/>
              <a:gd name="T42" fmla="*/ 537 w 1704"/>
              <a:gd name="T43" fmla="*/ 177 h 1960"/>
              <a:gd name="T44" fmla="*/ 590 w 1704"/>
              <a:gd name="T45" fmla="*/ 199 h 1960"/>
              <a:gd name="T46" fmla="*/ 664 w 1704"/>
              <a:gd name="T47" fmla="*/ 143 h 1960"/>
              <a:gd name="T48" fmla="*/ 765 w 1704"/>
              <a:gd name="T49" fmla="*/ 223 h 1960"/>
              <a:gd name="T50" fmla="*/ 773 w 1704"/>
              <a:gd name="T51" fmla="*/ 301 h 1960"/>
              <a:gd name="T52" fmla="*/ 822 w 1704"/>
              <a:gd name="T53" fmla="*/ 286 h 1960"/>
              <a:gd name="T54" fmla="*/ 887 w 1704"/>
              <a:gd name="T55" fmla="*/ 232 h 1960"/>
              <a:gd name="T56" fmla="*/ 918 w 1704"/>
              <a:gd name="T57" fmla="*/ 190 h 1960"/>
              <a:gd name="T58" fmla="*/ 973 w 1704"/>
              <a:gd name="T59" fmla="*/ 187 h 1960"/>
              <a:gd name="T60" fmla="*/ 1084 w 1704"/>
              <a:gd name="T61" fmla="*/ 102 h 1960"/>
              <a:gd name="T62" fmla="*/ 1026 w 1704"/>
              <a:gd name="T63" fmla="*/ 52 h 1960"/>
              <a:gd name="T64" fmla="*/ 1112 w 1704"/>
              <a:gd name="T65" fmla="*/ 16 h 1960"/>
              <a:gd name="T66" fmla="*/ 1157 w 1704"/>
              <a:gd name="T67" fmla="*/ 26 h 1960"/>
              <a:gd name="T68" fmla="*/ 1216 w 1704"/>
              <a:gd name="T69" fmla="*/ 61 h 1960"/>
              <a:gd name="T70" fmla="*/ 1265 w 1704"/>
              <a:gd name="T71" fmla="*/ 83 h 1960"/>
              <a:gd name="T72" fmla="*/ 1336 w 1704"/>
              <a:gd name="T73" fmla="*/ 123 h 1960"/>
              <a:gd name="T74" fmla="*/ 1349 w 1704"/>
              <a:gd name="T75" fmla="*/ 174 h 1960"/>
              <a:gd name="T76" fmla="*/ 1428 w 1704"/>
              <a:gd name="T77" fmla="*/ 240 h 1960"/>
              <a:gd name="T78" fmla="*/ 1491 w 1704"/>
              <a:gd name="T79" fmla="*/ 297 h 1960"/>
              <a:gd name="T80" fmla="*/ 1483 w 1704"/>
              <a:gd name="T81" fmla="*/ 355 h 1960"/>
              <a:gd name="T82" fmla="*/ 1555 w 1704"/>
              <a:gd name="T83" fmla="*/ 568 h 1960"/>
              <a:gd name="T84" fmla="*/ 1648 w 1704"/>
              <a:gd name="T85" fmla="*/ 682 h 1960"/>
              <a:gd name="T86" fmla="*/ 1678 w 1704"/>
              <a:gd name="T87" fmla="*/ 900 h 1960"/>
              <a:gd name="T88" fmla="*/ 1648 w 1704"/>
              <a:gd name="T89" fmla="*/ 960 h 1960"/>
              <a:gd name="T90" fmla="*/ 1609 w 1704"/>
              <a:gd name="T91" fmla="*/ 997 h 1960"/>
              <a:gd name="T92" fmla="*/ 1592 w 1704"/>
              <a:gd name="T93" fmla="*/ 1090 h 1960"/>
              <a:gd name="T94" fmla="*/ 1571 w 1704"/>
              <a:gd name="T95" fmla="*/ 1109 h 1960"/>
              <a:gd name="T96" fmla="*/ 1440 w 1704"/>
              <a:gd name="T97" fmla="*/ 1179 h 1960"/>
              <a:gd name="T98" fmla="*/ 1475 w 1704"/>
              <a:gd name="T99" fmla="*/ 1284 h 1960"/>
              <a:gd name="T100" fmla="*/ 1487 w 1704"/>
              <a:gd name="T101" fmla="*/ 1566 h 1960"/>
              <a:gd name="T102" fmla="*/ 1491 w 1704"/>
              <a:gd name="T103" fmla="*/ 1695 h 1960"/>
              <a:gd name="T104" fmla="*/ 1457 w 1704"/>
              <a:gd name="T105" fmla="*/ 1799 h 1960"/>
              <a:gd name="T106" fmla="*/ 1329 w 1704"/>
              <a:gd name="T107" fmla="*/ 1833 h 1960"/>
              <a:gd name="T108" fmla="*/ 1241 w 1704"/>
              <a:gd name="T109" fmla="*/ 1900 h 1960"/>
              <a:gd name="T110" fmla="*/ 1248 w 1704"/>
              <a:gd name="T111" fmla="*/ 1940 h 1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704" h="1960">
                <a:moveTo>
                  <a:pt x="1142" y="1960"/>
                </a:moveTo>
                <a:cubicBezTo>
                  <a:pt x="1139" y="1960"/>
                  <a:pt x="1137" y="1960"/>
                  <a:pt x="1134" y="1959"/>
                </a:cubicBezTo>
                <a:cubicBezTo>
                  <a:pt x="1118" y="1957"/>
                  <a:pt x="1100" y="1932"/>
                  <a:pt x="1078" y="1882"/>
                </a:cubicBezTo>
                <a:cubicBezTo>
                  <a:pt x="1073" y="1869"/>
                  <a:pt x="1033" y="1856"/>
                  <a:pt x="1006" y="1847"/>
                </a:cubicBezTo>
                <a:cubicBezTo>
                  <a:pt x="994" y="1843"/>
                  <a:pt x="984" y="1840"/>
                  <a:pt x="979" y="1837"/>
                </a:cubicBezTo>
                <a:cubicBezTo>
                  <a:pt x="963" y="1829"/>
                  <a:pt x="925" y="1814"/>
                  <a:pt x="898" y="1808"/>
                </a:cubicBezTo>
                <a:cubicBezTo>
                  <a:pt x="893" y="1807"/>
                  <a:pt x="888" y="1807"/>
                  <a:pt x="882" y="1807"/>
                </a:cubicBezTo>
                <a:cubicBezTo>
                  <a:pt x="865" y="1807"/>
                  <a:pt x="846" y="1813"/>
                  <a:pt x="826" y="1825"/>
                </a:cubicBezTo>
                <a:cubicBezTo>
                  <a:pt x="817" y="1831"/>
                  <a:pt x="809" y="1833"/>
                  <a:pt x="801" y="1833"/>
                </a:cubicBezTo>
                <a:cubicBezTo>
                  <a:pt x="795" y="1833"/>
                  <a:pt x="789" y="1831"/>
                  <a:pt x="785" y="1827"/>
                </a:cubicBezTo>
                <a:cubicBezTo>
                  <a:pt x="782" y="1823"/>
                  <a:pt x="781" y="1818"/>
                  <a:pt x="782" y="1813"/>
                </a:cubicBezTo>
                <a:cubicBezTo>
                  <a:pt x="785" y="1799"/>
                  <a:pt x="782" y="1789"/>
                  <a:pt x="761" y="1776"/>
                </a:cubicBezTo>
                <a:cubicBezTo>
                  <a:pt x="751" y="1770"/>
                  <a:pt x="745" y="1769"/>
                  <a:pt x="743" y="1769"/>
                </a:cubicBezTo>
                <a:cubicBezTo>
                  <a:pt x="742" y="1769"/>
                  <a:pt x="741" y="1769"/>
                  <a:pt x="741" y="1769"/>
                </a:cubicBezTo>
                <a:cubicBezTo>
                  <a:pt x="741" y="1770"/>
                  <a:pt x="741" y="1772"/>
                  <a:pt x="745" y="1776"/>
                </a:cubicBezTo>
                <a:cubicBezTo>
                  <a:pt x="754" y="1784"/>
                  <a:pt x="757" y="1795"/>
                  <a:pt x="754" y="1803"/>
                </a:cubicBezTo>
                <a:cubicBezTo>
                  <a:pt x="753" y="1806"/>
                  <a:pt x="749" y="1809"/>
                  <a:pt x="745" y="1809"/>
                </a:cubicBezTo>
                <a:cubicBezTo>
                  <a:pt x="741" y="1809"/>
                  <a:pt x="736" y="1806"/>
                  <a:pt x="731" y="1803"/>
                </a:cubicBezTo>
                <a:cubicBezTo>
                  <a:pt x="726" y="1800"/>
                  <a:pt x="721" y="1797"/>
                  <a:pt x="717" y="1797"/>
                </a:cubicBezTo>
                <a:cubicBezTo>
                  <a:pt x="716" y="1797"/>
                  <a:pt x="715" y="1797"/>
                  <a:pt x="714" y="1797"/>
                </a:cubicBezTo>
                <a:cubicBezTo>
                  <a:pt x="711" y="1798"/>
                  <a:pt x="708" y="1798"/>
                  <a:pt x="704" y="1798"/>
                </a:cubicBezTo>
                <a:cubicBezTo>
                  <a:pt x="699" y="1798"/>
                  <a:pt x="683" y="1797"/>
                  <a:pt x="676" y="1788"/>
                </a:cubicBezTo>
                <a:cubicBezTo>
                  <a:pt x="675" y="1785"/>
                  <a:pt x="673" y="1781"/>
                  <a:pt x="675" y="1774"/>
                </a:cubicBezTo>
                <a:cubicBezTo>
                  <a:pt x="678" y="1764"/>
                  <a:pt x="687" y="1760"/>
                  <a:pt x="695" y="1756"/>
                </a:cubicBezTo>
                <a:cubicBezTo>
                  <a:pt x="701" y="1752"/>
                  <a:pt x="708" y="1749"/>
                  <a:pt x="713" y="1742"/>
                </a:cubicBezTo>
                <a:cubicBezTo>
                  <a:pt x="714" y="1740"/>
                  <a:pt x="714" y="1739"/>
                  <a:pt x="714" y="1738"/>
                </a:cubicBezTo>
                <a:cubicBezTo>
                  <a:pt x="710" y="1729"/>
                  <a:pt x="687" y="1718"/>
                  <a:pt x="670" y="1711"/>
                </a:cubicBezTo>
                <a:cubicBezTo>
                  <a:pt x="669" y="1726"/>
                  <a:pt x="660" y="1735"/>
                  <a:pt x="652" y="1735"/>
                </a:cubicBezTo>
                <a:cubicBezTo>
                  <a:pt x="649" y="1735"/>
                  <a:pt x="642" y="1734"/>
                  <a:pt x="640" y="1721"/>
                </a:cubicBezTo>
                <a:cubicBezTo>
                  <a:pt x="639" y="1713"/>
                  <a:pt x="636" y="1704"/>
                  <a:pt x="628" y="1704"/>
                </a:cubicBezTo>
                <a:cubicBezTo>
                  <a:pt x="624" y="1704"/>
                  <a:pt x="619" y="1706"/>
                  <a:pt x="614" y="1709"/>
                </a:cubicBezTo>
                <a:cubicBezTo>
                  <a:pt x="605" y="1715"/>
                  <a:pt x="594" y="1717"/>
                  <a:pt x="584" y="1719"/>
                </a:cubicBezTo>
                <a:cubicBezTo>
                  <a:pt x="574" y="1721"/>
                  <a:pt x="564" y="1723"/>
                  <a:pt x="563" y="1727"/>
                </a:cubicBezTo>
                <a:cubicBezTo>
                  <a:pt x="563" y="1729"/>
                  <a:pt x="562" y="1732"/>
                  <a:pt x="562" y="1734"/>
                </a:cubicBezTo>
                <a:cubicBezTo>
                  <a:pt x="560" y="1745"/>
                  <a:pt x="557" y="1759"/>
                  <a:pt x="544" y="1765"/>
                </a:cubicBezTo>
                <a:cubicBezTo>
                  <a:pt x="538" y="1767"/>
                  <a:pt x="533" y="1774"/>
                  <a:pt x="531" y="1783"/>
                </a:cubicBezTo>
                <a:cubicBezTo>
                  <a:pt x="528" y="1793"/>
                  <a:pt x="530" y="1804"/>
                  <a:pt x="536" y="1811"/>
                </a:cubicBezTo>
                <a:cubicBezTo>
                  <a:pt x="544" y="1820"/>
                  <a:pt x="555" y="1822"/>
                  <a:pt x="563" y="1822"/>
                </a:cubicBezTo>
                <a:cubicBezTo>
                  <a:pt x="571" y="1822"/>
                  <a:pt x="580" y="1820"/>
                  <a:pt x="587" y="1816"/>
                </a:cubicBezTo>
                <a:cubicBezTo>
                  <a:pt x="590" y="1814"/>
                  <a:pt x="593" y="1811"/>
                  <a:pt x="595" y="1807"/>
                </a:cubicBezTo>
                <a:cubicBezTo>
                  <a:pt x="599" y="1802"/>
                  <a:pt x="604" y="1796"/>
                  <a:pt x="614" y="1796"/>
                </a:cubicBezTo>
                <a:cubicBezTo>
                  <a:pt x="619" y="1796"/>
                  <a:pt x="626" y="1797"/>
                  <a:pt x="634" y="1801"/>
                </a:cubicBezTo>
                <a:cubicBezTo>
                  <a:pt x="645" y="1806"/>
                  <a:pt x="651" y="1811"/>
                  <a:pt x="652" y="1816"/>
                </a:cubicBezTo>
                <a:cubicBezTo>
                  <a:pt x="654" y="1822"/>
                  <a:pt x="651" y="1826"/>
                  <a:pt x="648" y="1831"/>
                </a:cubicBezTo>
                <a:cubicBezTo>
                  <a:pt x="645" y="1835"/>
                  <a:pt x="643" y="1840"/>
                  <a:pt x="642" y="1846"/>
                </a:cubicBezTo>
                <a:cubicBezTo>
                  <a:pt x="639" y="1865"/>
                  <a:pt x="625" y="1869"/>
                  <a:pt x="618" y="1869"/>
                </a:cubicBezTo>
                <a:lnTo>
                  <a:pt x="614" y="1869"/>
                </a:lnTo>
                <a:lnTo>
                  <a:pt x="614" y="1866"/>
                </a:lnTo>
                <a:cubicBezTo>
                  <a:pt x="613" y="1863"/>
                  <a:pt x="601" y="1852"/>
                  <a:pt x="584" y="1852"/>
                </a:cubicBezTo>
                <a:cubicBezTo>
                  <a:pt x="579" y="1852"/>
                  <a:pt x="575" y="1853"/>
                  <a:pt x="570" y="1855"/>
                </a:cubicBezTo>
                <a:cubicBezTo>
                  <a:pt x="547" y="1865"/>
                  <a:pt x="552" y="1887"/>
                  <a:pt x="552" y="1888"/>
                </a:cubicBezTo>
                <a:lnTo>
                  <a:pt x="553" y="1892"/>
                </a:lnTo>
                <a:lnTo>
                  <a:pt x="549" y="1893"/>
                </a:lnTo>
                <a:cubicBezTo>
                  <a:pt x="529" y="1896"/>
                  <a:pt x="516" y="1898"/>
                  <a:pt x="504" y="1898"/>
                </a:cubicBezTo>
                <a:cubicBezTo>
                  <a:pt x="475" y="1898"/>
                  <a:pt x="458" y="1887"/>
                  <a:pt x="449" y="1864"/>
                </a:cubicBezTo>
                <a:cubicBezTo>
                  <a:pt x="446" y="1859"/>
                  <a:pt x="440" y="1856"/>
                  <a:pt x="431" y="1856"/>
                </a:cubicBezTo>
                <a:cubicBezTo>
                  <a:pt x="407" y="1856"/>
                  <a:pt x="366" y="1876"/>
                  <a:pt x="350" y="1892"/>
                </a:cubicBezTo>
                <a:cubicBezTo>
                  <a:pt x="329" y="1913"/>
                  <a:pt x="269" y="1914"/>
                  <a:pt x="257" y="1914"/>
                </a:cubicBezTo>
                <a:cubicBezTo>
                  <a:pt x="248" y="1914"/>
                  <a:pt x="240" y="1914"/>
                  <a:pt x="236" y="1913"/>
                </a:cubicBezTo>
                <a:cubicBezTo>
                  <a:pt x="229" y="1911"/>
                  <a:pt x="226" y="1902"/>
                  <a:pt x="224" y="1892"/>
                </a:cubicBezTo>
                <a:cubicBezTo>
                  <a:pt x="221" y="1882"/>
                  <a:pt x="219" y="1875"/>
                  <a:pt x="214" y="1875"/>
                </a:cubicBezTo>
                <a:cubicBezTo>
                  <a:pt x="206" y="1875"/>
                  <a:pt x="185" y="1888"/>
                  <a:pt x="165" y="1899"/>
                </a:cubicBezTo>
                <a:cubicBezTo>
                  <a:pt x="152" y="1906"/>
                  <a:pt x="139" y="1914"/>
                  <a:pt x="129" y="1919"/>
                </a:cubicBezTo>
                <a:cubicBezTo>
                  <a:pt x="122" y="1921"/>
                  <a:pt x="116" y="1923"/>
                  <a:pt x="110" y="1923"/>
                </a:cubicBezTo>
                <a:cubicBezTo>
                  <a:pt x="100" y="1923"/>
                  <a:pt x="91" y="1918"/>
                  <a:pt x="87" y="1911"/>
                </a:cubicBezTo>
                <a:cubicBezTo>
                  <a:pt x="84" y="1906"/>
                  <a:pt x="83" y="1901"/>
                  <a:pt x="86" y="1896"/>
                </a:cubicBezTo>
                <a:cubicBezTo>
                  <a:pt x="88" y="1891"/>
                  <a:pt x="92" y="1887"/>
                  <a:pt x="95" y="1883"/>
                </a:cubicBezTo>
                <a:cubicBezTo>
                  <a:pt x="99" y="1877"/>
                  <a:pt x="104" y="1870"/>
                  <a:pt x="103" y="1867"/>
                </a:cubicBezTo>
                <a:cubicBezTo>
                  <a:pt x="102" y="1865"/>
                  <a:pt x="101" y="1864"/>
                  <a:pt x="100" y="1864"/>
                </a:cubicBezTo>
                <a:cubicBezTo>
                  <a:pt x="100" y="1864"/>
                  <a:pt x="95" y="1864"/>
                  <a:pt x="87" y="1877"/>
                </a:cubicBezTo>
                <a:cubicBezTo>
                  <a:pt x="82" y="1884"/>
                  <a:pt x="75" y="1888"/>
                  <a:pt x="67" y="1888"/>
                </a:cubicBezTo>
                <a:cubicBezTo>
                  <a:pt x="58" y="1888"/>
                  <a:pt x="50" y="1882"/>
                  <a:pt x="48" y="1876"/>
                </a:cubicBezTo>
                <a:cubicBezTo>
                  <a:pt x="47" y="1873"/>
                  <a:pt x="47" y="1870"/>
                  <a:pt x="47" y="1867"/>
                </a:cubicBezTo>
                <a:cubicBezTo>
                  <a:pt x="46" y="1858"/>
                  <a:pt x="45" y="1845"/>
                  <a:pt x="29" y="1831"/>
                </a:cubicBezTo>
                <a:cubicBezTo>
                  <a:pt x="6" y="1811"/>
                  <a:pt x="0" y="1789"/>
                  <a:pt x="10" y="1768"/>
                </a:cubicBezTo>
                <a:cubicBezTo>
                  <a:pt x="12" y="1764"/>
                  <a:pt x="14" y="1761"/>
                  <a:pt x="16" y="1758"/>
                </a:cubicBezTo>
                <a:cubicBezTo>
                  <a:pt x="21" y="1749"/>
                  <a:pt x="23" y="1746"/>
                  <a:pt x="19" y="1736"/>
                </a:cubicBezTo>
                <a:cubicBezTo>
                  <a:pt x="12" y="1719"/>
                  <a:pt x="14" y="1703"/>
                  <a:pt x="25" y="1686"/>
                </a:cubicBezTo>
                <a:lnTo>
                  <a:pt x="29" y="1681"/>
                </a:lnTo>
                <a:cubicBezTo>
                  <a:pt x="37" y="1669"/>
                  <a:pt x="38" y="1668"/>
                  <a:pt x="33" y="1652"/>
                </a:cubicBezTo>
                <a:cubicBezTo>
                  <a:pt x="28" y="1633"/>
                  <a:pt x="40" y="1615"/>
                  <a:pt x="44" y="1609"/>
                </a:cubicBezTo>
                <a:cubicBezTo>
                  <a:pt x="42" y="1596"/>
                  <a:pt x="49" y="1579"/>
                  <a:pt x="60" y="1567"/>
                </a:cubicBezTo>
                <a:cubicBezTo>
                  <a:pt x="71" y="1557"/>
                  <a:pt x="74" y="1544"/>
                  <a:pt x="68" y="1534"/>
                </a:cubicBezTo>
                <a:cubicBezTo>
                  <a:pt x="67" y="1531"/>
                  <a:pt x="65" y="1528"/>
                  <a:pt x="63" y="1524"/>
                </a:cubicBezTo>
                <a:cubicBezTo>
                  <a:pt x="56" y="1512"/>
                  <a:pt x="47" y="1495"/>
                  <a:pt x="42" y="1475"/>
                </a:cubicBezTo>
                <a:cubicBezTo>
                  <a:pt x="36" y="1446"/>
                  <a:pt x="46" y="1419"/>
                  <a:pt x="54" y="1408"/>
                </a:cubicBezTo>
                <a:cubicBezTo>
                  <a:pt x="58" y="1402"/>
                  <a:pt x="61" y="1395"/>
                  <a:pt x="65" y="1387"/>
                </a:cubicBezTo>
                <a:cubicBezTo>
                  <a:pt x="68" y="1377"/>
                  <a:pt x="73" y="1366"/>
                  <a:pt x="80" y="1353"/>
                </a:cubicBezTo>
                <a:cubicBezTo>
                  <a:pt x="85" y="1344"/>
                  <a:pt x="89" y="1337"/>
                  <a:pt x="93" y="1331"/>
                </a:cubicBezTo>
                <a:cubicBezTo>
                  <a:pt x="101" y="1318"/>
                  <a:pt x="108" y="1308"/>
                  <a:pt x="112" y="1293"/>
                </a:cubicBezTo>
                <a:cubicBezTo>
                  <a:pt x="118" y="1269"/>
                  <a:pt x="127" y="1263"/>
                  <a:pt x="138" y="1254"/>
                </a:cubicBezTo>
                <a:lnTo>
                  <a:pt x="139" y="1253"/>
                </a:lnTo>
                <a:cubicBezTo>
                  <a:pt x="145" y="1249"/>
                  <a:pt x="145" y="1220"/>
                  <a:pt x="146" y="1201"/>
                </a:cubicBezTo>
                <a:cubicBezTo>
                  <a:pt x="146" y="1184"/>
                  <a:pt x="147" y="1168"/>
                  <a:pt x="149" y="1159"/>
                </a:cubicBezTo>
                <a:cubicBezTo>
                  <a:pt x="151" y="1152"/>
                  <a:pt x="151" y="1145"/>
                  <a:pt x="151" y="1139"/>
                </a:cubicBezTo>
                <a:cubicBezTo>
                  <a:pt x="150" y="1127"/>
                  <a:pt x="150" y="1115"/>
                  <a:pt x="162" y="1105"/>
                </a:cubicBezTo>
                <a:cubicBezTo>
                  <a:pt x="179" y="1091"/>
                  <a:pt x="187" y="1071"/>
                  <a:pt x="187" y="1041"/>
                </a:cubicBezTo>
                <a:cubicBezTo>
                  <a:pt x="187" y="1009"/>
                  <a:pt x="210" y="976"/>
                  <a:pt x="226" y="963"/>
                </a:cubicBezTo>
                <a:cubicBezTo>
                  <a:pt x="240" y="952"/>
                  <a:pt x="260" y="932"/>
                  <a:pt x="266" y="923"/>
                </a:cubicBezTo>
                <a:cubicBezTo>
                  <a:pt x="268" y="920"/>
                  <a:pt x="271" y="915"/>
                  <a:pt x="274" y="909"/>
                </a:cubicBezTo>
                <a:cubicBezTo>
                  <a:pt x="280" y="898"/>
                  <a:pt x="288" y="883"/>
                  <a:pt x="295" y="873"/>
                </a:cubicBezTo>
                <a:cubicBezTo>
                  <a:pt x="308" y="858"/>
                  <a:pt x="317" y="852"/>
                  <a:pt x="338" y="846"/>
                </a:cubicBezTo>
                <a:cubicBezTo>
                  <a:pt x="350" y="842"/>
                  <a:pt x="356" y="821"/>
                  <a:pt x="361" y="802"/>
                </a:cubicBezTo>
                <a:cubicBezTo>
                  <a:pt x="363" y="793"/>
                  <a:pt x="365" y="785"/>
                  <a:pt x="367" y="779"/>
                </a:cubicBezTo>
                <a:cubicBezTo>
                  <a:pt x="375" y="759"/>
                  <a:pt x="401" y="730"/>
                  <a:pt x="409" y="720"/>
                </a:cubicBezTo>
                <a:lnTo>
                  <a:pt x="415" y="714"/>
                </a:lnTo>
                <a:lnTo>
                  <a:pt x="411" y="710"/>
                </a:lnTo>
                <a:lnTo>
                  <a:pt x="428" y="700"/>
                </a:lnTo>
                <a:lnTo>
                  <a:pt x="429" y="700"/>
                </a:lnTo>
                <a:cubicBezTo>
                  <a:pt x="429" y="700"/>
                  <a:pt x="443" y="700"/>
                  <a:pt x="457" y="665"/>
                </a:cubicBezTo>
                <a:cubicBezTo>
                  <a:pt x="467" y="643"/>
                  <a:pt x="477" y="627"/>
                  <a:pt x="485" y="614"/>
                </a:cubicBezTo>
                <a:cubicBezTo>
                  <a:pt x="493" y="601"/>
                  <a:pt x="499" y="592"/>
                  <a:pt x="501" y="582"/>
                </a:cubicBezTo>
                <a:cubicBezTo>
                  <a:pt x="502" y="574"/>
                  <a:pt x="501" y="565"/>
                  <a:pt x="501" y="558"/>
                </a:cubicBezTo>
                <a:cubicBezTo>
                  <a:pt x="500" y="549"/>
                  <a:pt x="500" y="540"/>
                  <a:pt x="504" y="534"/>
                </a:cubicBezTo>
                <a:cubicBezTo>
                  <a:pt x="506" y="532"/>
                  <a:pt x="508" y="529"/>
                  <a:pt x="511" y="526"/>
                </a:cubicBezTo>
                <a:cubicBezTo>
                  <a:pt x="518" y="520"/>
                  <a:pt x="525" y="513"/>
                  <a:pt x="521" y="503"/>
                </a:cubicBezTo>
                <a:cubicBezTo>
                  <a:pt x="517" y="490"/>
                  <a:pt x="517" y="472"/>
                  <a:pt x="543" y="455"/>
                </a:cubicBezTo>
                <a:cubicBezTo>
                  <a:pt x="547" y="452"/>
                  <a:pt x="550" y="450"/>
                  <a:pt x="553" y="449"/>
                </a:cubicBezTo>
                <a:cubicBezTo>
                  <a:pt x="562" y="443"/>
                  <a:pt x="564" y="442"/>
                  <a:pt x="564" y="426"/>
                </a:cubicBezTo>
                <a:cubicBezTo>
                  <a:pt x="564" y="416"/>
                  <a:pt x="562" y="413"/>
                  <a:pt x="559" y="411"/>
                </a:cubicBezTo>
                <a:cubicBezTo>
                  <a:pt x="555" y="407"/>
                  <a:pt x="552" y="403"/>
                  <a:pt x="556" y="393"/>
                </a:cubicBezTo>
                <a:cubicBezTo>
                  <a:pt x="559" y="384"/>
                  <a:pt x="564" y="379"/>
                  <a:pt x="568" y="374"/>
                </a:cubicBezTo>
                <a:cubicBezTo>
                  <a:pt x="573" y="369"/>
                  <a:pt x="576" y="365"/>
                  <a:pt x="576" y="359"/>
                </a:cubicBezTo>
                <a:cubicBezTo>
                  <a:pt x="576" y="354"/>
                  <a:pt x="577" y="347"/>
                  <a:pt x="579" y="339"/>
                </a:cubicBezTo>
                <a:cubicBezTo>
                  <a:pt x="581" y="331"/>
                  <a:pt x="584" y="313"/>
                  <a:pt x="581" y="311"/>
                </a:cubicBezTo>
                <a:cubicBezTo>
                  <a:pt x="579" y="311"/>
                  <a:pt x="577" y="311"/>
                  <a:pt x="575" y="311"/>
                </a:cubicBezTo>
                <a:cubicBezTo>
                  <a:pt x="566" y="311"/>
                  <a:pt x="557" y="307"/>
                  <a:pt x="553" y="300"/>
                </a:cubicBezTo>
                <a:cubicBezTo>
                  <a:pt x="552" y="296"/>
                  <a:pt x="550" y="290"/>
                  <a:pt x="556" y="281"/>
                </a:cubicBezTo>
                <a:cubicBezTo>
                  <a:pt x="563" y="274"/>
                  <a:pt x="560" y="271"/>
                  <a:pt x="552" y="261"/>
                </a:cubicBezTo>
                <a:cubicBezTo>
                  <a:pt x="549" y="257"/>
                  <a:pt x="545" y="253"/>
                  <a:pt x="542" y="248"/>
                </a:cubicBezTo>
                <a:cubicBezTo>
                  <a:pt x="530" y="231"/>
                  <a:pt x="537" y="186"/>
                  <a:pt x="538" y="179"/>
                </a:cubicBezTo>
                <a:lnTo>
                  <a:pt x="537" y="177"/>
                </a:lnTo>
                <a:lnTo>
                  <a:pt x="539" y="177"/>
                </a:lnTo>
                <a:lnTo>
                  <a:pt x="539" y="176"/>
                </a:lnTo>
                <a:lnTo>
                  <a:pt x="541" y="176"/>
                </a:lnTo>
                <a:lnTo>
                  <a:pt x="555" y="170"/>
                </a:lnTo>
                <a:cubicBezTo>
                  <a:pt x="556" y="169"/>
                  <a:pt x="558" y="169"/>
                  <a:pt x="559" y="169"/>
                </a:cubicBezTo>
                <a:cubicBezTo>
                  <a:pt x="569" y="169"/>
                  <a:pt x="579" y="183"/>
                  <a:pt x="590" y="199"/>
                </a:cubicBezTo>
                <a:cubicBezTo>
                  <a:pt x="599" y="211"/>
                  <a:pt x="608" y="223"/>
                  <a:pt x="617" y="228"/>
                </a:cubicBezTo>
                <a:cubicBezTo>
                  <a:pt x="619" y="230"/>
                  <a:pt x="622" y="231"/>
                  <a:pt x="624" y="231"/>
                </a:cubicBezTo>
                <a:cubicBezTo>
                  <a:pt x="627" y="231"/>
                  <a:pt x="630" y="229"/>
                  <a:pt x="633" y="226"/>
                </a:cubicBezTo>
                <a:cubicBezTo>
                  <a:pt x="638" y="219"/>
                  <a:pt x="640" y="206"/>
                  <a:pt x="637" y="195"/>
                </a:cubicBezTo>
                <a:cubicBezTo>
                  <a:pt x="633" y="179"/>
                  <a:pt x="634" y="166"/>
                  <a:pt x="641" y="156"/>
                </a:cubicBezTo>
                <a:cubicBezTo>
                  <a:pt x="646" y="149"/>
                  <a:pt x="653" y="145"/>
                  <a:pt x="664" y="143"/>
                </a:cubicBezTo>
                <a:cubicBezTo>
                  <a:pt x="666" y="143"/>
                  <a:pt x="668" y="143"/>
                  <a:pt x="670" y="143"/>
                </a:cubicBezTo>
                <a:cubicBezTo>
                  <a:pt x="687" y="143"/>
                  <a:pt x="689" y="155"/>
                  <a:pt x="693" y="185"/>
                </a:cubicBezTo>
                <a:cubicBezTo>
                  <a:pt x="694" y="192"/>
                  <a:pt x="695" y="199"/>
                  <a:pt x="697" y="208"/>
                </a:cubicBezTo>
                <a:cubicBezTo>
                  <a:pt x="700" y="226"/>
                  <a:pt x="709" y="234"/>
                  <a:pt x="726" y="234"/>
                </a:cubicBezTo>
                <a:cubicBezTo>
                  <a:pt x="743" y="234"/>
                  <a:pt x="761" y="225"/>
                  <a:pt x="761" y="225"/>
                </a:cubicBezTo>
                <a:lnTo>
                  <a:pt x="765" y="223"/>
                </a:lnTo>
                <a:lnTo>
                  <a:pt x="767" y="228"/>
                </a:lnTo>
                <a:cubicBezTo>
                  <a:pt x="769" y="239"/>
                  <a:pt x="772" y="242"/>
                  <a:pt x="795" y="242"/>
                </a:cubicBezTo>
                <a:cubicBezTo>
                  <a:pt x="809" y="242"/>
                  <a:pt x="810" y="251"/>
                  <a:pt x="811" y="253"/>
                </a:cubicBezTo>
                <a:cubicBezTo>
                  <a:pt x="811" y="264"/>
                  <a:pt x="799" y="277"/>
                  <a:pt x="787" y="279"/>
                </a:cubicBezTo>
                <a:cubicBezTo>
                  <a:pt x="785" y="279"/>
                  <a:pt x="783" y="280"/>
                  <a:pt x="781" y="280"/>
                </a:cubicBezTo>
                <a:cubicBezTo>
                  <a:pt x="774" y="281"/>
                  <a:pt x="774" y="281"/>
                  <a:pt x="773" y="301"/>
                </a:cubicBezTo>
                <a:lnTo>
                  <a:pt x="772" y="316"/>
                </a:lnTo>
                <a:cubicBezTo>
                  <a:pt x="772" y="325"/>
                  <a:pt x="773" y="328"/>
                  <a:pt x="774" y="329"/>
                </a:cubicBezTo>
                <a:lnTo>
                  <a:pt x="774" y="329"/>
                </a:lnTo>
                <a:cubicBezTo>
                  <a:pt x="781" y="329"/>
                  <a:pt x="793" y="317"/>
                  <a:pt x="802" y="310"/>
                </a:cubicBezTo>
                <a:cubicBezTo>
                  <a:pt x="808" y="304"/>
                  <a:pt x="813" y="300"/>
                  <a:pt x="816" y="298"/>
                </a:cubicBezTo>
                <a:cubicBezTo>
                  <a:pt x="822" y="295"/>
                  <a:pt x="822" y="293"/>
                  <a:pt x="822" y="286"/>
                </a:cubicBezTo>
                <a:cubicBezTo>
                  <a:pt x="823" y="282"/>
                  <a:pt x="824" y="276"/>
                  <a:pt x="826" y="268"/>
                </a:cubicBezTo>
                <a:cubicBezTo>
                  <a:pt x="829" y="256"/>
                  <a:pt x="834" y="244"/>
                  <a:pt x="845" y="244"/>
                </a:cubicBezTo>
                <a:cubicBezTo>
                  <a:pt x="850" y="244"/>
                  <a:pt x="856" y="246"/>
                  <a:pt x="864" y="252"/>
                </a:cubicBezTo>
                <a:cubicBezTo>
                  <a:pt x="869" y="255"/>
                  <a:pt x="871" y="256"/>
                  <a:pt x="873" y="256"/>
                </a:cubicBezTo>
                <a:cubicBezTo>
                  <a:pt x="876" y="256"/>
                  <a:pt x="879" y="251"/>
                  <a:pt x="882" y="244"/>
                </a:cubicBezTo>
                <a:cubicBezTo>
                  <a:pt x="883" y="240"/>
                  <a:pt x="885" y="236"/>
                  <a:pt x="887" y="232"/>
                </a:cubicBezTo>
                <a:cubicBezTo>
                  <a:pt x="889" y="229"/>
                  <a:pt x="893" y="225"/>
                  <a:pt x="901" y="225"/>
                </a:cubicBezTo>
                <a:cubicBezTo>
                  <a:pt x="906" y="225"/>
                  <a:pt x="911" y="227"/>
                  <a:pt x="916" y="229"/>
                </a:cubicBezTo>
                <a:lnTo>
                  <a:pt x="900" y="205"/>
                </a:lnTo>
                <a:lnTo>
                  <a:pt x="916" y="192"/>
                </a:lnTo>
                <a:lnTo>
                  <a:pt x="916" y="192"/>
                </a:lnTo>
                <a:lnTo>
                  <a:pt x="918" y="190"/>
                </a:lnTo>
                <a:lnTo>
                  <a:pt x="923" y="186"/>
                </a:lnTo>
                <a:lnTo>
                  <a:pt x="923" y="187"/>
                </a:lnTo>
                <a:cubicBezTo>
                  <a:pt x="926" y="186"/>
                  <a:pt x="929" y="186"/>
                  <a:pt x="933" y="186"/>
                </a:cubicBezTo>
                <a:cubicBezTo>
                  <a:pt x="938" y="186"/>
                  <a:pt x="943" y="187"/>
                  <a:pt x="948" y="188"/>
                </a:cubicBezTo>
                <a:cubicBezTo>
                  <a:pt x="953" y="189"/>
                  <a:pt x="958" y="190"/>
                  <a:pt x="963" y="190"/>
                </a:cubicBezTo>
                <a:cubicBezTo>
                  <a:pt x="967" y="190"/>
                  <a:pt x="970" y="189"/>
                  <a:pt x="973" y="187"/>
                </a:cubicBezTo>
                <a:cubicBezTo>
                  <a:pt x="977" y="185"/>
                  <a:pt x="981" y="184"/>
                  <a:pt x="985" y="182"/>
                </a:cubicBezTo>
                <a:cubicBezTo>
                  <a:pt x="998" y="178"/>
                  <a:pt x="1006" y="176"/>
                  <a:pt x="1006" y="156"/>
                </a:cubicBezTo>
                <a:cubicBezTo>
                  <a:pt x="1006" y="128"/>
                  <a:pt x="1031" y="126"/>
                  <a:pt x="1055" y="124"/>
                </a:cubicBezTo>
                <a:cubicBezTo>
                  <a:pt x="1059" y="124"/>
                  <a:pt x="1063" y="124"/>
                  <a:pt x="1067" y="123"/>
                </a:cubicBezTo>
                <a:cubicBezTo>
                  <a:pt x="1083" y="122"/>
                  <a:pt x="1083" y="119"/>
                  <a:pt x="1082" y="114"/>
                </a:cubicBezTo>
                <a:cubicBezTo>
                  <a:pt x="1082" y="111"/>
                  <a:pt x="1082" y="107"/>
                  <a:pt x="1084" y="102"/>
                </a:cubicBezTo>
                <a:cubicBezTo>
                  <a:pt x="1087" y="96"/>
                  <a:pt x="1092" y="82"/>
                  <a:pt x="1079" y="69"/>
                </a:cubicBezTo>
                <a:cubicBezTo>
                  <a:pt x="1076" y="65"/>
                  <a:pt x="1072" y="64"/>
                  <a:pt x="1067" y="64"/>
                </a:cubicBezTo>
                <a:cubicBezTo>
                  <a:pt x="1064" y="64"/>
                  <a:pt x="1062" y="64"/>
                  <a:pt x="1060" y="64"/>
                </a:cubicBezTo>
                <a:cubicBezTo>
                  <a:pt x="1057" y="65"/>
                  <a:pt x="1054" y="65"/>
                  <a:pt x="1051" y="65"/>
                </a:cubicBezTo>
                <a:cubicBezTo>
                  <a:pt x="1049" y="65"/>
                  <a:pt x="1046" y="65"/>
                  <a:pt x="1043" y="64"/>
                </a:cubicBezTo>
                <a:cubicBezTo>
                  <a:pt x="1027" y="61"/>
                  <a:pt x="1026" y="53"/>
                  <a:pt x="1026" y="52"/>
                </a:cubicBezTo>
                <a:cubicBezTo>
                  <a:pt x="1026" y="50"/>
                  <a:pt x="1032" y="32"/>
                  <a:pt x="1045" y="22"/>
                </a:cubicBezTo>
                <a:cubicBezTo>
                  <a:pt x="1057" y="13"/>
                  <a:pt x="1072" y="10"/>
                  <a:pt x="1087" y="7"/>
                </a:cubicBezTo>
                <a:cubicBezTo>
                  <a:pt x="1088" y="7"/>
                  <a:pt x="1090" y="7"/>
                  <a:pt x="1091" y="7"/>
                </a:cubicBezTo>
                <a:cubicBezTo>
                  <a:pt x="1098" y="7"/>
                  <a:pt x="1102" y="11"/>
                  <a:pt x="1105" y="14"/>
                </a:cubicBezTo>
                <a:cubicBezTo>
                  <a:pt x="1107" y="16"/>
                  <a:pt x="1108" y="17"/>
                  <a:pt x="1110" y="17"/>
                </a:cubicBezTo>
                <a:cubicBezTo>
                  <a:pt x="1110" y="17"/>
                  <a:pt x="1111" y="17"/>
                  <a:pt x="1112" y="16"/>
                </a:cubicBezTo>
                <a:cubicBezTo>
                  <a:pt x="1116" y="14"/>
                  <a:pt x="1119" y="12"/>
                  <a:pt x="1121" y="9"/>
                </a:cubicBezTo>
                <a:cubicBezTo>
                  <a:pt x="1124" y="6"/>
                  <a:pt x="1126" y="4"/>
                  <a:pt x="1131" y="4"/>
                </a:cubicBezTo>
                <a:cubicBezTo>
                  <a:pt x="1132" y="4"/>
                  <a:pt x="1134" y="4"/>
                  <a:pt x="1135" y="4"/>
                </a:cubicBezTo>
                <a:cubicBezTo>
                  <a:pt x="1142" y="6"/>
                  <a:pt x="1144" y="12"/>
                  <a:pt x="1147" y="16"/>
                </a:cubicBezTo>
                <a:cubicBezTo>
                  <a:pt x="1149" y="20"/>
                  <a:pt x="1151" y="23"/>
                  <a:pt x="1154" y="25"/>
                </a:cubicBezTo>
                <a:cubicBezTo>
                  <a:pt x="1155" y="26"/>
                  <a:pt x="1156" y="26"/>
                  <a:pt x="1157" y="26"/>
                </a:cubicBezTo>
                <a:cubicBezTo>
                  <a:pt x="1160" y="26"/>
                  <a:pt x="1164" y="23"/>
                  <a:pt x="1170" y="19"/>
                </a:cubicBezTo>
                <a:cubicBezTo>
                  <a:pt x="1173" y="16"/>
                  <a:pt x="1177" y="13"/>
                  <a:pt x="1182" y="11"/>
                </a:cubicBezTo>
                <a:lnTo>
                  <a:pt x="1186" y="8"/>
                </a:lnTo>
                <a:cubicBezTo>
                  <a:pt x="1194" y="3"/>
                  <a:pt x="1199" y="0"/>
                  <a:pt x="1204" y="0"/>
                </a:cubicBezTo>
                <a:cubicBezTo>
                  <a:pt x="1206" y="0"/>
                  <a:pt x="1208" y="1"/>
                  <a:pt x="1211" y="1"/>
                </a:cubicBezTo>
                <a:cubicBezTo>
                  <a:pt x="1221" y="5"/>
                  <a:pt x="1221" y="27"/>
                  <a:pt x="1216" y="61"/>
                </a:cubicBezTo>
                <a:cubicBezTo>
                  <a:pt x="1214" y="83"/>
                  <a:pt x="1215" y="89"/>
                  <a:pt x="1216" y="90"/>
                </a:cubicBezTo>
                <a:cubicBezTo>
                  <a:pt x="1216" y="90"/>
                  <a:pt x="1218" y="88"/>
                  <a:pt x="1221" y="84"/>
                </a:cubicBezTo>
                <a:cubicBezTo>
                  <a:pt x="1224" y="80"/>
                  <a:pt x="1226" y="76"/>
                  <a:pt x="1228" y="73"/>
                </a:cubicBezTo>
                <a:cubicBezTo>
                  <a:pt x="1231" y="68"/>
                  <a:pt x="1233" y="64"/>
                  <a:pt x="1238" y="64"/>
                </a:cubicBezTo>
                <a:cubicBezTo>
                  <a:pt x="1242" y="64"/>
                  <a:pt x="1246" y="68"/>
                  <a:pt x="1256" y="78"/>
                </a:cubicBezTo>
                <a:cubicBezTo>
                  <a:pt x="1259" y="81"/>
                  <a:pt x="1262" y="83"/>
                  <a:pt x="1265" y="83"/>
                </a:cubicBezTo>
                <a:cubicBezTo>
                  <a:pt x="1269" y="83"/>
                  <a:pt x="1273" y="78"/>
                  <a:pt x="1278" y="72"/>
                </a:cubicBezTo>
                <a:cubicBezTo>
                  <a:pt x="1282" y="66"/>
                  <a:pt x="1288" y="59"/>
                  <a:pt x="1296" y="57"/>
                </a:cubicBezTo>
                <a:cubicBezTo>
                  <a:pt x="1297" y="56"/>
                  <a:pt x="1299" y="56"/>
                  <a:pt x="1301" y="56"/>
                </a:cubicBezTo>
                <a:cubicBezTo>
                  <a:pt x="1306" y="56"/>
                  <a:pt x="1310" y="58"/>
                  <a:pt x="1314" y="63"/>
                </a:cubicBezTo>
                <a:cubicBezTo>
                  <a:pt x="1322" y="74"/>
                  <a:pt x="1326" y="93"/>
                  <a:pt x="1324" y="102"/>
                </a:cubicBezTo>
                <a:cubicBezTo>
                  <a:pt x="1321" y="111"/>
                  <a:pt x="1323" y="118"/>
                  <a:pt x="1336" y="123"/>
                </a:cubicBezTo>
                <a:cubicBezTo>
                  <a:pt x="1338" y="124"/>
                  <a:pt x="1339" y="125"/>
                  <a:pt x="1340" y="125"/>
                </a:cubicBezTo>
                <a:cubicBezTo>
                  <a:pt x="1343" y="126"/>
                  <a:pt x="1346" y="127"/>
                  <a:pt x="1347" y="129"/>
                </a:cubicBezTo>
                <a:cubicBezTo>
                  <a:pt x="1349" y="133"/>
                  <a:pt x="1347" y="137"/>
                  <a:pt x="1343" y="147"/>
                </a:cubicBezTo>
                <a:cubicBezTo>
                  <a:pt x="1341" y="154"/>
                  <a:pt x="1337" y="164"/>
                  <a:pt x="1332" y="178"/>
                </a:cubicBezTo>
                <a:cubicBezTo>
                  <a:pt x="1328" y="191"/>
                  <a:pt x="1327" y="197"/>
                  <a:pt x="1327" y="199"/>
                </a:cubicBezTo>
                <a:cubicBezTo>
                  <a:pt x="1332" y="196"/>
                  <a:pt x="1343" y="184"/>
                  <a:pt x="1349" y="174"/>
                </a:cubicBezTo>
                <a:cubicBezTo>
                  <a:pt x="1351" y="170"/>
                  <a:pt x="1354" y="169"/>
                  <a:pt x="1356" y="169"/>
                </a:cubicBezTo>
                <a:cubicBezTo>
                  <a:pt x="1369" y="169"/>
                  <a:pt x="1376" y="210"/>
                  <a:pt x="1376" y="223"/>
                </a:cubicBezTo>
                <a:cubicBezTo>
                  <a:pt x="1376" y="233"/>
                  <a:pt x="1378" y="240"/>
                  <a:pt x="1381" y="246"/>
                </a:cubicBezTo>
                <a:cubicBezTo>
                  <a:pt x="1384" y="252"/>
                  <a:pt x="1390" y="255"/>
                  <a:pt x="1398" y="255"/>
                </a:cubicBezTo>
                <a:cubicBezTo>
                  <a:pt x="1400" y="255"/>
                  <a:pt x="1403" y="254"/>
                  <a:pt x="1406" y="254"/>
                </a:cubicBezTo>
                <a:cubicBezTo>
                  <a:pt x="1425" y="250"/>
                  <a:pt x="1426" y="247"/>
                  <a:pt x="1428" y="240"/>
                </a:cubicBezTo>
                <a:cubicBezTo>
                  <a:pt x="1429" y="236"/>
                  <a:pt x="1430" y="232"/>
                  <a:pt x="1433" y="227"/>
                </a:cubicBezTo>
                <a:cubicBezTo>
                  <a:pt x="1438" y="215"/>
                  <a:pt x="1447" y="208"/>
                  <a:pt x="1455" y="208"/>
                </a:cubicBezTo>
                <a:cubicBezTo>
                  <a:pt x="1459" y="208"/>
                  <a:pt x="1467" y="210"/>
                  <a:pt x="1469" y="225"/>
                </a:cubicBezTo>
                <a:cubicBezTo>
                  <a:pt x="1470" y="235"/>
                  <a:pt x="1472" y="241"/>
                  <a:pt x="1474" y="246"/>
                </a:cubicBezTo>
                <a:cubicBezTo>
                  <a:pt x="1477" y="253"/>
                  <a:pt x="1479" y="260"/>
                  <a:pt x="1478" y="273"/>
                </a:cubicBezTo>
                <a:cubicBezTo>
                  <a:pt x="1475" y="289"/>
                  <a:pt x="1480" y="292"/>
                  <a:pt x="1491" y="297"/>
                </a:cubicBezTo>
                <a:lnTo>
                  <a:pt x="1493" y="298"/>
                </a:lnTo>
                <a:cubicBezTo>
                  <a:pt x="1506" y="304"/>
                  <a:pt x="1509" y="335"/>
                  <a:pt x="1510" y="339"/>
                </a:cubicBezTo>
                <a:lnTo>
                  <a:pt x="1510" y="344"/>
                </a:lnTo>
                <a:lnTo>
                  <a:pt x="1505" y="343"/>
                </a:lnTo>
                <a:cubicBezTo>
                  <a:pt x="1505" y="343"/>
                  <a:pt x="1504" y="343"/>
                  <a:pt x="1503" y="343"/>
                </a:cubicBezTo>
                <a:cubicBezTo>
                  <a:pt x="1498" y="343"/>
                  <a:pt x="1489" y="344"/>
                  <a:pt x="1483" y="355"/>
                </a:cubicBezTo>
                <a:cubicBezTo>
                  <a:pt x="1475" y="371"/>
                  <a:pt x="1486" y="401"/>
                  <a:pt x="1497" y="412"/>
                </a:cubicBezTo>
                <a:cubicBezTo>
                  <a:pt x="1505" y="420"/>
                  <a:pt x="1502" y="432"/>
                  <a:pt x="1498" y="444"/>
                </a:cubicBezTo>
                <a:cubicBezTo>
                  <a:pt x="1495" y="452"/>
                  <a:pt x="1492" y="462"/>
                  <a:pt x="1492" y="472"/>
                </a:cubicBezTo>
                <a:cubicBezTo>
                  <a:pt x="1492" y="497"/>
                  <a:pt x="1527" y="525"/>
                  <a:pt x="1545" y="533"/>
                </a:cubicBezTo>
                <a:cubicBezTo>
                  <a:pt x="1557" y="538"/>
                  <a:pt x="1563" y="544"/>
                  <a:pt x="1564" y="551"/>
                </a:cubicBezTo>
                <a:cubicBezTo>
                  <a:pt x="1564" y="556"/>
                  <a:pt x="1563" y="562"/>
                  <a:pt x="1555" y="568"/>
                </a:cubicBezTo>
                <a:cubicBezTo>
                  <a:pt x="1538" y="581"/>
                  <a:pt x="1538" y="586"/>
                  <a:pt x="1541" y="589"/>
                </a:cubicBezTo>
                <a:cubicBezTo>
                  <a:pt x="1543" y="592"/>
                  <a:pt x="1546" y="593"/>
                  <a:pt x="1550" y="595"/>
                </a:cubicBezTo>
                <a:cubicBezTo>
                  <a:pt x="1556" y="597"/>
                  <a:pt x="1563" y="599"/>
                  <a:pt x="1565" y="608"/>
                </a:cubicBezTo>
                <a:cubicBezTo>
                  <a:pt x="1566" y="612"/>
                  <a:pt x="1565" y="616"/>
                  <a:pt x="1565" y="619"/>
                </a:cubicBezTo>
                <a:cubicBezTo>
                  <a:pt x="1565" y="627"/>
                  <a:pt x="1565" y="631"/>
                  <a:pt x="1576" y="634"/>
                </a:cubicBezTo>
                <a:cubicBezTo>
                  <a:pt x="1598" y="640"/>
                  <a:pt x="1616" y="650"/>
                  <a:pt x="1648" y="682"/>
                </a:cubicBezTo>
                <a:cubicBezTo>
                  <a:pt x="1681" y="714"/>
                  <a:pt x="1684" y="771"/>
                  <a:pt x="1681" y="784"/>
                </a:cubicBezTo>
                <a:cubicBezTo>
                  <a:pt x="1679" y="792"/>
                  <a:pt x="1673" y="794"/>
                  <a:pt x="1669" y="795"/>
                </a:cubicBezTo>
                <a:cubicBezTo>
                  <a:pt x="1669" y="795"/>
                  <a:pt x="1669" y="795"/>
                  <a:pt x="1669" y="795"/>
                </a:cubicBezTo>
                <a:cubicBezTo>
                  <a:pt x="1678" y="811"/>
                  <a:pt x="1678" y="826"/>
                  <a:pt x="1669" y="840"/>
                </a:cubicBezTo>
                <a:cubicBezTo>
                  <a:pt x="1658" y="856"/>
                  <a:pt x="1657" y="874"/>
                  <a:pt x="1666" y="892"/>
                </a:cubicBezTo>
                <a:cubicBezTo>
                  <a:pt x="1669" y="898"/>
                  <a:pt x="1673" y="899"/>
                  <a:pt x="1678" y="900"/>
                </a:cubicBezTo>
                <a:cubicBezTo>
                  <a:pt x="1684" y="901"/>
                  <a:pt x="1691" y="903"/>
                  <a:pt x="1698" y="915"/>
                </a:cubicBezTo>
                <a:cubicBezTo>
                  <a:pt x="1703" y="924"/>
                  <a:pt x="1704" y="934"/>
                  <a:pt x="1699" y="943"/>
                </a:cubicBezTo>
                <a:cubicBezTo>
                  <a:pt x="1694" y="951"/>
                  <a:pt x="1686" y="955"/>
                  <a:pt x="1680" y="955"/>
                </a:cubicBezTo>
                <a:cubicBezTo>
                  <a:pt x="1678" y="955"/>
                  <a:pt x="1676" y="955"/>
                  <a:pt x="1674" y="955"/>
                </a:cubicBezTo>
                <a:cubicBezTo>
                  <a:pt x="1672" y="955"/>
                  <a:pt x="1669" y="955"/>
                  <a:pt x="1666" y="955"/>
                </a:cubicBezTo>
                <a:cubicBezTo>
                  <a:pt x="1657" y="955"/>
                  <a:pt x="1651" y="956"/>
                  <a:pt x="1648" y="960"/>
                </a:cubicBezTo>
                <a:cubicBezTo>
                  <a:pt x="1646" y="962"/>
                  <a:pt x="1644" y="963"/>
                  <a:pt x="1641" y="963"/>
                </a:cubicBezTo>
                <a:cubicBezTo>
                  <a:pt x="1637" y="963"/>
                  <a:pt x="1633" y="959"/>
                  <a:pt x="1628" y="954"/>
                </a:cubicBezTo>
                <a:cubicBezTo>
                  <a:pt x="1621" y="948"/>
                  <a:pt x="1613" y="941"/>
                  <a:pt x="1601" y="938"/>
                </a:cubicBezTo>
                <a:cubicBezTo>
                  <a:pt x="1593" y="936"/>
                  <a:pt x="1588" y="935"/>
                  <a:pt x="1584" y="935"/>
                </a:cubicBezTo>
                <a:cubicBezTo>
                  <a:pt x="1577" y="935"/>
                  <a:pt x="1575" y="938"/>
                  <a:pt x="1570" y="955"/>
                </a:cubicBezTo>
                <a:cubicBezTo>
                  <a:pt x="1566" y="972"/>
                  <a:pt x="1597" y="991"/>
                  <a:pt x="1609" y="997"/>
                </a:cubicBezTo>
                <a:lnTo>
                  <a:pt x="1607" y="1005"/>
                </a:lnTo>
                <a:cubicBezTo>
                  <a:pt x="1604" y="1004"/>
                  <a:pt x="1602" y="1004"/>
                  <a:pt x="1600" y="1004"/>
                </a:cubicBezTo>
                <a:cubicBezTo>
                  <a:pt x="1596" y="1004"/>
                  <a:pt x="1594" y="1005"/>
                  <a:pt x="1593" y="1006"/>
                </a:cubicBezTo>
                <a:cubicBezTo>
                  <a:pt x="1593" y="1006"/>
                  <a:pt x="1592" y="1010"/>
                  <a:pt x="1602" y="1021"/>
                </a:cubicBezTo>
                <a:cubicBezTo>
                  <a:pt x="1614" y="1036"/>
                  <a:pt x="1610" y="1064"/>
                  <a:pt x="1604" y="1079"/>
                </a:cubicBezTo>
                <a:cubicBezTo>
                  <a:pt x="1600" y="1086"/>
                  <a:pt x="1596" y="1090"/>
                  <a:pt x="1592" y="1090"/>
                </a:cubicBezTo>
                <a:cubicBezTo>
                  <a:pt x="1591" y="1090"/>
                  <a:pt x="1589" y="1089"/>
                  <a:pt x="1587" y="1088"/>
                </a:cubicBezTo>
                <a:cubicBezTo>
                  <a:pt x="1583" y="1084"/>
                  <a:pt x="1578" y="1081"/>
                  <a:pt x="1574" y="1081"/>
                </a:cubicBezTo>
                <a:cubicBezTo>
                  <a:pt x="1570" y="1081"/>
                  <a:pt x="1568" y="1083"/>
                  <a:pt x="1568" y="1086"/>
                </a:cubicBezTo>
                <a:cubicBezTo>
                  <a:pt x="1567" y="1089"/>
                  <a:pt x="1569" y="1092"/>
                  <a:pt x="1573" y="1096"/>
                </a:cubicBezTo>
                <a:cubicBezTo>
                  <a:pt x="1575" y="1098"/>
                  <a:pt x="1578" y="1101"/>
                  <a:pt x="1577" y="1104"/>
                </a:cubicBezTo>
                <a:cubicBezTo>
                  <a:pt x="1576" y="1108"/>
                  <a:pt x="1572" y="1109"/>
                  <a:pt x="1571" y="1109"/>
                </a:cubicBezTo>
                <a:cubicBezTo>
                  <a:pt x="1561" y="1111"/>
                  <a:pt x="1547" y="1116"/>
                  <a:pt x="1529" y="1131"/>
                </a:cubicBezTo>
                <a:cubicBezTo>
                  <a:pt x="1523" y="1136"/>
                  <a:pt x="1518" y="1138"/>
                  <a:pt x="1513" y="1138"/>
                </a:cubicBezTo>
                <a:cubicBezTo>
                  <a:pt x="1506" y="1138"/>
                  <a:pt x="1500" y="1133"/>
                  <a:pt x="1495" y="1129"/>
                </a:cubicBezTo>
                <a:cubicBezTo>
                  <a:pt x="1492" y="1127"/>
                  <a:pt x="1489" y="1125"/>
                  <a:pt x="1487" y="1123"/>
                </a:cubicBezTo>
                <a:lnTo>
                  <a:pt x="1486" y="1123"/>
                </a:lnTo>
                <a:cubicBezTo>
                  <a:pt x="1476" y="1123"/>
                  <a:pt x="1454" y="1148"/>
                  <a:pt x="1440" y="1179"/>
                </a:cubicBezTo>
                <a:cubicBezTo>
                  <a:pt x="1433" y="1194"/>
                  <a:pt x="1425" y="1202"/>
                  <a:pt x="1420" y="1207"/>
                </a:cubicBezTo>
                <a:cubicBezTo>
                  <a:pt x="1418" y="1208"/>
                  <a:pt x="1416" y="1210"/>
                  <a:pt x="1416" y="1211"/>
                </a:cubicBezTo>
                <a:lnTo>
                  <a:pt x="1416" y="1211"/>
                </a:lnTo>
                <a:cubicBezTo>
                  <a:pt x="1416" y="1211"/>
                  <a:pt x="1417" y="1212"/>
                  <a:pt x="1421" y="1215"/>
                </a:cubicBezTo>
                <a:cubicBezTo>
                  <a:pt x="1439" y="1227"/>
                  <a:pt x="1473" y="1281"/>
                  <a:pt x="1474" y="1283"/>
                </a:cubicBezTo>
                <a:lnTo>
                  <a:pt x="1475" y="1284"/>
                </a:lnTo>
                <a:lnTo>
                  <a:pt x="1475" y="1286"/>
                </a:lnTo>
                <a:cubicBezTo>
                  <a:pt x="1475" y="1286"/>
                  <a:pt x="1472" y="1298"/>
                  <a:pt x="1475" y="1337"/>
                </a:cubicBezTo>
                <a:cubicBezTo>
                  <a:pt x="1476" y="1358"/>
                  <a:pt x="1489" y="1385"/>
                  <a:pt x="1501" y="1408"/>
                </a:cubicBezTo>
                <a:cubicBezTo>
                  <a:pt x="1512" y="1430"/>
                  <a:pt x="1521" y="1449"/>
                  <a:pt x="1521" y="1462"/>
                </a:cubicBezTo>
                <a:cubicBezTo>
                  <a:pt x="1521" y="1490"/>
                  <a:pt x="1503" y="1534"/>
                  <a:pt x="1485" y="1549"/>
                </a:cubicBezTo>
                <a:cubicBezTo>
                  <a:pt x="1479" y="1554"/>
                  <a:pt x="1481" y="1557"/>
                  <a:pt x="1487" y="1566"/>
                </a:cubicBezTo>
                <a:cubicBezTo>
                  <a:pt x="1492" y="1575"/>
                  <a:pt x="1500" y="1586"/>
                  <a:pt x="1495" y="1603"/>
                </a:cubicBezTo>
                <a:cubicBezTo>
                  <a:pt x="1493" y="1607"/>
                  <a:pt x="1492" y="1612"/>
                  <a:pt x="1491" y="1615"/>
                </a:cubicBezTo>
                <a:cubicBezTo>
                  <a:pt x="1484" y="1634"/>
                  <a:pt x="1483" y="1639"/>
                  <a:pt x="1503" y="1657"/>
                </a:cubicBezTo>
                <a:cubicBezTo>
                  <a:pt x="1513" y="1666"/>
                  <a:pt x="1517" y="1672"/>
                  <a:pt x="1516" y="1677"/>
                </a:cubicBezTo>
                <a:cubicBezTo>
                  <a:pt x="1515" y="1683"/>
                  <a:pt x="1510" y="1685"/>
                  <a:pt x="1503" y="1688"/>
                </a:cubicBezTo>
                <a:cubicBezTo>
                  <a:pt x="1499" y="1690"/>
                  <a:pt x="1495" y="1692"/>
                  <a:pt x="1491" y="1695"/>
                </a:cubicBezTo>
                <a:cubicBezTo>
                  <a:pt x="1483" y="1700"/>
                  <a:pt x="1484" y="1705"/>
                  <a:pt x="1494" y="1722"/>
                </a:cubicBezTo>
                <a:cubicBezTo>
                  <a:pt x="1499" y="1730"/>
                  <a:pt x="1504" y="1739"/>
                  <a:pt x="1509" y="1751"/>
                </a:cubicBezTo>
                <a:cubicBezTo>
                  <a:pt x="1520" y="1776"/>
                  <a:pt x="1508" y="1797"/>
                  <a:pt x="1504" y="1803"/>
                </a:cubicBezTo>
                <a:cubicBezTo>
                  <a:pt x="1498" y="1812"/>
                  <a:pt x="1491" y="1817"/>
                  <a:pt x="1486" y="1817"/>
                </a:cubicBezTo>
                <a:cubicBezTo>
                  <a:pt x="1483" y="1817"/>
                  <a:pt x="1480" y="1815"/>
                  <a:pt x="1479" y="1812"/>
                </a:cubicBezTo>
                <a:cubicBezTo>
                  <a:pt x="1476" y="1806"/>
                  <a:pt x="1467" y="1799"/>
                  <a:pt x="1457" y="1799"/>
                </a:cubicBezTo>
                <a:cubicBezTo>
                  <a:pt x="1451" y="1799"/>
                  <a:pt x="1446" y="1801"/>
                  <a:pt x="1441" y="1805"/>
                </a:cubicBezTo>
                <a:cubicBezTo>
                  <a:pt x="1431" y="1814"/>
                  <a:pt x="1416" y="1824"/>
                  <a:pt x="1399" y="1824"/>
                </a:cubicBezTo>
                <a:cubicBezTo>
                  <a:pt x="1390" y="1824"/>
                  <a:pt x="1382" y="1822"/>
                  <a:pt x="1373" y="1817"/>
                </a:cubicBezTo>
                <a:cubicBezTo>
                  <a:pt x="1367" y="1813"/>
                  <a:pt x="1362" y="1812"/>
                  <a:pt x="1357" y="1812"/>
                </a:cubicBezTo>
                <a:cubicBezTo>
                  <a:pt x="1346" y="1812"/>
                  <a:pt x="1339" y="1821"/>
                  <a:pt x="1331" y="1831"/>
                </a:cubicBezTo>
                <a:lnTo>
                  <a:pt x="1329" y="1833"/>
                </a:lnTo>
                <a:cubicBezTo>
                  <a:pt x="1317" y="1848"/>
                  <a:pt x="1296" y="1861"/>
                  <a:pt x="1277" y="1864"/>
                </a:cubicBezTo>
                <a:lnTo>
                  <a:pt x="1269" y="1865"/>
                </a:lnTo>
                <a:cubicBezTo>
                  <a:pt x="1253" y="1867"/>
                  <a:pt x="1230" y="1871"/>
                  <a:pt x="1221" y="1880"/>
                </a:cubicBezTo>
                <a:cubicBezTo>
                  <a:pt x="1218" y="1883"/>
                  <a:pt x="1218" y="1884"/>
                  <a:pt x="1218" y="1885"/>
                </a:cubicBezTo>
                <a:cubicBezTo>
                  <a:pt x="1218" y="1887"/>
                  <a:pt x="1224" y="1890"/>
                  <a:pt x="1230" y="1893"/>
                </a:cubicBezTo>
                <a:cubicBezTo>
                  <a:pt x="1233" y="1895"/>
                  <a:pt x="1237" y="1897"/>
                  <a:pt x="1241" y="1900"/>
                </a:cubicBezTo>
                <a:cubicBezTo>
                  <a:pt x="1252" y="1908"/>
                  <a:pt x="1276" y="1912"/>
                  <a:pt x="1289" y="1913"/>
                </a:cubicBezTo>
                <a:lnTo>
                  <a:pt x="1292" y="1913"/>
                </a:lnTo>
                <a:lnTo>
                  <a:pt x="1292" y="1916"/>
                </a:lnTo>
                <a:cubicBezTo>
                  <a:pt x="1293" y="1921"/>
                  <a:pt x="1294" y="1932"/>
                  <a:pt x="1288" y="1940"/>
                </a:cubicBezTo>
                <a:cubicBezTo>
                  <a:pt x="1286" y="1944"/>
                  <a:pt x="1282" y="1945"/>
                  <a:pt x="1276" y="1945"/>
                </a:cubicBezTo>
                <a:cubicBezTo>
                  <a:pt x="1266" y="1945"/>
                  <a:pt x="1253" y="1941"/>
                  <a:pt x="1248" y="1940"/>
                </a:cubicBezTo>
                <a:lnTo>
                  <a:pt x="1223" y="1955"/>
                </a:lnTo>
                <a:lnTo>
                  <a:pt x="1221" y="1952"/>
                </a:lnTo>
                <a:cubicBezTo>
                  <a:pt x="1221" y="1952"/>
                  <a:pt x="1209" y="1939"/>
                  <a:pt x="1197" y="1939"/>
                </a:cubicBezTo>
                <a:cubicBezTo>
                  <a:pt x="1194" y="1939"/>
                  <a:pt x="1191" y="1940"/>
                  <a:pt x="1189" y="1941"/>
                </a:cubicBezTo>
                <a:cubicBezTo>
                  <a:pt x="1173" y="1952"/>
                  <a:pt x="1159" y="1960"/>
                  <a:pt x="1142" y="196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Freeform 446">
            <a:extLst>
              <a:ext uri="{FF2B5EF4-FFF2-40B4-BE49-F238E27FC236}">
                <a16:creationId xmlns:a16="http://schemas.microsoft.com/office/drawing/2014/main" id="{90842303-A47F-4633-9777-618F88CE5846}"/>
              </a:ext>
            </a:extLst>
          </p:cNvPr>
          <p:cNvSpPr>
            <a:spLocks/>
          </p:cNvSpPr>
          <p:nvPr/>
        </p:nvSpPr>
        <p:spPr bwMode="auto">
          <a:xfrm>
            <a:off x="7201689" y="3984304"/>
            <a:ext cx="2395032" cy="2440933"/>
          </a:xfrm>
          <a:custGeom>
            <a:avLst/>
            <a:gdLst>
              <a:gd name="T0" fmla="*/ 648 w 2747"/>
              <a:gd name="T1" fmla="*/ 2714 h 2797"/>
              <a:gd name="T2" fmla="*/ 524 w 2747"/>
              <a:gd name="T3" fmla="*/ 2574 h 2797"/>
              <a:gd name="T4" fmla="*/ 444 w 2747"/>
              <a:gd name="T5" fmla="*/ 2572 h 2797"/>
              <a:gd name="T6" fmla="*/ 533 w 2747"/>
              <a:gd name="T7" fmla="*/ 2461 h 2797"/>
              <a:gd name="T8" fmla="*/ 656 w 2747"/>
              <a:gd name="T9" fmla="*/ 2332 h 2797"/>
              <a:gd name="T10" fmla="*/ 623 w 2747"/>
              <a:gd name="T11" fmla="*/ 1937 h 2797"/>
              <a:gd name="T12" fmla="*/ 724 w 2747"/>
              <a:gd name="T13" fmla="*/ 1753 h 2797"/>
              <a:gd name="T14" fmla="*/ 740 w 2747"/>
              <a:gd name="T15" fmla="*/ 1578 h 2797"/>
              <a:gd name="T16" fmla="*/ 815 w 2747"/>
              <a:gd name="T17" fmla="*/ 1546 h 2797"/>
              <a:gd name="T18" fmla="*/ 703 w 2747"/>
              <a:gd name="T19" fmla="*/ 1253 h 2797"/>
              <a:gd name="T20" fmla="*/ 645 w 2747"/>
              <a:gd name="T21" fmla="*/ 956 h 2797"/>
              <a:gd name="T22" fmla="*/ 524 w 2747"/>
              <a:gd name="T23" fmla="*/ 874 h 2797"/>
              <a:gd name="T24" fmla="*/ 489 w 2747"/>
              <a:gd name="T25" fmla="*/ 782 h 2797"/>
              <a:gd name="T26" fmla="*/ 383 w 2747"/>
              <a:gd name="T27" fmla="*/ 740 h 2797"/>
              <a:gd name="T28" fmla="*/ 305 w 2747"/>
              <a:gd name="T29" fmla="*/ 683 h 2797"/>
              <a:gd name="T30" fmla="*/ 205 w 2747"/>
              <a:gd name="T31" fmla="*/ 680 h 2797"/>
              <a:gd name="T32" fmla="*/ 211 w 2747"/>
              <a:gd name="T33" fmla="*/ 783 h 2797"/>
              <a:gd name="T34" fmla="*/ 69 w 2747"/>
              <a:gd name="T35" fmla="*/ 832 h 2797"/>
              <a:gd name="T36" fmla="*/ 83 w 2747"/>
              <a:gd name="T37" fmla="*/ 722 h 2797"/>
              <a:gd name="T38" fmla="*/ 48 w 2747"/>
              <a:gd name="T39" fmla="*/ 371 h 2797"/>
              <a:gd name="T40" fmla="*/ 193 w 2747"/>
              <a:gd name="T41" fmla="*/ 354 h 2797"/>
              <a:gd name="T42" fmla="*/ 286 w 2747"/>
              <a:gd name="T43" fmla="*/ 269 h 2797"/>
              <a:gd name="T44" fmla="*/ 420 w 2747"/>
              <a:gd name="T45" fmla="*/ 195 h 2797"/>
              <a:gd name="T46" fmla="*/ 572 w 2747"/>
              <a:gd name="T47" fmla="*/ 57 h 2797"/>
              <a:gd name="T48" fmla="*/ 655 w 2747"/>
              <a:gd name="T49" fmla="*/ 4 h 2797"/>
              <a:gd name="T50" fmla="*/ 797 w 2747"/>
              <a:gd name="T51" fmla="*/ 139 h 2797"/>
              <a:gd name="T52" fmla="*/ 935 w 2747"/>
              <a:gd name="T53" fmla="*/ 281 h 2797"/>
              <a:gd name="T54" fmla="*/ 1010 w 2747"/>
              <a:gd name="T55" fmla="*/ 260 h 2797"/>
              <a:gd name="T56" fmla="*/ 1038 w 2747"/>
              <a:gd name="T57" fmla="*/ 132 h 2797"/>
              <a:gd name="T58" fmla="*/ 1188 w 2747"/>
              <a:gd name="T59" fmla="*/ 196 h 2797"/>
              <a:gd name="T60" fmla="*/ 1253 w 2747"/>
              <a:gd name="T61" fmla="*/ 201 h 2797"/>
              <a:gd name="T62" fmla="*/ 1321 w 2747"/>
              <a:gd name="T63" fmla="*/ 14 h 2797"/>
              <a:gd name="T64" fmla="*/ 1430 w 2747"/>
              <a:gd name="T65" fmla="*/ 107 h 2797"/>
              <a:gd name="T66" fmla="*/ 1626 w 2747"/>
              <a:gd name="T67" fmla="*/ 100 h 2797"/>
              <a:gd name="T68" fmla="*/ 1722 w 2747"/>
              <a:gd name="T69" fmla="*/ 246 h 2797"/>
              <a:gd name="T70" fmla="*/ 1857 w 2747"/>
              <a:gd name="T71" fmla="*/ 412 h 2797"/>
              <a:gd name="T72" fmla="*/ 1928 w 2747"/>
              <a:gd name="T73" fmla="*/ 591 h 2797"/>
              <a:gd name="T74" fmla="*/ 1983 w 2747"/>
              <a:gd name="T75" fmla="*/ 756 h 2797"/>
              <a:gd name="T76" fmla="*/ 2183 w 2747"/>
              <a:gd name="T77" fmla="*/ 973 h 2797"/>
              <a:gd name="T78" fmla="*/ 2483 w 2747"/>
              <a:gd name="T79" fmla="*/ 1254 h 2797"/>
              <a:gd name="T80" fmla="*/ 2650 w 2747"/>
              <a:gd name="T81" fmla="*/ 1344 h 2797"/>
              <a:gd name="T82" fmla="*/ 2740 w 2747"/>
              <a:gd name="T83" fmla="*/ 1516 h 2797"/>
              <a:gd name="T84" fmla="*/ 2616 w 2747"/>
              <a:gd name="T85" fmla="*/ 1626 h 2797"/>
              <a:gd name="T86" fmla="*/ 2537 w 2747"/>
              <a:gd name="T87" fmla="*/ 1688 h 2797"/>
              <a:gd name="T88" fmla="*/ 2256 w 2747"/>
              <a:gd name="T89" fmla="*/ 1947 h 2797"/>
              <a:gd name="T90" fmla="*/ 2192 w 2747"/>
              <a:gd name="T91" fmla="*/ 2085 h 2797"/>
              <a:gd name="T92" fmla="*/ 2272 w 2747"/>
              <a:gd name="T93" fmla="*/ 2368 h 2797"/>
              <a:gd name="T94" fmla="*/ 2351 w 2747"/>
              <a:gd name="T95" fmla="*/ 2551 h 2797"/>
              <a:gd name="T96" fmla="*/ 2204 w 2747"/>
              <a:gd name="T97" fmla="*/ 2454 h 2797"/>
              <a:gd name="T98" fmla="*/ 2030 w 2747"/>
              <a:gd name="T99" fmla="*/ 2451 h 2797"/>
              <a:gd name="T100" fmla="*/ 1863 w 2747"/>
              <a:gd name="T101" fmla="*/ 2378 h 2797"/>
              <a:gd name="T102" fmla="*/ 1743 w 2747"/>
              <a:gd name="T103" fmla="*/ 2471 h 2797"/>
              <a:gd name="T104" fmla="*/ 1467 w 2747"/>
              <a:gd name="T105" fmla="*/ 2580 h 2797"/>
              <a:gd name="T106" fmla="*/ 1377 w 2747"/>
              <a:gd name="T107" fmla="*/ 2633 h 2797"/>
              <a:gd name="T108" fmla="*/ 1192 w 2747"/>
              <a:gd name="T109" fmla="*/ 2678 h 2797"/>
              <a:gd name="T110" fmla="*/ 1049 w 2747"/>
              <a:gd name="T111" fmla="*/ 2579 h 2797"/>
              <a:gd name="T112" fmla="*/ 864 w 2747"/>
              <a:gd name="T113" fmla="*/ 2600 h 27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747" h="2797">
                <a:moveTo>
                  <a:pt x="712" y="2797"/>
                </a:moveTo>
                <a:cubicBezTo>
                  <a:pt x="705" y="2797"/>
                  <a:pt x="700" y="2794"/>
                  <a:pt x="698" y="2788"/>
                </a:cubicBezTo>
                <a:cubicBezTo>
                  <a:pt x="696" y="2782"/>
                  <a:pt x="699" y="2774"/>
                  <a:pt x="706" y="2769"/>
                </a:cubicBezTo>
                <a:cubicBezTo>
                  <a:pt x="713" y="2763"/>
                  <a:pt x="715" y="2753"/>
                  <a:pt x="718" y="2737"/>
                </a:cubicBezTo>
                <a:cubicBezTo>
                  <a:pt x="719" y="2731"/>
                  <a:pt x="720" y="2725"/>
                  <a:pt x="722" y="2719"/>
                </a:cubicBezTo>
                <a:cubicBezTo>
                  <a:pt x="724" y="2709"/>
                  <a:pt x="721" y="2703"/>
                  <a:pt x="718" y="2700"/>
                </a:cubicBezTo>
                <a:cubicBezTo>
                  <a:pt x="716" y="2697"/>
                  <a:pt x="713" y="2695"/>
                  <a:pt x="710" y="2695"/>
                </a:cubicBezTo>
                <a:cubicBezTo>
                  <a:pt x="707" y="2695"/>
                  <a:pt x="704" y="2697"/>
                  <a:pt x="703" y="2701"/>
                </a:cubicBezTo>
                <a:cubicBezTo>
                  <a:pt x="699" y="2712"/>
                  <a:pt x="686" y="2720"/>
                  <a:pt x="670" y="2720"/>
                </a:cubicBezTo>
                <a:cubicBezTo>
                  <a:pt x="661" y="2720"/>
                  <a:pt x="654" y="2718"/>
                  <a:pt x="648" y="2714"/>
                </a:cubicBezTo>
                <a:cubicBezTo>
                  <a:pt x="641" y="2710"/>
                  <a:pt x="636" y="2704"/>
                  <a:pt x="636" y="2696"/>
                </a:cubicBezTo>
                <a:cubicBezTo>
                  <a:pt x="634" y="2687"/>
                  <a:pt x="639" y="2677"/>
                  <a:pt x="647" y="2668"/>
                </a:cubicBezTo>
                <a:cubicBezTo>
                  <a:pt x="654" y="2661"/>
                  <a:pt x="650" y="2649"/>
                  <a:pt x="648" y="2644"/>
                </a:cubicBezTo>
                <a:cubicBezTo>
                  <a:pt x="643" y="2633"/>
                  <a:pt x="636" y="2625"/>
                  <a:pt x="634" y="2625"/>
                </a:cubicBezTo>
                <a:cubicBezTo>
                  <a:pt x="632" y="2625"/>
                  <a:pt x="630" y="2626"/>
                  <a:pt x="627" y="2626"/>
                </a:cubicBezTo>
                <a:cubicBezTo>
                  <a:pt x="617" y="2626"/>
                  <a:pt x="600" y="2620"/>
                  <a:pt x="589" y="2609"/>
                </a:cubicBezTo>
                <a:cubicBezTo>
                  <a:pt x="581" y="2601"/>
                  <a:pt x="577" y="2591"/>
                  <a:pt x="574" y="2583"/>
                </a:cubicBezTo>
                <a:cubicBezTo>
                  <a:pt x="572" y="2578"/>
                  <a:pt x="570" y="2574"/>
                  <a:pt x="569" y="2571"/>
                </a:cubicBezTo>
                <a:cubicBezTo>
                  <a:pt x="568" y="2571"/>
                  <a:pt x="567" y="2569"/>
                  <a:pt x="559" y="2569"/>
                </a:cubicBezTo>
                <a:cubicBezTo>
                  <a:pt x="549" y="2569"/>
                  <a:pt x="536" y="2572"/>
                  <a:pt x="524" y="2574"/>
                </a:cubicBezTo>
                <a:cubicBezTo>
                  <a:pt x="521" y="2574"/>
                  <a:pt x="517" y="2575"/>
                  <a:pt x="514" y="2576"/>
                </a:cubicBezTo>
                <a:cubicBezTo>
                  <a:pt x="512" y="2576"/>
                  <a:pt x="510" y="2576"/>
                  <a:pt x="509" y="2576"/>
                </a:cubicBezTo>
                <a:cubicBezTo>
                  <a:pt x="501" y="2576"/>
                  <a:pt x="496" y="2574"/>
                  <a:pt x="492" y="2569"/>
                </a:cubicBezTo>
                <a:cubicBezTo>
                  <a:pt x="487" y="2562"/>
                  <a:pt x="486" y="2553"/>
                  <a:pt x="490" y="2542"/>
                </a:cubicBezTo>
                <a:cubicBezTo>
                  <a:pt x="491" y="2537"/>
                  <a:pt x="490" y="2534"/>
                  <a:pt x="488" y="2531"/>
                </a:cubicBezTo>
                <a:cubicBezTo>
                  <a:pt x="486" y="2527"/>
                  <a:pt x="480" y="2525"/>
                  <a:pt x="475" y="2525"/>
                </a:cubicBezTo>
                <a:cubicBezTo>
                  <a:pt x="470" y="2525"/>
                  <a:pt x="466" y="2526"/>
                  <a:pt x="464" y="2528"/>
                </a:cubicBezTo>
                <a:cubicBezTo>
                  <a:pt x="455" y="2535"/>
                  <a:pt x="450" y="2557"/>
                  <a:pt x="448" y="2566"/>
                </a:cubicBezTo>
                <a:cubicBezTo>
                  <a:pt x="448" y="2566"/>
                  <a:pt x="449" y="2572"/>
                  <a:pt x="449" y="2572"/>
                </a:cubicBezTo>
                <a:lnTo>
                  <a:pt x="444" y="2572"/>
                </a:lnTo>
                <a:cubicBezTo>
                  <a:pt x="430" y="2570"/>
                  <a:pt x="405" y="2566"/>
                  <a:pt x="393" y="2558"/>
                </a:cubicBezTo>
                <a:cubicBezTo>
                  <a:pt x="389" y="2555"/>
                  <a:pt x="385" y="2553"/>
                  <a:pt x="382" y="2551"/>
                </a:cubicBezTo>
                <a:cubicBezTo>
                  <a:pt x="373" y="2546"/>
                  <a:pt x="367" y="2543"/>
                  <a:pt x="366" y="2537"/>
                </a:cubicBezTo>
                <a:cubicBezTo>
                  <a:pt x="366" y="2532"/>
                  <a:pt x="369" y="2528"/>
                  <a:pt x="372" y="2525"/>
                </a:cubicBezTo>
                <a:cubicBezTo>
                  <a:pt x="383" y="2515"/>
                  <a:pt x="406" y="2511"/>
                  <a:pt x="424" y="2508"/>
                </a:cubicBezTo>
                <a:lnTo>
                  <a:pt x="432" y="2507"/>
                </a:lnTo>
                <a:cubicBezTo>
                  <a:pt x="449" y="2504"/>
                  <a:pt x="468" y="2493"/>
                  <a:pt x="479" y="2479"/>
                </a:cubicBezTo>
                <a:lnTo>
                  <a:pt x="481" y="2477"/>
                </a:lnTo>
                <a:cubicBezTo>
                  <a:pt x="489" y="2467"/>
                  <a:pt x="498" y="2455"/>
                  <a:pt x="513" y="2455"/>
                </a:cubicBezTo>
                <a:cubicBezTo>
                  <a:pt x="519" y="2455"/>
                  <a:pt x="526" y="2457"/>
                  <a:pt x="533" y="2461"/>
                </a:cubicBezTo>
                <a:cubicBezTo>
                  <a:pt x="541" y="2465"/>
                  <a:pt x="548" y="2467"/>
                  <a:pt x="555" y="2467"/>
                </a:cubicBezTo>
                <a:cubicBezTo>
                  <a:pt x="570" y="2467"/>
                  <a:pt x="583" y="2458"/>
                  <a:pt x="592" y="2450"/>
                </a:cubicBezTo>
                <a:cubicBezTo>
                  <a:pt x="598" y="2445"/>
                  <a:pt x="606" y="2442"/>
                  <a:pt x="613" y="2442"/>
                </a:cubicBezTo>
                <a:cubicBezTo>
                  <a:pt x="626" y="2442"/>
                  <a:pt x="638" y="2451"/>
                  <a:pt x="642" y="2460"/>
                </a:cubicBezTo>
                <a:lnTo>
                  <a:pt x="642" y="2460"/>
                </a:lnTo>
                <a:cubicBezTo>
                  <a:pt x="644" y="2460"/>
                  <a:pt x="649" y="2457"/>
                  <a:pt x="653" y="2450"/>
                </a:cubicBezTo>
                <a:cubicBezTo>
                  <a:pt x="660" y="2439"/>
                  <a:pt x="665" y="2422"/>
                  <a:pt x="658" y="2405"/>
                </a:cubicBezTo>
                <a:cubicBezTo>
                  <a:pt x="653" y="2394"/>
                  <a:pt x="648" y="2385"/>
                  <a:pt x="644" y="2377"/>
                </a:cubicBezTo>
                <a:cubicBezTo>
                  <a:pt x="635" y="2361"/>
                  <a:pt x="627" y="2349"/>
                  <a:pt x="642" y="2339"/>
                </a:cubicBezTo>
                <a:cubicBezTo>
                  <a:pt x="647" y="2336"/>
                  <a:pt x="652" y="2334"/>
                  <a:pt x="656" y="2332"/>
                </a:cubicBezTo>
                <a:cubicBezTo>
                  <a:pt x="659" y="2331"/>
                  <a:pt x="664" y="2329"/>
                  <a:pt x="665" y="2327"/>
                </a:cubicBezTo>
                <a:cubicBezTo>
                  <a:pt x="665" y="2326"/>
                  <a:pt x="664" y="2323"/>
                  <a:pt x="653" y="2314"/>
                </a:cubicBezTo>
                <a:cubicBezTo>
                  <a:pt x="630" y="2293"/>
                  <a:pt x="632" y="2284"/>
                  <a:pt x="639" y="2264"/>
                </a:cubicBezTo>
                <a:cubicBezTo>
                  <a:pt x="641" y="2260"/>
                  <a:pt x="642" y="2256"/>
                  <a:pt x="643" y="2251"/>
                </a:cubicBezTo>
                <a:cubicBezTo>
                  <a:pt x="647" y="2239"/>
                  <a:pt x="641" y="2229"/>
                  <a:pt x="636" y="2221"/>
                </a:cubicBezTo>
                <a:cubicBezTo>
                  <a:pt x="631" y="2213"/>
                  <a:pt x="625" y="2204"/>
                  <a:pt x="636" y="2194"/>
                </a:cubicBezTo>
                <a:cubicBezTo>
                  <a:pt x="652" y="2181"/>
                  <a:pt x="669" y="2139"/>
                  <a:pt x="669" y="2113"/>
                </a:cubicBezTo>
                <a:cubicBezTo>
                  <a:pt x="669" y="2102"/>
                  <a:pt x="660" y="2083"/>
                  <a:pt x="650" y="2063"/>
                </a:cubicBezTo>
                <a:cubicBezTo>
                  <a:pt x="638" y="2039"/>
                  <a:pt x="625" y="2011"/>
                  <a:pt x="623" y="1989"/>
                </a:cubicBezTo>
                <a:cubicBezTo>
                  <a:pt x="621" y="1956"/>
                  <a:pt x="622" y="1942"/>
                  <a:pt x="623" y="1937"/>
                </a:cubicBezTo>
                <a:cubicBezTo>
                  <a:pt x="617" y="1929"/>
                  <a:pt x="588" y="1883"/>
                  <a:pt x="573" y="1873"/>
                </a:cubicBezTo>
                <a:cubicBezTo>
                  <a:pt x="568" y="1869"/>
                  <a:pt x="564" y="1867"/>
                  <a:pt x="564" y="1863"/>
                </a:cubicBezTo>
                <a:cubicBezTo>
                  <a:pt x="564" y="1859"/>
                  <a:pt x="567" y="1856"/>
                  <a:pt x="570" y="1852"/>
                </a:cubicBezTo>
                <a:cubicBezTo>
                  <a:pt x="575" y="1848"/>
                  <a:pt x="582" y="1841"/>
                  <a:pt x="589" y="1827"/>
                </a:cubicBezTo>
                <a:cubicBezTo>
                  <a:pt x="602" y="1798"/>
                  <a:pt x="626" y="1766"/>
                  <a:pt x="641" y="1766"/>
                </a:cubicBezTo>
                <a:cubicBezTo>
                  <a:pt x="643" y="1766"/>
                  <a:pt x="645" y="1767"/>
                  <a:pt x="646" y="1767"/>
                </a:cubicBezTo>
                <a:cubicBezTo>
                  <a:pt x="650" y="1769"/>
                  <a:pt x="653" y="1771"/>
                  <a:pt x="656" y="1774"/>
                </a:cubicBezTo>
                <a:cubicBezTo>
                  <a:pt x="660" y="1778"/>
                  <a:pt x="664" y="1781"/>
                  <a:pt x="669" y="1781"/>
                </a:cubicBezTo>
                <a:cubicBezTo>
                  <a:pt x="672" y="1781"/>
                  <a:pt x="676" y="1780"/>
                  <a:pt x="680" y="1776"/>
                </a:cubicBezTo>
                <a:cubicBezTo>
                  <a:pt x="694" y="1764"/>
                  <a:pt x="708" y="1757"/>
                  <a:pt x="724" y="1753"/>
                </a:cubicBezTo>
                <a:lnTo>
                  <a:pt x="723" y="1752"/>
                </a:lnTo>
                <a:cubicBezTo>
                  <a:pt x="720" y="1749"/>
                  <a:pt x="714" y="1743"/>
                  <a:pt x="716" y="1735"/>
                </a:cubicBezTo>
                <a:cubicBezTo>
                  <a:pt x="718" y="1728"/>
                  <a:pt x="723" y="1724"/>
                  <a:pt x="730" y="1724"/>
                </a:cubicBezTo>
                <a:cubicBezTo>
                  <a:pt x="736" y="1724"/>
                  <a:pt x="743" y="1728"/>
                  <a:pt x="749" y="1733"/>
                </a:cubicBezTo>
                <a:cubicBezTo>
                  <a:pt x="749" y="1733"/>
                  <a:pt x="753" y="1728"/>
                  <a:pt x="756" y="1718"/>
                </a:cubicBezTo>
                <a:cubicBezTo>
                  <a:pt x="759" y="1705"/>
                  <a:pt x="760" y="1687"/>
                  <a:pt x="752" y="1677"/>
                </a:cubicBezTo>
                <a:cubicBezTo>
                  <a:pt x="743" y="1667"/>
                  <a:pt x="740" y="1659"/>
                  <a:pt x="742" y="1653"/>
                </a:cubicBezTo>
                <a:cubicBezTo>
                  <a:pt x="743" y="1651"/>
                  <a:pt x="745" y="1649"/>
                  <a:pt x="749" y="1648"/>
                </a:cubicBezTo>
                <a:cubicBezTo>
                  <a:pt x="735" y="1639"/>
                  <a:pt x="714" y="1622"/>
                  <a:pt x="719" y="1604"/>
                </a:cubicBezTo>
                <a:cubicBezTo>
                  <a:pt x="723" y="1588"/>
                  <a:pt x="726" y="1578"/>
                  <a:pt x="740" y="1578"/>
                </a:cubicBezTo>
                <a:cubicBezTo>
                  <a:pt x="745" y="1578"/>
                  <a:pt x="750" y="1579"/>
                  <a:pt x="758" y="1581"/>
                </a:cubicBezTo>
                <a:cubicBezTo>
                  <a:pt x="773" y="1584"/>
                  <a:pt x="782" y="1593"/>
                  <a:pt x="789" y="1600"/>
                </a:cubicBezTo>
                <a:cubicBezTo>
                  <a:pt x="792" y="1603"/>
                  <a:pt x="796" y="1606"/>
                  <a:pt x="797" y="1606"/>
                </a:cubicBezTo>
                <a:cubicBezTo>
                  <a:pt x="805" y="1599"/>
                  <a:pt x="815" y="1598"/>
                  <a:pt x="822" y="1598"/>
                </a:cubicBezTo>
                <a:cubicBezTo>
                  <a:pt x="825" y="1598"/>
                  <a:pt x="828" y="1598"/>
                  <a:pt x="831" y="1598"/>
                </a:cubicBezTo>
                <a:cubicBezTo>
                  <a:pt x="833" y="1598"/>
                  <a:pt x="834" y="1598"/>
                  <a:pt x="836" y="1598"/>
                </a:cubicBezTo>
                <a:cubicBezTo>
                  <a:pt x="839" y="1598"/>
                  <a:pt x="845" y="1595"/>
                  <a:pt x="848" y="1590"/>
                </a:cubicBezTo>
                <a:cubicBezTo>
                  <a:pt x="850" y="1585"/>
                  <a:pt x="852" y="1579"/>
                  <a:pt x="847" y="1570"/>
                </a:cubicBezTo>
                <a:cubicBezTo>
                  <a:pt x="842" y="1561"/>
                  <a:pt x="837" y="1560"/>
                  <a:pt x="832" y="1559"/>
                </a:cubicBezTo>
                <a:cubicBezTo>
                  <a:pt x="826" y="1557"/>
                  <a:pt x="820" y="1556"/>
                  <a:pt x="815" y="1546"/>
                </a:cubicBezTo>
                <a:cubicBezTo>
                  <a:pt x="805" y="1526"/>
                  <a:pt x="806" y="1505"/>
                  <a:pt x="818" y="1487"/>
                </a:cubicBezTo>
                <a:cubicBezTo>
                  <a:pt x="826" y="1475"/>
                  <a:pt x="826" y="1463"/>
                  <a:pt x="818" y="1451"/>
                </a:cubicBezTo>
                <a:cubicBezTo>
                  <a:pt x="817" y="1449"/>
                  <a:pt x="815" y="1446"/>
                  <a:pt x="816" y="1443"/>
                </a:cubicBezTo>
                <a:cubicBezTo>
                  <a:pt x="817" y="1440"/>
                  <a:pt x="820" y="1439"/>
                  <a:pt x="823" y="1439"/>
                </a:cubicBezTo>
                <a:cubicBezTo>
                  <a:pt x="826" y="1438"/>
                  <a:pt x="828" y="1437"/>
                  <a:pt x="829" y="1433"/>
                </a:cubicBezTo>
                <a:cubicBezTo>
                  <a:pt x="832" y="1421"/>
                  <a:pt x="828" y="1368"/>
                  <a:pt x="798" y="1338"/>
                </a:cubicBezTo>
                <a:cubicBezTo>
                  <a:pt x="768" y="1307"/>
                  <a:pt x="751" y="1298"/>
                  <a:pt x="730" y="1293"/>
                </a:cubicBezTo>
                <a:cubicBezTo>
                  <a:pt x="713" y="1288"/>
                  <a:pt x="713" y="1278"/>
                  <a:pt x="714" y="1270"/>
                </a:cubicBezTo>
                <a:cubicBezTo>
                  <a:pt x="714" y="1266"/>
                  <a:pt x="714" y="1264"/>
                  <a:pt x="713" y="1261"/>
                </a:cubicBezTo>
                <a:cubicBezTo>
                  <a:pt x="712" y="1257"/>
                  <a:pt x="709" y="1255"/>
                  <a:pt x="703" y="1253"/>
                </a:cubicBezTo>
                <a:cubicBezTo>
                  <a:pt x="699" y="1251"/>
                  <a:pt x="694" y="1250"/>
                  <a:pt x="690" y="1245"/>
                </a:cubicBezTo>
                <a:cubicBezTo>
                  <a:pt x="682" y="1231"/>
                  <a:pt x="698" y="1219"/>
                  <a:pt x="706" y="1213"/>
                </a:cubicBezTo>
                <a:cubicBezTo>
                  <a:pt x="708" y="1211"/>
                  <a:pt x="713" y="1207"/>
                  <a:pt x="712" y="1203"/>
                </a:cubicBezTo>
                <a:cubicBezTo>
                  <a:pt x="712" y="1199"/>
                  <a:pt x="707" y="1195"/>
                  <a:pt x="698" y="1191"/>
                </a:cubicBezTo>
                <a:cubicBezTo>
                  <a:pt x="677" y="1182"/>
                  <a:pt x="640" y="1152"/>
                  <a:pt x="640" y="1123"/>
                </a:cubicBezTo>
                <a:cubicBezTo>
                  <a:pt x="640" y="1112"/>
                  <a:pt x="644" y="1102"/>
                  <a:pt x="646" y="1093"/>
                </a:cubicBezTo>
                <a:cubicBezTo>
                  <a:pt x="650" y="1080"/>
                  <a:pt x="652" y="1073"/>
                  <a:pt x="647" y="1068"/>
                </a:cubicBezTo>
                <a:cubicBezTo>
                  <a:pt x="635" y="1056"/>
                  <a:pt x="623" y="1022"/>
                  <a:pt x="632" y="1003"/>
                </a:cubicBezTo>
                <a:cubicBezTo>
                  <a:pt x="639" y="989"/>
                  <a:pt x="651" y="986"/>
                  <a:pt x="657" y="986"/>
                </a:cubicBezTo>
                <a:cubicBezTo>
                  <a:pt x="656" y="974"/>
                  <a:pt x="652" y="959"/>
                  <a:pt x="645" y="956"/>
                </a:cubicBezTo>
                <a:lnTo>
                  <a:pt x="643" y="955"/>
                </a:lnTo>
                <a:cubicBezTo>
                  <a:pt x="633" y="949"/>
                  <a:pt x="623" y="944"/>
                  <a:pt x="626" y="923"/>
                </a:cubicBezTo>
                <a:cubicBezTo>
                  <a:pt x="627" y="912"/>
                  <a:pt x="626" y="907"/>
                  <a:pt x="623" y="900"/>
                </a:cubicBezTo>
                <a:cubicBezTo>
                  <a:pt x="621" y="894"/>
                  <a:pt x="618" y="888"/>
                  <a:pt x="617" y="877"/>
                </a:cubicBezTo>
                <a:cubicBezTo>
                  <a:pt x="617" y="873"/>
                  <a:pt x="615" y="867"/>
                  <a:pt x="611" y="867"/>
                </a:cubicBezTo>
                <a:cubicBezTo>
                  <a:pt x="607" y="867"/>
                  <a:pt x="600" y="872"/>
                  <a:pt x="596" y="881"/>
                </a:cubicBezTo>
                <a:cubicBezTo>
                  <a:pt x="593" y="886"/>
                  <a:pt x="592" y="889"/>
                  <a:pt x="591" y="893"/>
                </a:cubicBezTo>
                <a:cubicBezTo>
                  <a:pt x="589" y="903"/>
                  <a:pt x="586" y="908"/>
                  <a:pt x="564" y="912"/>
                </a:cubicBezTo>
                <a:cubicBezTo>
                  <a:pt x="560" y="913"/>
                  <a:pt x="557" y="914"/>
                  <a:pt x="554" y="914"/>
                </a:cubicBezTo>
                <a:cubicBezTo>
                  <a:pt x="534" y="914"/>
                  <a:pt x="524" y="900"/>
                  <a:pt x="524" y="874"/>
                </a:cubicBezTo>
                <a:cubicBezTo>
                  <a:pt x="524" y="856"/>
                  <a:pt x="516" y="831"/>
                  <a:pt x="512" y="828"/>
                </a:cubicBezTo>
                <a:cubicBezTo>
                  <a:pt x="512" y="828"/>
                  <a:pt x="512" y="829"/>
                  <a:pt x="511" y="829"/>
                </a:cubicBezTo>
                <a:cubicBezTo>
                  <a:pt x="511" y="830"/>
                  <a:pt x="493" y="858"/>
                  <a:pt x="482" y="858"/>
                </a:cubicBezTo>
                <a:cubicBezTo>
                  <a:pt x="480" y="858"/>
                  <a:pt x="478" y="857"/>
                  <a:pt x="477" y="856"/>
                </a:cubicBezTo>
                <a:cubicBezTo>
                  <a:pt x="475" y="853"/>
                  <a:pt x="474" y="847"/>
                  <a:pt x="481" y="826"/>
                </a:cubicBezTo>
                <a:cubicBezTo>
                  <a:pt x="486" y="812"/>
                  <a:pt x="489" y="802"/>
                  <a:pt x="492" y="796"/>
                </a:cubicBezTo>
                <a:cubicBezTo>
                  <a:pt x="494" y="790"/>
                  <a:pt x="496" y="785"/>
                  <a:pt x="496" y="784"/>
                </a:cubicBezTo>
                <a:cubicBezTo>
                  <a:pt x="496" y="784"/>
                  <a:pt x="496" y="784"/>
                  <a:pt x="496" y="784"/>
                </a:cubicBezTo>
                <a:cubicBezTo>
                  <a:pt x="495" y="784"/>
                  <a:pt x="494" y="784"/>
                  <a:pt x="494" y="783"/>
                </a:cubicBezTo>
                <a:cubicBezTo>
                  <a:pt x="492" y="783"/>
                  <a:pt x="491" y="782"/>
                  <a:pt x="489" y="782"/>
                </a:cubicBezTo>
                <a:cubicBezTo>
                  <a:pt x="474" y="776"/>
                  <a:pt x="469" y="766"/>
                  <a:pt x="472" y="751"/>
                </a:cubicBezTo>
                <a:cubicBezTo>
                  <a:pt x="474" y="745"/>
                  <a:pt x="471" y="728"/>
                  <a:pt x="464" y="719"/>
                </a:cubicBezTo>
                <a:cubicBezTo>
                  <a:pt x="462" y="716"/>
                  <a:pt x="459" y="715"/>
                  <a:pt x="457" y="715"/>
                </a:cubicBezTo>
                <a:cubicBezTo>
                  <a:pt x="456" y="715"/>
                  <a:pt x="455" y="715"/>
                  <a:pt x="454" y="715"/>
                </a:cubicBezTo>
                <a:cubicBezTo>
                  <a:pt x="449" y="717"/>
                  <a:pt x="444" y="722"/>
                  <a:pt x="440" y="728"/>
                </a:cubicBezTo>
                <a:cubicBezTo>
                  <a:pt x="434" y="735"/>
                  <a:pt x="429" y="742"/>
                  <a:pt x="421" y="742"/>
                </a:cubicBezTo>
                <a:cubicBezTo>
                  <a:pt x="416" y="742"/>
                  <a:pt x="411" y="739"/>
                  <a:pt x="406" y="734"/>
                </a:cubicBezTo>
                <a:cubicBezTo>
                  <a:pt x="400" y="728"/>
                  <a:pt x="395" y="723"/>
                  <a:pt x="394" y="723"/>
                </a:cubicBezTo>
                <a:cubicBezTo>
                  <a:pt x="394" y="723"/>
                  <a:pt x="392" y="726"/>
                  <a:pt x="391" y="728"/>
                </a:cubicBezTo>
                <a:cubicBezTo>
                  <a:pt x="389" y="731"/>
                  <a:pt x="387" y="735"/>
                  <a:pt x="383" y="740"/>
                </a:cubicBezTo>
                <a:cubicBezTo>
                  <a:pt x="379" y="746"/>
                  <a:pt x="375" y="749"/>
                  <a:pt x="371" y="749"/>
                </a:cubicBezTo>
                <a:cubicBezTo>
                  <a:pt x="370" y="749"/>
                  <a:pt x="368" y="748"/>
                  <a:pt x="366" y="747"/>
                </a:cubicBezTo>
                <a:cubicBezTo>
                  <a:pt x="365" y="745"/>
                  <a:pt x="361" y="741"/>
                  <a:pt x="365" y="711"/>
                </a:cubicBezTo>
                <a:cubicBezTo>
                  <a:pt x="370" y="667"/>
                  <a:pt x="366" y="661"/>
                  <a:pt x="364" y="660"/>
                </a:cubicBezTo>
                <a:cubicBezTo>
                  <a:pt x="363" y="659"/>
                  <a:pt x="361" y="659"/>
                  <a:pt x="360" y="659"/>
                </a:cubicBezTo>
                <a:cubicBezTo>
                  <a:pt x="357" y="659"/>
                  <a:pt x="354" y="661"/>
                  <a:pt x="346" y="665"/>
                </a:cubicBezTo>
                <a:lnTo>
                  <a:pt x="342" y="668"/>
                </a:lnTo>
                <a:cubicBezTo>
                  <a:pt x="337" y="671"/>
                  <a:pt x="334" y="673"/>
                  <a:pt x="330" y="676"/>
                </a:cubicBezTo>
                <a:cubicBezTo>
                  <a:pt x="324" y="681"/>
                  <a:pt x="318" y="685"/>
                  <a:pt x="313" y="685"/>
                </a:cubicBezTo>
                <a:cubicBezTo>
                  <a:pt x="310" y="685"/>
                  <a:pt x="308" y="684"/>
                  <a:pt x="305" y="683"/>
                </a:cubicBezTo>
                <a:cubicBezTo>
                  <a:pt x="301" y="679"/>
                  <a:pt x="298" y="675"/>
                  <a:pt x="296" y="671"/>
                </a:cubicBezTo>
                <a:cubicBezTo>
                  <a:pt x="294" y="666"/>
                  <a:pt x="292" y="664"/>
                  <a:pt x="289" y="663"/>
                </a:cubicBezTo>
                <a:cubicBezTo>
                  <a:pt x="288" y="663"/>
                  <a:pt x="288" y="662"/>
                  <a:pt x="287" y="662"/>
                </a:cubicBezTo>
                <a:cubicBezTo>
                  <a:pt x="286" y="662"/>
                  <a:pt x="285" y="663"/>
                  <a:pt x="283" y="666"/>
                </a:cubicBezTo>
                <a:cubicBezTo>
                  <a:pt x="280" y="668"/>
                  <a:pt x="277" y="671"/>
                  <a:pt x="272" y="674"/>
                </a:cubicBezTo>
                <a:cubicBezTo>
                  <a:pt x="269" y="675"/>
                  <a:pt x="267" y="676"/>
                  <a:pt x="266" y="676"/>
                </a:cubicBezTo>
                <a:cubicBezTo>
                  <a:pt x="261" y="676"/>
                  <a:pt x="258" y="673"/>
                  <a:pt x="255" y="670"/>
                </a:cubicBezTo>
                <a:cubicBezTo>
                  <a:pt x="252" y="667"/>
                  <a:pt x="250" y="666"/>
                  <a:pt x="247" y="666"/>
                </a:cubicBezTo>
                <a:cubicBezTo>
                  <a:pt x="246" y="666"/>
                  <a:pt x="245" y="666"/>
                  <a:pt x="245" y="666"/>
                </a:cubicBezTo>
                <a:cubicBezTo>
                  <a:pt x="230" y="669"/>
                  <a:pt x="216" y="671"/>
                  <a:pt x="205" y="680"/>
                </a:cubicBezTo>
                <a:cubicBezTo>
                  <a:pt x="197" y="686"/>
                  <a:pt x="191" y="699"/>
                  <a:pt x="190" y="703"/>
                </a:cubicBezTo>
                <a:cubicBezTo>
                  <a:pt x="191" y="704"/>
                  <a:pt x="194" y="706"/>
                  <a:pt x="201" y="707"/>
                </a:cubicBezTo>
                <a:cubicBezTo>
                  <a:pt x="203" y="708"/>
                  <a:pt x="205" y="708"/>
                  <a:pt x="207" y="708"/>
                </a:cubicBezTo>
                <a:cubicBezTo>
                  <a:pt x="210" y="708"/>
                  <a:pt x="212" y="708"/>
                  <a:pt x="215" y="708"/>
                </a:cubicBezTo>
                <a:cubicBezTo>
                  <a:pt x="218" y="707"/>
                  <a:pt x="220" y="707"/>
                  <a:pt x="223" y="707"/>
                </a:cubicBezTo>
                <a:cubicBezTo>
                  <a:pt x="228" y="707"/>
                  <a:pt x="234" y="708"/>
                  <a:pt x="241" y="714"/>
                </a:cubicBezTo>
                <a:cubicBezTo>
                  <a:pt x="252" y="726"/>
                  <a:pt x="255" y="742"/>
                  <a:pt x="247" y="757"/>
                </a:cubicBezTo>
                <a:cubicBezTo>
                  <a:pt x="246" y="759"/>
                  <a:pt x="246" y="762"/>
                  <a:pt x="246" y="765"/>
                </a:cubicBezTo>
                <a:cubicBezTo>
                  <a:pt x="247" y="775"/>
                  <a:pt x="244" y="780"/>
                  <a:pt x="224" y="782"/>
                </a:cubicBezTo>
                <a:cubicBezTo>
                  <a:pt x="220" y="782"/>
                  <a:pt x="215" y="783"/>
                  <a:pt x="211" y="783"/>
                </a:cubicBezTo>
                <a:cubicBezTo>
                  <a:pt x="185" y="785"/>
                  <a:pt x="169" y="787"/>
                  <a:pt x="169" y="807"/>
                </a:cubicBezTo>
                <a:cubicBezTo>
                  <a:pt x="169" y="832"/>
                  <a:pt x="156" y="837"/>
                  <a:pt x="144" y="841"/>
                </a:cubicBezTo>
                <a:cubicBezTo>
                  <a:pt x="140" y="842"/>
                  <a:pt x="136" y="843"/>
                  <a:pt x="132" y="845"/>
                </a:cubicBezTo>
                <a:cubicBezTo>
                  <a:pt x="128" y="847"/>
                  <a:pt x="124" y="848"/>
                  <a:pt x="119" y="848"/>
                </a:cubicBezTo>
                <a:cubicBezTo>
                  <a:pt x="113" y="848"/>
                  <a:pt x="108" y="847"/>
                  <a:pt x="103" y="846"/>
                </a:cubicBezTo>
                <a:cubicBezTo>
                  <a:pt x="98" y="845"/>
                  <a:pt x="93" y="845"/>
                  <a:pt x="89" y="845"/>
                </a:cubicBezTo>
                <a:cubicBezTo>
                  <a:pt x="84" y="845"/>
                  <a:pt x="81" y="846"/>
                  <a:pt x="78" y="848"/>
                </a:cubicBezTo>
                <a:lnTo>
                  <a:pt x="72" y="852"/>
                </a:lnTo>
                <a:lnTo>
                  <a:pt x="72" y="845"/>
                </a:lnTo>
                <a:cubicBezTo>
                  <a:pt x="72" y="838"/>
                  <a:pt x="70" y="834"/>
                  <a:pt x="69" y="832"/>
                </a:cubicBezTo>
                <a:cubicBezTo>
                  <a:pt x="69" y="832"/>
                  <a:pt x="68" y="831"/>
                  <a:pt x="66" y="831"/>
                </a:cubicBezTo>
                <a:cubicBezTo>
                  <a:pt x="65" y="831"/>
                  <a:pt x="61" y="831"/>
                  <a:pt x="61" y="831"/>
                </a:cubicBezTo>
                <a:cubicBezTo>
                  <a:pt x="58" y="831"/>
                  <a:pt x="55" y="831"/>
                  <a:pt x="53" y="828"/>
                </a:cubicBezTo>
                <a:cubicBezTo>
                  <a:pt x="51" y="826"/>
                  <a:pt x="50" y="822"/>
                  <a:pt x="51" y="815"/>
                </a:cubicBezTo>
                <a:cubicBezTo>
                  <a:pt x="53" y="803"/>
                  <a:pt x="57" y="801"/>
                  <a:pt x="62" y="799"/>
                </a:cubicBezTo>
                <a:cubicBezTo>
                  <a:pt x="65" y="798"/>
                  <a:pt x="67" y="798"/>
                  <a:pt x="69" y="791"/>
                </a:cubicBezTo>
                <a:cubicBezTo>
                  <a:pt x="72" y="781"/>
                  <a:pt x="71" y="776"/>
                  <a:pt x="70" y="768"/>
                </a:cubicBezTo>
                <a:cubicBezTo>
                  <a:pt x="69" y="764"/>
                  <a:pt x="69" y="759"/>
                  <a:pt x="69" y="752"/>
                </a:cubicBezTo>
                <a:cubicBezTo>
                  <a:pt x="69" y="742"/>
                  <a:pt x="71" y="739"/>
                  <a:pt x="75" y="735"/>
                </a:cubicBezTo>
                <a:cubicBezTo>
                  <a:pt x="78" y="733"/>
                  <a:pt x="81" y="731"/>
                  <a:pt x="83" y="722"/>
                </a:cubicBezTo>
                <a:cubicBezTo>
                  <a:pt x="87" y="709"/>
                  <a:pt x="86" y="702"/>
                  <a:pt x="83" y="692"/>
                </a:cubicBezTo>
                <a:cubicBezTo>
                  <a:pt x="82" y="688"/>
                  <a:pt x="81" y="683"/>
                  <a:pt x="80" y="677"/>
                </a:cubicBezTo>
                <a:cubicBezTo>
                  <a:pt x="78" y="660"/>
                  <a:pt x="71" y="650"/>
                  <a:pt x="64" y="638"/>
                </a:cubicBezTo>
                <a:lnTo>
                  <a:pt x="57" y="626"/>
                </a:lnTo>
                <a:cubicBezTo>
                  <a:pt x="48" y="611"/>
                  <a:pt x="33" y="588"/>
                  <a:pt x="28" y="564"/>
                </a:cubicBezTo>
                <a:cubicBezTo>
                  <a:pt x="22" y="537"/>
                  <a:pt x="22" y="504"/>
                  <a:pt x="28" y="492"/>
                </a:cubicBezTo>
                <a:cubicBezTo>
                  <a:pt x="32" y="485"/>
                  <a:pt x="43" y="461"/>
                  <a:pt x="30" y="453"/>
                </a:cubicBezTo>
                <a:cubicBezTo>
                  <a:pt x="18" y="446"/>
                  <a:pt x="0" y="436"/>
                  <a:pt x="11" y="411"/>
                </a:cubicBezTo>
                <a:lnTo>
                  <a:pt x="12" y="409"/>
                </a:lnTo>
                <a:cubicBezTo>
                  <a:pt x="20" y="390"/>
                  <a:pt x="24" y="380"/>
                  <a:pt x="48" y="371"/>
                </a:cubicBezTo>
                <a:cubicBezTo>
                  <a:pt x="53" y="369"/>
                  <a:pt x="59" y="368"/>
                  <a:pt x="64" y="368"/>
                </a:cubicBezTo>
                <a:cubicBezTo>
                  <a:pt x="72" y="368"/>
                  <a:pt x="77" y="370"/>
                  <a:pt x="83" y="372"/>
                </a:cubicBezTo>
                <a:cubicBezTo>
                  <a:pt x="86" y="373"/>
                  <a:pt x="90" y="374"/>
                  <a:pt x="92" y="374"/>
                </a:cubicBezTo>
                <a:cubicBezTo>
                  <a:pt x="93" y="374"/>
                  <a:pt x="94" y="374"/>
                  <a:pt x="95" y="374"/>
                </a:cubicBezTo>
                <a:cubicBezTo>
                  <a:pt x="96" y="373"/>
                  <a:pt x="97" y="373"/>
                  <a:pt x="98" y="373"/>
                </a:cubicBezTo>
                <a:cubicBezTo>
                  <a:pt x="101" y="373"/>
                  <a:pt x="103" y="375"/>
                  <a:pt x="104" y="377"/>
                </a:cubicBezTo>
                <a:cubicBezTo>
                  <a:pt x="104" y="377"/>
                  <a:pt x="104" y="377"/>
                  <a:pt x="104" y="377"/>
                </a:cubicBezTo>
                <a:cubicBezTo>
                  <a:pt x="112" y="367"/>
                  <a:pt x="124" y="355"/>
                  <a:pt x="133" y="353"/>
                </a:cubicBezTo>
                <a:cubicBezTo>
                  <a:pt x="141" y="352"/>
                  <a:pt x="156" y="350"/>
                  <a:pt x="169" y="350"/>
                </a:cubicBezTo>
                <a:cubicBezTo>
                  <a:pt x="180" y="350"/>
                  <a:pt x="188" y="351"/>
                  <a:pt x="193" y="354"/>
                </a:cubicBezTo>
                <a:cubicBezTo>
                  <a:pt x="203" y="358"/>
                  <a:pt x="216" y="367"/>
                  <a:pt x="227" y="381"/>
                </a:cubicBezTo>
                <a:cubicBezTo>
                  <a:pt x="233" y="390"/>
                  <a:pt x="247" y="398"/>
                  <a:pt x="260" y="398"/>
                </a:cubicBezTo>
                <a:cubicBezTo>
                  <a:pt x="263" y="398"/>
                  <a:pt x="266" y="398"/>
                  <a:pt x="269" y="397"/>
                </a:cubicBezTo>
                <a:cubicBezTo>
                  <a:pt x="285" y="392"/>
                  <a:pt x="292" y="384"/>
                  <a:pt x="292" y="372"/>
                </a:cubicBezTo>
                <a:cubicBezTo>
                  <a:pt x="292" y="363"/>
                  <a:pt x="297" y="357"/>
                  <a:pt x="301" y="351"/>
                </a:cubicBezTo>
                <a:cubicBezTo>
                  <a:pt x="304" y="347"/>
                  <a:pt x="307" y="344"/>
                  <a:pt x="307" y="340"/>
                </a:cubicBezTo>
                <a:cubicBezTo>
                  <a:pt x="307" y="337"/>
                  <a:pt x="305" y="336"/>
                  <a:pt x="301" y="333"/>
                </a:cubicBezTo>
                <a:cubicBezTo>
                  <a:pt x="296" y="330"/>
                  <a:pt x="289" y="326"/>
                  <a:pt x="289" y="317"/>
                </a:cubicBezTo>
                <a:cubicBezTo>
                  <a:pt x="289" y="302"/>
                  <a:pt x="286" y="274"/>
                  <a:pt x="286" y="273"/>
                </a:cubicBezTo>
                <a:lnTo>
                  <a:pt x="286" y="269"/>
                </a:lnTo>
                <a:lnTo>
                  <a:pt x="290" y="269"/>
                </a:lnTo>
                <a:cubicBezTo>
                  <a:pt x="293" y="269"/>
                  <a:pt x="321" y="269"/>
                  <a:pt x="331" y="279"/>
                </a:cubicBezTo>
                <a:cubicBezTo>
                  <a:pt x="331" y="279"/>
                  <a:pt x="333" y="281"/>
                  <a:pt x="339" y="281"/>
                </a:cubicBezTo>
                <a:cubicBezTo>
                  <a:pt x="347" y="281"/>
                  <a:pt x="359" y="278"/>
                  <a:pt x="367" y="276"/>
                </a:cubicBezTo>
                <a:cubicBezTo>
                  <a:pt x="363" y="274"/>
                  <a:pt x="359" y="270"/>
                  <a:pt x="358" y="266"/>
                </a:cubicBezTo>
                <a:cubicBezTo>
                  <a:pt x="357" y="263"/>
                  <a:pt x="357" y="258"/>
                  <a:pt x="363" y="253"/>
                </a:cubicBezTo>
                <a:cubicBezTo>
                  <a:pt x="371" y="245"/>
                  <a:pt x="378" y="243"/>
                  <a:pt x="384" y="242"/>
                </a:cubicBezTo>
                <a:cubicBezTo>
                  <a:pt x="391" y="240"/>
                  <a:pt x="395" y="239"/>
                  <a:pt x="400" y="233"/>
                </a:cubicBezTo>
                <a:cubicBezTo>
                  <a:pt x="402" y="230"/>
                  <a:pt x="404" y="228"/>
                  <a:pt x="406" y="226"/>
                </a:cubicBezTo>
                <a:cubicBezTo>
                  <a:pt x="415" y="216"/>
                  <a:pt x="420" y="210"/>
                  <a:pt x="420" y="195"/>
                </a:cubicBezTo>
                <a:cubicBezTo>
                  <a:pt x="420" y="188"/>
                  <a:pt x="417" y="182"/>
                  <a:pt x="415" y="176"/>
                </a:cubicBezTo>
                <a:cubicBezTo>
                  <a:pt x="410" y="164"/>
                  <a:pt x="405" y="151"/>
                  <a:pt x="418" y="134"/>
                </a:cubicBezTo>
                <a:cubicBezTo>
                  <a:pt x="428" y="121"/>
                  <a:pt x="433" y="116"/>
                  <a:pt x="440" y="116"/>
                </a:cubicBezTo>
                <a:cubicBezTo>
                  <a:pt x="445" y="116"/>
                  <a:pt x="449" y="119"/>
                  <a:pt x="454" y="122"/>
                </a:cubicBezTo>
                <a:lnTo>
                  <a:pt x="458" y="125"/>
                </a:lnTo>
                <a:cubicBezTo>
                  <a:pt x="462" y="127"/>
                  <a:pt x="470" y="129"/>
                  <a:pt x="478" y="129"/>
                </a:cubicBezTo>
                <a:cubicBezTo>
                  <a:pt x="492" y="129"/>
                  <a:pt x="511" y="125"/>
                  <a:pt x="523" y="114"/>
                </a:cubicBezTo>
                <a:cubicBezTo>
                  <a:pt x="530" y="106"/>
                  <a:pt x="539" y="100"/>
                  <a:pt x="546" y="94"/>
                </a:cubicBezTo>
                <a:cubicBezTo>
                  <a:pt x="556" y="87"/>
                  <a:pt x="564" y="81"/>
                  <a:pt x="568" y="74"/>
                </a:cubicBezTo>
                <a:cubicBezTo>
                  <a:pt x="572" y="68"/>
                  <a:pt x="572" y="62"/>
                  <a:pt x="572" y="57"/>
                </a:cubicBezTo>
                <a:cubicBezTo>
                  <a:pt x="573" y="49"/>
                  <a:pt x="573" y="41"/>
                  <a:pt x="580" y="33"/>
                </a:cubicBezTo>
                <a:cubicBezTo>
                  <a:pt x="584" y="28"/>
                  <a:pt x="588" y="23"/>
                  <a:pt x="594" y="19"/>
                </a:cubicBezTo>
                <a:lnTo>
                  <a:pt x="594" y="19"/>
                </a:lnTo>
                <a:lnTo>
                  <a:pt x="600" y="14"/>
                </a:lnTo>
                <a:lnTo>
                  <a:pt x="600" y="14"/>
                </a:lnTo>
                <a:cubicBezTo>
                  <a:pt x="607" y="8"/>
                  <a:pt x="615" y="4"/>
                  <a:pt x="620" y="2"/>
                </a:cubicBezTo>
                <a:cubicBezTo>
                  <a:pt x="622" y="2"/>
                  <a:pt x="623" y="2"/>
                  <a:pt x="624" y="2"/>
                </a:cubicBezTo>
                <a:cubicBezTo>
                  <a:pt x="627" y="2"/>
                  <a:pt x="629" y="3"/>
                  <a:pt x="630" y="5"/>
                </a:cubicBezTo>
                <a:cubicBezTo>
                  <a:pt x="632" y="6"/>
                  <a:pt x="633" y="8"/>
                  <a:pt x="641" y="8"/>
                </a:cubicBezTo>
                <a:cubicBezTo>
                  <a:pt x="647" y="8"/>
                  <a:pt x="651" y="6"/>
                  <a:pt x="655" y="4"/>
                </a:cubicBezTo>
                <a:cubicBezTo>
                  <a:pt x="658" y="2"/>
                  <a:pt x="661" y="0"/>
                  <a:pt x="665" y="0"/>
                </a:cubicBezTo>
                <a:cubicBezTo>
                  <a:pt x="669" y="0"/>
                  <a:pt x="674" y="3"/>
                  <a:pt x="679" y="9"/>
                </a:cubicBezTo>
                <a:cubicBezTo>
                  <a:pt x="683" y="14"/>
                  <a:pt x="687" y="20"/>
                  <a:pt x="691" y="25"/>
                </a:cubicBezTo>
                <a:cubicBezTo>
                  <a:pt x="700" y="38"/>
                  <a:pt x="707" y="50"/>
                  <a:pt x="720" y="51"/>
                </a:cubicBezTo>
                <a:cubicBezTo>
                  <a:pt x="734" y="53"/>
                  <a:pt x="737" y="58"/>
                  <a:pt x="740" y="66"/>
                </a:cubicBezTo>
                <a:cubicBezTo>
                  <a:pt x="742" y="71"/>
                  <a:pt x="744" y="76"/>
                  <a:pt x="749" y="82"/>
                </a:cubicBezTo>
                <a:cubicBezTo>
                  <a:pt x="762" y="98"/>
                  <a:pt x="766" y="104"/>
                  <a:pt x="773" y="116"/>
                </a:cubicBezTo>
                <a:lnTo>
                  <a:pt x="778" y="125"/>
                </a:lnTo>
                <a:cubicBezTo>
                  <a:pt x="784" y="135"/>
                  <a:pt x="787" y="139"/>
                  <a:pt x="793" y="139"/>
                </a:cubicBezTo>
                <a:cubicBezTo>
                  <a:pt x="794" y="139"/>
                  <a:pt x="796" y="139"/>
                  <a:pt x="797" y="139"/>
                </a:cubicBezTo>
                <a:cubicBezTo>
                  <a:pt x="799" y="138"/>
                  <a:pt x="800" y="138"/>
                  <a:pt x="801" y="138"/>
                </a:cubicBezTo>
                <a:cubicBezTo>
                  <a:pt x="810" y="138"/>
                  <a:pt x="814" y="145"/>
                  <a:pt x="818" y="151"/>
                </a:cubicBezTo>
                <a:cubicBezTo>
                  <a:pt x="820" y="155"/>
                  <a:pt x="823" y="160"/>
                  <a:pt x="827" y="163"/>
                </a:cubicBezTo>
                <a:cubicBezTo>
                  <a:pt x="831" y="166"/>
                  <a:pt x="840" y="168"/>
                  <a:pt x="852" y="168"/>
                </a:cubicBezTo>
                <a:cubicBezTo>
                  <a:pt x="857" y="168"/>
                  <a:pt x="861" y="168"/>
                  <a:pt x="862" y="168"/>
                </a:cubicBezTo>
                <a:cubicBezTo>
                  <a:pt x="870" y="169"/>
                  <a:pt x="883" y="175"/>
                  <a:pt x="883" y="192"/>
                </a:cubicBezTo>
                <a:cubicBezTo>
                  <a:pt x="883" y="199"/>
                  <a:pt x="885" y="204"/>
                  <a:pt x="888" y="209"/>
                </a:cubicBezTo>
                <a:cubicBezTo>
                  <a:pt x="891" y="216"/>
                  <a:pt x="894" y="222"/>
                  <a:pt x="892" y="233"/>
                </a:cubicBezTo>
                <a:cubicBezTo>
                  <a:pt x="889" y="252"/>
                  <a:pt x="887" y="268"/>
                  <a:pt x="901" y="272"/>
                </a:cubicBezTo>
                <a:cubicBezTo>
                  <a:pt x="918" y="278"/>
                  <a:pt x="935" y="281"/>
                  <a:pt x="935" y="281"/>
                </a:cubicBezTo>
                <a:cubicBezTo>
                  <a:pt x="936" y="281"/>
                  <a:pt x="941" y="283"/>
                  <a:pt x="945" y="283"/>
                </a:cubicBezTo>
                <a:cubicBezTo>
                  <a:pt x="949" y="283"/>
                  <a:pt x="951" y="282"/>
                  <a:pt x="952" y="280"/>
                </a:cubicBezTo>
                <a:cubicBezTo>
                  <a:pt x="955" y="277"/>
                  <a:pt x="955" y="272"/>
                  <a:pt x="954" y="265"/>
                </a:cubicBezTo>
                <a:lnTo>
                  <a:pt x="952" y="256"/>
                </a:lnTo>
                <a:lnTo>
                  <a:pt x="960" y="261"/>
                </a:lnTo>
                <a:cubicBezTo>
                  <a:pt x="960" y="261"/>
                  <a:pt x="971" y="268"/>
                  <a:pt x="980" y="268"/>
                </a:cubicBezTo>
                <a:cubicBezTo>
                  <a:pt x="983" y="268"/>
                  <a:pt x="985" y="267"/>
                  <a:pt x="987" y="265"/>
                </a:cubicBezTo>
                <a:cubicBezTo>
                  <a:pt x="990" y="260"/>
                  <a:pt x="993" y="257"/>
                  <a:pt x="997" y="257"/>
                </a:cubicBezTo>
                <a:cubicBezTo>
                  <a:pt x="999" y="257"/>
                  <a:pt x="1001" y="258"/>
                  <a:pt x="1003" y="259"/>
                </a:cubicBezTo>
                <a:cubicBezTo>
                  <a:pt x="1005" y="260"/>
                  <a:pt x="1007" y="260"/>
                  <a:pt x="1010" y="260"/>
                </a:cubicBezTo>
                <a:cubicBezTo>
                  <a:pt x="1014" y="260"/>
                  <a:pt x="1018" y="256"/>
                  <a:pt x="1020" y="252"/>
                </a:cubicBezTo>
                <a:cubicBezTo>
                  <a:pt x="1021" y="245"/>
                  <a:pt x="1018" y="240"/>
                  <a:pt x="1011" y="236"/>
                </a:cubicBezTo>
                <a:cubicBezTo>
                  <a:pt x="1005" y="232"/>
                  <a:pt x="997" y="229"/>
                  <a:pt x="991" y="227"/>
                </a:cubicBezTo>
                <a:cubicBezTo>
                  <a:pt x="976" y="221"/>
                  <a:pt x="961" y="215"/>
                  <a:pt x="957" y="202"/>
                </a:cubicBezTo>
                <a:lnTo>
                  <a:pt x="955" y="197"/>
                </a:lnTo>
                <a:cubicBezTo>
                  <a:pt x="950" y="183"/>
                  <a:pt x="946" y="171"/>
                  <a:pt x="967" y="157"/>
                </a:cubicBezTo>
                <a:lnTo>
                  <a:pt x="973" y="152"/>
                </a:lnTo>
                <a:cubicBezTo>
                  <a:pt x="988" y="141"/>
                  <a:pt x="993" y="138"/>
                  <a:pt x="1009" y="133"/>
                </a:cubicBezTo>
                <a:cubicBezTo>
                  <a:pt x="1014" y="131"/>
                  <a:pt x="1020" y="130"/>
                  <a:pt x="1025" y="130"/>
                </a:cubicBezTo>
                <a:cubicBezTo>
                  <a:pt x="1030" y="130"/>
                  <a:pt x="1034" y="131"/>
                  <a:pt x="1038" y="132"/>
                </a:cubicBezTo>
                <a:cubicBezTo>
                  <a:pt x="1041" y="132"/>
                  <a:pt x="1044" y="133"/>
                  <a:pt x="1048" y="133"/>
                </a:cubicBezTo>
                <a:cubicBezTo>
                  <a:pt x="1053" y="133"/>
                  <a:pt x="1081" y="134"/>
                  <a:pt x="1089" y="149"/>
                </a:cubicBezTo>
                <a:cubicBezTo>
                  <a:pt x="1092" y="156"/>
                  <a:pt x="1098" y="160"/>
                  <a:pt x="1100" y="160"/>
                </a:cubicBezTo>
                <a:cubicBezTo>
                  <a:pt x="1099" y="155"/>
                  <a:pt x="1102" y="152"/>
                  <a:pt x="1106" y="152"/>
                </a:cubicBezTo>
                <a:cubicBezTo>
                  <a:pt x="1111" y="152"/>
                  <a:pt x="1118" y="155"/>
                  <a:pt x="1128" y="162"/>
                </a:cubicBezTo>
                <a:cubicBezTo>
                  <a:pt x="1129" y="163"/>
                  <a:pt x="1130" y="163"/>
                  <a:pt x="1132" y="163"/>
                </a:cubicBezTo>
                <a:cubicBezTo>
                  <a:pt x="1139" y="163"/>
                  <a:pt x="1152" y="156"/>
                  <a:pt x="1156" y="154"/>
                </a:cubicBezTo>
                <a:cubicBezTo>
                  <a:pt x="1157" y="153"/>
                  <a:pt x="1160" y="153"/>
                  <a:pt x="1164" y="153"/>
                </a:cubicBezTo>
                <a:cubicBezTo>
                  <a:pt x="1170" y="153"/>
                  <a:pt x="1178" y="154"/>
                  <a:pt x="1184" y="160"/>
                </a:cubicBezTo>
                <a:cubicBezTo>
                  <a:pt x="1194" y="170"/>
                  <a:pt x="1189" y="193"/>
                  <a:pt x="1188" y="196"/>
                </a:cubicBezTo>
                <a:cubicBezTo>
                  <a:pt x="1188" y="196"/>
                  <a:pt x="1183" y="208"/>
                  <a:pt x="1190" y="215"/>
                </a:cubicBezTo>
                <a:cubicBezTo>
                  <a:pt x="1197" y="223"/>
                  <a:pt x="1203" y="226"/>
                  <a:pt x="1208" y="226"/>
                </a:cubicBezTo>
                <a:cubicBezTo>
                  <a:pt x="1210" y="226"/>
                  <a:pt x="1212" y="226"/>
                  <a:pt x="1213" y="224"/>
                </a:cubicBezTo>
                <a:cubicBezTo>
                  <a:pt x="1216" y="221"/>
                  <a:pt x="1219" y="219"/>
                  <a:pt x="1222" y="219"/>
                </a:cubicBezTo>
                <a:cubicBezTo>
                  <a:pt x="1226" y="219"/>
                  <a:pt x="1228" y="221"/>
                  <a:pt x="1230" y="223"/>
                </a:cubicBezTo>
                <a:cubicBezTo>
                  <a:pt x="1232" y="224"/>
                  <a:pt x="1234" y="226"/>
                  <a:pt x="1236" y="226"/>
                </a:cubicBezTo>
                <a:cubicBezTo>
                  <a:pt x="1238" y="226"/>
                  <a:pt x="1239" y="226"/>
                  <a:pt x="1240" y="226"/>
                </a:cubicBezTo>
                <a:cubicBezTo>
                  <a:pt x="1241" y="226"/>
                  <a:pt x="1242" y="226"/>
                  <a:pt x="1244" y="226"/>
                </a:cubicBezTo>
                <a:cubicBezTo>
                  <a:pt x="1247" y="226"/>
                  <a:pt x="1248" y="225"/>
                  <a:pt x="1250" y="224"/>
                </a:cubicBezTo>
                <a:cubicBezTo>
                  <a:pt x="1252" y="222"/>
                  <a:pt x="1254" y="216"/>
                  <a:pt x="1253" y="201"/>
                </a:cubicBezTo>
                <a:cubicBezTo>
                  <a:pt x="1252" y="187"/>
                  <a:pt x="1252" y="175"/>
                  <a:pt x="1253" y="165"/>
                </a:cubicBezTo>
                <a:cubicBezTo>
                  <a:pt x="1254" y="147"/>
                  <a:pt x="1254" y="133"/>
                  <a:pt x="1248" y="121"/>
                </a:cubicBezTo>
                <a:cubicBezTo>
                  <a:pt x="1236" y="100"/>
                  <a:pt x="1233" y="66"/>
                  <a:pt x="1233" y="64"/>
                </a:cubicBezTo>
                <a:lnTo>
                  <a:pt x="1232" y="62"/>
                </a:lnTo>
                <a:lnTo>
                  <a:pt x="1234" y="61"/>
                </a:lnTo>
                <a:cubicBezTo>
                  <a:pt x="1235" y="61"/>
                  <a:pt x="1246" y="52"/>
                  <a:pt x="1261" y="43"/>
                </a:cubicBezTo>
                <a:cubicBezTo>
                  <a:pt x="1274" y="35"/>
                  <a:pt x="1282" y="30"/>
                  <a:pt x="1285" y="22"/>
                </a:cubicBezTo>
                <a:cubicBezTo>
                  <a:pt x="1288" y="13"/>
                  <a:pt x="1299" y="13"/>
                  <a:pt x="1304" y="13"/>
                </a:cubicBezTo>
                <a:cubicBezTo>
                  <a:pt x="1307" y="13"/>
                  <a:pt x="1309" y="13"/>
                  <a:pt x="1312" y="13"/>
                </a:cubicBezTo>
                <a:cubicBezTo>
                  <a:pt x="1315" y="14"/>
                  <a:pt x="1318" y="14"/>
                  <a:pt x="1321" y="14"/>
                </a:cubicBezTo>
                <a:cubicBezTo>
                  <a:pt x="1325" y="14"/>
                  <a:pt x="1329" y="16"/>
                  <a:pt x="1332" y="20"/>
                </a:cubicBezTo>
                <a:cubicBezTo>
                  <a:pt x="1339" y="29"/>
                  <a:pt x="1338" y="47"/>
                  <a:pt x="1336" y="54"/>
                </a:cubicBezTo>
                <a:cubicBezTo>
                  <a:pt x="1334" y="58"/>
                  <a:pt x="1336" y="68"/>
                  <a:pt x="1340" y="75"/>
                </a:cubicBezTo>
                <a:cubicBezTo>
                  <a:pt x="1342" y="78"/>
                  <a:pt x="1345" y="82"/>
                  <a:pt x="1350" y="83"/>
                </a:cubicBezTo>
                <a:cubicBezTo>
                  <a:pt x="1368" y="87"/>
                  <a:pt x="1371" y="99"/>
                  <a:pt x="1374" y="110"/>
                </a:cubicBezTo>
                <a:cubicBezTo>
                  <a:pt x="1376" y="119"/>
                  <a:pt x="1384" y="133"/>
                  <a:pt x="1391" y="133"/>
                </a:cubicBezTo>
                <a:cubicBezTo>
                  <a:pt x="1393" y="133"/>
                  <a:pt x="1395" y="132"/>
                  <a:pt x="1397" y="131"/>
                </a:cubicBezTo>
                <a:cubicBezTo>
                  <a:pt x="1402" y="127"/>
                  <a:pt x="1405" y="122"/>
                  <a:pt x="1408" y="117"/>
                </a:cubicBezTo>
                <a:cubicBezTo>
                  <a:pt x="1413" y="111"/>
                  <a:pt x="1417" y="105"/>
                  <a:pt x="1424" y="105"/>
                </a:cubicBezTo>
                <a:cubicBezTo>
                  <a:pt x="1426" y="105"/>
                  <a:pt x="1428" y="106"/>
                  <a:pt x="1430" y="107"/>
                </a:cubicBezTo>
                <a:cubicBezTo>
                  <a:pt x="1434" y="109"/>
                  <a:pt x="1437" y="112"/>
                  <a:pt x="1440" y="115"/>
                </a:cubicBezTo>
                <a:cubicBezTo>
                  <a:pt x="1444" y="119"/>
                  <a:pt x="1446" y="121"/>
                  <a:pt x="1450" y="121"/>
                </a:cubicBezTo>
                <a:cubicBezTo>
                  <a:pt x="1452" y="121"/>
                  <a:pt x="1455" y="120"/>
                  <a:pt x="1458" y="119"/>
                </a:cubicBezTo>
                <a:cubicBezTo>
                  <a:pt x="1477" y="109"/>
                  <a:pt x="1506" y="98"/>
                  <a:pt x="1524" y="98"/>
                </a:cubicBezTo>
                <a:cubicBezTo>
                  <a:pt x="1532" y="98"/>
                  <a:pt x="1535" y="100"/>
                  <a:pt x="1537" y="104"/>
                </a:cubicBezTo>
                <a:cubicBezTo>
                  <a:pt x="1537" y="105"/>
                  <a:pt x="1538" y="107"/>
                  <a:pt x="1547" y="107"/>
                </a:cubicBezTo>
                <a:cubicBezTo>
                  <a:pt x="1570" y="107"/>
                  <a:pt x="1572" y="107"/>
                  <a:pt x="1586" y="98"/>
                </a:cubicBezTo>
                <a:cubicBezTo>
                  <a:pt x="1592" y="94"/>
                  <a:pt x="1599" y="92"/>
                  <a:pt x="1606" y="92"/>
                </a:cubicBezTo>
                <a:cubicBezTo>
                  <a:pt x="1606" y="92"/>
                  <a:pt x="1607" y="91"/>
                  <a:pt x="1608" y="91"/>
                </a:cubicBezTo>
                <a:cubicBezTo>
                  <a:pt x="1616" y="91"/>
                  <a:pt x="1622" y="94"/>
                  <a:pt x="1626" y="100"/>
                </a:cubicBezTo>
                <a:cubicBezTo>
                  <a:pt x="1628" y="104"/>
                  <a:pt x="1629" y="110"/>
                  <a:pt x="1630" y="119"/>
                </a:cubicBezTo>
                <a:cubicBezTo>
                  <a:pt x="1632" y="130"/>
                  <a:pt x="1634" y="145"/>
                  <a:pt x="1641" y="147"/>
                </a:cubicBezTo>
                <a:cubicBezTo>
                  <a:pt x="1655" y="153"/>
                  <a:pt x="1670" y="159"/>
                  <a:pt x="1681" y="159"/>
                </a:cubicBezTo>
                <a:cubicBezTo>
                  <a:pt x="1683" y="159"/>
                  <a:pt x="1690" y="159"/>
                  <a:pt x="1721" y="175"/>
                </a:cubicBezTo>
                <a:lnTo>
                  <a:pt x="1722" y="176"/>
                </a:lnTo>
                <a:lnTo>
                  <a:pt x="1722" y="177"/>
                </a:lnTo>
                <a:cubicBezTo>
                  <a:pt x="1725" y="182"/>
                  <a:pt x="1732" y="197"/>
                  <a:pt x="1729" y="208"/>
                </a:cubicBezTo>
                <a:cubicBezTo>
                  <a:pt x="1727" y="213"/>
                  <a:pt x="1724" y="216"/>
                  <a:pt x="1720" y="218"/>
                </a:cubicBezTo>
                <a:cubicBezTo>
                  <a:pt x="1714" y="222"/>
                  <a:pt x="1710" y="227"/>
                  <a:pt x="1710" y="233"/>
                </a:cubicBezTo>
                <a:cubicBezTo>
                  <a:pt x="1711" y="239"/>
                  <a:pt x="1715" y="244"/>
                  <a:pt x="1722" y="246"/>
                </a:cubicBezTo>
                <a:cubicBezTo>
                  <a:pt x="1730" y="249"/>
                  <a:pt x="1735" y="252"/>
                  <a:pt x="1739" y="255"/>
                </a:cubicBezTo>
                <a:cubicBezTo>
                  <a:pt x="1744" y="259"/>
                  <a:pt x="1749" y="262"/>
                  <a:pt x="1759" y="263"/>
                </a:cubicBezTo>
                <a:cubicBezTo>
                  <a:pt x="1768" y="265"/>
                  <a:pt x="1774" y="270"/>
                  <a:pt x="1777" y="277"/>
                </a:cubicBezTo>
                <a:cubicBezTo>
                  <a:pt x="1780" y="287"/>
                  <a:pt x="1777" y="301"/>
                  <a:pt x="1770" y="308"/>
                </a:cubicBezTo>
                <a:cubicBezTo>
                  <a:pt x="1766" y="312"/>
                  <a:pt x="1763" y="322"/>
                  <a:pt x="1764" y="331"/>
                </a:cubicBezTo>
                <a:cubicBezTo>
                  <a:pt x="1764" y="338"/>
                  <a:pt x="1767" y="343"/>
                  <a:pt x="1770" y="345"/>
                </a:cubicBezTo>
                <a:cubicBezTo>
                  <a:pt x="1773" y="348"/>
                  <a:pt x="1777" y="350"/>
                  <a:pt x="1780" y="351"/>
                </a:cubicBezTo>
                <a:cubicBezTo>
                  <a:pt x="1789" y="356"/>
                  <a:pt x="1799" y="360"/>
                  <a:pt x="1806" y="376"/>
                </a:cubicBezTo>
                <a:cubicBezTo>
                  <a:pt x="1811" y="387"/>
                  <a:pt x="1820" y="391"/>
                  <a:pt x="1832" y="397"/>
                </a:cubicBezTo>
                <a:cubicBezTo>
                  <a:pt x="1839" y="401"/>
                  <a:pt x="1848" y="405"/>
                  <a:pt x="1857" y="412"/>
                </a:cubicBezTo>
                <a:cubicBezTo>
                  <a:pt x="1862" y="416"/>
                  <a:pt x="1866" y="419"/>
                  <a:pt x="1869" y="422"/>
                </a:cubicBezTo>
                <a:cubicBezTo>
                  <a:pt x="1882" y="432"/>
                  <a:pt x="1887" y="435"/>
                  <a:pt x="1902" y="438"/>
                </a:cubicBezTo>
                <a:cubicBezTo>
                  <a:pt x="1917" y="440"/>
                  <a:pt x="1931" y="448"/>
                  <a:pt x="1934" y="458"/>
                </a:cubicBezTo>
                <a:cubicBezTo>
                  <a:pt x="1936" y="463"/>
                  <a:pt x="1934" y="469"/>
                  <a:pt x="1930" y="473"/>
                </a:cubicBezTo>
                <a:cubicBezTo>
                  <a:pt x="1927" y="476"/>
                  <a:pt x="1926" y="479"/>
                  <a:pt x="1926" y="481"/>
                </a:cubicBezTo>
                <a:cubicBezTo>
                  <a:pt x="1927" y="484"/>
                  <a:pt x="1931" y="489"/>
                  <a:pt x="1949" y="496"/>
                </a:cubicBezTo>
                <a:cubicBezTo>
                  <a:pt x="1959" y="500"/>
                  <a:pt x="1965" y="505"/>
                  <a:pt x="1966" y="511"/>
                </a:cubicBezTo>
                <a:cubicBezTo>
                  <a:pt x="1969" y="522"/>
                  <a:pt x="1961" y="533"/>
                  <a:pt x="1953" y="543"/>
                </a:cubicBezTo>
                <a:cubicBezTo>
                  <a:pt x="1940" y="559"/>
                  <a:pt x="1937" y="567"/>
                  <a:pt x="1929" y="588"/>
                </a:cubicBezTo>
                <a:lnTo>
                  <a:pt x="1928" y="591"/>
                </a:lnTo>
                <a:cubicBezTo>
                  <a:pt x="1925" y="598"/>
                  <a:pt x="1925" y="603"/>
                  <a:pt x="1927" y="606"/>
                </a:cubicBezTo>
                <a:cubicBezTo>
                  <a:pt x="1929" y="609"/>
                  <a:pt x="1933" y="609"/>
                  <a:pt x="1933" y="609"/>
                </a:cubicBezTo>
                <a:lnTo>
                  <a:pt x="1947" y="609"/>
                </a:lnTo>
                <a:lnTo>
                  <a:pt x="1935" y="616"/>
                </a:lnTo>
                <a:cubicBezTo>
                  <a:pt x="1935" y="616"/>
                  <a:pt x="1915" y="627"/>
                  <a:pt x="1904" y="641"/>
                </a:cubicBezTo>
                <a:cubicBezTo>
                  <a:pt x="1894" y="653"/>
                  <a:pt x="1898" y="659"/>
                  <a:pt x="1907" y="671"/>
                </a:cubicBezTo>
                <a:cubicBezTo>
                  <a:pt x="1914" y="681"/>
                  <a:pt x="1938" y="690"/>
                  <a:pt x="1951" y="693"/>
                </a:cubicBezTo>
                <a:cubicBezTo>
                  <a:pt x="1968" y="697"/>
                  <a:pt x="1962" y="724"/>
                  <a:pt x="1960" y="735"/>
                </a:cubicBezTo>
                <a:cubicBezTo>
                  <a:pt x="1959" y="741"/>
                  <a:pt x="1962" y="743"/>
                  <a:pt x="1970" y="747"/>
                </a:cubicBezTo>
                <a:cubicBezTo>
                  <a:pt x="1975" y="749"/>
                  <a:pt x="1980" y="751"/>
                  <a:pt x="1983" y="756"/>
                </a:cubicBezTo>
                <a:cubicBezTo>
                  <a:pt x="1988" y="764"/>
                  <a:pt x="2005" y="813"/>
                  <a:pt x="2009" y="824"/>
                </a:cubicBezTo>
                <a:cubicBezTo>
                  <a:pt x="2015" y="826"/>
                  <a:pt x="2033" y="833"/>
                  <a:pt x="2035" y="850"/>
                </a:cubicBezTo>
                <a:cubicBezTo>
                  <a:pt x="2036" y="855"/>
                  <a:pt x="2036" y="862"/>
                  <a:pt x="2036" y="870"/>
                </a:cubicBezTo>
                <a:cubicBezTo>
                  <a:pt x="2036" y="885"/>
                  <a:pt x="2036" y="904"/>
                  <a:pt x="2043" y="911"/>
                </a:cubicBezTo>
                <a:cubicBezTo>
                  <a:pt x="2045" y="913"/>
                  <a:pt x="2047" y="913"/>
                  <a:pt x="2049" y="913"/>
                </a:cubicBezTo>
                <a:cubicBezTo>
                  <a:pt x="2074" y="913"/>
                  <a:pt x="2104" y="943"/>
                  <a:pt x="2114" y="968"/>
                </a:cubicBezTo>
                <a:cubicBezTo>
                  <a:pt x="2118" y="980"/>
                  <a:pt x="2124" y="982"/>
                  <a:pt x="2132" y="982"/>
                </a:cubicBezTo>
                <a:cubicBezTo>
                  <a:pt x="2140" y="982"/>
                  <a:pt x="2151" y="979"/>
                  <a:pt x="2165" y="976"/>
                </a:cubicBezTo>
                <a:lnTo>
                  <a:pt x="2170" y="975"/>
                </a:lnTo>
                <a:cubicBezTo>
                  <a:pt x="2174" y="973"/>
                  <a:pt x="2179" y="973"/>
                  <a:pt x="2183" y="973"/>
                </a:cubicBezTo>
                <a:cubicBezTo>
                  <a:pt x="2212" y="973"/>
                  <a:pt x="2235" y="997"/>
                  <a:pt x="2249" y="1011"/>
                </a:cubicBezTo>
                <a:lnTo>
                  <a:pt x="2252" y="1013"/>
                </a:lnTo>
                <a:cubicBezTo>
                  <a:pt x="2264" y="1025"/>
                  <a:pt x="2276" y="1039"/>
                  <a:pt x="2287" y="1054"/>
                </a:cubicBezTo>
                <a:cubicBezTo>
                  <a:pt x="2291" y="1059"/>
                  <a:pt x="2293" y="1064"/>
                  <a:pt x="2295" y="1069"/>
                </a:cubicBezTo>
                <a:cubicBezTo>
                  <a:pt x="2298" y="1077"/>
                  <a:pt x="2301" y="1083"/>
                  <a:pt x="2309" y="1088"/>
                </a:cubicBezTo>
                <a:cubicBezTo>
                  <a:pt x="2322" y="1096"/>
                  <a:pt x="2346" y="1114"/>
                  <a:pt x="2349" y="1131"/>
                </a:cubicBezTo>
                <a:cubicBezTo>
                  <a:pt x="2351" y="1142"/>
                  <a:pt x="2363" y="1154"/>
                  <a:pt x="2367" y="1157"/>
                </a:cubicBezTo>
                <a:cubicBezTo>
                  <a:pt x="2375" y="1157"/>
                  <a:pt x="2411" y="1158"/>
                  <a:pt x="2424" y="1160"/>
                </a:cubicBezTo>
                <a:cubicBezTo>
                  <a:pt x="2441" y="1164"/>
                  <a:pt x="2479" y="1209"/>
                  <a:pt x="2485" y="1224"/>
                </a:cubicBezTo>
                <a:cubicBezTo>
                  <a:pt x="2489" y="1232"/>
                  <a:pt x="2486" y="1244"/>
                  <a:pt x="2483" y="1254"/>
                </a:cubicBezTo>
                <a:cubicBezTo>
                  <a:pt x="2481" y="1259"/>
                  <a:pt x="2479" y="1266"/>
                  <a:pt x="2480" y="1268"/>
                </a:cubicBezTo>
                <a:lnTo>
                  <a:pt x="2482" y="1269"/>
                </a:lnTo>
                <a:cubicBezTo>
                  <a:pt x="2492" y="1272"/>
                  <a:pt x="2511" y="1278"/>
                  <a:pt x="2531" y="1295"/>
                </a:cubicBezTo>
                <a:cubicBezTo>
                  <a:pt x="2534" y="1298"/>
                  <a:pt x="2536" y="1298"/>
                  <a:pt x="2536" y="1298"/>
                </a:cubicBezTo>
                <a:cubicBezTo>
                  <a:pt x="2538" y="1298"/>
                  <a:pt x="2540" y="1294"/>
                  <a:pt x="2541" y="1291"/>
                </a:cubicBezTo>
                <a:cubicBezTo>
                  <a:pt x="2543" y="1284"/>
                  <a:pt x="2547" y="1276"/>
                  <a:pt x="2556" y="1276"/>
                </a:cubicBezTo>
                <a:cubicBezTo>
                  <a:pt x="2558" y="1276"/>
                  <a:pt x="2559" y="1276"/>
                  <a:pt x="2561" y="1276"/>
                </a:cubicBezTo>
                <a:cubicBezTo>
                  <a:pt x="2582" y="1282"/>
                  <a:pt x="2603" y="1289"/>
                  <a:pt x="2613" y="1311"/>
                </a:cubicBezTo>
                <a:cubicBezTo>
                  <a:pt x="2622" y="1332"/>
                  <a:pt x="2631" y="1341"/>
                  <a:pt x="2645" y="1343"/>
                </a:cubicBezTo>
                <a:cubicBezTo>
                  <a:pt x="2647" y="1343"/>
                  <a:pt x="2648" y="1344"/>
                  <a:pt x="2650" y="1344"/>
                </a:cubicBezTo>
                <a:cubicBezTo>
                  <a:pt x="2656" y="1344"/>
                  <a:pt x="2660" y="1342"/>
                  <a:pt x="2665" y="1341"/>
                </a:cubicBezTo>
                <a:cubicBezTo>
                  <a:pt x="2668" y="1340"/>
                  <a:pt x="2671" y="1340"/>
                  <a:pt x="2674" y="1340"/>
                </a:cubicBezTo>
                <a:cubicBezTo>
                  <a:pt x="2680" y="1340"/>
                  <a:pt x="2682" y="1343"/>
                  <a:pt x="2683" y="1346"/>
                </a:cubicBezTo>
                <a:cubicBezTo>
                  <a:pt x="2685" y="1354"/>
                  <a:pt x="2699" y="1376"/>
                  <a:pt x="2708" y="1388"/>
                </a:cubicBezTo>
                <a:cubicBezTo>
                  <a:pt x="2715" y="1397"/>
                  <a:pt x="2718" y="1404"/>
                  <a:pt x="2723" y="1414"/>
                </a:cubicBezTo>
                <a:cubicBezTo>
                  <a:pt x="2725" y="1418"/>
                  <a:pt x="2727" y="1422"/>
                  <a:pt x="2729" y="1426"/>
                </a:cubicBezTo>
                <a:cubicBezTo>
                  <a:pt x="2736" y="1440"/>
                  <a:pt x="2734" y="1449"/>
                  <a:pt x="2732" y="1463"/>
                </a:cubicBezTo>
                <a:cubicBezTo>
                  <a:pt x="2731" y="1468"/>
                  <a:pt x="2730" y="1474"/>
                  <a:pt x="2729" y="1481"/>
                </a:cubicBezTo>
                <a:cubicBezTo>
                  <a:pt x="2727" y="1499"/>
                  <a:pt x="2729" y="1501"/>
                  <a:pt x="2734" y="1507"/>
                </a:cubicBezTo>
                <a:cubicBezTo>
                  <a:pt x="2736" y="1510"/>
                  <a:pt x="2738" y="1512"/>
                  <a:pt x="2740" y="1516"/>
                </a:cubicBezTo>
                <a:cubicBezTo>
                  <a:pt x="2747" y="1528"/>
                  <a:pt x="2743" y="1541"/>
                  <a:pt x="2738" y="1559"/>
                </a:cubicBezTo>
                <a:cubicBezTo>
                  <a:pt x="2736" y="1566"/>
                  <a:pt x="2734" y="1574"/>
                  <a:pt x="2732" y="1583"/>
                </a:cubicBezTo>
                <a:cubicBezTo>
                  <a:pt x="2728" y="1602"/>
                  <a:pt x="2723" y="1606"/>
                  <a:pt x="2716" y="1611"/>
                </a:cubicBezTo>
                <a:cubicBezTo>
                  <a:pt x="2713" y="1613"/>
                  <a:pt x="2709" y="1616"/>
                  <a:pt x="2705" y="1622"/>
                </a:cubicBezTo>
                <a:cubicBezTo>
                  <a:pt x="2701" y="1629"/>
                  <a:pt x="2698" y="1636"/>
                  <a:pt x="2696" y="1641"/>
                </a:cubicBezTo>
                <a:cubicBezTo>
                  <a:pt x="2694" y="1649"/>
                  <a:pt x="2692" y="1655"/>
                  <a:pt x="2684" y="1661"/>
                </a:cubicBezTo>
                <a:cubicBezTo>
                  <a:pt x="2682" y="1662"/>
                  <a:pt x="2679" y="1663"/>
                  <a:pt x="2677" y="1663"/>
                </a:cubicBezTo>
                <a:cubicBezTo>
                  <a:pt x="2668" y="1663"/>
                  <a:pt x="2660" y="1654"/>
                  <a:pt x="2653" y="1646"/>
                </a:cubicBezTo>
                <a:cubicBezTo>
                  <a:pt x="2649" y="1641"/>
                  <a:pt x="2645" y="1637"/>
                  <a:pt x="2642" y="1634"/>
                </a:cubicBezTo>
                <a:cubicBezTo>
                  <a:pt x="2636" y="1630"/>
                  <a:pt x="2627" y="1628"/>
                  <a:pt x="2616" y="1626"/>
                </a:cubicBezTo>
                <a:cubicBezTo>
                  <a:pt x="2607" y="1624"/>
                  <a:pt x="2598" y="1621"/>
                  <a:pt x="2588" y="1618"/>
                </a:cubicBezTo>
                <a:cubicBezTo>
                  <a:pt x="2576" y="1613"/>
                  <a:pt x="2571" y="1607"/>
                  <a:pt x="2568" y="1604"/>
                </a:cubicBezTo>
                <a:cubicBezTo>
                  <a:pt x="2567" y="1603"/>
                  <a:pt x="2566" y="1602"/>
                  <a:pt x="2566" y="1602"/>
                </a:cubicBezTo>
                <a:cubicBezTo>
                  <a:pt x="2566" y="1602"/>
                  <a:pt x="2565" y="1603"/>
                  <a:pt x="2563" y="1605"/>
                </a:cubicBezTo>
                <a:cubicBezTo>
                  <a:pt x="2558" y="1609"/>
                  <a:pt x="2557" y="1612"/>
                  <a:pt x="2556" y="1614"/>
                </a:cubicBezTo>
                <a:cubicBezTo>
                  <a:pt x="2554" y="1619"/>
                  <a:pt x="2552" y="1622"/>
                  <a:pt x="2542" y="1629"/>
                </a:cubicBezTo>
                <a:cubicBezTo>
                  <a:pt x="2535" y="1633"/>
                  <a:pt x="2530" y="1635"/>
                  <a:pt x="2528" y="1636"/>
                </a:cubicBezTo>
                <a:cubicBezTo>
                  <a:pt x="2527" y="1636"/>
                  <a:pt x="2526" y="1637"/>
                  <a:pt x="2526" y="1637"/>
                </a:cubicBezTo>
                <a:cubicBezTo>
                  <a:pt x="2526" y="1637"/>
                  <a:pt x="2526" y="1640"/>
                  <a:pt x="2526" y="1643"/>
                </a:cubicBezTo>
                <a:cubicBezTo>
                  <a:pt x="2526" y="1657"/>
                  <a:pt x="2537" y="1688"/>
                  <a:pt x="2537" y="1688"/>
                </a:cubicBezTo>
                <a:lnTo>
                  <a:pt x="2538" y="1689"/>
                </a:lnTo>
                <a:lnTo>
                  <a:pt x="2538" y="1691"/>
                </a:lnTo>
                <a:cubicBezTo>
                  <a:pt x="2538" y="1691"/>
                  <a:pt x="2532" y="1708"/>
                  <a:pt x="2526" y="1728"/>
                </a:cubicBezTo>
                <a:cubicBezTo>
                  <a:pt x="2523" y="1738"/>
                  <a:pt x="2523" y="1746"/>
                  <a:pt x="2523" y="1755"/>
                </a:cubicBezTo>
                <a:cubicBezTo>
                  <a:pt x="2523" y="1765"/>
                  <a:pt x="2523" y="1775"/>
                  <a:pt x="2520" y="1789"/>
                </a:cubicBezTo>
                <a:cubicBezTo>
                  <a:pt x="2514" y="1818"/>
                  <a:pt x="2432" y="1865"/>
                  <a:pt x="2410" y="1870"/>
                </a:cubicBezTo>
                <a:cubicBezTo>
                  <a:pt x="2403" y="1872"/>
                  <a:pt x="2394" y="1874"/>
                  <a:pt x="2385" y="1876"/>
                </a:cubicBezTo>
                <a:cubicBezTo>
                  <a:pt x="2366" y="1880"/>
                  <a:pt x="2345" y="1885"/>
                  <a:pt x="2329" y="1891"/>
                </a:cubicBezTo>
                <a:cubicBezTo>
                  <a:pt x="2306" y="1899"/>
                  <a:pt x="2275" y="1934"/>
                  <a:pt x="2270" y="1941"/>
                </a:cubicBezTo>
                <a:cubicBezTo>
                  <a:pt x="2267" y="1946"/>
                  <a:pt x="2261" y="1947"/>
                  <a:pt x="2256" y="1947"/>
                </a:cubicBezTo>
                <a:cubicBezTo>
                  <a:pt x="2254" y="1947"/>
                  <a:pt x="2251" y="1947"/>
                  <a:pt x="2249" y="1947"/>
                </a:cubicBezTo>
                <a:cubicBezTo>
                  <a:pt x="2247" y="1947"/>
                  <a:pt x="2244" y="1947"/>
                  <a:pt x="2241" y="1947"/>
                </a:cubicBezTo>
                <a:cubicBezTo>
                  <a:pt x="2236" y="1947"/>
                  <a:pt x="2231" y="1947"/>
                  <a:pt x="2227" y="1949"/>
                </a:cubicBezTo>
                <a:cubicBezTo>
                  <a:pt x="2220" y="1951"/>
                  <a:pt x="2218" y="1955"/>
                  <a:pt x="2216" y="1964"/>
                </a:cubicBezTo>
                <a:cubicBezTo>
                  <a:pt x="2215" y="1971"/>
                  <a:pt x="2213" y="1980"/>
                  <a:pt x="2206" y="1990"/>
                </a:cubicBezTo>
                <a:cubicBezTo>
                  <a:pt x="2198" y="2003"/>
                  <a:pt x="2189" y="2009"/>
                  <a:pt x="2180" y="2013"/>
                </a:cubicBezTo>
                <a:cubicBezTo>
                  <a:pt x="2172" y="2018"/>
                  <a:pt x="2165" y="2022"/>
                  <a:pt x="2160" y="2031"/>
                </a:cubicBezTo>
                <a:cubicBezTo>
                  <a:pt x="2155" y="2040"/>
                  <a:pt x="2153" y="2049"/>
                  <a:pt x="2156" y="2057"/>
                </a:cubicBezTo>
                <a:cubicBezTo>
                  <a:pt x="2158" y="2065"/>
                  <a:pt x="2165" y="2073"/>
                  <a:pt x="2176" y="2078"/>
                </a:cubicBezTo>
                <a:cubicBezTo>
                  <a:pt x="2182" y="2081"/>
                  <a:pt x="2187" y="2083"/>
                  <a:pt x="2192" y="2085"/>
                </a:cubicBezTo>
                <a:cubicBezTo>
                  <a:pt x="2207" y="2091"/>
                  <a:pt x="2219" y="2095"/>
                  <a:pt x="2221" y="2113"/>
                </a:cubicBezTo>
                <a:cubicBezTo>
                  <a:pt x="2224" y="2131"/>
                  <a:pt x="2237" y="2148"/>
                  <a:pt x="2254" y="2153"/>
                </a:cubicBezTo>
                <a:cubicBezTo>
                  <a:pt x="2266" y="2157"/>
                  <a:pt x="2273" y="2171"/>
                  <a:pt x="2282" y="2189"/>
                </a:cubicBezTo>
                <a:cubicBezTo>
                  <a:pt x="2286" y="2199"/>
                  <a:pt x="2292" y="2210"/>
                  <a:pt x="2299" y="2221"/>
                </a:cubicBezTo>
                <a:cubicBezTo>
                  <a:pt x="2315" y="2246"/>
                  <a:pt x="2300" y="2268"/>
                  <a:pt x="2288" y="2286"/>
                </a:cubicBezTo>
                <a:cubicBezTo>
                  <a:pt x="2283" y="2293"/>
                  <a:pt x="2279" y="2300"/>
                  <a:pt x="2276" y="2306"/>
                </a:cubicBezTo>
                <a:cubicBezTo>
                  <a:pt x="2273" y="2315"/>
                  <a:pt x="2269" y="2321"/>
                  <a:pt x="2265" y="2325"/>
                </a:cubicBezTo>
                <a:cubicBezTo>
                  <a:pt x="2260" y="2333"/>
                  <a:pt x="2257" y="2337"/>
                  <a:pt x="2262" y="2350"/>
                </a:cubicBezTo>
                <a:lnTo>
                  <a:pt x="2263" y="2353"/>
                </a:lnTo>
                <a:cubicBezTo>
                  <a:pt x="2267" y="2364"/>
                  <a:pt x="2269" y="2368"/>
                  <a:pt x="2272" y="2368"/>
                </a:cubicBezTo>
                <a:cubicBezTo>
                  <a:pt x="2278" y="2368"/>
                  <a:pt x="2288" y="2361"/>
                  <a:pt x="2299" y="2354"/>
                </a:cubicBezTo>
                <a:cubicBezTo>
                  <a:pt x="2306" y="2349"/>
                  <a:pt x="2312" y="2347"/>
                  <a:pt x="2318" y="2347"/>
                </a:cubicBezTo>
                <a:cubicBezTo>
                  <a:pt x="2338" y="2347"/>
                  <a:pt x="2350" y="2371"/>
                  <a:pt x="2360" y="2391"/>
                </a:cubicBezTo>
                <a:cubicBezTo>
                  <a:pt x="2363" y="2397"/>
                  <a:pt x="2366" y="2403"/>
                  <a:pt x="2369" y="2407"/>
                </a:cubicBezTo>
                <a:cubicBezTo>
                  <a:pt x="2383" y="2430"/>
                  <a:pt x="2371" y="2444"/>
                  <a:pt x="2356" y="2461"/>
                </a:cubicBezTo>
                <a:lnTo>
                  <a:pt x="2351" y="2467"/>
                </a:lnTo>
                <a:cubicBezTo>
                  <a:pt x="2340" y="2480"/>
                  <a:pt x="2342" y="2490"/>
                  <a:pt x="2344" y="2501"/>
                </a:cubicBezTo>
                <a:cubicBezTo>
                  <a:pt x="2345" y="2505"/>
                  <a:pt x="2346" y="2509"/>
                  <a:pt x="2346" y="2514"/>
                </a:cubicBezTo>
                <a:cubicBezTo>
                  <a:pt x="2346" y="2519"/>
                  <a:pt x="2349" y="2523"/>
                  <a:pt x="2351" y="2527"/>
                </a:cubicBezTo>
                <a:cubicBezTo>
                  <a:pt x="2355" y="2534"/>
                  <a:pt x="2360" y="2542"/>
                  <a:pt x="2351" y="2551"/>
                </a:cubicBezTo>
                <a:cubicBezTo>
                  <a:pt x="2347" y="2555"/>
                  <a:pt x="2345" y="2558"/>
                  <a:pt x="2343" y="2562"/>
                </a:cubicBezTo>
                <a:cubicBezTo>
                  <a:pt x="2339" y="2568"/>
                  <a:pt x="2335" y="2573"/>
                  <a:pt x="2326" y="2573"/>
                </a:cubicBezTo>
                <a:cubicBezTo>
                  <a:pt x="2325" y="2573"/>
                  <a:pt x="2323" y="2573"/>
                  <a:pt x="2321" y="2573"/>
                </a:cubicBezTo>
                <a:cubicBezTo>
                  <a:pt x="2307" y="2570"/>
                  <a:pt x="2307" y="2570"/>
                  <a:pt x="2283" y="2564"/>
                </a:cubicBezTo>
                <a:cubicBezTo>
                  <a:pt x="2270" y="2561"/>
                  <a:pt x="2260" y="2550"/>
                  <a:pt x="2250" y="2540"/>
                </a:cubicBezTo>
                <a:cubicBezTo>
                  <a:pt x="2241" y="2531"/>
                  <a:pt x="2232" y="2521"/>
                  <a:pt x="2222" y="2517"/>
                </a:cubicBezTo>
                <a:cubicBezTo>
                  <a:pt x="2205" y="2511"/>
                  <a:pt x="2190" y="2497"/>
                  <a:pt x="2187" y="2484"/>
                </a:cubicBezTo>
                <a:cubicBezTo>
                  <a:pt x="2186" y="2477"/>
                  <a:pt x="2187" y="2472"/>
                  <a:pt x="2192" y="2467"/>
                </a:cubicBezTo>
                <a:cubicBezTo>
                  <a:pt x="2193" y="2466"/>
                  <a:pt x="2195" y="2464"/>
                  <a:pt x="2197" y="2462"/>
                </a:cubicBezTo>
                <a:cubicBezTo>
                  <a:pt x="2200" y="2459"/>
                  <a:pt x="2205" y="2455"/>
                  <a:pt x="2204" y="2454"/>
                </a:cubicBezTo>
                <a:cubicBezTo>
                  <a:pt x="2204" y="2453"/>
                  <a:pt x="2204" y="2451"/>
                  <a:pt x="2196" y="2448"/>
                </a:cubicBezTo>
                <a:cubicBezTo>
                  <a:pt x="2182" y="2442"/>
                  <a:pt x="2177" y="2432"/>
                  <a:pt x="2174" y="2423"/>
                </a:cubicBezTo>
                <a:cubicBezTo>
                  <a:pt x="2171" y="2418"/>
                  <a:pt x="2169" y="2413"/>
                  <a:pt x="2165" y="2409"/>
                </a:cubicBezTo>
                <a:cubicBezTo>
                  <a:pt x="2160" y="2404"/>
                  <a:pt x="2154" y="2402"/>
                  <a:pt x="2145" y="2402"/>
                </a:cubicBezTo>
                <a:cubicBezTo>
                  <a:pt x="2139" y="2402"/>
                  <a:pt x="2131" y="2403"/>
                  <a:pt x="2123" y="2404"/>
                </a:cubicBezTo>
                <a:lnTo>
                  <a:pt x="2116" y="2404"/>
                </a:lnTo>
                <a:cubicBezTo>
                  <a:pt x="2097" y="2407"/>
                  <a:pt x="2090" y="2415"/>
                  <a:pt x="2079" y="2430"/>
                </a:cubicBezTo>
                <a:cubicBezTo>
                  <a:pt x="2076" y="2433"/>
                  <a:pt x="2073" y="2437"/>
                  <a:pt x="2069" y="2441"/>
                </a:cubicBezTo>
                <a:cubicBezTo>
                  <a:pt x="2061" y="2451"/>
                  <a:pt x="2054" y="2455"/>
                  <a:pt x="2046" y="2455"/>
                </a:cubicBezTo>
                <a:cubicBezTo>
                  <a:pt x="2040" y="2455"/>
                  <a:pt x="2035" y="2453"/>
                  <a:pt x="2030" y="2451"/>
                </a:cubicBezTo>
                <a:cubicBezTo>
                  <a:pt x="2027" y="2450"/>
                  <a:pt x="2025" y="2449"/>
                  <a:pt x="2022" y="2448"/>
                </a:cubicBezTo>
                <a:cubicBezTo>
                  <a:pt x="2007" y="2443"/>
                  <a:pt x="1998" y="2425"/>
                  <a:pt x="1991" y="2411"/>
                </a:cubicBezTo>
                <a:cubicBezTo>
                  <a:pt x="1989" y="2407"/>
                  <a:pt x="1987" y="2403"/>
                  <a:pt x="1985" y="2400"/>
                </a:cubicBezTo>
                <a:cubicBezTo>
                  <a:pt x="1982" y="2395"/>
                  <a:pt x="1973" y="2392"/>
                  <a:pt x="1960" y="2392"/>
                </a:cubicBezTo>
                <a:cubicBezTo>
                  <a:pt x="1946" y="2392"/>
                  <a:pt x="1929" y="2395"/>
                  <a:pt x="1914" y="2401"/>
                </a:cubicBezTo>
                <a:cubicBezTo>
                  <a:pt x="1899" y="2407"/>
                  <a:pt x="1889" y="2410"/>
                  <a:pt x="1884" y="2410"/>
                </a:cubicBezTo>
                <a:cubicBezTo>
                  <a:pt x="1880" y="2410"/>
                  <a:pt x="1878" y="2409"/>
                  <a:pt x="1876" y="2407"/>
                </a:cubicBezTo>
                <a:cubicBezTo>
                  <a:pt x="1874" y="2403"/>
                  <a:pt x="1876" y="2399"/>
                  <a:pt x="1877" y="2396"/>
                </a:cubicBezTo>
                <a:cubicBezTo>
                  <a:pt x="1883" y="2385"/>
                  <a:pt x="1885" y="2363"/>
                  <a:pt x="1882" y="2361"/>
                </a:cubicBezTo>
                <a:cubicBezTo>
                  <a:pt x="1876" y="2362"/>
                  <a:pt x="1870" y="2369"/>
                  <a:pt x="1863" y="2378"/>
                </a:cubicBezTo>
                <a:cubicBezTo>
                  <a:pt x="1858" y="2384"/>
                  <a:pt x="1852" y="2391"/>
                  <a:pt x="1846" y="2397"/>
                </a:cubicBezTo>
                <a:cubicBezTo>
                  <a:pt x="1832" y="2411"/>
                  <a:pt x="1838" y="2421"/>
                  <a:pt x="1852" y="2443"/>
                </a:cubicBezTo>
                <a:lnTo>
                  <a:pt x="1855" y="2448"/>
                </a:lnTo>
                <a:cubicBezTo>
                  <a:pt x="1863" y="2461"/>
                  <a:pt x="1866" y="2467"/>
                  <a:pt x="1864" y="2472"/>
                </a:cubicBezTo>
                <a:cubicBezTo>
                  <a:pt x="1862" y="2477"/>
                  <a:pt x="1857" y="2478"/>
                  <a:pt x="1848" y="2480"/>
                </a:cubicBezTo>
                <a:cubicBezTo>
                  <a:pt x="1838" y="2481"/>
                  <a:pt x="1832" y="2482"/>
                  <a:pt x="1826" y="2482"/>
                </a:cubicBezTo>
                <a:cubicBezTo>
                  <a:pt x="1819" y="2482"/>
                  <a:pt x="1813" y="2481"/>
                  <a:pt x="1805" y="2480"/>
                </a:cubicBezTo>
                <a:cubicBezTo>
                  <a:pt x="1796" y="2478"/>
                  <a:pt x="1786" y="2477"/>
                  <a:pt x="1775" y="2475"/>
                </a:cubicBezTo>
                <a:cubicBezTo>
                  <a:pt x="1765" y="2474"/>
                  <a:pt x="1755" y="2473"/>
                  <a:pt x="1747" y="2471"/>
                </a:cubicBezTo>
                <a:cubicBezTo>
                  <a:pt x="1745" y="2471"/>
                  <a:pt x="1744" y="2471"/>
                  <a:pt x="1743" y="2471"/>
                </a:cubicBezTo>
                <a:cubicBezTo>
                  <a:pt x="1721" y="2471"/>
                  <a:pt x="1672" y="2487"/>
                  <a:pt x="1654" y="2502"/>
                </a:cubicBezTo>
                <a:cubicBezTo>
                  <a:pt x="1646" y="2509"/>
                  <a:pt x="1635" y="2512"/>
                  <a:pt x="1620" y="2512"/>
                </a:cubicBezTo>
                <a:cubicBezTo>
                  <a:pt x="1611" y="2512"/>
                  <a:pt x="1602" y="2511"/>
                  <a:pt x="1593" y="2510"/>
                </a:cubicBezTo>
                <a:cubicBezTo>
                  <a:pt x="1586" y="2509"/>
                  <a:pt x="1578" y="2509"/>
                  <a:pt x="1572" y="2509"/>
                </a:cubicBezTo>
                <a:cubicBezTo>
                  <a:pt x="1569" y="2509"/>
                  <a:pt x="1567" y="2509"/>
                  <a:pt x="1565" y="2509"/>
                </a:cubicBezTo>
                <a:lnTo>
                  <a:pt x="1559" y="2510"/>
                </a:lnTo>
                <a:cubicBezTo>
                  <a:pt x="1539" y="2512"/>
                  <a:pt x="1524" y="2514"/>
                  <a:pt x="1509" y="2533"/>
                </a:cubicBezTo>
                <a:cubicBezTo>
                  <a:pt x="1501" y="2544"/>
                  <a:pt x="1503" y="2549"/>
                  <a:pt x="1505" y="2554"/>
                </a:cubicBezTo>
                <a:cubicBezTo>
                  <a:pt x="1507" y="2559"/>
                  <a:pt x="1509" y="2565"/>
                  <a:pt x="1500" y="2572"/>
                </a:cubicBezTo>
                <a:cubicBezTo>
                  <a:pt x="1491" y="2579"/>
                  <a:pt x="1478" y="2580"/>
                  <a:pt x="1467" y="2580"/>
                </a:cubicBezTo>
                <a:cubicBezTo>
                  <a:pt x="1461" y="2580"/>
                  <a:pt x="1455" y="2580"/>
                  <a:pt x="1449" y="2579"/>
                </a:cubicBezTo>
                <a:cubicBezTo>
                  <a:pt x="1443" y="2579"/>
                  <a:pt x="1437" y="2579"/>
                  <a:pt x="1431" y="2579"/>
                </a:cubicBezTo>
                <a:cubicBezTo>
                  <a:pt x="1411" y="2579"/>
                  <a:pt x="1409" y="2584"/>
                  <a:pt x="1406" y="2610"/>
                </a:cubicBezTo>
                <a:cubicBezTo>
                  <a:pt x="1405" y="2619"/>
                  <a:pt x="1406" y="2620"/>
                  <a:pt x="1406" y="2620"/>
                </a:cubicBezTo>
                <a:cubicBezTo>
                  <a:pt x="1406" y="2620"/>
                  <a:pt x="1409" y="2618"/>
                  <a:pt x="1410" y="2616"/>
                </a:cubicBezTo>
                <a:lnTo>
                  <a:pt x="1417" y="2607"/>
                </a:lnTo>
                <a:lnTo>
                  <a:pt x="1417" y="2641"/>
                </a:lnTo>
                <a:lnTo>
                  <a:pt x="1413" y="2639"/>
                </a:lnTo>
                <a:cubicBezTo>
                  <a:pt x="1412" y="2639"/>
                  <a:pt x="1401" y="2637"/>
                  <a:pt x="1381" y="2634"/>
                </a:cubicBezTo>
                <a:cubicBezTo>
                  <a:pt x="1379" y="2633"/>
                  <a:pt x="1378" y="2633"/>
                  <a:pt x="1377" y="2633"/>
                </a:cubicBezTo>
                <a:cubicBezTo>
                  <a:pt x="1363" y="2633"/>
                  <a:pt x="1355" y="2644"/>
                  <a:pt x="1344" y="2660"/>
                </a:cubicBezTo>
                <a:lnTo>
                  <a:pt x="1341" y="2664"/>
                </a:lnTo>
                <a:cubicBezTo>
                  <a:pt x="1333" y="2675"/>
                  <a:pt x="1329" y="2681"/>
                  <a:pt x="1322" y="2681"/>
                </a:cubicBezTo>
                <a:cubicBezTo>
                  <a:pt x="1318" y="2681"/>
                  <a:pt x="1314" y="2679"/>
                  <a:pt x="1309" y="2676"/>
                </a:cubicBezTo>
                <a:lnTo>
                  <a:pt x="1304" y="2674"/>
                </a:lnTo>
                <a:cubicBezTo>
                  <a:pt x="1298" y="2671"/>
                  <a:pt x="1296" y="2666"/>
                  <a:pt x="1296" y="2663"/>
                </a:cubicBezTo>
                <a:cubicBezTo>
                  <a:pt x="1295" y="2658"/>
                  <a:pt x="1298" y="2653"/>
                  <a:pt x="1301" y="2648"/>
                </a:cubicBezTo>
                <a:cubicBezTo>
                  <a:pt x="1294" y="2650"/>
                  <a:pt x="1286" y="2653"/>
                  <a:pt x="1277" y="2656"/>
                </a:cubicBezTo>
                <a:cubicBezTo>
                  <a:pt x="1253" y="2665"/>
                  <a:pt x="1223" y="2675"/>
                  <a:pt x="1199" y="2677"/>
                </a:cubicBezTo>
                <a:cubicBezTo>
                  <a:pt x="1196" y="2677"/>
                  <a:pt x="1194" y="2678"/>
                  <a:pt x="1192" y="2678"/>
                </a:cubicBezTo>
                <a:cubicBezTo>
                  <a:pt x="1161" y="2678"/>
                  <a:pt x="1157" y="2660"/>
                  <a:pt x="1155" y="2649"/>
                </a:cubicBezTo>
                <a:lnTo>
                  <a:pt x="1154" y="2645"/>
                </a:lnTo>
                <a:cubicBezTo>
                  <a:pt x="1152" y="2634"/>
                  <a:pt x="1141" y="2610"/>
                  <a:pt x="1126" y="2610"/>
                </a:cubicBezTo>
                <a:lnTo>
                  <a:pt x="1111" y="2611"/>
                </a:lnTo>
                <a:cubicBezTo>
                  <a:pt x="1099" y="2611"/>
                  <a:pt x="1090" y="2610"/>
                  <a:pt x="1088" y="2604"/>
                </a:cubicBezTo>
                <a:cubicBezTo>
                  <a:pt x="1086" y="2598"/>
                  <a:pt x="1092" y="2593"/>
                  <a:pt x="1098" y="2589"/>
                </a:cubicBezTo>
                <a:cubicBezTo>
                  <a:pt x="1104" y="2584"/>
                  <a:pt x="1106" y="2580"/>
                  <a:pt x="1105" y="2575"/>
                </a:cubicBezTo>
                <a:cubicBezTo>
                  <a:pt x="1103" y="2570"/>
                  <a:pt x="1097" y="2566"/>
                  <a:pt x="1090" y="2566"/>
                </a:cubicBezTo>
                <a:cubicBezTo>
                  <a:pt x="1086" y="2566"/>
                  <a:pt x="1082" y="2567"/>
                  <a:pt x="1079" y="2569"/>
                </a:cubicBezTo>
                <a:cubicBezTo>
                  <a:pt x="1067" y="2576"/>
                  <a:pt x="1058" y="2579"/>
                  <a:pt x="1049" y="2579"/>
                </a:cubicBezTo>
                <a:cubicBezTo>
                  <a:pt x="1041" y="2579"/>
                  <a:pt x="1034" y="2577"/>
                  <a:pt x="1028" y="2572"/>
                </a:cubicBezTo>
                <a:cubicBezTo>
                  <a:pt x="1022" y="2568"/>
                  <a:pt x="1010" y="2563"/>
                  <a:pt x="998" y="2558"/>
                </a:cubicBezTo>
                <a:cubicBezTo>
                  <a:pt x="988" y="2554"/>
                  <a:pt x="977" y="2550"/>
                  <a:pt x="970" y="2546"/>
                </a:cubicBezTo>
                <a:cubicBezTo>
                  <a:pt x="964" y="2542"/>
                  <a:pt x="956" y="2540"/>
                  <a:pt x="950" y="2540"/>
                </a:cubicBezTo>
                <a:cubicBezTo>
                  <a:pt x="942" y="2540"/>
                  <a:pt x="938" y="2543"/>
                  <a:pt x="935" y="2550"/>
                </a:cubicBezTo>
                <a:cubicBezTo>
                  <a:pt x="930" y="2567"/>
                  <a:pt x="904" y="2568"/>
                  <a:pt x="893" y="2568"/>
                </a:cubicBezTo>
                <a:cubicBezTo>
                  <a:pt x="887" y="2568"/>
                  <a:pt x="881" y="2568"/>
                  <a:pt x="876" y="2567"/>
                </a:cubicBezTo>
                <a:cubicBezTo>
                  <a:pt x="868" y="2565"/>
                  <a:pt x="862" y="2557"/>
                  <a:pt x="858" y="2550"/>
                </a:cubicBezTo>
                <a:cubicBezTo>
                  <a:pt x="858" y="2556"/>
                  <a:pt x="857" y="2563"/>
                  <a:pt x="854" y="2573"/>
                </a:cubicBezTo>
                <a:cubicBezTo>
                  <a:pt x="849" y="2592"/>
                  <a:pt x="854" y="2595"/>
                  <a:pt x="864" y="2600"/>
                </a:cubicBezTo>
                <a:cubicBezTo>
                  <a:pt x="868" y="2602"/>
                  <a:pt x="871" y="2607"/>
                  <a:pt x="873" y="2613"/>
                </a:cubicBezTo>
                <a:cubicBezTo>
                  <a:pt x="877" y="2628"/>
                  <a:pt x="875" y="2650"/>
                  <a:pt x="868" y="2661"/>
                </a:cubicBezTo>
                <a:cubicBezTo>
                  <a:pt x="865" y="2666"/>
                  <a:pt x="863" y="2671"/>
                  <a:pt x="861" y="2676"/>
                </a:cubicBezTo>
                <a:cubicBezTo>
                  <a:pt x="857" y="2687"/>
                  <a:pt x="852" y="2698"/>
                  <a:pt x="843" y="2700"/>
                </a:cubicBezTo>
                <a:cubicBezTo>
                  <a:pt x="833" y="2703"/>
                  <a:pt x="810" y="2722"/>
                  <a:pt x="799" y="2750"/>
                </a:cubicBezTo>
                <a:cubicBezTo>
                  <a:pt x="788" y="2778"/>
                  <a:pt x="750" y="2788"/>
                  <a:pt x="728" y="2794"/>
                </a:cubicBezTo>
                <a:lnTo>
                  <a:pt x="721" y="2796"/>
                </a:lnTo>
                <a:cubicBezTo>
                  <a:pt x="718" y="2797"/>
                  <a:pt x="715" y="2797"/>
                  <a:pt x="712" y="279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Freeform 448">
            <a:extLst>
              <a:ext uri="{FF2B5EF4-FFF2-40B4-BE49-F238E27FC236}">
                <a16:creationId xmlns:a16="http://schemas.microsoft.com/office/drawing/2014/main" id="{088CAF0E-E925-4929-8831-3A311B64910F}"/>
              </a:ext>
            </a:extLst>
          </p:cNvPr>
          <p:cNvSpPr>
            <a:spLocks/>
          </p:cNvSpPr>
          <p:nvPr/>
        </p:nvSpPr>
        <p:spPr bwMode="auto">
          <a:xfrm>
            <a:off x="5827315" y="3692688"/>
            <a:ext cx="1152964" cy="1485082"/>
          </a:xfrm>
          <a:custGeom>
            <a:avLst/>
            <a:gdLst>
              <a:gd name="T0" fmla="*/ 1014 w 1322"/>
              <a:gd name="T1" fmla="*/ 1628 h 1700"/>
              <a:gd name="T2" fmla="*/ 928 w 1322"/>
              <a:gd name="T3" fmla="*/ 1613 h 1700"/>
              <a:gd name="T4" fmla="*/ 875 w 1322"/>
              <a:gd name="T5" fmla="*/ 1617 h 1700"/>
              <a:gd name="T6" fmla="*/ 805 w 1322"/>
              <a:gd name="T7" fmla="*/ 1592 h 1700"/>
              <a:gd name="T8" fmla="*/ 731 w 1322"/>
              <a:gd name="T9" fmla="*/ 1513 h 1700"/>
              <a:gd name="T10" fmla="*/ 664 w 1322"/>
              <a:gd name="T11" fmla="*/ 1501 h 1700"/>
              <a:gd name="T12" fmla="*/ 682 w 1322"/>
              <a:gd name="T13" fmla="*/ 1406 h 1700"/>
              <a:gd name="T14" fmla="*/ 683 w 1322"/>
              <a:gd name="T15" fmla="*/ 1345 h 1700"/>
              <a:gd name="T16" fmla="*/ 646 w 1322"/>
              <a:gd name="T17" fmla="*/ 1258 h 1700"/>
              <a:gd name="T18" fmla="*/ 624 w 1322"/>
              <a:gd name="T19" fmla="*/ 1177 h 1700"/>
              <a:gd name="T20" fmla="*/ 541 w 1322"/>
              <a:gd name="T21" fmla="*/ 1147 h 1700"/>
              <a:gd name="T22" fmla="*/ 393 w 1322"/>
              <a:gd name="T23" fmla="*/ 1151 h 1700"/>
              <a:gd name="T24" fmla="*/ 292 w 1322"/>
              <a:gd name="T25" fmla="*/ 1185 h 1700"/>
              <a:gd name="T26" fmla="*/ 219 w 1322"/>
              <a:gd name="T27" fmla="*/ 1193 h 1700"/>
              <a:gd name="T28" fmla="*/ 129 w 1322"/>
              <a:gd name="T29" fmla="*/ 1168 h 1700"/>
              <a:gd name="T30" fmla="*/ 208 w 1322"/>
              <a:gd name="T31" fmla="*/ 1035 h 1700"/>
              <a:gd name="T32" fmla="*/ 151 w 1322"/>
              <a:gd name="T33" fmla="*/ 916 h 1700"/>
              <a:gd name="T34" fmla="*/ 47 w 1322"/>
              <a:gd name="T35" fmla="*/ 810 h 1700"/>
              <a:gd name="T36" fmla="*/ 28 w 1322"/>
              <a:gd name="T37" fmla="*/ 649 h 1700"/>
              <a:gd name="T38" fmla="*/ 79 w 1322"/>
              <a:gd name="T39" fmla="*/ 560 h 1700"/>
              <a:gd name="T40" fmla="*/ 180 w 1322"/>
              <a:gd name="T41" fmla="*/ 500 h 1700"/>
              <a:gd name="T42" fmla="*/ 183 w 1322"/>
              <a:gd name="T43" fmla="*/ 457 h 1700"/>
              <a:gd name="T44" fmla="*/ 275 w 1322"/>
              <a:gd name="T45" fmla="*/ 463 h 1700"/>
              <a:gd name="T46" fmla="*/ 342 w 1322"/>
              <a:gd name="T47" fmla="*/ 494 h 1700"/>
              <a:gd name="T48" fmla="*/ 379 w 1322"/>
              <a:gd name="T49" fmla="*/ 435 h 1700"/>
              <a:gd name="T50" fmla="*/ 409 w 1322"/>
              <a:gd name="T51" fmla="*/ 394 h 1700"/>
              <a:gd name="T52" fmla="*/ 469 w 1322"/>
              <a:gd name="T53" fmla="*/ 331 h 1700"/>
              <a:gd name="T54" fmla="*/ 534 w 1322"/>
              <a:gd name="T55" fmla="*/ 287 h 1700"/>
              <a:gd name="T56" fmla="*/ 639 w 1322"/>
              <a:gd name="T57" fmla="*/ 262 h 1700"/>
              <a:gd name="T58" fmla="*/ 710 w 1322"/>
              <a:gd name="T59" fmla="*/ 220 h 1700"/>
              <a:gd name="T60" fmla="*/ 819 w 1322"/>
              <a:gd name="T61" fmla="*/ 171 h 1700"/>
              <a:gd name="T62" fmla="*/ 869 w 1322"/>
              <a:gd name="T63" fmla="*/ 147 h 1700"/>
              <a:gd name="T64" fmla="*/ 917 w 1322"/>
              <a:gd name="T65" fmla="*/ 61 h 1700"/>
              <a:gd name="T66" fmla="*/ 969 w 1322"/>
              <a:gd name="T67" fmla="*/ 44 h 1700"/>
              <a:gd name="T68" fmla="*/ 1022 w 1322"/>
              <a:gd name="T69" fmla="*/ 86 h 1700"/>
              <a:gd name="T70" fmla="*/ 1065 w 1322"/>
              <a:gd name="T71" fmla="*/ 178 h 1700"/>
              <a:gd name="T72" fmla="*/ 1101 w 1322"/>
              <a:gd name="T73" fmla="*/ 211 h 1700"/>
              <a:gd name="T74" fmla="*/ 1126 w 1322"/>
              <a:gd name="T75" fmla="*/ 262 h 1700"/>
              <a:gd name="T76" fmla="*/ 1078 w 1322"/>
              <a:gd name="T77" fmla="*/ 344 h 1700"/>
              <a:gd name="T78" fmla="*/ 1050 w 1322"/>
              <a:gd name="T79" fmla="*/ 423 h 1700"/>
              <a:gd name="T80" fmla="*/ 1038 w 1322"/>
              <a:gd name="T81" fmla="*/ 464 h 1700"/>
              <a:gd name="T82" fmla="*/ 1104 w 1322"/>
              <a:gd name="T83" fmla="*/ 533 h 1700"/>
              <a:gd name="T84" fmla="*/ 1063 w 1322"/>
              <a:gd name="T85" fmla="*/ 591 h 1700"/>
              <a:gd name="T86" fmla="*/ 1045 w 1322"/>
              <a:gd name="T87" fmla="*/ 621 h 1700"/>
              <a:gd name="T88" fmla="*/ 979 w 1322"/>
              <a:gd name="T89" fmla="*/ 664 h 1700"/>
              <a:gd name="T90" fmla="*/ 993 w 1322"/>
              <a:gd name="T91" fmla="*/ 716 h 1700"/>
              <a:gd name="T92" fmla="*/ 950 w 1322"/>
              <a:gd name="T93" fmla="*/ 739 h 1700"/>
              <a:gd name="T94" fmla="*/ 980 w 1322"/>
              <a:gd name="T95" fmla="*/ 830 h 1700"/>
              <a:gd name="T96" fmla="*/ 1099 w 1322"/>
              <a:gd name="T97" fmla="*/ 792 h 1700"/>
              <a:gd name="T98" fmla="*/ 1211 w 1322"/>
              <a:gd name="T99" fmla="*/ 814 h 1700"/>
              <a:gd name="T100" fmla="*/ 1254 w 1322"/>
              <a:gd name="T101" fmla="*/ 948 h 1700"/>
              <a:gd name="T102" fmla="*/ 1297 w 1322"/>
              <a:gd name="T103" fmla="*/ 1005 h 1700"/>
              <a:gd name="T104" fmla="*/ 1249 w 1322"/>
              <a:gd name="T105" fmla="*/ 1109 h 1700"/>
              <a:gd name="T106" fmla="*/ 1288 w 1322"/>
              <a:gd name="T107" fmla="*/ 1240 h 1700"/>
              <a:gd name="T108" fmla="*/ 1318 w 1322"/>
              <a:gd name="T109" fmla="*/ 1290 h 1700"/>
              <a:gd name="T110" fmla="*/ 1302 w 1322"/>
              <a:gd name="T111" fmla="*/ 1410 h 1700"/>
              <a:gd name="T112" fmla="*/ 1239 w 1322"/>
              <a:gd name="T113" fmla="*/ 1542 h 1700"/>
              <a:gd name="T114" fmla="*/ 1145 w 1322"/>
              <a:gd name="T115" fmla="*/ 1698 h 17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322" h="1700">
                <a:moveTo>
                  <a:pt x="1145" y="1698"/>
                </a:moveTo>
                <a:cubicBezTo>
                  <a:pt x="1140" y="1693"/>
                  <a:pt x="1122" y="1678"/>
                  <a:pt x="1110" y="1678"/>
                </a:cubicBezTo>
                <a:cubicBezTo>
                  <a:pt x="1093" y="1678"/>
                  <a:pt x="1082" y="1669"/>
                  <a:pt x="1072" y="1661"/>
                </a:cubicBezTo>
                <a:cubicBezTo>
                  <a:pt x="1070" y="1660"/>
                  <a:pt x="1068" y="1658"/>
                  <a:pt x="1067" y="1657"/>
                </a:cubicBezTo>
                <a:cubicBezTo>
                  <a:pt x="1062" y="1653"/>
                  <a:pt x="1054" y="1649"/>
                  <a:pt x="1045" y="1645"/>
                </a:cubicBezTo>
                <a:cubicBezTo>
                  <a:pt x="1034" y="1640"/>
                  <a:pt x="1023" y="1634"/>
                  <a:pt x="1014" y="1628"/>
                </a:cubicBezTo>
                <a:cubicBezTo>
                  <a:pt x="1006" y="1621"/>
                  <a:pt x="1002" y="1618"/>
                  <a:pt x="997" y="1618"/>
                </a:cubicBezTo>
                <a:cubicBezTo>
                  <a:pt x="994" y="1618"/>
                  <a:pt x="990" y="1620"/>
                  <a:pt x="984" y="1625"/>
                </a:cubicBezTo>
                <a:cubicBezTo>
                  <a:pt x="978" y="1630"/>
                  <a:pt x="972" y="1632"/>
                  <a:pt x="966" y="1632"/>
                </a:cubicBezTo>
                <a:cubicBezTo>
                  <a:pt x="959" y="1632"/>
                  <a:pt x="954" y="1630"/>
                  <a:pt x="947" y="1627"/>
                </a:cubicBezTo>
                <a:lnTo>
                  <a:pt x="943" y="1626"/>
                </a:lnTo>
                <a:cubicBezTo>
                  <a:pt x="935" y="1623"/>
                  <a:pt x="931" y="1617"/>
                  <a:pt x="928" y="1613"/>
                </a:cubicBezTo>
                <a:cubicBezTo>
                  <a:pt x="925" y="1609"/>
                  <a:pt x="924" y="1607"/>
                  <a:pt x="922" y="1607"/>
                </a:cubicBezTo>
                <a:cubicBezTo>
                  <a:pt x="922" y="1607"/>
                  <a:pt x="921" y="1607"/>
                  <a:pt x="920" y="1608"/>
                </a:cubicBezTo>
                <a:cubicBezTo>
                  <a:pt x="917" y="1609"/>
                  <a:pt x="914" y="1611"/>
                  <a:pt x="911" y="1613"/>
                </a:cubicBezTo>
                <a:cubicBezTo>
                  <a:pt x="905" y="1617"/>
                  <a:pt x="899" y="1622"/>
                  <a:pt x="891" y="1622"/>
                </a:cubicBezTo>
                <a:cubicBezTo>
                  <a:pt x="888" y="1622"/>
                  <a:pt x="885" y="1621"/>
                  <a:pt x="882" y="1620"/>
                </a:cubicBezTo>
                <a:cubicBezTo>
                  <a:pt x="879" y="1619"/>
                  <a:pt x="877" y="1618"/>
                  <a:pt x="875" y="1617"/>
                </a:cubicBezTo>
                <a:cubicBezTo>
                  <a:pt x="873" y="1616"/>
                  <a:pt x="871" y="1615"/>
                  <a:pt x="870" y="1615"/>
                </a:cubicBezTo>
                <a:cubicBezTo>
                  <a:pt x="868" y="1615"/>
                  <a:pt x="865" y="1618"/>
                  <a:pt x="859" y="1622"/>
                </a:cubicBezTo>
                <a:cubicBezTo>
                  <a:pt x="857" y="1624"/>
                  <a:pt x="853" y="1626"/>
                  <a:pt x="850" y="1626"/>
                </a:cubicBezTo>
                <a:cubicBezTo>
                  <a:pt x="834" y="1626"/>
                  <a:pt x="821" y="1601"/>
                  <a:pt x="818" y="1594"/>
                </a:cubicBezTo>
                <a:cubicBezTo>
                  <a:pt x="817" y="1591"/>
                  <a:pt x="814" y="1589"/>
                  <a:pt x="811" y="1589"/>
                </a:cubicBezTo>
                <a:cubicBezTo>
                  <a:pt x="809" y="1589"/>
                  <a:pt x="807" y="1589"/>
                  <a:pt x="805" y="1592"/>
                </a:cubicBezTo>
                <a:cubicBezTo>
                  <a:pt x="803" y="1595"/>
                  <a:pt x="800" y="1596"/>
                  <a:pt x="798" y="1596"/>
                </a:cubicBezTo>
                <a:cubicBezTo>
                  <a:pt x="793" y="1596"/>
                  <a:pt x="788" y="1592"/>
                  <a:pt x="780" y="1585"/>
                </a:cubicBezTo>
                <a:cubicBezTo>
                  <a:pt x="776" y="1581"/>
                  <a:pt x="771" y="1577"/>
                  <a:pt x="765" y="1573"/>
                </a:cubicBezTo>
                <a:cubicBezTo>
                  <a:pt x="751" y="1564"/>
                  <a:pt x="752" y="1551"/>
                  <a:pt x="752" y="1539"/>
                </a:cubicBezTo>
                <a:cubicBezTo>
                  <a:pt x="752" y="1534"/>
                  <a:pt x="752" y="1529"/>
                  <a:pt x="752" y="1524"/>
                </a:cubicBezTo>
                <a:cubicBezTo>
                  <a:pt x="750" y="1516"/>
                  <a:pt x="743" y="1514"/>
                  <a:pt x="731" y="1513"/>
                </a:cubicBezTo>
                <a:cubicBezTo>
                  <a:pt x="725" y="1512"/>
                  <a:pt x="719" y="1512"/>
                  <a:pt x="716" y="1509"/>
                </a:cubicBezTo>
                <a:cubicBezTo>
                  <a:pt x="715" y="1509"/>
                  <a:pt x="714" y="1508"/>
                  <a:pt x="710" y="1508"/>
                </a:cubicBezTo>
                <a:cubicBezTo>
                  <a:pt x="700" y="1508"/>
                  <a:pt x="684" y="1514"/>
                  <a:pt x="679" y="1515"/>
                </a:cubicBezTo>
                <a:cubicBezTo>
                  <a:pt x="678" y="1516"/>
                  <a:pt x="668" y="1528"/>
                  <a:pt x="668" y="1528"/>
                </a:cubicBezTo>
                <a:lnTo>
                  <a:pt x="667" y="1520"/>
                </a:lnTo>
                <a:cubicBezTo>
                  <a:pt x="666" y="1512"/>
                  <a:pt x="665" y="1505"/>
                  <a:pt x="664" y="1501"/>
                </a:cubicBezTo>
                <a:cubicBezTo>
                  <a:pt x="663" y="1496"/>
                  <a:pt x="660" y="1494"/>
                  <a:pt x="654" y="1489"/>
                </a:cubicBezTo>
                <a:cubicBezTo>
                  <a:pt x="649" y="1486"/>
                  <a:pt x="644" y="1482"/>
                  <a:pt x="639" y="1476"/>
                </a:cubicBezTo>
                <a:cubicBezTo>
                  <a:pt x="627" y="1463"/>
                  <a:pt x="633" y="1456"/>
                  <a:pt x="641" y="1445"/>
                </a:cubicBezTo>
                <a:cubicBezTo>
                  <a:pt x="642" y="1443"/>
                  <a:pt x="643" y="1441"/>
                  <a:pt x="645" y="1439"/>
                </a:cubicBezTo>
                <a:cubicBezTo>
                  <a:pt x="656" y="1423"/>
                  <a:pt x="658" y="1421"/>
                  <a:pt x="670" y="1412"/>
                </a:cubicBezTo>
                <a:cubicBezTo>
                  <a:pt x="676" y="1407"/>
                  <a:pt x="679" y="1406"/>
                  <a:pt x="682" y="1406"/>
                </a:cubicBezTo>
                <a:cubicBezTo>
                  <a:pt x="684" y="1405"/>
                  <a:pt x="685" y="1405"/>
                  <a:pt x="689" y="1401"/>
                </a:cubicBezTo>
                <a:cubicBezTo>
                  <a:pt x="696" y="1395"/>
                  <a:pt x="698" y="1379"/>
                  <a:pt x="700" y="1367"/>
                </a:cubicBezTo>
                <a:lnTo>
                  <a:pt x="701" y="1362"/>
                </a:lnTo>
                <a:cubicBezTo>
                  <a:pt x="702" y="1357"/>
                  <a:pt x="701" y="1353"/>
                  <a:pt x="698" y="1349"/>
                </a:cubicBezTo>
                <a:cubicBezTo>
                  <a:pt x="695" y="1346"/>
                  <a:pt x="691" y="1345"/>
                  <a:pt x="687" y="1345"/>
                </a:cubicBezTo>
                <a:cubicBezTo>
                  <a:pt x="686" y="1345"/>
                  <a:pt x="685" y="1345"/>
                  <a:pt x="683" y="1345"/>
                </a:cubicBezTo>
                <a:cubicBezTo>
                  <a:pt x="682" y="1345"/>
                  <a:pt x="681" y="1345"/>
                  <a:pt x="680" y="1345"/>
                </a:cubicBezTo>
                <a:cubicBezTo>
                  <a:pt x="664" y="1345"/>
                  <a:pt x="649" y="1330"/>
                  <a:pt x="647" y="1323"/>
                </a:cubicBezTo>
                <a:cubicBezTo>
                  <a:pt x="644" y="1316"/>
                  <a:pt x="640" y="1306"/>
                  <a:pt x="628" y="1294"/>
                </a:cubicBezTo>
                <a:cubicBezTo>
                  <a:pt x="622" y="1288"/>
                  <a:pt x="620" y="1283"/>
                  <a:pt x="621" y="1278"/>
                </a:cubicBezTo>
                <a:cubicBezTo>
                  <a:pt x="622" y="1270"/>
                  <a:pt x="631" y="1266"/>
                  <a:pt x="642" y="1261"/>
                </a:cubicBezTo>
                <a:cubicBezTo>
                  <a:pt x="645" y="1260"/>
                  <a:pt x="646" y="1259"/>
                  <a:pt x="646" y="1258"/>
                </a:cubicBezTo>
                <a:cubicBezTo>
                  <a:pt x="647" y="1255"/>
                  <a:pt x="645" y="1249"/>
                  <a:pt x="642" y="1244"/>
                </a:cubicBezTo>
                <a:cubicBezTo>
                  <a:pt x="639" y="1237"/>
                  <a:pt x="636" y="1229"/>
                  <a:pt x="638" y="1222"/>
                </a:cubicBezTo>
                <a:lnTo>
                  <a:pt x="640" y="1216"/>
                </a:lnTo>
                <a:cubicBezTo>
                  <a:pt x="643" y="1206"/>
                  <a:pt x="646" y="1200"/>
                  <a:pt x="644" y="1192"/>
                </a:cubicBezTo>
                <a:cubicBezTo>
                  <a:pt x="643" y="1185"/>
                  <a:pt x="633" y="1176"/>
                  <a:pt x="626" y="1176"/>
                </a:cubicBezTo>
                <a:cubicBezTo>
                  <a:pt x="625" y="1176"/>
                  <a:pt x="624" y="1177"/>
                  <a:pt x="624" y="1177"/>
                </a:cubicBezTo>
                <a:cubicBezTo>
                  <a:pt x="621" y="1178"/>
                  <a:pt x="619" y="1179"/>
                  <a:pt x="616" y="1179"/>
                </a:cubicBezTo>
                <a:cubicBezTo>
                  <a:pt x="604" y="1179"/>
                  <a:pt x="591" y="1171"/>
                  <a:pt x="584" y="1160"/>
                </a:cubicBezTo>
                <a:cubicBezTo>
                  <a:pt x="580" y="1155"/>
                  <a:pt x="576" y="1148"/>
                  <a:pt x="574" y="1148"/>
                </a:cubicBezTo>
                <a:cubicBezTo>
                  <a:pt x="574" y="1148"/>
                  <a:pt x="572" y="1149"/>
                  <a:pt x="569" y="1154"/>
                </a:cubicBezTo>
                <a:cubicBezTo>
                  <a:pt x="566" y="1158"/>
                  <a:pt x="562" y="1159"/>
                  <a:pt x="559" y="1159"/>
                </a:cubicBezTo>
                <a:cubicBezTo>
                  <a:pt x="553" y="1159"/>
                  <a:pt x="547" y="1153"/>
                  <a:pt x="541" y="1147"/>
                </a:cubicBezTo>
                <a:cubicBezTo>
                  <a:pt x="537" y="1143"/>
                  <a:pt x="534" y="1139"/>
                  <a:pt x="531" y="1138"/>
                </a:cubicBezTo>
                <a:cubicBezTo>
                  <a:pt x="526" y="1135"/>
                  <a:pt x="522" y="1130"/>
                  <a:pt x="517" y="1126"/>
                </a:cubicBezTo>
                <a:cubicBezTo>
                  <a:pt x="512" y="1119"/>
                  <a:pt x="506" y="1113"/>
                  <a:pt x="499" y="1112"/>
                </a:cubicBezTo>
                <a:cubicBezTo>
                  <a:pt x="497" y="1112"/>
                  <a:pt x="495" y="1112"/>
                  <a:pt x="493" y="1112"/>
                </a:cubicBezTo>
                <a:cubicBezTo>
                  <a:pt x="481" y="1112"/>
                  <a:pt x="462" y="1115"/>
                  <a:pt x="443" y="1125"/>
                </a:cubicBezTo>
                <a:cubicBezTo>
                  <a:pt x="420" y="1136"/>
                  <a:pt x="408" y="1142"/>
                  <a:pt x="393" y="1151"/>
                </a:cubicBezTo>
                <a:lnTo>
                  <a:pt x="384" y="1156"/>
                </a:lnTo>
                <a:cubicBezTo>
                  <a:pt x="372" y="1163"/>
                  <a:pt x="362" y="1169"/>
                  <a:pt x="353" y="1171"/>
                </a:cubicBezTo>
                <a:cubicBezTo>
                  <a:pt x="343" y="1173"/>
                  <a:pt x="335" y="1177"/>
                  <a:pt x="321" y="1185"/>
                </a:cubicBezTo>
                <a:cubicBezTo>
                  <a:pt x="318" y="1188"/>
                  <a:pt x="315" y="1189"/>
                  <a:pt x="311" y="1189"/>
                </a:cubicBezTo>
                <a:cubicBezTo>
                  <a:pt x="307" y="1189"/>
                  <a:pt x="304" y="1188"/>
                  <a:pt x="300" y="1187"/>
                </a:cubicBezTo>
                <a:cubicBezTo>
                  <a:pt x="297" y="1186"/>
                  <a:pt x="295" y="1185"/>
                  <a:pt x="292" y="1185"/>
                </a:cubicBezTo>
                <a:cubicBezTo>
                  <a:pt x="290" y="1185"/>
                  <a:pt x="288" y="1186"/>
                  <a:pt x="285" y="1189"/>
                </a:cubicBezTo>
                <a:cubicBezTo>
                  <a:pt x="274" y="1203"/>
                  <a:pt x="262" y="1206"/>
                  <a:pt x="254" y="1206"/>
                </a:cubicBezTo>
                <a:cubicBezTo>
                  <a:pt x="250" y="1206"/>
                  <a:pt x="247" y="1203"/>
                  <a:pt x="244" y="1200"/>
                </a:cubicBezTo>
                <a:cubicBezTo>
                  <a:pt x="240" y="1196"/>
                  <a:pt x="235" y="1192"/>
                  <a:pt x="229" y="1192"/>
                </a:cubicBezTo>
                <a:cubicBezTo>
                  <a:pt x="228" y="1192"/>
                  <a:pt x="227" y="1192"/>
                  <a:pt x="226" y="1193"/>
                </a:cubicBezTo>
                <a:cubicBezTo>
                  <a:pt x="224" y="1193"/>
                  <a:pt x="222" y="1193"/>
                  <a:pt x="219" y="1193"/>
                </a:cubicBezTo>
                <a:cubicBezTo>
                  <a:pt x="202" y="1193"/>
                  <a:pt x="177" y="1187"/>
                  <a:pt x="159" y="1179"/>
                </a:cubicBezTo>
                <a:cubicBezTo>
                  <a:pt x="157" y="1178"/>
                  <a:pt x="154" y="1178"/>
                  <a:pt x="151" y="1178"/>
                </a:cubicBezTo>
                <a:cubicBezTo>
                  <a:pt x="145" y="1178"/>
                  <a:pt x="138" y="1180"/>
                  <a:pt x="130" y="1185"/>
                </a:cubicBezTo>
                <a:lnTo>
                  <a:pt x="122" y="1191"/>
                </a:lnTo>
                <a:lnTo>
                  <a:pt x="124" y="1181"/>
                </a:lnTo>
                <a:cubicBezTo>
                  <a:pt x="125" y="1177"/>
                  <a:pt x="127" y="1172"/>
                  <a:pt x="129" y="1168"/>
                </a:cubicBezTo>
                <a:cubicBezTo>
                  <a:pt x="131" y="1163"/>
                  <a:pt x="133" y="1158"/>
                  <a:pt x="133" y="1154"/>
                </a:cubicBezTo>
                <a:cubicBezTo>
                  <a:pt x="137" y="1138"/>
                  <a:pt x="147" y="1125"/>
                  <a:pt x="161" y="1111"/>
                </a:cubicBezTo>
                <a:cubicBezTo>
                  <a:pt x="171" y="1101"/>
                  <a:pt x="172" y="1094"/>
                  <a:pt x="173" y="1082"/>
                </a:cubicBezTo>
                <a:cubicBezTo>
                  <a:pt x="173" y="1078"/>
                  <a:pt x="173" y="1074"/>
                  <a:pt x="174" y="1070"/>
                </a:cubicBezTo>
                <a:cubicBezTo>
                  <a:pt x="177" y="1052"/>
                  <a:pt x="184" y="1047"/>
                  <a:pt x="197" y="1041"/>
                </a:cubicBezTo>
                <a:cubicBezTo>
                  <a:pt x="201" y="1039"/>
                  <a:pt x="204" y="1037"/>
                  <a:pt x="208" y="1035"/>
                </a:cubicBezTo>
                <a:cubicBezTo>
                  <a:pt x="217" y="1030"/>
                  <a:pt x="218" y="1021"/>
                  <a:pt x="217" y="1006"/>
                </a:cubicBezTo>
                <a:cubicBezTo>
                  <a:pt x="217" y="997"/>
                  <a:pt x="217" y="988"/>
                  <a:pt x="221" y="979"/>
                </a:cubicBezTo>
                <a:cubicBezTo>
                  <a:pt x="223" y="973"/>
                  <a:pt x="223" y="968"/>
                  <a:pt x="221" y="964"/>
                </a:cubicBezTo>
                <a:cubicBezTo>
                  <a:pt x="217" y="959"/>
                  <a:pt x="209" y="955"/>
                  <a:pt x="198" y="955"/>
                </a:cubicBezTo>
                <a:cubicBezTo>
                  <a:pt x="178" y="955"/>
                  <a:pt x="157" y="948"/>
                  <a:pt x="157" y="928"/>
                </a:cubicBezTo>
                <a:cubicBezTo>
                  <a:pt x="157" y="916"/>
                  <a:pt x="155" y="916"/>
                  <a:pt x="151" y="916"/>
                </a:cubicBezTo>
                <a:cubicBezTo>
                  <a:pt x="148" y="916"/>
                  <a:pt x="143" y="917"/>
                  <a:pt x="138" y="918"/>
                </a:cubicBezTo>
                <a:cubicBezTo>
                  <a:pt x="136" y="918"/>
                  <a:pt x="134" y="918"/>
                  <a:pt x="133" y="918"/>
                </a:cubicBezTo>
                <a:cubicBezTo>
                  <a:pt x="120" y="918"/>
                  <a:pt x="113" y="911"/>
                  <a:pt x="106" y="904"/>
                </a:cubicBezTo>
                <a:cubicBezTo>
                  <a:pt x="103" y="900"/>
                  <a:pt x="99" y="896"/>
                  <a:pt x="95" y="894"/>
                </a:cubicBezTo>
                <a:cubicBezTo>
                  <a:pt x="76" y="883"/>
                  <a:pt x="66" y="866"/>
                  <a:pt x="64" y="842"/>
                </a:cubicBezTo>
                <a:cubicBezTo>
                  <a:pt x="62" y="823"/>
                  <a:pt x="55" y="817"/>
                  <a:pt x="47" y="810"/>
                </a:cubicBezTo>
                <a:cubicBezTo>
                  <a:pt x="44" y="808"/>
                  <a:pt x="41" y="806"/>
                  <a:pt x="39" y="803"/>
                </a:cubicBezTo>
                <a:cubicBezTo>
                  <a:pt x="31" y="796"/>
                  <a:pt x="26" y="783"/>
                  <a:pt x="21" y="769"/>
                </a:cubicBezTo>
                <a:cubicBezTo>
                  <a:pt x="18" y="760"/>
                  <a:pt x="14" y="750"/>
                  <a:pt x="9" y="741"/>
                </a:cubicBezTo>
                <a:cubicBezTo>
                  <a:pt x="0" y="725"/>
                  <a:pt x="7" y="707"/>
                  <a:pt x="15" y="688"/>
                </a:cubicBezTo>
                <a:cubicBezTo>
                  <a:pt x="18" y="682"/>
                  <a:pt x="21" y="675"/>
                  <a:pt x="23" y="669"/>
                </a:cubicBezTo>
                <a:cubicBezTo>
                  <a:pt x="27" y="659"/>
                  <a:pt x="27" y="653"/>
                  <a:pt x="28" y="649"/>
                </a:cubicBezTo>
                <a:cubicBezTo>
                  <a:pt x="29" y="642"/>
                  <a:pt x="29" y="640"/>
                  <a:pt x="39" y="632"/>
                </a:cubicBezTo>
                <a:cubicBezTo>
                  <a:pt x="44" y="628"/>
                  <a:pt x="49" y="626"/>
                  <a:pt x="52" y="625"/>
                </a:cubicBezTo>
                <a:cubicBezTo>
                  <a:pt x="53" y="624"/>
                  <a:pt x="54" y="624"/>
                  <a:pt x="54" y="624"/>
                </a:cubicBezTo>
                <a:cubicBezTo>
                  <a:pt x="53" y="624"/>
                  <a:pt x="51" y="619"/>
                  <a:pt x="50" y="616"/>
                </a:cubicBezTo>
                <a:cubicBezTo>
                  <a:pt x="40" y="597"/>
                  <a:pt x="49" y="578"/>
                  <a:pt x="62" y="568"/>
                </a:cubicBezTo>
                <a:cubicBezTo>
                  <a:pt x="67" y="565"/>
                  <a:pt x="73" y="563"/>
                  <a:pt x="79" y="560"/>
                </a:cubicBezTo>
                <a:cubicBezTo>
                  <a:pt x="91" y="556"/>
                  <a:pt x="102" y="552"/>
                  <a:pt x="108" y="541"/>
                </a:cubicBezTo>
                <a:cubicBezTo>
                  <a:pt x="114" y="525"/>
                  <a:pt x="123" y="517"/>
                  <a:pt x="134" y="517"/>
                </a:cubicBezTo>
                <a:cubicBezTo>
                  <a:pt x="138" y="517"/>
                  <a:pt x="143" y="518"/>
                  <a:pt x="148" y="521"/>
                </a:cubicBezTo>
                <a:cubicBezTo>
                  <a:pt x="151" y="523"/>
                  <a:pt x="153" y="524"/>
                  <a:pt x="155" y="524"/>
                </a:cubicBezTo>
                <a:cubicBezTo>
                  <a:pt x="163" y="524"/>
                  <a:pt x="169" y="516"/>
                  <a:pt x="177" y="506"/>
                </a:cubicBezTo>
                <a:cubicBezTo>
                  <a:pt x="179" y="503"/>
                  <a:pt x="180" y="501"/>
                  <a:pt x="180" y="500"/>
                </a:cubicBezTo>
                <a:cubicBezTo>
                  <a:pt x="180" y="497"/>
                  <a:pt x="176" y="494"/>
                  <a:pt x="171" y="491"/>
                </a:cubicBezTo>
                <a:cubicBezTo>
                  <a:pt x="169" y="490"/>
                  <a:pt x="167" y="488"/>
                  <a:pt x="164" y="486"/>
                </a:cubicBezTo>
                <a:lnTo>
                  <a:pt x="163" y="484"/>
                </a:lnTo>
                <a:lnTo>
                  <a:pt x="164" y="480"/>
                </a:lnTo>
                <a:cubicBezTo>
                  <a:pt x="166" y="470"/>
                  <a:pt x="168" y="460"/>
                  <a:pt x="177" y="458"/>
                </a:cubicBezTo>
                <a:cubicBezTo>
                  <a:pt x="179" y="457"/>
                  <a:pt x="181" y="457"/>
                  <a:pt x="183" y="457"/>
                </a:cubicBezTo>
                <a:cubicBezTo>
                  <a:pt x="193" y="457"/>
                  <a:pt x="198" y="464"/>
                  <a:pt x="203" y="473"/>
                </a:cubicBezTo>
                <a:cubicBezTo>
                  <a:pt x="204" y="475"/>
                  <a:pt x="206" y="478"/>
                  <a:pt x="207" y="482"/>
                </a:cubicBezTo>
                <a:cubicBezTo>
                  <a:pt x="211" y="489"/>
                  <a:pt x="215" y="499"/>
                  <a:pt x="220" y="499"/>
                </a:cubicBezTo>
                <a:cubicBezTo>
                  <a:pt x="222" y="499"/>
                  <a:pt x="224" y="497"/>
                  <a:pt x="227" y="494"/>
                </a:cubicBezTo>
                <a:cubicBezTo>
                  <a:pt x="245" y="474"/>
                  <a:pt x="252" y="469"/>
                  <a:pt x="268" y="464"/>
                </a:cubicBezTo>
                <a:cubicBezTo>
                  <a:pt x="271" y="464"/>
                  <a:pt x="273" y="463"/>
                  <a:pt x="275" y="463"/>
                </a:cubicBezTo>
                <a:cubicBezTo>
                  <a:pt x="290" y="463"/>
                  <a:pt x="301" y="477"/>
                  <a:pt x="305" y="483"/>
                </a:cubicBezTo>
                <a:cubicBezTo>
                  <a:pt x="308" y="487"/>
                  <a:pt x="313" y="490"/>
                  <a:pt x="316" y="490"/>
                </a:cubicBezTo>
                <a:cubicBezTo>
                  <a:pt x="318" y="490"/>
                  <a:pt x="319" y="490"/>
                  <a:pt x="320" y="487"/>
                </a:cubicBezTo>
                <a:cubicBezTo>
                  <a:pt x="321" y="481"/>
                  <a:pt x="324" y="480"/>
                  <a:pt x="326" y="480"/>
                </a:cubicBezTo>
                <a:cubicBezTo>
                  <a:pt x="330" y="480"/>
                  <a:pt x="333" y="483"/>
                  <a:pt x="337" y="488"/>
                </a:cubicBezTo>
                <a:cubicBezTo>
                  <a:pt x="338" y="490"/>
                  <a:pt x="340" y="492"/>
                  <a:pt x="342" y="494"/>
                </a:cubicBezTo>
                <a:cubicBezTo>
                  <a:pt x="344" y="496"/>
                  <a:pt x="347" y="497"/>
                  <a:pt x="351" y="497"/>
                </a:cubicBezTo>
                <a:cubicBezTo>
                  <a:pt x="357" y="497"/>
                  <a:pt x="364" y="494"/>
                  <a:pt x="370" y="491"/>
                </a:cubicBezTo>
                <a:cubicBezTo>
                  <a:pt x="378" y="486"/>
                  <a:pt x="381" y="479"/>
                  <a:pt x="379" y="469"/>
                </a:cubicBezTo>
                <a:cubicBezTo>
                  <a:pt x="377" y="463"/>
                  <a:pt x="381" y="457"/>
                  <a:pt x="384" y="452"/>
                </a:cubicBezTo>
                <a:cubicBezTo>
                  <a:pt x="388" y="445"/>
                  <a:pt x="389" y="443"/>
                  <a:pt x="386" y="440"/>
                </a:cubicBezTo>
                <a:cubicBezTo>
                  <a:pt x="384" y="438"/>
                  <a:pt x="381" y="436"/>
                  <a:pt x="379" y="435"/>
                </a:cubicBezTo>
                <a:cubicBezTo>
                  <a:pt x="373" y="432"/>
                  <a:pt x="368" y="428"/>
                  <a:pt x="368" y="416"/>
                </a:cubicBezTo>
                <a:cubicBezTo>
                  <a:pt x="368" y="414"/>
                  <a:pt x="368" y="411"/>
                  <a:pt x="368" y="410"/>
                </a:cubicBezTo>
                <a:cubicBezTo>
                  <a:pt x="367" y="399"/>
                  <a:pt x="367" y="393"/>
                  <a:pt x="378" y="383"/>
                </a:cubicBezTo>
                <a:cubicBezTo>
                  <a:pt x="381" y="379"/>
                  <a:pt x="384" y="378"/>
                  <a:pt x="388" y="378"/>
                </a:cubicBezTo>
                <a:cubicBezTo>
                  <a:pt x="395" y="378"/>
                  <a:pt x="401" y="384"/>
                  <a:pt x="406" y="390"/>
                </a:cubicBezTo>
                <a:cubicBezTo>
                  <a:pt x="407" y="391"/>
                  <a:pt x="408" y="392"/>
                  <a:pt x="409" y="394"/>
                </a:cubicBezTo>
                <a:cubicBezTo>
                  <a:pt x="413" y="398"/>
                  <a:pt x="422" y="406"/>
                  <a:pt x="429" y="406"/>
                </a:cubicBezTo>
                <a:cubicBezTo>
                  <a:pt x="432" y="406"/>
                  <a:pt x="434" y="405"/>
                  <a:pt x="436" y="403"/>
                </a:cubicBezTo>
                <a:cubicBezTo>
                  <a:pt x="447" y="389"/>
                  <a:pt x="452" y="378"/>
                  <a:pt x="449" y="372"/>
                </a:cubicBezTo>
                <a:cubicBezTo>
                  <a:pt x="446" y="366"/>
                  <a:pt x="444" y="356"/>
                  <a:pt x="448" y="349"/>
                </a:cubicBezTo>
                <a:cubicBezTo>
                  <a:pt x="450" y="344"/>
                  <a:pt x="455" y="341"/>
                  <a:pt x="460" y="340"/>
                </a:cubicBezTo>
                <a:cubicBezTo>
                  <a:pt x="468" y="339"/>
                  <a:pt x="468" y="337"/>
                  <a:pt x="469" y="331"/>
                </a:cubicBezTo>
                <a:cubicBezTo>
                  <a:pt x="469" y="329"/>
                  <a:pt x="470" y="328"/>
                  <a:pt x="470" y="326"/>
                </a:cubicBezTo>
                <a:cubicBezTo>
                  <a:pt x="472" y="317"/>
                  <a:pt x="486" y="316"/>
                  <a:pt x="496" y="315"/>
                </a:cubicBezTo>
                <a:cubicBezTo>
                  <a:pt x="500" y="315"/>
                  <a:pt x="504" y="315"/>
                  <a:pt x="505" y="314"/>
                </a:cubicBezTo>
                <a:cubicBezTo>
                  <a:pt x="508" y="313"/>
                  <a:pt x="510" y="311"/>
                  <a:pt x="513" y="305"/>
                </a:cubicBezTo>
                <a:cubicBezTo>
                  <a:pt x="515" y="302"/>
                  <a:pt x="517" y="298"/>
                  <a:pt x="521" y="294"/>
                </a:cubicBezTo>
                <a:cubicBezTo>
                  <a:pt x="524" y="290"/>
                  <a:pt x="529" y="287"/>
                  <a:pt x="534" y="287"/>
                </a:cubicBezTo>
                <a:cubicBezTo>
                  <a:pt x="538" y="287"/>
                  <a:pt x="542" y="289"/>
                  <a:pt x="546" y="290"/>
                </a:cubicBezTo>
                <a:cubicBezTo>
                  <a:pt x="550" y="291"/>
                  <a:pt x="554" y="292"/>
                  <a:pt x="557" y="292"/>
                </a:cubicBezTo>
                <a:cubicBezTo>
                  <a:pt x="566" y="292"/>
                  <a:pt x="574" y="289"/>
                  <a:pt x="585" y="280"/>
                </a:cubicBezTo>
                <a:cubicBezTo>
                  <a:pt x="587" y="278"/>
                  <a:pt x="590" y="275"/>
                  <a:pt x="593" y="273"/>
                </a:cubicBezTo>
                <a:cubicBezTo>
                  <a:pt x="603" y="264"/>
                  <a:pt x="612" y="255"/>
                  <a:pt x="622" y="255"/>
                </a:cubicBezTo>
                <a:cubicBezTo>
                  <a:pt x="627" y="255"/>
                  <a:pt x="633" y="258"/>
                  <a:pt x="639" y="262"/>
                </a:cubicBezTo>
                <a:cubicBezTo>
                  <a:pt x="645" y="265"/>
                  <a:pt x="651" y="268"/>
                  <a:pt x="656" y="268"/>
                </a:cubicBezTo>
                <a:cubicBezTo>
                  <a:pt x="657" y="268"/>
                  <a:pt x="658" y="267"/>
                  <a:pt x="659" y="267"/>
                </a:cubicBezTo>
                <a:cubicBezTo>
                  <a:pt x="663" y="265"/>
                  <a:pt x="667" y="262"/>
                  <a:pt x="672" y="260"/>
                </a:cubicBezTo>
                <a:cubicBezTo>
                  <a:pt x="681" y="256"/>
                  <a:pt x="691" y="251"/>
                  <a:pt x="695" y="246"/>
                </a:cubicBezTo>
                <a:cubicBezTo>
                  <a:pt x="699" y="241"/>
                  <a:pt x="700" y="238"/>
                  <a:pt x="703" y="233"/>
                </a:cubicBezTo>
                <a:cubicBezTo>
                  <a:pt x="705" y="230"/>
                  <a:pt x="707" y="226"/>
                  <a:pt x="710" y="220"/>
                </a:cubicBezTo>
                <a:cubicBezTo>
                  <a:pt x="719" y="204"/>
                  <a:pt x="737" y="195"/>
                  <a:pt x="747" y="192"/>
                </a:cubicBezTo>
                <a:cubicBezTo>
                  <a:pt x="749" y="192"/>
                  <a:pt x="752" y="191"/>
                  <a:pt x="755" y="191"/>
                </a:cubicBezTo>
                <a:cubicBezTo>
                  <a:pt x="763" y="189"/>
                  <a:pt x="774" y="188"/>
                  <a:pt x="785" y="180"/>
                </a:cubicBezTo>
                <a:cubicBezTo>
                  <a:pt x="788" y="178"/>
                  <a:pt x="790" y="176"/>
                  <a:pt x="793" y="174"/>
                </a:cubicBezTo>
                <a:cubicBezTo>
                  <a:pt x="801" y="168"/>
                  <a:pt x="807" y="164"/>
                  <a:pt x="812" y="164"/>
                </a:cubicBezTo>
                <a:cubicBezTo>
                  <a:pt x="814" y="164"/>
                  <a:pt x="818" y="164"/>
                  <a:pt x="819" y="171"/>
                </a:cubicBezTo>
                <a:cubicBezTo>
                  <a:pt x="820" y="173"/>
                  <a:pt x="820" y="173"/>
                  <a:pt x="820" y="173"/>
                </a:cubicBezTo>
                <a:cubicBezTo>
                  <a:pt x="821" y="173"/>
                  <a:pt x="826" y="169"/>
                  <a:pt x="827" y="163"/>
                </a:cubicBezTo>
                <a:cubicBezTo>
                  <a:pt x="829" y="153"/>
                  <a:pt x="836" y="152"/>
                  <a:pt x="844" y="151"/>
                </a:cubicBezTo>
                <a:cubicBezTo>
                  <a:pt x="848" y="151"/>
                  <a:pt x="853" y="150"/>
                  <a:pt x="858" y="149"/>
                </a:cubicBezTo>
                <a:cubicBezTo>
                  <a:pt x="863" y="147"/>
                  <a:pt x="867" y="147"/>
                  <a:pt x="869" y="147"/>
                </a:cubicBezTo>
                <a:cubicBezTo>
                  <a:pt x="869" y="147"/>
                  <a:pt x="869" y="147"/>
                  <a:pt x="869" y="147"/>
                </a:cubicBezTo>
                <a:cubicBezTo>
                  <a:pt x="869" y="144"/>
                  <a:pt x="870" y="142"/>
                  <a:pt x="871" y="138"/>
                </a:cubicBezTo>
                <a:cubicBezTo>
                  <a:pt x="872" y="135"/>
                  <a:pt x="872" y="132"/>
                  <a:pt x="873" y="130"/>
                </a:cubicBezTo>
                <a:cubicBezTo>
                  <a:pt x="876" y="120"/>
                  <a:pt x="877" y="114"/>
                  <a:pt x="884" y="104"/>
                </a:cubicBezTo>
                <a:cubicBezTo>
                  <a:pt x="890" y="97"/>
                  <a:pt x="896" y="93"/>
                  <a:pt x="902" y="89"/>
                </a:cubicBezTo>
                <a:cubicBezTo>
                  <a:pt x="906" y="87"/>
                  <a:pt x="909" y="85"/>
                  <a:pt x="911" y="82"/>
                </a:cubicBezTo>
                <a:cubicBezTo>
                  <a:pt x="915" y="78"/>
                  <a:pt x="916" y="69"/>
                  <a:pt x="917" y="61"/>
                </a:cubicBezTo>
                <a:cubicBezTo>
                  <a:pt x="917" y="58"/>
                  <a:pt x="918" y="55"/>
                  <a:pt x="919" y="52"/>
                </a:cubicBezTo>
                <a:cubicBezTo>
                  <a:pt x="919" y="49"/>
                  <a:pt x="919" y="46"/>
                  <a:pt x="919" y="42"/>
                </a:cubicBezTo>
                <a:cubicBezTo>
                  <a:pt x="919" y="33"/>
                  <a:pt x="918" y="21"/>
                  <a:pt x="931" y="12"/>
                </a:cubicBezTo>
                <a:cubicBezTo>
                  <a:pt x="943" y="4"/>
                  <a:pt x="950" y="0"/>
                  <a:pt x="957" y="0"/>
                </a:cubicBezTo>
                <a:cubicBezTo>
                  <a:pt x="962" y="0"/>
                  <a:pt x="966" y="2"/>
                  <a:pt x="969" y="6"/>
                </a:cubicBezTo>
                <a:cubicBezTo>
                  <a:pt x="976" y="16"/>
                  <a:pt x="977" y="31"/>
                  <a:pt x="969" y="44"/>
                </a:cubicBezTo>
                <a:cubicBezTo>
                  <a:pt x="968" y="46"/>
                  <a:pt x="968" y="47"/>
                  <a:pt x="968" y="48"/>
                </a:cubicBezTo>
                <a:cubicBezTo>
                  <a:pt x="970" y="52"/>
                  <a:pt x="978" y="56"/>
                  <a:pt x="983" y="59"/>
                </a:cubicBezTo>
                <a:lnTo>
                  <a:pt x="985" y="60"/>
                </a:lnTo>
                <a:cubicBezTo>
                  <a:pt x="994" y="64"/>
                  <a:pt x="1002" y="72"/>
                  <a:pt x="1006" y="81"/>
                </a:cubicBezTo>
                <a:cubicBezTo>
                  <a:pt x="1008" y="85"/>
                  <a:pt x="1015" y="86"/>
                  <a:pt x="1018" y="86"/>
                </a:cubicBezTo>
                <a:cubicBezTo>
                  <a:pt x="1020" y="86"/>
                  <a:pt x="1022" y="86"/>
                  <a:pt x="1022" y="86"/>
                </a:cubicBezTo>
                <a:cubicBezTo>
                  <a:pt x="1025" y="86"/>
                  <a:pt x="1041" y="88"/>
                  <a:pt x="1044" y="99"/>
                </a:cubicBezTo>
                <a:cubicBezTo>
                  <a:pt x="1046" y="107"/>
                  <a:pt x="1042" y="118"/>
                  <a:pt x="1039" y="125"/>
                </a:cubicBezTo>
                <a:cubicBezTo>
                  <a:pt x="1038" y="127"/>
                  <a:pt x="1037" y="129"/>
                  <a:pt x="1037" y="130"/>
                </a:cubicBezTo>
                <a:cubicBezTo>
                  <a:pt x="1035" y="136"/>
                  <a:pt x="1035" y="151"/>
                  <a:pt x="1040" y="156"/>
                </a:cubicBezTo>
                <a:cubicBezTo>
                  <a:pt x="1043" y="159"/>
                  <a:pt x="1046" y="161"/>
                  <a:pt x="1049" y="164"/>
                </a:cubicBezTo>
                <a:cubicBezTo>
                  <a:pt x="1054" y="168"/>
                  <a:pt x="1060" y="173"/>
                  <a:pt x="1065" y="178"/>
                </a:cubicBezTo>
                <a:cubicBezTo>
                  <a:pt x="1067" y="181"/>
                  <a:pt x="1069" y="183"/>
                  <a:pt x="1072" y="186"/>
                </a:cubicBezTo>
                <a:cubicBezTo>
                  <a:pt x="1078" y="190"/>
                  <a:pt x="1085" y="196"/>
                  <a:pt x="1083" y="206"/>
                </a:cubicBezTo>
                <a:cubicBezTo>
                  <a:pt x="1083" y="207"/>
                  <a:pt x="1082" y="209"/>
                  <a:pt x="1083" y="211"/>
                </a:cubicBezTo>
                <a:cubicBezTo>
                  <a:pt x="1084" y="212"/>
                  <a:pt x="1087" y="213"/>
                  <a:pt x="1090" y="213"/>
                </a:cubicBezTo>
                <a:cubicBezTo>
                  <a:pt x="1091" y="213"/>
                  <a:pt x="1094" y="212"/>
                  <a:pt x="1096" y="212"/>
                </a:cubicBezTo>
                <a:cubicBezTo>
                  <a:pt x="1098" y="211"/>
                  <a:pt x="1099" y="211"/>
                  <a:pt x="1101" y="211"/>
                </a:cubicBezTo>
                <a:cubicBezTo>
                  <a:pt x="1104" y="210"/>
                  <a:pt x="1108" y="209"/>
                  <a:pt x="1110" y="209"/>
                </a:cubicBezTo>
                <a:cubicBezTo>
                  <a:pt x="1114" y="209"/>
                  <a:pt x="1119" y="210"/>
                  <a:pt x="1120" y="217"/>
                </a:cubicBezTo>
                <a:lnTo>
                  <a:pt x="1120" y="217"/>
                </a:lnTo>
                <a:cubicBezTo>
                  <a:pt x="1120" y="217"/>
                  <a:pt x="1120" y="219"/>
                  <a:pt x="1120" y="220"/>
                </a:cubicBezTo>
                <a:lnTo>
                  <a:pt x="1120" y="232"/>
                </a:lnTo>
                <a:cubicBezTo>
                  <a:pt x="1120" y="241"/>
                  <a:pt x="1121" y="252"/>
                  <a:pt x="1126" y="262"/>
                </a:cubicBezTo>
                <a:cubicBezTo>
                  <a:pt x="1134" y="276"/>
                  <a:pt x="1145" y="304"/>
                  <a:pt x="1135" y="322"/>
                </a:cubicBezTo>
                <a:cubicBezTo>
                  <a:pt x="1133" y="325"/>
                  <a:pt x="1131" y="329"/>
                  <a:pt x="1129" y="333"/>
                </a:cubicBezTo>
                <a:cubicBezTo>
                  <a:pt x="1122" y="348"/>
                  <a:pt x="1115" y="361"/>
                  <a:pt x="1104" y="361"/>
                </a:cubicBezTo>
                <a:lnTo>
                  <a:pt x="1102" y="361"/>
                </a:lnTo>
                <a:cubicBezTo>
                  <a:pt x="1096" y="360"/>
                  <a:pt x="1092" y="355"/>
                  <a:pt x="1088" y="351"/>
                </a:cubicBezTo>
                <a:cubicBezTo>
                  <a:pt x="1085" y="347"/>
                  <a:pt x="1082" y="344"/>
                  <a:pt x="1078" y="344"/>
                </a:cubicBezTo>
                <a:cubicBezTo>
                  <a:pt x="1077" y="343"/>
                  <a:pt x="1077" y="343"/>
                  <a:pt x="1076" y="343"/>
                </a:cubicBezTo>
                <a:cubicBezTo>
                  <a:pt x="1069" y="343"/>
                  <a:pt x="1064" y="350"/>
                  <a:pt x="1058" y="357"/>
                </a:cubicBezTo>
                <a:cubicBezTo>
                  <a:pt x="1056" y="360"/>
                  <a:pt x="1054" y="362"/>
                  <a:pt x="1052" y="364"/>
                </a:cubicBezTo>
                <a:cubicBezTo>
                  <a:pt x="1046" y="371"/>
                  <a:pt x="1040" y="377"/>
                  <a:pt x="1042" y="385"/>
                </a:cubicBezTo>
                <a:cubicBezTo>
                  <a:pt x="1042" y="389"/>
                  <a:pt x="1044" y="394"/>
                  <a:pt x="1046" y="398"/>
                </a:cubicBezTo>
                <a:cubicBezTo>
                  <a:pt x="1049" y="406"/>
                  <a:pt x="1052" y="414"/>
                  <a:pt x="1050" y="423"/>
                </a:cubicBezTo>
                <a:cubicBezTo>
                  <a:pt x="1050" y="426"/>
                  <a:pt x="1050" y="428"/>
                  <a:pt x="1049" y="430"/>
                </a:cubicBezTo>
                <a:cubicBezTo>
                  <a:pt x="1048" y="438"/>
                  <a:pt x="1048" y="444"/>
                  <a:pt x="1038" y="454"/>
                </a:cubicBezTo>
                <a:lnTo>
                  <a:pt x="1036" y="456"/>
                </a:lnTo>
                <a:cubicBezTo>
                  <a:pt x="1033" y="459"/>
                  <a:pt x="1030" y="462"/>
                  <a:pt x="1029" y="463"/>
                </a:cubicBezTo>
                <a:cubicBezTo>
                  <a:pt x="1029" y="463"/>
                  <a:pt x="1029" y="463"/>
                  <a:pt x="1030" y="463"/>
                </a:cubicBezTo>
                <a:cubicBezTo>
                  <a:pt x="1030" y="463"/>
                  <a:pt x="1033" y="464"/>
                  <a:pt x="1038" y="464"/>
                </a:cubicBezTo>
                <a:cubicBezTo>
                  <a:pt x="1057" y="466"/>
                  <a:pt x="1067" y="477"/>
                  <a:pt x="1075" y="485"/>
                </a:cubicBezTo>
                <a:lnTo>
                  <a:pt x="1077" y="487"/>
                </a:lnTo>
                <a:cubicBezTo>
                  <a:pt x="1084" y="494"/>
                  <a:pt x="1085" y="499"/>
                  <a:pt x="1086" y="505"/>
                </a:cubicBezTo>
                <a:cubicBezTo>
                  <a:pt x="1087" y="508"/>
                  <a:pt x="1088" y="511"/>
                  <a:pt x="1089" y="515"/>
                </a:cubicBezTo>
                <a:cubicBezTo>
                  <a:pt x="1092" y="521"/>
                  <a:pt x="1094" y="523"/>
                  <a:pt x="1097" y="526"/>
                </a:cubicBezTo>
                <a:cubicBezTo>
                  <a:pt x="1099" y="528"/>
                  <a:pt x="1101" y="530"/>
                  <a:pt x="1104" y="533"/>
                </a:cubicBezTo>
                <a:cubicBezTo>
                  <a:pt x="1112" y="544"/>
                  <a:pt x="1116" y="558"/>
                  <a:pt x="1113" y="571"/>
                </a:cubicBezTo>
                <a:cubicBezTo>
                  <a:pt x="1112" y="577"/>
                  <a:pt x="1110" y="593"/>
                  <a:pt x="1098" y="593"/>
                </a:cubicBezTo>
                <a:cubicBezTo>
                  <a:pt x="1095" y="593"/>
                  <a:pt x="1092" y="591"/>
                  <a:pt x="1088" y="589"/>
                </a:cubicBezTo>
                <a:cubicBezTo>
                  <a:pt x="1084" y="586"/>
                  <a:pt x="1079" y="585"/>
                  <a:pt x="1076" y="585"/>
                </a:cubicBezTo>
                <a:cubicBezTo>
                  <a:pt x="1070" y="585"/>
                  <a:pt x="1065" y="588"/>
                  <a:pt x="1064" y="590"/>
                </a:cubicBezTo>
                <a:cubicBezTo>
                  <a:pt x="1063" y="590"/>
                  <a:pt x="1063" y="591"/>
                  <a:pt x="1063" y="591"/>
                </a:cubicBezTo>
                <a:cubicBezTo>
                  <a:pt x="1064" y="593"/>
                  <a:pt x="1064" y="593"/>
                  <a:pt x="1068" y="594"/>
                </a:cubicBezTo>
                <a:cubicBezTo>
                  <a:pt x="1073" y="595"/>
                  <a:pt x="1079" y="596"/>
                  <a:pt x="1081" y="605"/>
                </a:cubicBezTo>
                <a:cubicBezTo>
                  <a:pt x="1082" y="612"/>
                  <a:pt x="1080" y="621"/>
                  <a:pt x="1076" y="626"/>
                </a:cubicBezTo>
                <a:cubicBezTo>
                  <a:pt x="1073" y="629"/>
                  <a:pt x="1069" y="631"/>
                  <a:pt x="1065" y="631"/>
                </a:cubicBezTo>
                <a:cubicBezTo>
                  <a:pt x="1062" y="631"/>
                  <a:pt x="1059" y="630"/>
                  <a:pt x="1055" y="628"/>
                </a:cubicBezTo>
                <a:cubicBezTo>
                  <a:pt x="1051" y="626"/>
                  <a:pt x="1048" y="623"/>
                  <a:pt x="1045" y="621"/>
                </a:cubicBezTo>
                <a:cubicBezTo>
                  <a:pt x="1040" y="618"/>
                  <a:pt x="1037" y="616"/>
                  <a:pt x="1034" y="616"/>
                </a:cubicBezTo>
                <a:cubicBezTo>
                  <a:pt x="1034" y="616"/>
                  <a:pt x="1032" y="616"/>
                  <a:pt x="1030" y="619"/>
                </a:cubicBezTo>
                <a:cubicBezTo>
                  <a:pt x="1025" y="625"/>
                  <a:pt x="1019" y="630"/>
                  <a:pt x="1013" y="634"/>
                </a:cubicBezTo>
                <a:cubicBezTo>
                  <a:pt x="1009" y="637"/>
                  <a:pt x="1005" y="639"/>
                  <a:pt x="1001" y="643"/>
                </a:cubicBezTo>
                <a:cubicBezTo>
                  <a:pt x="999" y="645"/>
                  <a:pt x="995" y="648"/>
                  <a:pt x="992" y="651"/>
                </a:cubicBezTo>
                <a:cubicBezTo>
                  <a:pt x="986" y="655"/>
                  <a:pt x="979" y="661"/>
                  <a:pt x="979" y="664"/>
                </a:cubicBezTo>
                <a:cubicBezTo>
                  <a:pt x="979" y="664"/>
                  <a:pt x="979" y="665"/>
                  <a:pt x="980" y="666"/>
                </a:cubicBezTo>
                <a:cubicBezTo>
                  <a:pt x="987" y="673"/>
                  <a:pt x="994" y="675"/>
                  <a:pt x="1000" y="677"/>
                </a:cubicBezTo>
                <a:lnTo>
                  <a:pt x="1002" y="678"/>
                </a:lnTo>
                <a:cubicBezTo>
                  <a:pt x="1011" y="681"/>
                  <a:pt x="1016" y="692"/>
                  <a:pt x="1013" y="704"/>
                </a:cubicBezTo>
                <a:cubicBezTo>
                  <a:pt x="1012" y="712"/>
                  <a:pt x="1010" y="718"/>
                  <a:pt x="1003" y="718"/>
                </a:cubicBezTo>
                <a:cubicBezTo>
                  <a:pt x="1001" y="718"/>
                  <a:pt x="998" y="717"/>
                  <a:pt x="993" y="716"/>
                </a:cubicBezTo>
                <a:cubicBezTo>
                  <a:pt x="989" y="714"/>
                  <a:pt x="986" y="713"/>
                  <a:pt x="982" y="711"/>
                </a:cubicBezTo>
                <a:cubicBezTo>
                  <a:pt x="977" y="709"/>
                  <a:pt x="972" y="707"/>
                  <a:pt x="969" y="707"/>
                </a:cubicBezTo>
                <a:cubicBezTo>
                  <a:pt x="967" y="707"/>
                  <a:pt x="967" y="707"/>
                  <a:pt x="967" y="708"/>
                </a:cubicBezTo>
                <a:cubicBezTo>
                  <a:pt x="964" y="712"/>
                  <a:pt x="962" y="719"/>
                  <a:pt x="961" y="725"/>
                </a:cubicBezTo>
                <a:cubicBezTo>
                  <a:pt x="960" y="728"/>
                  <a:pt x="959" y="731"/>
                  <a:pt x="959" y="733"/>
                </a:cubicBezTo>
                <a:cubicBezTo>
                  <a:pt x="957" y="738"/>
                  <a:pt x="952" y="739"/>
                  <a:pt x="950" y="739"/>
                </a:cubicBezTo>
                <a:cubicBezTo>
                  <a:pt x="947" y="739"/>
                  <a:pt x="944" y="739"/>
                  <a:pt x="940" y="743"/>
                </a:cubicBezTo>
                <a:cubicBezTo>
                  <a:pt x="934" y="749"/>
                  <a:pt x="928" y="759"/>
                  <a:pt x="929" y="765"/>
                </a:cubicBezTo>
                <a:cubicBezTo>
                  <a:pt x="929" y="766"/>
                  <a:pt x="930" y="768"/>
                  <a:pt x="933" y="769"/>
                </a:cubicBezTo>
                <a:cubicBezTo>
                  <a:pt x="936" y="771"/>
                  <a:pt x="938" y="772"/>
                  <a:pt x="941" y="773"/>
                </a:cubicBezTo>
                <a:cubicBezTo>
                  <a:pt x="950" y="777"/>
                  <a:pt x="959" y="780"/>
                  <a:pt x="963" y="796"/>
                </a:cubicBezTo>
                <a:cubicBezTo>
                  <a:pt x="967" y="813"/>
                  <a:pt x="972" y="827"/>
                  <a:pt x="980" y="830"/>
                </a:cubicBezTo>
                <a:cubicBezTo>
                  <a:pt x="982" y="831"/>
                  <a:pt x="986" y="832"/>
                  <a:pt x="994" y="832"/>
                </a:cubicBezTo>
                <a:cubicBezTo>
                  <a:pt x="1003" y="832"/>
                  <a:pt x="1013" y="831"/>
                  <a:pt x="1017" y="830"/>
                </a:cubicBezTo>
                <a:cubicBezTo>
                  <a:pt x="1024" y="824"/>
                  <a:pt x="1030" y="822"/>
                  <a:pt x="1036" y="820"/>
                </a:cubicBezTo>
                <a:cubicBezTo>
                  <a:pt x="1041" y="819"/>
                  <a:pt x="1046" y="817"/>
                  <a:pt x="1051" y="813"/>
                </a:cubicBezTo>
                <a:cubicBezTo>
                  <a:pt x="1060" y="806"/>
                  <a:pt x="1068" y="803"/>
                  <a:pt x="1081" y="798"/>
                </a:cubicBezTo>
                <a:lnTo>
                  <a:pt x="1099" y="792"/>
                </a:lnTo>
                <a:cubicBezTo>
                  <a:pt x="1114" y="786"/>
                  <a:pt x="1130" y="780"/>
                  <a:pt x="1139" y="778"/>
                </a:cubicBezTo>
                <a:lnTo>
                  <a:pt x="1141" y="777"/>
                </a:lnTo>
                <a:cubicBezTo>
                  <a:pt x="1146" y="776"/>
                  <a:pt x="1153" y="775"/>
                  <a:pt x="1160" y="775"/>
                </a:cubicBezTo>
                <a:cubicBezTo>
                  <a:pt x="1169" y="775"/>
                  <a:pt x="1177" y="778"/>
                  <a:pt x="1182" y="783"/>
                </a:cubicBezTo>
                <a:cubicBezTo>
                  <a:pt x="1185" y="786"/>
                  <a:pt x="1188" y="789"/>
                  <a:pt x="1190" y="791"/>
                </a:cubicBezTo>
                <a:cubicBezTo>
                  <a:pt x="1197" y="798"/>
                  <a:pt x="1204" y="804"/>
                  <a:pt x="1211" y="814"/>
                </a:cubicBezTo>
                <a:cubicBezTo>
                  <a:pt x="1213" y="818"/>
                  <a:pt x="1217" y="822"/>
                  <a:pt x="1220" y="825"/>
                </a:cubicBezTo>
                <a:cubicBezTo>
                  <a:pt x="1228" y="833"/>
                  <a:pt x="1237" y="842"/>
                  <a:pt x="1235" y="856"/>
                </a:cubicBezTo>
                <a:cubicBezTo>
                  <a:pt x="1234" y="866"/>
                  <a:pt x="1230" y="895"/>
                  <a:pt x="1235" y="909"/>
                </a:cubicBezTo>
                <a:cubicBezTo>
                  <a:pt x="1237" y="915"/>
                  <a:pt x="1238" y="915"/>
                  <a:pt x="1241" y="916"/>
                </a:cubicBezTo>
                <a:cubicBezTo>
                  <a:pt x="1243" y="917"/>
                  <a:pt x="1246" y="918"/>
                  <a:pt x="1250" y="923"/>
                </a:cubicBezTo>
                <a:cubicBezTo>
                  <a:pt x="1255" y="929"/>
                  <a:pt x="1255" y="939"/>
                  <a:pt x="1254" y="948"/>
                </a:cubicBezTo>
                <a:cubicBezTo>
                  <a:pt x="1254" y="953"/>
                  <a:pt x="1254" y="958"/>
                  <a:pt x="1255" y="962"/>
                </a:cubicBezTo>
                <a:cubicBezTo>
                  <a:pt x="1255" y="964"/>
                  <a:pt x="1256" y="966"/>
                  <a:pt x="1256" y="969"/>
                </a:cubicBezTo>
                <a:cubicBezTo>
                  <a:pt x="1257" y="978"/>
                  <a:pt x="1259" y="990"/>
                  <a:pt x="1265" y="991"/>
                </a:cubicBezTo>
                <a:cubicBezTo>
                  <a:pt x="1271" y="992"/>
                  <a:pt x="1275" y="995"/>
                  <a:pt x="1279" y="998"/>
                </a:cubicBezTo>
                <a:cubicBezTo>
                  <a:pt x="1283" y="1001"/>
                  <a:pt x="1287" y="1003"/>
                  <a:pt x="1293" y="1004"/>
                </a:cubicBezTo>
                <a:lnTo>
                  <a:pt x="1297" y="1005"/>
                </a:lnTo>
                <a:cubicBezTo>
                  <a:pt x="1302" y="1005"/>
                  <a:pt x="1305" y="1006"/>
                  <a:pt x="1307" y="1009"/>
                </a:cubicBezTo>
                <a:cubicBezTo>
                  <a:pt x="1308" y="1013"/>
                  <a:pt x="1305" y="1017"/>
                  <a:pt x="1295" y="1028"/>
                </a:cubicBezTo>
                <a:cubicBezTo>
                  <a:pt x="1290" y="1034"/>
                  <a:pt x="1287" y="1040"/>
                  <a:pt x="1285" y="1045"/>
                </a:cubicBezTo>
                <a:cubicBezTo>
                  <a:pt x="1282" y="1052"/>
                  <a:pt x="1279" y="1059"/>
                  <a:pt x="1265" y="1062"/>
                </a:cubicBezTo>
                <a:cubicBezTo>
                  <a:pt x="1245" y="1066"/>
                  <a:pt x="1241" y="1070"/>
                  <a:pt x="1240" y="1081"/>
                </a:cubicBezTo>
                <a:cubicBezTo>
                  <a:pt x="1237" y="1094"/>
                  <a:pt x="1240" y="1102"/>
                  <a:pt x="1249" y="1109"/>
                </a:cubicBezTo>
                <a:cubicBezTo>
                  <a:pt x="1261" y="1119"/>
                  <a:pt x="1268" y="1136"/>
                  <a:pt x="1270" y="1147"/>
                </a:cubicBezTo>
                <a:cubicBezTo>
                  <a:pt x="1271" y="1152"/>
                  <a:pt x="1274" y="1158"/>
                  <a:pt x="1276" y="1161"/>
                </a:cubicBezTo>
                <a:lnTo>
                  <a:pt x="1278" y="1166"/>
                </a:lnTo>
                <a:lnTo>
                  <a:pt x="1275" y="1166"/>
                </a:lnTo>
                <a:cubicBezTo>
                  <a:pt x="1273" y="1180"/>
                  <a:pt x="1270" y="1215"/>
                  <a:pt x="1278" y="1228"/>
                </a:cubicBezTo>
                <a:cubicBezTo>
                  <a:pt x="1281" y="1233"/>
                  <a:pt x="1285" y="1236"/>
                  <a:pt x="1288" y="1240"/>
                </a:cubicBezTo>
                <a:cubicBezTo>
                  <a:pt x="1296" y="1249"/>
                  <a:pt x="1303" y="1257"/>
                  <a:pt x="1293" y="1270"/>
                </a:cubicBezTo>
                <a:cubicBezTo>
                  <a:pt x="1290" y="1274"/>
                  <a:pt x="1289" y="1277"/>
                  <a:pt x="1290" y="1280"/>
                </a:cubicBezTo>
                <a:cubicBezTo>
                  <a:pt x="1292" y="1284"/>
                  <a:pt x="1299" y="1288"/>
                  <a:pt x="1305" y="1288"/>
                </a:cubicBezTo>
                <a:cubicBezTo>
                  <a:pt x="1307" y="1288"/>
                  <a:pt x="1308" y="1287"/>
                  <a:pt x="1309" y="1287"/>
                </a:cubicBezTo>
                <a:lnTo>
                  <a:pt x="1311" y="1287"/>
                </a:lnTo>
                <a:cubicBezTo>
                  <a:pt x="1314" y="1287"/>
                  <a:pt x="1316" y="1288"/>
                  <a:pt x="1318" y="1290"/>
                </a:cubicBezTo>
                <a:cubicBezTo>
                  <a:pt x="1322" y="1295"/>
                  <a:pt x="1320" y="1307"/>
                  <a:pt x="1317" y="1325"/>
                </a:cubicBezTo>
                <a:cubicBezTo>
                  <a:pt x="1315" y="1332"/>
                  <a:pt x="1314" y="1339"/>
                  <a:pt x="1314" y="1343"/>
                </a:cubicBezTo>
                <a:cubicBezTo>
                  <a:pt x="1314" y="1353"/>
                  <a:pt x="1309" y="1358"/>
                  <a:pt x="1304" y="1363"/>
                </a:cubicBezTo>
                <a:cubicBezTo>
                  <a:pt x="1300" y="1368"/>
                  <a:pt x="1296" y="1372"/>
                  <a:pt x="1293" y="1379"/>
                </a:cubicBezTo>
                <a:cubicBezTo>
                  <a:pt x="1291" y="1386"/>
                  <a:pt x="1292" y="1387"/>
                  <a:pt x="1294" y="1389"/>
                </a:cubicBezTo>
                <a:cubicBezTo>
                  <a:pt x="1298" y="1392"/>
                  <a:pt x="1302" y="1397"/>
                  <a:pt x="1302" y="1410"/>
                </a:cubicBezTo>
                <a:cubicBezTo>
                  <a:pt x="1302" y="1430"/>
                  <a:pt x="1298" y="1433"/>
                  <a:pt x="1286" y="1440"/>
                </a:cubicBezTo>
                <a:cubicBezTo>
                  <a:pt x="1284" y="1441"/>
                  <a:pt x="1281" y="1443"/>
                  <a:pt x="1277" y="1445"/>
                </a:cubicBezTo>
                <a:cubicBezTo>
                  <a:pt x="1260" y="1457"/>
                  <a:pt x="1254" y="1470"/>
                  <a:pt x="1258" y="1484"/>
                </a:cubicBezTo>
                <a:cubicBezTo>
                  <a:pt x="1263" y="1499"/>
                  <a:pt x="1254" y="1509"/>
                  <a:pt x="1246" y="1516"/>
                </a:cubicBezTo>
                <a:cubicBezTo>
                  <a:pt x="1244" y="1518"/>
                  <a:pt x="1242" y="1521"/>
                  <a:pt x="1241" y="1522"/>
                </a:cubicBezTo>
                <a:cubicBezTo>
                  <a:pt x="1238" y="1526"/>
                  <a:pt x="1238" y="1533"/>
                  <a:pt x="1239" y="1542"/>
                </a:cubicBezTo>
                <a:cubicBezTo>
                  <a:pt x="1239" y="1549"/>
                  <a:pt x="1240" y="1558"/>
                  <a:pt x="1238" y="1567"/>
                </a:cubicBezTo>
                <a:cubicBezTo>
                  <a:pt x="1237" y="1578"/>
                  <a:pt x="1230" y="1589"/>
                  <a:pt x="1222" y="1602"/>
                </a:cubicBezTo>
                <a:cubicBezTo>
                  <a:pt x="1213" y="1615"/>
                  <a:pt x="1203" y="1631"/>
                  <a:pt x="1194" y="1652"/>
                </a:cubicBezTo>
                <a:cubicBezTo>
                  <a:pt x="1180" y="1687"/>
                  <a:pt x="1164" y="1692"/>
                  <a:pt x="1160" y="1692"/>
                </a:cubicBezTo>
                <a:lnTo>
                  <a:pt x="1147" y="1700"/>
                </a:lnTo>
                <a:lnTo>
                  <a:pt x="1145" y="169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Freeform 450">
            <a:extLst>
              <a:ext uri="{FF2B5EF4-FFF2-40B4-BE49-F238E27FC236}">
                <a16:creationId xmlns:a16="http://schemas.microsoft.com/office/drawing/2014/main" id="{9A913A1D-1C6F-4AED-871E-C6985B52053F}"/>
              </a:ext>
            </a:extLst>
          </p:cNvPr>
          <p:cNvSpPr>
            <a:spLocks/>
          </p:cNvSpPr>
          <p:nvPr/>
        </p:nvSpPr>
        <p:spPr bwMode="auto">
          <a:xfrm>
            <a:off x="6631959" y="3176959"/>
            <a:ext cx="1161064" cy="1668691"/>
          </a:xfrm>
          <a:custGeom>
            <a:avLst/>
            <a:gdLst>
              <a:gd name="T0" fmla="*/ 613 w 1332"/>
              <a:gd name="T1" fmla="*/ 1832 h 1915"/>
              <a:gd name="T2" fmla="*/ 475 w 1332"/>
              <a:gd name="T3" fmla="*/ 1729 h 1915"/>
              <a:gd name="T4" fmla="*/ 369 w 1332"/>
              <a:gd name="T5" fmla="*/ 1755 h 1915"/>
              <a:gd name="T6" fmla="*/ 358 w 1332"/>
              <a:gd name="T7" fmla="*/ 1635 h 1915"/>
              <a:gd name="T8" fmla="*/ 327 w 1332"/>
              <a:gd name="T9" fmla="*/ 1557 h 1915"/>
              <a:gd name="T10" fmla="*/ 284 w 1332"/>
              <a:gd name="T11" fmla="*/ 1413 h 1915"/>
              <a:gd name="T12" fmla="*/ 164 w 1332"/>
              <a:gd name="T13" fmla="*/ 1400 h 1915"/>
              <a:gd name="T14" fmla="*/ 57 w 1332"/>
              <a:gd name="T15" fmla="*/ 1432 h 1915"/>
              <a:gd name="T16" fmla="*/ 31 w 1332"/>
              <a:gd name="T17" fmla="*/ 1325 h 1915"/>
              <a:gd name="T18" fmla="*/ 85 w 1332"/>
              <a:gd name="T19" fmla="*/ 1297 h 1915"/>
              <a:gd name="T20" fmla="*/ 88 w 1332"/>
              <a:gd name="T21" fmla="*/ 1221 h 1915"/>
              <a:gd name="T22" fmla="*/ 153 w 1332"/>
              <a:gd name="T23" fmla="*/ 1200 h 1915"/>
              <a:gd name="T24" fmla="*/ 186 w 1332"/>
              <a:gd name="T25" fmla="*/ 1164 h 1915"/>
              <a:gd name="T26" fmla="*/ 117 w 1332"/>
              <a:gd name="T27" fmla="*/ 1066 h 1915"/>
              <a:gd name="T28" fmla="*/ 114 w 1332"/>
              <a:gd name="T29" fmla="*/ 980 h 1915"/>
              <a:gd name="T30" fmla="*/ 184 w 1332"/>
              <a:gd name="T31" fmla="*/ 947 h 1915"/>
              <a:gd name="T32" fmla="*/ 206 w 1332"/>
              <a:gd name="T33" fmla="*/ 803 h 1915"/>
              <a:gd name="T34" fmla="*/ 246 w 1332"/>
              <a:gd name="T35" fmla="*/ 687 h 1915"/>
              <a:gd name="T36" fmla="*/ 326 w 1332"/>
              <a:gd name="T37" fmla="*/ 667 h 1915"/>
              <a:gd name="T38" fmla="*/ 375 w 1332"/>
              <a:gd name="T39" fmla="*/ 601 h 1915"/>
              <a:gd name="T40" fmla="*/ 403 w 1332"/>
              <a:gd name="T41" fmla="*/ 499 h 1915"/>
              <a:gd name="T42" fmla="*/ 509 w 1332"/>
              <a:gd name="T43" fmla="*/ 460 h 1915"/>
              <a:gd name="T44" fmla="*/ 539 w 1332"/>
              <a:gd name="T45" fmla="*/ 380 h 1915"/>
              <a:gd name="T46" fmla="*/ 451 w 1332"/>
              <a:gd name="T47" fmla="*/ 349 h 1915"/>
              <a:gd name="T48" fmla="*/ 493 w 1332"/>
              <a:gd name="T49" fmla="*/ 241 h 1915"/>
              <a:gd name="T50" fmla="*/ 592 w 1332"/>
              <a:gd name="T51" fmla="*/ 228 h 1915"/>
              <a:gd name="T52" fmla="*/ 605 w 1332"/>
              <a:gd name="T53" fmla="*/ 152 h 1915"/>
              <a:gd name="T54" fmla="*/ 729 w 1332"/>
              <a:gd name="T55" fmla="*/ 140 h 1915"/>
              <a:gd name="T56" fmla="*/ 831 w 1332"/>
              <a:gd name="T57" fmla="*/ 106 h 1915"/>
              <a:gd name="T58" fmla="*/ 896 w 1332"/>
              <a:gd name="T59" fmla="*/ 11 h 1915"/>
              <a:gd name="T60" fmla="*/ 971 w 1332"/>
              <a:gd name="T61" fmla="*/ 18 h 1915"/>
              <a:gd name="T62" fmla="*/ 1006 w 1332"/>
              <a:gd name="T63" fmla="*/ 70 h 1915"/>
              <a:gd name="T64" fmla="*/ 997 w 1332"/>
              <a:gd name="T65" fmla="*/ 112 h 1915"/>
              <a:gd name="T66" fmla="*/ 991 w 1332"/>
              <a:gd name="T67" fmla="*/ 219 h 1915"/>
              <a:gd name="T68" fmla="*/ 1064 w 1332"/>
              <a:gd name="T69" fmla="*/ 300 h 1915"/>
              <a:gd name="T70" fmla="*/ 1073 w 1332"/>
              <a:gd name="T71" fmla="*/ 232 h 1915"/>
              <a:gd name="T72" fmla="*/ 1170 w 1332"/>
              <a:gd name="T73" fmla="*/ 223 h 1915"/>
              <a:gd name="T74" fmla="*/ 1186 w 1332"/>
              <a:gd name="T75" fmla="*/ 294 h 1915"/>
              <a:gd name="T76" fmla="*/ 1321 w 1332"/>
              <a:gd name="T77" fmla="*/ 415 h 1915"/>
              <a:gd name="T78" fmla="*/ 1275 w 1332"/>
              <a:gd name="T79" fmla="*/ 439 h 1915"/>
              <a:gd name="T80" fmla="*/ 1292 w 1332"/>
              <a:gd name="T81" fmla="*/ 486 h 1915"/>
              <a:gd name="T82" fmla="*/ 1301 w 1332"/>
              <a:gd name="T83" fmla="*/ 562 h 1915"/>
              <a:gd name="T84" fmla="*/ 1226 w 1332"/>
              <a:gd name="T85" fmla="*/ 545 h 1915"/>
              <a:gd name="T86" fmla="*/ 1187 w 1332"/>
              <a:gd name="T87" fmla="*/ 606 h 1915"/>
              <a:gd name="T88" fmla="*/ 1237 w 1332"/>
              <a:gd name="T89" fmla="*/ 663 h 1915"/>
              <a:gd name="T90" fmla="*/ 1185 w 1332"/>
              <a:gd name="T91" fmla="*/ 752 h 1915"/>
              <a:gd name="T92" fmla="*/ 1151 w 1332"/>
              <a:gd name="T93" fmla="*/ 829 h 1915"/>
              <a:gd name="T94" fmla="*/ 1202 w 1332"/>
              <a:gd name="T95" fmla="*/ 826 h 1915"/>
              <a:gd name="T96" fmla="*/ 1251 w 1332"/>
              <a:gd name="T97" fmla="*/ 880 h 1915"/>
              <a:gd name="T98" fmla="*/ 1255 w 1332"/>
              <a:gd name="T99" fmla="*/ 950 h 1915"/>
              <a:gd name="T100" fmla="*/ 1108 w 1332"/>
              <a:gd name="T101" fmla="*/ 1058 h 1915"/>
              <a:gd name="T102" fmla="*/ 1060 w 1332"/>
              <a:gd name="T103" fmla="*/ 1165 h 1915"/>
              <a:gd name="T104" fmla="*/ 993 w 1332"/>
              <a:gd name="T105" fmla="*/ 1215 h 1915"/>
              <a:gd name="T106" fmla="*/ 954 w 1332"/>
              <a:gd name="T107" fmla="*/ 1299 h 1915"/>
              <a:gd name="T108" fmla="*/ 753 w 1332"/>
              <a:gd name="T109" fmla="*/ 1324 h 1915"/>
              <a:gd name="T110" fmla="*/ 673 w 1332"/>
              <a:gd name="T111" fmla="*/ 1339 h 1915"/>
              <a:gd name="T112" fmla="*/ 742 w 1332"/>
              <a:gd name="T113" fmla="*/ 1603 h 1915"/>
              <a:gd name="T114" fmla="*/ 718 w 1332"/>
              <a:gd name="T115" fmla="*/ 1734 h 1915"/>
              <a:gd name="T116" fmla="*/ 734 w 1332"/>
              <a:gd name="T117" fmla="*/ 1773 h 1915"/>
              <a:gd name="T118" fmla="*/ 683 w 1332"/>
              <a:gd name="T119" fmla="*/ 1842 h 1915"/>
              <a:gd name="T120" fmla="*/ 585 w 1332"/>
              <a:gd name="T121" fmla="*/ 1915 h 19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332" h="1915">
                <a:moveTo>
                  <a:pt x="585" y="1915"/>
                </a:moveTo>
                <a:cubicBezTo>
                  <a:pt x="582" y="1915"/>
                  <a:pt x="580" y="1914"/>
                  <a:pt x="578" y="1912"/>
                </a:cubicBezTo>
                <a:cubicBezTo>
                  <a:pt x="575" y="1909"/>
                  <a:pt x="574" y="1903"/>
                  <a:pt x="575" y="1893"/>
                </a:cubicBezTo>
                <a:lnTo>
                  <a:pt x="576" y="1879"/>
                </a:lnTo>
                <a:cubicBezTo>
                  <a:pt x="577" y="1855"/>
                  <a:pt x="577" y="1852"/>
                  <a:pt x="590" y="1850"/>
                </a:cubicBezTo>
                <a:cubicBezTo>
                  <a:pt x="592" y="1850"/>
                  <a:pt x="593" y="1850"/>
                  <a:pt x="595" y="1849"/>
                </a:cubicBezTo>
                <a:cubicBezTo>
                  <a:pt x="605" y="1848"/>
                  <a:pt x="613" y="1837"/>
                  <a:pt x="613" y="1832"/>
                </a:cubicBezTo>
                <a:cubicBezTo>
                  <a:pt x="612" y="1829"/>
                  <a:pt x="608" y="1828"/>
                  <a:pt x="605" y="1828"/>
                </a:cubicBezTo>
                <a:cubicBezTo>
                  <a:pt x="584" y="1828"/>
                  <a:pt x="574" y="1825"/>
                  <a:pt x="570" y="1812"/>
                </a:cubicBezTo>
                <a:cubicBezTo>
                  <a:pt x="563" y="1815"/>
                  <a:pt x="550" y="1820"/>
                  <a:pt x="536" y="1820"/>
                </a:cubicBezTo>
                <a:cubicBezTo>
                  <a:pt x="522" y="1820"/>
                  <a:pt x="504" y="1814"/>
                  <a:pt x="499" y="1787"/>
                </a:cubicBezTo>
                <a:cubicBezTo>
                  <a:pt x="498" y="1778"/>
                  <a:pt x="497" y="1771"/>
                  <a:pt x="496" y="1764"/>
                </a:cubicBezTo>
                <a:cubicBezTo>
                  <a:pt x="491" y="1733"/>
                  <a:pt x="490" y="1729"/>
                  <a:pt x="480" y="1729"/>
                </a:cubicBezTo>
                <a:cubicBezTo>
                  <a:pt x="478" y="1729"/>
                  <a:pt x="476" y="1729"/>
                  <a:pt x="475" y="1729"/>
                </a:cubicBezTo>
                <a:cubicBezTo>
                  <a:pt x="467" y="1730"/>
                  <a:pt x="461" y="1733"/>
                  <a:pt x="457" y="1739"/>
                </a:cubicBezTo>
                <a:cubicBezTo>
                  <a:pt x="452" y="1746"/>
                  <a:pt x="451" y="1757"/>
                  <a:pt x="455" y="1771"/>
                </a:cubicBezTo>
                <a:cubicBezTo>
                  <a:pt x="458" y="1785"/>
                  <a:pt x="456" y="1800"/>
                  <a:pt x="449" y="1809"/>
                </a:cubicBezTo>
                <a:cubicBezTo>
                  <a:pt x="445" y="1814"/>
                  <a:pt x="440" y="1816"/>
                  <a:pt x="434" y="1816"/>
                </a:cubicBezTo>
                <a:cubicBezTo>
                  <a:pt x="430" y="1816"/>
                  <a:pt x="427" y="1815"/>
                  <a:pt x="423" y="1813"/>
                </a:cubicBezTo>
                <a:cubicBezTo>
                  <a:pt x="413" y="1807"/>
                  <a:pt x="403" y="1794"/>
                  <a:pt x="394" y="1781"/>
                </a:cubicBezTo>
                <a:cubicBezTo>
                  <a:pt x="385" y="1769"/>
                  <a:pt x="375" y="1755"/>
                  <a:pt x="369" y="1755"/>
                </a:cubicBezTo>
                <a:lnTo>
                  <a:pt x="351" y="1762"/>
                </a:lnTo>
                <a:lnTo>
                  <a:pt x="349" y="1759"/>
                </a:lnTo>
                <a:cubicBezTo>
                  <a:pt x="347" y="1755"/>
                  <a:pt x="344" y="1749"/>
                  <a:pt x="342" y="1742"/>
                </a:cubicBezTo>
                <a:cubicBezTo>
                  <a:pt x="340" y="1732"/>
                  <a:pt x="334" y="1717"/>
                  <a:pt x="324" y="1710"/>
                </a:cubicBezTo>
                <a:cubicBezTo>
                  <a:pt x="313" y="1701"/>
                  <a:pt x="309" y="1689"/>
                  <a:pt x="312" y="1673"/>
                </a:cubicBezTo>
                <a:cubicBezTo>
                  <a:pt x="315" y="1657"/>
                  <a:pt x="324" y="1653"/>
                  <a:pt x="343" y="1648"/>
                </a:cubicBezTo>
                <a:cubicBezTo>
                  <a:pt x="353" y="1646"/>
                  <a:pt x="355" y="1643"/>
                  <a:pt x="358" y="1635"/>
                </a:cubicBezTo>
                <a:cubicBezTo>
                  <a:pt x="360" y="1630"/>
                  <a:pt x="363" y="1624"/>
                  <a:pt x="370" y="1617"/>
                </a:cubicBezTo>
                <a:cubicBezTo>
                  <a:pt x="373" y="1613"/>
                  <a:pt x="376" y="1609"/>
                  <a:pt x="378" y="1607"/>
                </a:cubicBezTo>
                <a:cubicBezTo>
                  <a:pt x="377" y="1607"/>
                  <a:pt x="372" y="1606"/>
                  <a:pt x="372" y="1606"/>
                </a:cubicBezTo>
                <a:cubicBezTo>
                  <a:pt x="364" y="1605"/>
                  <a:pt x="359" y="1601"/>
                  <a:pt x="354" y="1598"/>
                </a:cubicBezTo>
                <a:cubicBezTo>
                  <a:pt x="351" y="1596"/>
                  <a:pt x="348" y="1594"/>
                  <a:pt x="343" y="1593"/>
                </a:cubicBezTo>
                <a:cubicBezTo>
                  <a:pt x="332" y="1590"/>
                  <a:pt x="330" y="1576"/>
                  <a:pt x="328" y="1564"/>
                </a:cubicBezTo>
                <a:cubicBezTo>
                  <a:pt x="328" y="1562"/>
                  <a:pt x="328" y="1559"/>
                  <a:pt x="327" y="1557"/>
                </a:cubicBezTo>
                <a:cubicBezTo>
                  <a:pt x="326" y="1553"/>
                  <a:pt x="326" y="1547"/>
                  <a:pt x="327" y="1542"/>
                </a:cubicBezTo>
                <a:cubicBezTo>
                  <a:pt x="327" y="1534"/>
                  <a:pt x="327" y="1526"/>
                  <a:pt x="324" y="1522"/>
                </a:cubicBezTo>
                <a:cubicBezTo>
                  <a:pt x="322" y="1519"/>
                  <a:pt x="320" y="1518"/>
                  <a:pt x="318" y="1517"/>
                </a:cubicBezTo>
                <a:cubicBezTo>
                  <a:pt x="314" y="1516"/>
                  <a:pt x="311" y="1514"/>
                  <a:pt x="308" y="1505"/>
                </a:cubicBezTo>
                <a:cubicBezTo>
                  <a:pt x="303" y="1491"/>
                  <a:pt x="305" y="1467"/>
                  <a:pt x="308" y="1449"/>
                </a:cubicBezTo>
                <a:cubicBezTo>
                  <a:pt x="309" y="1439"/>
                  <a:pt x="302" y="1432"/>
                  <a:pt x="295" y="1425"/>
                </a:cubicBezTo>
                <a:cubicBezTo>
                  <a:pt x="291" y="1421"/>
                  <a:pt x="287" y="1417"/>
                  <a:pt x="284" y="1413"/>
                </a:cubicBezTo>
                <a:cubicBezTo>
                  <a:pt x="278" y="1403"/>
                  <a:pt x="272" y="1398"/>
                  <a:pt x="265" y="1391"/>
                </a:cubicBezTo>
                <a:cubicBezTo>
                  <a:pt x="262" y="1388"/>
                  <a:pt x="259" y="1386"/>
                  <a:pt x="256" y="1383"/>
                </a:cubicBezTo>
                <a:cubicBezTo>
                  <a:pt x="253" y="1379"/>
                  <a:pt x="247" y="1377"/>
                  <a:pt x="240" y="1377"/>
                </a:cubicBezTo>
                <a:cubicBezTo>
                  <a:pt x="234" y="1377"/>
                  <a:pt x="228" y="1378"/>
                  <a:pt x="223" y="1379"/>
                </a:cubicBezTo>
                <a:lnTo>
                  <a:pt x="221" y="1379"/>
                </a:lnTo>
                <a:cubicBezTo>
                  <a:pt x="212" y="1381"/>
                  <a:pt x="196" y="1387"/>
                  <a:pt x="182" y="1393"/>
                </a:cubicBezTo>
                <a:lnTo>
                  <a:pt x="164" y="1400"/>
                </a:lnTo>
                <a:cubicBezTo>
                  <a:pt x="151" y="1404"/>
                  <a:pt x="144" y="1407"/>
                  <a:pt x="135" y="1414"/>
                </a:cubicBezTo>
                <a:cubicBezTo>
                  <a:pt x="130" y="1418"/>
                  <a:pt x="124" y="1420"/>
                  <a:pt x="119" y="1422"/>
                </a:cubicBezTo>
                <a:cubicBezTo>
                  <a:pt x="113" y="1424"/>
                  <a:pt x="107" y="1426"/>
                  <a:pt x="101" y="1431"/>
                </a:cubicBezTo>
                <a:lnTo>
                  <a:pt x="100" y="1432"/>
                </a:lnTo>
                <a:lnTo>
                  <a:pt x="99" y="1432"/>
                </a:lnTo>
                <a:cubicBezTo>
                  <a:pt x="98" y="1432"/>
                  <a:pt x="86" y="1434"/>
                  <a:pt x="74" y="1434"/>
                </a:cubicBezTo>
                <a:cubicBezTo>
                  <a:pt x="67" y="1434"/>
                  <a:pt x="61" y="1433"/>
                  <a:pt x="57" y="1432"/>
                </a:cubicBezTo>
                <a:cubicBezTo>
                  <a:pt x="44" y="1426"/>
                  <a:pt x="40" y="1408"/>
                  <a:pt x="36" y="1392"/>
                </a:cubicBezTo>
                <a:cubicBezTo>
                  <a:pt x="33" y="1380"/>
                  <a:pt x="27" y="1378"/>
                  <a:pt x="18" y="1374"/>
                </a:cubicBezTo>
                <a:cubicBezTo>
                  <a:pt x="15" y="1373"/>
                  <a:pt x="12" y="1372"/>
                  <a:pt x="9" y="1370"/>
                </a:cubicBezTo>
                <a:cubicBezTo>
                  <a:pt x="5" y="1368"/>
                  <a:pt x="2" y="1365"/>
                  <a:pt x="1" y="1360"/>
                </a:cubicBezTo>
                <a:cubicBezTo>
                  <a:pt x="0" y="1350"/>
                  <a:pt x="8" y="1339"/>
                  <a:pt x="15" y="1332"/>
                </a:cubicBezTo>
                <a:cubicBezTo>
                  <a:pt x="20" y="1326"/>
                  <a:pt x="26" y="1325"/>
                  <a:pt x="29" y="1325"/>
                </a:cubicBezTo>
                <a:cubicBezTo>
                  <a:pt x="30" y="1325"/>
                  <a:pt x="31" y="1325"/>
                  <a:pt x="31" y="1325"/>
                </a:cubicBezTo>
                <a:cubicBezTo>
                  <a:pt x="32" y="1322"/>
                  <a:pt x="33" y="1320"/>
                  <a:pt x="33" y="1317"/>
                </a:cubicBezTo>
                <a:cubicBezTo>
                  <a:pt x="35" y="1310"/>
                  <a:pt x="37" y="1302"/>
                  <a:pt x="41" y="1297"/>
                </a:cubicBezTo>
                <a:cubicBezTo>
                  <a:pt x="42" y="1295"/>
                  <a:pt x="44" y="1293"/>
                  <a:pt x="49" y="1293"/>
                </a:cubicBezTo>
                <a:cubicBezTo>
                  <a:pt x="53" y="1293"/>
                  <a:pt x="59" y="1296"/>
                  <a:pt x="65" y="1298"/>
                </a:cubicBezTo>
                <a:cubicBezTo>
                  <a:pt x="68" y="1300"/>
                  <a:pt x="72" y="1301"/>
                  <a:pt x="75" y="1302"/>
                </a:cubicBezTo>
                <a:cubicBezTo>
                  <a:pt x="78" y="1303"/>
                  <a:pt x="81" y="1304"/>
                  <a:pt x="83" y="1304"/>
                </a:cubicBezTo>
                <a:cubicBezTo>
                  <a:pt x="84" y="1304"/>
                  <a:pt x="85" y="1300"/>
                  <a:pt x="85" y="1297"/>
                </a:cubicBezTo>
                <a:cubicBezTo>
                  <a:pt x="87" y="1287"/>
                  <a:pt x="84" y="1281"/>
                  <a:pt x="80" y="1279"/>
                </a:cubicBezTo>
                <a:lnTo>
                  <a:pt x="77" y="1278"/>
                </a:lnTo>
                <a:cubicBezTo>
                  <a:pt x="71" y="1276"/>
                  <a:pt x="63" y="1274"/>
                  <a:pt x="54" y="1265"/>
                </a:cubicBezTo>
                <a:cubicBezTo>
                  <a:pt x="51" y="1262"/>
                  <a:pt x="51" y="1259"/>
                  <a:pt x="51" y="1257"/>
                </a:cubicBezTo>
                <a:cubicBezTo>
                  <a:pt x="51" y="1250"/>
                  <a:pt x="59" y="1244"/>
                  <a:pt x="67" y="1238"/>
                </a:cubicBezTo>
                <a:cubicBezTo>
                  <a:pt x="70" y="1236"/>
                  <a:pt x="74" y="1234"/>
                  <a:pt x="76" y="1231"/>
                </a:cubicBezTo>
                <a:cubicBezTo>
                  <a:pt x="80" y="1227"/>
                  <a:pt x="84" y="1224"/>
                  <a:pt x="88" y="1221"/>
                </a:cubicBezTo>
                <a:cubicBezTo>
                  <a:pt x="94" y="1217"/>
                  <a:pt x="99" y="1214"/>
                  <a:pt x="104" y="1208"/>
                </a:cubicBezTo>
                <a:cubicBezTo>
                  <a:pt x="107" y="1204"/>
                  <a:pt x="111" y="1202"/>
                  <a:pt x="114" y="1202"/>
                </a:cubicBezTo>
                <a:cubicBezTo>
                  <a:pt x="119" y="1202"/>
                  <a:pt x="124" y="1205"/>
                  <a:pt x="129" y="1209"/>
                </a:cubicBezTo>
                <a:cubicBezTo>
                  <a:pt x="132" y="1211"/>
                  <a:pt x="135" y="1213"/>
                  <a:pt x="139" y="1216"/>
                </a:cubicBezTo>
                <a:cubicBezTo>
                  <a:pt x="141" y="1217"/>
                  <a:pt x="143" y="1217"/>
                  <a:pt x="145" y="1217"/>
                </a:cubicBezTo>
                <a:cubicBezTo>
                  <a:pt x="147" y="1217"/>
                  <a:pt x="149" y="1217"/>
                  <a:pt x="150" y="1215"/>
                </a:cubicBezTo>
                <a:cubicBezTo>
                  <a:pt x="153" y="1211"/>
                  <a:pt x="154" y="1205"/>
                  <a:pt x="153" y="1200"/>
                </a:cubicBezTo>
                <a:cubicBezTo>
                  <a:pt x="152" y="1197"/>
                  <a:pt x="151" y="1197"/>
                  <a:pt x="147" y="1196"/>
                </a:cubicBezTo>
                <a:cubicBezTo>
                  <a:pt x="143" y="1195"/>
                  <a:pt x="137" y="1194"/>
                  <a:pt x="136" y="1187"/>
                </a:cubicBezTo>
                <a:cubicBezTo>
                  <a:pt x="135" y="1184"/>
                  <a:pt x="136" y="1181"/>
                  <a:pt x="138" y="1179"/>
                </a:cubicBezTo>
                <a:cubicBezTo>
                  <a:pt x="141" y="1174"/>
                  <a:pt x="148" y="1172"/>
                  <a:pt x="156" y="1172"/>
                </a:cubicBezTo>
                <a:cubicBezTo>
                  <a:pt x="160" y="1172"/>
                  <a:pt x="166" y="1172"/>
                  <a:pt x="172" y="1176"/>
                </a:cubicBezTo>
                <a:cubicBezTo>
                  <a:pt x="175" y="1179"/>
                  <a:pt x="177" y="1179"/>
                  <a:pt x="178" y="1179"/>
                </a:cubicBezTo>
                <a:cubicBezTo>
                  <a:pt x="182" y="1179"/>
                  <a:pt x="184" y="1174"/>
                  <a:pt x="186" y="1164"/>
                </a:cubicBezTo>
                <a:cubicBezTo>
                  <a:pt x="188" y="1151"/>
                  <a:pt x="183" y="1139"/>
                  <a:pt x="178" y="1132"/>
                </a:cubicBezTo>
                <a:cubicBezTo>
                  <a:pt x="175" y="1129"/>
                  <a:pt x="173" y="1127"/>
                  <a:pt x="172" y="1125"/>
                </a:cubicBezTo>
                <a:cubicBezTo>
                  <a:pt x="168" y="1122"/>
                  <a:pt x="165" y="1119"/>
                  <a:pt x="162" y="1112"/>
                </a:cubicBezTo>
                <a:cubicBezTo>
                  <a:pt x="160" y="1108"/>
                  <a:pt x="160" y="1104"/>
                  <a:pt x="159" y="1101"/>
                </a:cubicBezTo>
                <a:cubicBezTo>
                  <a:pt x="158" y="1095"/>
                  <a:pt x="157" y="1092"/>
                  <a:pt x="152" y="1087"/>
                </a:cubicBezTo>
                <a:lnTo>
                  <a:pt x="149" y="1084"/>
                </a:lnTo>
                <a:cubicBezTo>
                  <a:pt x="142" y="1076"/>
                  <a:pt x="134" y="1068"/>
                  <a:pt x="117" y="1066"/>
                </a:cubicBezTo>
                <a:cubicBezTo>
                  <a:pt x="109" y="1065"/>
                  <a:pt x="103" y="1064"/>
                  <a:pt x="102" y="1059"/>
                </a:cubicBezTo>
                <a:cubicBezTo>
                  <a:pt x="100" y="1055"/>
                  <a:pt x="104" y="1051"/>
                  <a:pt x="110" y="1045"/>
                </a:cubicBezTo>
                <a:lnTo>
                  <a:pt x="113" y="1042"/>
                </a:lnTo>
                <a:cubicBezTo>
                  <a:pt x="120" y="1034"/>
                  <a:pt x="121" y="1031"/>
                  <a:pt x="122" y="1023"/>
                </a:cubicBezTo>
                <a:cubicBezTo>
                  <a:pt x="122" y="1021"/>
                  <a:pt x="122" y="1019"/>
                  <a:pt x="123" y="1016"/>
                </a:cubicBezTo>
                <a:cubicBezTo>
                  <a:pt x="124" y="1009"/>
                  <a:pt x="121" y="1002"/>
                  <a:pt x="118" y="995"/>
                </a:cubicBezTo>
                <a:cubicBezTo>
                  <a:pt x="117" y="990"/>
                  <a:pt x="115" y="986"/>
                  <a:pt x="114" y="980"/>
                </a:cubicBezTo>
                <a:cubicBezTo>
                  <a:pt x="112" y="968"/>
                  <a:pt x="120" y="960"/>
                  <a:pt x="126" y="953"/>
                </a:cubicBezTo>
                <a:cubicBezTo>
                  <a:pt x="128" y="951"/>
                  <a:pt x="130" y="949"/>
                  <a:pt x="132" y="947"/>
                </a:cubicBezTo>
                <a:cubicBezTo>
                  <a:pt x="138" y="938"/>
                  <a:pt x="145" y="929"/>
                  <a:pt x="156" y="929"/>
                </a:cubicBezTo>
                <a:cubicBezTo>
                  <a:pt x="157" y="929"/>
                  <a:pt x="158" y="930"/>
                  <a:pt x="160" y="930"/>
                </a:cubicBezTo>
                <a:cubicBezTo>
                  <a:pt x="167" y="931"/>
                  <a:pt x="171" y="936"/>
                  <a:pt x="174" y="940"/>
                </a:cubicBezTo>
                <a:cubicBezTo>
                  <a:pt x="177" y="943"/>
                  <a:pt x="180" y="946"/>
                  <a:pt x="184" y="947"/>
                </a:cubicBezTo>
                <a:lnTo>
                  <a:pt x="184" y="947"/>
                </a:lnTo>
                <a:cubicBezTo>
                  <a:pt x="190" y="947"/>
                  <a:pt x="197" y="934"/>
                  <a:pt x="202" y="924"/>
                </a:cubicBezTo>
                <a:cubicBezTo>
                  <a:pt x="204" y="920"/>
                  <a:pt x="206" y="916"/>
                  <a:pt x="208" y="912"/>
                </a:cubicBezTo>
                <a:cubicBezTo>
                  <a:pt x="216" y="898"/>
                  <a:pt x="207" y="873"/>
                  <a:pt x="199" y="859"/>
                </a:cubicBezTo>
                <a:cubicBezTo>
                  <a:pt x="193" y="848"/>
                  <a:pt x="192" y="835"/>
                  <a:pt x="192" y="825"/>
                </a:cubicBezTo>
                <a:lnTo>
                  <a:pt x="192" y="824"/>
                </a:lnTo>
                <a:lnTo>
                  <a:pt x="193" y="823"/>
                </a:lnTo>
                <a:cubicBezTo>
                  <a:pt x="197" y="816"/>
                  <a:pt x="201" y="809"/>
                  <a:pt x="206" y="803"/>
                </a:cubicBezTo>
                <a:cubicBezTo>
                  <a:pt x="215" y="791"/>
                  <a:pt x="214" y="786"/>
                  <a:pt x="212" y="775"/>
                </a:cubicBezTo>
                <a:cubicBezTo>
                  <a:pt x="211" y="771"/>
                  <a:pt x="210" y="767"/>
                  <a:pt x="210" y="762"/>
                </a:cubicBezTo>
                <a:cubicBezTo>
                  <a:pt x="209" y="753"/>
                  <a:pt x="207" y="751"/>
                  <a:pt x="205" y="749"/>
                </a:cubicBezTo>
                <a:cubicBezTo>
                  <a:pt x="202" y="747"/>
                  <a:pt x="200" y="744"/>
                  <a:pt x="199" y="736"/>
                </a:cubicBezTo>
                <a:cubicBezTo>
                  <a:pt x="197" y="725"/>
                  <a:pt x="204" y="721"/>
                  <a:pt x="209" y="718"/>
                </a:cubicBezTo>
                <a:cubicBezTo>
                  <a:pt x="213" y="716"/>
                  <a:pt x="216" y="715"/>
                  <a:pt x="219" y="710"/>
                </a:cubicBezTo>
                <a:cubicBezTo>
                  <a:pt x="225" y="697"/>
                  <a:pt x="232" y="694"/>
                  <a:pt x="246" y="687"/>
                </a:cubicBezTo>
                <a:lnTo>
                  <a:pt x="251" y="684"/>
                </a:lnTo>
                <a:cubicBezTo>
                  <a:pt x="263" y="678"/>
                  <a:pt x="264" y="674"/>
                  <a:pt x="267" y="665"/>
                </a:cubicBezTo>
                <a:cubicBezTo>
                  <a:pt x="268" y="663"/>
                  <a:pt x="269" y="659"/>
                  <a:pt x="271" y="656"/>
                </a:cubicBezTo>
                <a:cubicBezTo>
                  <a:pt x="273" y="650"/>
                  <a:pt x="276" y="644"/>
                  <a:pt x="282" y="644"/>
                </a:cubicBezTo>
                <a:cubicBezTo>
                  <a:pt x="287" y="644"/>
                  <a:pt x="291" y="650"/>
                  <a:pt x="295" y="657"/>
                </a:cubicBezTo>
                <a:cubicBezTo>
                  <a:pt x="300" y="665"/>
                  <a:pt x="303" y="669"/>
                  <a:pt x="311" y="669"/>
                </a:cubicBezTo>
                <a:cubicBezTo>
                  <a:pt x="315" y="669"/>
                  <a:pt x="320" y="668"/>
                  <a:pt x="326" y="667"/>
                </a:cubicBezTo>
                <a:cubicBezTo>
                  <a:pt x="342" y="662"/>
                  <a:pt x="342" y="661"/>
                  <a:pt x="345" y="654"/>
                </a:cubicBezTo>
                <a:cubicBezTo>
                  <a:pt x="346" y="652"/>
                  <a:pt x="347" y="649"/>
                  <a:pt x="349" y="644"/>
                </a:cubicBezTo>
                <a:cubicBezTo>
                  <a:pt x="357" y="632"/>
                  <a:pt x="359" y="630"/>
                  <a:pt x="367" y="625"/>
                </a:cubicBezTo>
                <a:cubicBezTo>
                  <a:pt x="368" y="624"/>
                  <a:pt x="370" y="623"/>
                  <a:pt x="372" y="621"/>
                </a:cubicBezTo>
                <a:cubicBezTo>
                  <a:pt x="377" y="618"/>
                  <a:pt x="378" y="617"/>
                  <a:pt x="378" y="617"/>
                </a:cubicBezTo>
                <a:cubicBezTo>
                  <a:pt x="378" y="617"/>
                  <a:pt x="378" y="616"/>
                  <a:pt x="377" y="615"/>
                </a:cubicBezTo>
                <a:cubicBezTo>
                  <a:pt x="376" y="612"/>
                  <a:pt x="375" y="608"/>
                  <a:pt x="375" y="601"/>
                </a:cubicBezTo>
                <a:cubicBezTo>
                  <a:pt x="375" y="588"/>
                  <a:pt x="379" y="584"/>
                  <a:pt x="384" y="579"/>
                </a:cubicBezTo>
                <a:cubicBezTo>
                  <a:pt x="387" y="577"/>
                  <a:pt x="390" y="574"/>
                  <a:pt x="393" y="568"/>
                </a:cubicBezTo>
                <a:cubicBezTo>
                  <a:pt x="399" y="558"/>
                  <a:pt x="403" y="555"/>
                  <a:pt x="408" y="551"/>
                </a:cubicBezTo>
                <a:cubicBezTo>
                  <a:pt x="411" y="549"/>
                  <a:pt x="414" y="547"/>
                  <a:pt x="418" y="543"/>
                </a:cubicBezTo>
                <a:cubicBezTo>
                  <a:pt x="418" y="543"/>
                  <a:pt x="422" y="539"/>
                  <a:pt x="423" y="539"/>
                </a:cubicBezTo>
                <a:cubicBezTo>
                  <a:pt x="422" y="538"/>
                  <a:pt x="421" y="537"/>
                  <a:pt x="420" y="536"/>
                </a:cubicBezTo>
                <a:cubicBezTo>
                  <a:pt x="412" y="528"/>
                  <a:pt x="408" y="518"/>
                  <a:pt x="403" y="499"/>
                </a:cubicBezTo>
                <a:cubicBezTo>
                  <a:pt x="400" y="485"/>
                  <a:pt x="404" y="481"/>
                  <a:pt x="412" y="477"/>
                </a:cubicBezTo>
                <a:cubicBezTo>
                  <a:pt x="416" y="475"/>
                  <a:pt x="420" y="473"/>
                  <a:pt x="424" y="469"/>
                </a:cubicBezTo>
                <a:cubicBezTo>
                  <a:pt x="430" y="465"/>
                  <a:pt x="436" y="463"/>
                  <a:pt x="444" y="463"/>
                </a:cubicBezTo>
                <a:cubicBezTo>
                  <a:pt x="451" y="463"/>
                  <a:pt x="457" y="464"/>
                  <a:pt x="464" y="466"/>
                </a:cubicBezTo>
                <a:cubicBezTo>
                  <a:pt x="469" y="467"/>
                  <a:pt x="475" y="468"/>
                  <a:pt x="479" y="468"/>
                </a:cubicBezTo>
                <a:cubicBezTo>
                  <a:pt x="484" y="468"/>
                  <a:pt x="487" y="470"/>
                  <a:pt x="489" y="472"/>
                </a:cubicBezTo>
                <a:cubicBezTo>
                  <a:pt x="494" y="467"/>
                  <a:pt x="500" y="461"/>
                  <a:pt x="509" y="460"/>
                </a:cubicBezTo>
                <a:cubicBezTo>
                  <a:pt x="510" y="459"/>
                  <a:pt x="512" y="459"/>
                  <a:pt x="513" y="459"/>
                </a:cubicBezTo>
                <a:cubicBezTo>
                  <a:pt x="512" y="458"/>
                  <a:pt x="510" y="457"/>
                  <a:pt x="509" y="455"/>
                </a:cubicBezTo>
                <a:cubicBezTo>
                  <a:pt x="498" y="444"/>
                  <a:pt x="504" y="437"/>
                  <a:pt x="511" y="429"/>
                </a:cubicBezTo>
                <a:cubicBezTo>
                  <a:pt x="512" y="428"/>
                  <a:pt x="514" y="426"/>
                  <a:pt x="515" y="424"/>
                </a:cubicBezTo>
                <a:cubicBezTo>
                  <a:pt x="519" y="419"/>
                  <a:pt x="523" y="416"/>
                  <a:pt x="526" y="414"/>
                </a:cubicBezTo>
                <a:cubicBezTo>
                  <a:pt x="530" y="411"/>
                  <a:pt x="533" y="408"/>
                  <a:pt x="537" y="401"/>
                </a:cubicBezTo>
                <a:cubicBezTo>
                  <a:pt x="543" y="388"/>
                  <a:pt x="542" y="388"/>
                  <a:pt x="539" y="380"/>
                </a:cubicBezTo>
                <a:cubicBezTo>
                  <a:pt x="534" y="372"/>
                  <a:pt x="532" y="365"/>
                  <a:pt x="528" y="347"/>
                </a:cubicBezTo>
                <a:cubicBezTo>
                  <a:pt x="526" y="342"/>
                  <a:pt x="526" y="338"/>
                  <a:pt x="525" y="335"/>
                </a:cubicBezTo>
                <a:cubicBezTo>
                  <a:pt x="524" y="328"/>
                  <a:pt x="524" y="328"/>
                  <a:pt x="521" y="328"/>
                </a:cubicBezTo>
                <a:cubicBezTo>
                  <a:pt x="520" y="328"/>
                  <a:pt x="518" y="328"/>
                  <a:pt x="517" y="328"/>
                </a:cubicBezTo>
                <a:cubicBezTo>
                  <a:pt x="501" y="330"/>
                  <a:pt x="493" y="335"/>
                  <a:pt x="484" y="342"/>
                </a:cubicBezTo>
                <a:cubicBezTo>
                  <a:pt x="477" y="348"/>
                  <a:pt x="470" y="353"/>
                  <a:pt x="462" y="353"/>
                </a:cubicBezTo>
                <a:cubicBezTo>
                  <a:pt x="458" y="353"/>
                  <a:pt x="454" y="352"/>
                  <a:pt x="451" y="349"/>
                </a:cubicBezTo>
                <a:cubicBezTo>
                  <a:pt x="445" y="345"/>
                  <a:pt x="444" y="341"/>
                  <a:pt x="443" y="337"/>
                </a:cubicBezTo>
                <a:cubicBezTo>
                  <a:pt x="442" y="334"/>
                  <a:pt x="441" y="331"/>
                  <a:pt x="437" y="327"/>
                </a:cubicBezTo>
                <a:cubicBezTo>
                  <a:pt x="429" y="317"/>
                  <a:pt x="434" y="309"/>
                  <a:pt x="441" y="299"/>
                </a:cubicBezTo>
                <a:cubicBezTo>
                  <a:pt x="444" y="295"/>
                  <a:pt x="447" y="291"/>
                  <a:pt x="450" y="285"/>
                </a:cubicBezTo>
                <a:cubicBezTo>
                  <a:pt x="458" y="269"/>
                  <a:pt x="462" y="267"/>
                  <a:pt x="471" y="261"/>
                </a:cubicBezTo>
                <a:cubicBezTo>
                  <a:pt x="474" y="259"/>
                  <a:pt x="477" y="257"/>
                  <a:pt x="481" y="254"/>
                </a:cubicBezTo>
                <a:cubicBezTo>
                  <a:pt x="488" y="248"/>
                  <a:pt x="491" y="244"/>
                  <a:pt x="493" y="241"/>
                </a:cubicBezTo>
                <a:cubicBezTo>
                  <a:pt x="496" y="236"/>
                  <a:pt x="499" y="233"/>
                  <a:pt x="507" y="233"/>
                </a:cubicBezTo>
                <a:cubicBezTo>
                  <a:pt x="510" y="233"/>
                  <a:pt x="513" y="234"/>
                  <a:pt x="516" y="234"/>
                </a:cubicBezTo>
                <a:cubicBezTo>
                  <a:pt x="519" y="234"/>
                  <a:pt x="522" y="234"/>
                  <a:pt x="525" y="234"/>
                </a:cubicBezTo>
                <a:cubicBezTo>
                  <a:pt x="532" y="234"/>
                  <a:pt x="537" y="232"/>
                  <a:pt x="542" y="228"/>
                </a:cubicBezTo>
                <a:cubicBezTo>
                  <a:pt x="548" y="221"/>
                  <a:pt x="555" y="218"/>
                  <a:pt x="562" y="218"/>
                </a:cubicBezTo>
                <a:cubicBezTo>
                  <a:pt x="568" y="218"/>
                  <a:pt x="574" y="221"/>
                  <a:pt x="581" y="225"/>
                </a:cubicBezTo>
                <a:cubicBezTo>
                  <a:pt x="584" y="227"/>
                  <a:pt x="588" y="228"/>
                  <a:pt x="592" y="228"/>
                </a:cubicBezTo>
                <a:cubicBezTo>
                  <a:pt x="600" y="228"/>
                  <a:pt x="610" y="225"/>
                  <a:pt x="620" y="222"/>
                </a:cubicBezTo>
                <a:cubicBezTo>
                  <a:pt x="625" y="221"/>
                  <a:pt x="630" y="219"/>
                  <a:pt x="635" y="218"/>
                </a:cubicBezTo>
                <a:cubicBezTo>
                  <a:pt x="641" y="217"/>
                  <a:pt x="644" y="215"/>
                  <a:pt x="646" y="212"/>
                </a:cubicBezTo>
                <a:cubicBezTo>
                  <a:pt x="648" y="208"/>
                  <a:pt x="645" y="202"/>
                  <a:pt x="643" y="197"/>
                </a:cubicBezTo>
                <a:cubicBezTo>
                  <a:pt x="641" y="194"/>
                  <a:pt x="637" y="191"/>
                  <a:pt x="632" y="187"/>
                </a:cubicBezTo>
                <a:cubicBezTo>
                  <a:pt x="627" y="183"/>
                  <a:pt x="621" y="179"/>
                  <a:pt x="615" y="172"/>
                </a:cubicBezTo>
                <a:cubicBezTo>
                  <a:pt x="608" y="164"/>
                  <a:pt x="604" y="158"/>
                  <a:pt x="605" y="152"/>
                </a:cubicBezTo>
                <a:cubicBezTo>
                  <a:pt x="605" y="148"/>
                  <a:pt x="609" y="143"/>
                  <a:pt x="616" y="138"/>
                </a:cubicBezTo>
                <a:cubicBezTo>
                  <a:pt x="627" y="130"/>
                  <a:pt x="642" y="125"/>
                  <a:pt x="656" y="120"/>
                </a:cubicBezTo>
                <a:cubicBezTo>
                  <a:pt x="662" y="118"/>
                  <a:pt x="667" y="116"/>
                  <a:pt x="671" y="114"/>
                </a:cubicBezTo>
                <a:cubicBezTo>
                  <a:pt x="674" y="113"/>
                  <a:pt x="677" y="112"/>
                  <a:pt x="679" y="112"/>
                </a:cubicBezTo>
                <a:cubicBezTo>
                  <a:pt x="687" y="112"/>
                  <a:pt x="693" y="117"/>
                  <a:pt x="699" y="122"/>
                </a:cubicBezTo>
                <a:cubicBezTo>
                  <a:pt x="703" y="125"/>
                  <a:pt x="707" y="128"/>
                  <a:pt x="711" y="129"/>
                </a:cubicBezTo>
                <a:cubicBezTo>
                  <a:pt x="720" y="132"/>
                  <a:pt x="726" y="134"/>
                  <a:pt x="729" y="140"/>
                </a:cubicBezTo>
                <a:cubicBezTo>
                  <a:pt x="731" y="145"/>
                  <a:pt x="728" y="150"/>
                  <a:pt x="726" y="154"/>
                </a:cubicBezTo>
                <a:cubicBezTo>
                  <a:pt x="724" y="159"/>
                  <a:pt x="724" y="164"/>
                  <a:pt x="726" y="168"/>
                </a:cubicBezTo>
                <a:cubicBezTo>
                  <a:pt x="730" y="174"/>
                  <a:pt x="736" y="178"/>
                  <a:pt x="745" y="179"/>
                </a:cubicBezTo>
                <a:cubicBezTo>
                  <a:pt x="746" y="179"/>
                  <a:pt x="747" y="179"/>
                  <a:pt x="748" y="179"/>
                </a:cubicBezTo>
                <a:cubicBezTo>
                  <a:pt x="758" y="179"/>
                  <a:pt x="764" y="172"/>
                  <a:pt x="770" y="165"/>
                </a:cubicBezTo>
                <a:cubicBezTo>
                  <a:pt x="773" y="162"/>
                  <a:pt x="776" y="158"/>
                  <a:pt x="779" y="156"/>
                </a:cubicBezTo>
                <a:cubicBezTo>
                  <a:pt x="787" y="150"/>
                  <a:pt x="804" y="133"/>
                  <a:pt x="831" y="106"/>
                </a:cubicBezTo>
                <a:cubicBezTo>
                  <a:pt x="842" y="95"/>
                  <a:pt x="853" y="72"/>
                  <a:pt x="859" y="61"/>
                </a:cubicBezTo>
                <a:cubicBezTo>
                  <a:pt x="861" y="57"/>
                  <a:pt x="860" y="57"/>
                  <a:pt x="856" y="55"/>
                </a:cubicBezTo>
                <a:cubicBezTo>
                  <a:pt x="853" y="53"/>
                  <a:pt x="847" y="51"/>
                  <a:pt x="847" y="43"/>
                </a:cubicBezTo>
                <a:cubicBezTo>
                  <a:pt x="847" y="31"/>
                  <a:pt x="859" y="24"/>
                  <a:pt x="880" y="24"/>
                </a:cubicBezTo>
                <a:cubicBezTo>
                  <a:pt x="886" y="24"/>
                  <a:pt x="891" y="21"/>
                  <a:pt x="895" y="18"/>
                </a:cubicBezTo>
                <a:lnTo>
                  <a:pt x="885" y="19"/>
                </a:lnTo>
                <a:lnTo>
                  <a:pt x="896" y="11"/>
                </a:lnTo>
                <a:cubicBezTo>
                  <a:pt x="904" y="4"/>
                  <a:pt x="912" y="0"/>
                  <a:pt x="918" y="0"/>
                </a:cubicBezTo>
                <a:cubicBezTo>
                  <a:pt x="919" y="0"/>
                  <a:pt x="919" y="0"/>
                  <a:pt x="920" y="0"/>
                </a:cubicBezTo>
                <a:cubicBezTo>
                  <a:pt x="927" y="2"/>
                  <a:pt x="931" y="8"/>
                  <a:pt x="933" y="14"/>
                </a:cubicBezTo>
                <a:cubicBezTo>
                  <a:pt x="936" y="19"/>
                  <a:pt x="938" y="22"/>
                  <a:pt x="941" y="22"/>
                </a:cubicBezTo>
                <a:cubicBezTo>
                  <a:pt x="943" y="22"/>
                  <a:pt x="945" y="22"/>
                  <a:pt x="947" y="22"/>
                </a:cubicBezTo>
                <a:cubicBezTo>
                  <a:pt x="949" y="22"/>
                  <a:pt x="951" y="22"/>
                  <a:pt x="953" y="22"/>
                </a:cubicBezTo>
                <a:cubicBezTo>
                  <a:pt x="958" y="22"/>
                  <a:pt x="964" y="22"/>
                  <a:pt x="971" y="18"/>
                </a:cubicBezTo>
                <a:cubicBezTo>
                  <a:pt x="979" y="14"/>
                  <a:pt x="987" y="12"/>
                  <a:pt x="994" y="12"/>
                </a:cubicBezTo>
                <a:cubicBezTo>
                  <a:pt x="1002" y="12"/>
                  <a:pt x="1008" y="16"/>
                  <a:pt x="1010" y="23"/>
                </a:cubicBezTo>
                <a:cubicBezTo>
                  <a:pt x="1011" y="31"/>
                  <a:pt x="1023" y="42"/>
                  <a:pt x="1034" y="49"/>
                </a:cubicBezTo>
                <a:cubicBezTo>
                  <a:pt x="1039" y="52"/>
                  <a:pt x="1040" y="60"/>
                  <a:pt x="1039" y="65"/>
                </a:cubicBezTo>
                <a:cubicBezTo>
                  <a:pt x="1037" y="71"/>
                  <a:pt x="1032" y="75"/>
                  <a:pt x="1027" y="75"/>
                </a:cubicBezTo>
                <a:cubicBezTo>
                  <a:pt x="1025" y="75"/>
                  <a:pt x="1022" y="74"/>
                  <a:pt x="1020" y="73"/>
                </a:cubicBezTo>
                <a:cubicBezTo>
                  <a:pt x="1014" y="71"/>
                  <a:pt x="1009" y="70"/>
                  <a:pt x="1006" y="70"/>
                </a:cubicBezTo>
                <a:cubicBezTo>
                  <a:pt x="1005" y="70"/>
                  <a:pt x="1004" y="70"/>
                  <a:pt x="1004" y="70"/>
                </a:cubicBezTo>
                <a:cubicBezTo>
                  <a:pt x="1004" y="70"/>
                  <a:pt x="1004" y="71"/>
                  <a:pt x="1005" y="72"/>
                </a:cubicBezTo>
                <a:cubicBezTo>
                  <a:pt x="1010" y="79"/>
                  <a:pt x="1015" y="85"/>
                  <a:pt x="1012" y="90"/>
                </a:cubicBezTo>
                <a:cubicBezTo>
                  <a:pt x="1011" y="91"/>
                  <a:pt x="1010" y="93"/>
                  <a:pt x="1005" y="93"/>
                </a:cubicBezTo>
                <a:cubicBezTo>
                  <a:pt x="1004" y="93"/>
                  <a:pt x="1003" y="93"/>
                  <a:pt x="1001" y="93"/>
                </a:cubicBezTo>
                <a:cubicBezTo>
                  <a:pt x="1001" y="93"/>
                  <a:pt x="1001" y="93"/>
                  <a:pt x="1001" y="93"/>
                </a:cubicBezTo>
                <a:cubicBezTo>
                  <a:pt x="1002" y="98"/>
                  <a:pt x="1005" y="106"/>
                  <a:pt x="997" y="112"/>
                </a:cubicBezTo>
                <a:cubicBezTo>
                  <a:pt x="994" y="115"/>
                  <a:pt x="991" y="118"/>
                  <a:pt x="991" y="122"/>
                </a:cubicBezTo>
                <a:cubicBezTo>
                  <a:pt x="991" y="126"/>
                  <a:pt x="993" y="129"/>
                  <a:pt x="996" y="132"/>
                </a:cubicBezTo>
                <a:cubicBezTo>
                  <a:pt x="1003" y="139"/>
                  <a:pt x="1012" y="162"/>
                  <a:pt x="1010" y="173"/>
                </a:cubicBezTo>
                <a:cubicBezTo>
                  <a:pt x="1009" y="175"/>
                  <a:pt x="1010" y="176"/>
                  <a:pt x="1012" y="179"/>
                </a:cubicBezTo>
                <a:cubicBezTo>
                  <a:pt x="1015" y="184"/>
                  <a:pt x="1019" y="190"/>
                  <a:pt x="1014" y="200"/>
                </a:cubicBezTo>
                <a:cubicBezTo>
                  <a:pt x="1013" y="202"/>
                  <a:pt x="1012" y="204"/>
                  <a:pt x="1011" y="206"/>
                </a:cubicBezTo>
                <a:cubicBezTo>
                  <a:pt x="1007" y="215"/>
                  <a:pt x="1005" y="217"/>
                  <a:pt x="991" y="219"/>
                </a:cubicBezTo>
                <a:cubicBezTo>
                  <a:pt x="978" y="221"/>
                  <a:pt x="977" y="226"/>
                  <a:pt x="975" y="236"/>
                </a:cubicBezTo>
                <a:lnTo>
                  <a:pt x="974" y="239"/>
                </a:lnTo>
                <a:cubicBezTo>
                  <a:pt x="972" y="249"/>
                  <a:pt x="971" y="256"/>
                  <a:pt x="982" y="262"/>
                </a:cubicBezTo>
                <a:cubicBezTo>
                  <a:pt x="987" y="265"/>
                  <a:pt x="997" y="269"/>
                  <a:pt x="1006" y="273"/>
                </a:cubicBezTo>
                <a:cubicBezTo>
                  <a:pt x="1022" y="279"/>
                  <a:pt x="1037" y="285"/>
                  <a:pt x="1042" y="291"/>
                </a:cubicBezTo>
                <a:cubicBezTo>
                  <a:pt x="1049" y="301"/>
                  <a:pt x="1054" y="303"/>
                  <a:pt x="1057" y="303"/>
                </a:cubicBezTo>
                <a:cubicBezTo>
                  <a:pt x="1060" y="303"/>
                  <a:pt x="1062" y="302"/>
                  <a:pt x="1064" y="300"/>
                </a:cubicBezTo>
                <a:lnTo>
                  <a:pt x="1067" y="297"/>
                </a:lnTo>
                <a:cubicBezTo>
                  <a:pt x="1071" y="293"/>
                  <a:pt x="1076" y="288"/>
                  <a:pt x="1075" y="286"/>
                </a:cubicBezTo>
                <a:cubicBezTo>
                  <a:pt x="1075" y="286"/>
                  <a:pt x="1075" y="284"/>
                  <a:pt x="1070" y="282"/>
                </a:cubicBezTo>
                <a:cubicBezTo>
                  <a:pt x="1053" y="275"/>
                  <a:pt x="1046" y="260"/>
                  <a:pt x="1046" y="252"/>
                </a:cubicBezTo>
                <a:cubicBezTo>
                  <a:pt x="1046" y="246"/>
                  <a:pt x="1048" y="245"/>
                  <a:pt x="1052" y="244"/>
                </a:cubicBezTo>
                <a:cubicBezTo>
                  <a:pt x="1054" y="243"/>
                  <a:pt x="1057" y="242"/>
                  <a:pt x="1063" y="238"/>
                </a:cubicBezTo>
                <a:cubicBezTo>
                  <a:pt x="1066" y="236"/>
                  <a:pt x="1070" y="234"/>
                  <a:pt x="1073" y="232"/>
                </a:cubicBezTo>
                <a:cubicBezTo>
                  <a:pt x="1082" y="227"/>
                  <a:pt x="1089" y="223"/>
                  <a:pt x="1092" y="216"/>
                </a:cubicBezTo>
                <a:cubicBezTo>
                  <a:pt x="1095" y="208"/>
                  <a:pt x="1104" y="201"/>
                  <a:pt x="1112" y="201"/>
                </a:cubicBezTo>
                <a:cubicBezTo>
                  <a:pt x="1116" y="201"/>
                  <a:pt x="1119" y="203"/>
                  <a:pt x="1120" y="206"/>
                </a:cubicBezTo>
                <a:cubicBezTo>
                  <a:pt x="1122" y="202"/>
                  <a:pt x="1124" y="198"/>
                  <a:pt x="1129" y="197"/>
                </a:cubicBezTo>
                <a:cubicBezTo>
                  <a:pt x="1133" y="195"/>
                  <a:pt x="1136" y="194"/>
                  <a:pt x="1140" y="194"/>
                </a:cubicBezTo>
                <a:cubicBezTo>
                  <a:pt x="1146" y="194"/>
                  <a:pt x="1151" y="197"/>
                  <a:pt x="1156" y="201"/>
                </a:cubicBezTo>
                <a:cubicBezTo>
                  <a:pt x="1163" y="206"/>
                  <a:pt x="1168" y="214"/>
                  <a:pt x="1170" y="223"/>
                </a:cubicBezTo>
                <a:lnTo>
                  <a:pt x="1170" y="223"/>
                </a:lnTo>
                <a:cubicBezTo>
                  <a:pt x="1170" y="223"/>
                  <a:pt x="1171" y="228"/>
                  <a:pt x="1171" y="228"/>
                </a:cubicBezTo>
                <a:cubicBezTo>
                  <a:pt x="1171" y="229"/>
                  <a:pt x="1171" y="230"/>
                  <a:pt x="1171" y="231"/>
                </a:cubicBezTo>
                <a:cubicBezTo>
                  <a:pt x="1171" y="233"/>
                  <a:pt x="1171" y="235"/>
                  <a:pt x="1170" y="238"/>
                </a:cubicBezTo>
                <a:cubicBezTo>
                  <a:pt x="1170" y="247"/>
                  <a:pt x="1169" y="263"/>
                  <a:pt x="1174" y="267"/>
                </a:cubicBezTo>
                <a:cubicBezTo>
                  <a:pt x="1180" y="271"/>
                  <a:pt x="1181" y="277"/>
                  <a:pt x="1182" y="282"/>
                </a:cubicBezTo>
                <a:cubicBezTo>
                  <a:pt x="1182" y="286"/>
                  <a:pt x="1183" y="290"/>
                  <a:pt x="1186" y="294"/>
                </a:cubicBezTo>
                <a:cubicBezTo>
                  <a:pt x="1192" y="304"/>
                  <a:pt x="1197" y="309"/>
                  <a:pt x="1211" y="309"/>
                </a:cubicBezTo>
                <a:cubicBezTo>
                  <a:pt x="1226" y="309"/>
                  <a:pt x="1229" y="318"/>
                  <a:pt x="1232" y="329"/>
                </a:cubicBezTo>
                <a:cubicBezTo>
                  <a:pt x="1233" y="330"/>
                  <a:pt x="1233" y="332"/>
                  <a:pt x="1234" y="334"/>
                </a:cubicBezTo>
                <a:cubicBezTo>
                  <a:pt x="1238" y="345"/>
                  <a:pt x="1258" y="360"/>
                  <a:pt x="1272" y="362"/>
                </a:cubicBezTo>
                <a:cubicBezTo>
                  <a:pt x="1288" y="364"/>
                  <a:pt x="1319" y="382"/>
                  <a:pt x="1326" y="386"/>
                </a:cubicBezTo>
                <a:cubicBezTo>
                  <a:pt x="1330" y="389"/>
                  <a:pt x="1332" y="393"/>
                  <a:pt x="1332" y="398"/>
                </a:cubicBezTo>
                <a:cubicBezTo>
                  <a:pt x="1332" y="405"/>
                  <a:pt x="1328" y="411"/>
                  <a:pt x="1321" y="415"/>
                </a:cubicBezTo>
                <a:cubicBezTo>
                  <a:pt x="1317" y="417"/>
                  <a:pt x="1317" y="420"/>
                  <a:pt x="1318" y="428"/>
                </a:cubicBezTo>
                <a:cubicBezTo>
                  <a:pt x="1319" y="432"/>
                  <a:pt x="1320" y="437"/>
                  <a:pt x="1319" y="442"/>
                </a:cubicBezTo>
                <a:cubicBezTo>
                  <a:pt x="1318" y="446"/>
                  <a:pt x="1317" y="454"/>
                  <a:pt x="1311" y="454"/>
                </a:cubicBezTo>
                <a:cubicBezTo>
                  <a:pt x="1307" y="454"/>
                  <a:pt x="1303" y="450"/>
                  <a:pt x="1298" y="439"/>
                </a:cubicBezTo>
                <a:cubicBezTo>
                  <a:pt x="1293" y="427"/>
                  <a:pt x="1290" y="427"/>
                  <a:pt x="1289" y="427"/>
                </a:cubicBezTo>
                <a:cubicBezTo>
                  <a:pt x="1287" y="427"/>
                  <a:pt x="1284" y="429"/>
                  <a:pt x="1280" y="432"/>
                </a:cubicBezTo>
                <a:cubicBezTo>
                  <a:pt x="1277" y="435"/>
                  <a:pt x="1275" y="437"/>
                  <a:pt x="1275" y="439"/>
                </a:cubicBezTo>
                <a:cubicBezTo>
                  <a:pt x="1275" y="440"/>
                  <a:pt x="1276" y="443"/>
                  <a:pt x="1284" y="447"/>
                </a:cubicBezTo>
                <a:cubicBezTo>
                  <a:pt x="1297" y="453"/>
                  <a:pt x="1310" y="458"/>
                  <a:pt x="1310" y="458"/>
                </a:cubicBezTo>
                <a:lnTo>
                  <a:pt x="1314" y="459"/>
                </a:lnTo>
                <a:lnTo>
                  <a:pt x="1312" y="463"/>
                </a:lnTo>
                <a:cubicBezTo>
                  <a:pt x="1312" y="464"/>
                  <a:pt x="1309" y="468"/>
                  <a:pt x="1300" y="477"/>
                </a:cubicBezTo>
                <a:lnTo>
                  <a:pt x="1298" y="480"/>
                </a:lnTo>
                <a:cubicBezTo>
                  <a:pt x="1295" y="482"/>
                  <a:pt x="1292" y="485"/>
                  <a:pt x="1292" y="486"/>
                </a:cubicBezTo>
                <a:cubicBezTo>
                  <a:pt x="1292" y="487"/>
                  <a:pt x="1293" y="488"/>
                  <a:pt x="1296" y="491"/>
                </a:cubicBezTo>
                <a:cubicBezTo>
                  <a:pt x="1300" y="495"/>
                  <a:pt x="1303" y="497"/>
                  <a:pt x="1306" y="499"/>
                </a:cubicBezTo>
                <a:cubicBezTo>
                  <a:pt x="1310" y="501"/>
                  <a:pt x="1313" y="503"/>
                  <a:pt x="1316" y="507"/>
                </a:cubicBezTo>
                <a:cubicBezTo>
                  <a:pt x="1317" y="508"/>
                  <a:pt x="1318" y="509"/>
                  <a:pt x="1319" y="510"/>
                </a:cubicBezTo>
                <a:cubicBezTo>
                  <a:pt x="1323" y="515"/>
                  <a:pt x="1329" y="523"/>
                  <a:pt x="1321" y="537"/>
                </a:cubicBezTo>
                <a:cubicBezTo>
                  <a:pt x="1318" y="541"/>
                  <a:pt x="1317" y="545"/>
                  <a:pt x="1315" y="548"/>
                </a:cubicBezTo>
                <a:cubicBezTo>
                  <a:pt x="1313" y="555"/>
                  <a:pt x="1310" y="562"/>
                  <a:pt x="1301" y="562"/>
                </a:cubicBezTo>
                <a:cubicBezTo>
                  <a:pt x="1299" y="562"/>
                  <a:pt x="1297" y="562"/>
                  <a:pt x="1294" y="561"/>
                </a:cubicBezTo>
                <a:cubicBezTo>
                  <a:pt x="1286" y="558"/>
                  <a:pt x="1281" y="553"/>
                  <a:pt x="1278" y="549"/>
                </a:cubicBezTo>
                <a:cubicBezTo>
                  <a:pt x="1276" y="547"/>
                  <a:pt x="1274" y="544"/>
                  <a:pt x="1273" y="544"/>
                </a:cubicBezTo>
                <a:cubicBezTo>
                  <a:pt x="1266" y="549"/>
                  <a:pt x="1258" y="554"/>
                  <a:pt x="1251" y="554"/>
                </a:cubicBezTo>
                <a:cubicBezTo>
                  <a:pt x="1247" y="554"/>
                  <a:pt x="1243" y="552"/>
                  <a:pt x="1240" y="549"/>
                </a:cubicBezTo>
                <a:cubicBezTo>
                  <a:pt x="1238" y="546"/>
                  <a:pt x="1233" y="543"/>
                  <a:pt x="1230" y="543"/>
                </a:cubicBezTo>
                <a:cubicBezTo>
                  <a:pt x="1229" y="543"/>
                  <a:pt x="1227" y="544"/>
                  <a:pt x="1226" y="545"/>
                </a:cubicBezTo>
                <a:cubicBezTo>
                  <a:pt x="1225" y="546"/>
                  <a:pt x="1225" y="548"/>
                  <a:pt x="1225" y="550"/>
                </a:cubicBezTo>
                <a:cubicBezTo>
                  <a:pt x="1229" y="574"/>
                  <a:pt x="1235" y="583"/>
                  <a:pt x="1239" y="587"/>
                </a:cubicBezTo>
                <a:cubicBezTo>
                  <a:pt x="1245" y="591"/>
                  <a:pt x="1252" y="597"/>
                  <a:pt x="1250" y="603"/>
                </a:cubicBezTo>
                <a:cubicBezTo>
                  <a:pt x="1249" y="608"/>
                  <a:pt x="1240" y="609"/>
                  <a:pt x="1232" y="609"/>
                </a:cubicBezTo>
                <a:cubicBezTo>
                  <a:pt x="1208" y="609"/>
                  <a:pt x="1201" y="607"/>
                  <a:pt x="1194" y="604"/>
                </a:cubicBezTo>
                <a:cubicBezTo>
                  <a:pt x="1194" y="604"/>
                  <a:pt x="1193" y="604"/>
                  <a:pt x="1192" y="604"/>
                </a:cubicBezTo>
                <a:cubicBezTo>
                  <a:pt x="1190" y="604"/>
                  <a:pt x="1187" y="606"/>
                  <a:pt x="1187" y="606"/>
                </a:cubicBezTo>
                <a:cubicBezTo>
                  <a:pt x="1187" y="607"/>
                  <a:pt x="1187" y="607"/>
                  <a:pt x="1189" y="608"/>
                </a:cubicBezTo>
                <a:cubicBezTo>
                  <a:pt x="1193" y="612"/>
                  <a:pt x="1197" y="612"/>
                  <a:pt x="1201" y="613"/>
                </a:cubicBezTo>
                <a:cubicBezTo>
                  <a:pt x="1204" y="614"/>
                  <a:pt x="1208" y="615"/>
                  <a:pt x="1212" y="617"/>
                </a:cubicBezTo>
                <a:cubicBezTo>
                  <a:pt x="1221" y="621"/>
                  <a:pt x="1228" y="625"/>
                  <a:pt x="1237" y="635"/>
                </a:cubicBezTo>
                <a:lnTo>
                  <a:pt x="1241" y="638"/>
                </a:lnTo>
                <a:cubicBezTo>
                  <a:pt x="1247" y="644"/>
                  <a:pt x="1253" y="650"/>
                  <a:pt x="1251" y="656"/>
                </a:cubicBezTo>
                <a:cubicBezTo>
                  <a:pt x="1250" y="661"/>
                  <a:pt x="1242" y="663"/>
                  <a:pt x="1237" y="663"/>
                </a:cubicBezTo>
                <a:cubicBezTo>
                  <a:pt x="1226" y="664"/>
                  <a:pt x="1224" y="667"/>
                  <a:pt x="1224" y="668"/>
                </a:cubicBezTo>
                <a:cubicBezTo>
                  <a:pt x="1223" y="669"/>
                  <a:pt x="1226" y="673"/>
                  <a:pt x="1227" y="675"/>
                </a:cubicBezTo>
                <a:cubicBezTo>
                  <a:pt x="1231" y="681"/>
                  <a:pt x="1235" y="689"/>
                  <a:pt x="1231" y="695"/>
                </a:cubicBezTo>
                <a:cubicBezTo>
                  <a:pt x="1229" y="698"/>
                  <a:pt x="1225" y="700"/>
                  <a:pt x="1219" y="700"/>
                </a:cubicBezTo>
                <a:cubicBezTo>
                  <a:pt x="1207" y="700"/>
                  <a:pt x="1192" y="705"/>
                  <a:pt x="1188" y="717"/>
                </a:cubicBezTo>
                <a:cubicBezTo>
                  <a:pt x="1187" y="722"/>
                  <a:pt x="1188" y="726"/>
                  <a:pt x="1189" y="731"/>
                </a:cubicBezTo>
                <a:cubicBezTo>
                  <a:pt x="1191" y="737"/>
                  <a:pt x="1193" y="745"/>
                  <a:pt x="1185" y="752"/>
                </a:cubicBezTo>
                <a:cubicBezTo>
                  <a:pt x="1181" y="755"/>
                  <a:pt x="1177" y="757"/>
                  <a:pt x="1175" y="758"/>
                </a:cubicBezTo>
                <a:cubicBezTo>
                  <a:pt x="1174" y="758"/>
                  <a:pt x="1174" y="758"/>
                  <a:pt x="1173" y="759"/>
                </a:cubicBezTo>
                <a:cubicBezTo>
                  <a:pt x="1174" y="759"/>
                  <a:pt x="1175" y="760"/>
                  <a:pt x="1176" y="761"/>
                </a:cubicBezTo>
                <a:cubicBezTo>
                  <a:pt x="1187" y="770"/>
                  <a:pt x="1188" y="782"/>
                  <a:pt x="1179" y="795"/>
                </a:cubicBezTo>
                <a:cubicBezTo>
                  <a:pt x="1177" y="797"/>
                  <a:pt x="1175" y="802"/>
                  <a:pt x="1173" y="806"/>
                </a:cubicBezTo>
                <a:cubicBezTo>
                  <a:pt x="1169" y="817"/>
                  <a:pt x="1164" y="829"/>
                  <a:pt x="1154" y="829"/>
                </a:cubicBezTo>
                <a:cubicBezTo>
                  <a:pt x="1153" y="829"/>
                  <a:pt x="1151" y="829"/>
                  <a:pt x="1151" y="829"/>
                </a:cubicBezTo>
                <a:cubicBezTo>
                  <a:pt x="1150" y="831"/>
                  <a:pt x="1151" y="837"/>
                  <a:pt x="1152" y="841"/>
                </a:cubicBezTo>
                <a:lnTo>
                  <a:pt x="1153" y="846"/>
                </a:lnTo>
                <a:cubicBezTo>
                  <a:pt x="1156" y="858"/>
                  <a:pt x="1160" y="862"/>
                  <a:pt x="1169" y="862"/>
                </a:cubicBezTo>
                <a:cubicBezTo>
                  <a:pt x="1176" y="862"/>
                  <a:pt x="1190" y="862"/>
                  <a:pt x="1192" y="859"/>
                </a:cubicBezTo>
                <a:cubicBezTo>
                  <a:pt x="1193" y="858"/>
                  <a:pt x="1192" y="856"/>
                  <a:pt x="1192" y="855"/>
                </a:cubicBezTo>
                <a:cubicBezTo>
                  <a:pt x="1189" y="849"/>
                  <a:pt x="1187" y="843"/>
                  <a:pt x="1188" y="838"/>
                </a:cubicBezTo>
                <a:cubicBezTo>
                  <a:pt x="1190" y="833"/>
                  <a:pt x="1195" y="829"/>
                  <a:pt x="1202" y="826"/>
                </a:cubicBezTo>
                <a:cubicBezTo>
                  <a:pt x="1205" y="824"/>
                  <a:pt x="1207" y="823"/>
                  <a:pt x="1209" y="822"/>
                </a:cubicBezTo>
                <a:cubicBezTo>
                  <a:pt x="1216" y="819"/>
                  <a:pt x="1220" y="816"/>
                  <a:pt x="1227" y="816"/>
                </a:cubicBezTo>
                <a:cubicBezTo>
                  <a:pt x="1229" y="816"/>
                  <a:pt x="1231" y="816"/>
                  <a:pt x="1233" y="817"/>
                </a:cubicBezTo>
                <a:cubicBezTo>
                  <a:pt x="1242" y="818"/>
                  <a:pt x="1244" y="825"/>
                  <a:pt x="1247" y="831"/>
                </a:cubicBezTo>
                <a:cubicBezTo>
                  <a:pt x="1248" y="834"/>
                  <a:pt x="1250" y="838"/>
                  <a:pt x="1253" y="842"/>
                </a:cubicBezTo>
                <a:cubicBezTo>
                  <a:pt x="1263" y="855"/>
                  <a:pt x="1258" y="870"/>
                  <a:pt x="1256" y="876"/>
                </a:cubicBezTo>
                <a:cubicBezTo>
                  <a:pt x="1255" y="879"/>
                  <a:pt x="1253" y="880"/>
                  <a:pt x="1251" y="880"/>
                </a:cubicBezTo>
                <a:cubicBezTo>
                  <a:pt x="1249" y="880"/>
                  <a:pt x="1248" y="879"/>
                  <a:pt x="1247" y="878"/>
                </a:cubicBezTo>
                <a:cubicBezTo>
                  <a:pt x="1247" y="878"/>
                  <a:pt x="1247" y="879"/>
                  <a:pt x="1247" y="879"/>
                </a:cubicBezTo>
                <a:cubicBezTo>
                  <a:pt x="1242" y="887"/>
                  <a:pt x="1243" y="891"/>
                  <a:pt x="1245" y="899"/>
                </a:cubicBezTo>
                <a:cubicBezTo>
                  <a:pt x="1246" y="902"/>
                  <a:pt x="1246" y="905"/>
                  <a:pt x="1247" y="909"/>
                </a:cubicBezTo>
                <a:cubicBezTo>
                  <a:pt x="1249" y="922"/>
                  <a:pt x="1252" y="937"/>
                  <a:pt x="1253" y="941"/>
                </a:cubicBezTo>
                <a:lnTo>
                  <a:pt x="1258" y="947"/>
                </a:lnTo>
                <a:lnTo>
                  <a:pt x="1255" y="950"/>
                </a:lnTo>
                <a:cubicBezTo>
                  <a:pt x="1250" y="954"/>
                  <a:pt x="1244" y="959"/>
                  <a:pt x="1240" y="964"/>
                </a:cubicBezTo>
                <a:cubicBezTo>
                  <a:pt x="1235" y="971"/>
                  <a:pt x="1235" y="977"/>
                  <a:pt x="1234" y="984"/>
                </a:cubicBezTo>
                <a:cubicBezTo>
                  <a:pt x="1234" y="990"/>
                  <a:pt x="1234" y="997"/>
                  <a:pt x="1229" y="1005"/>
                </a:cubicBezTo>
                <a:cubicBezTo>
                  <a:pt x="1224" y="1014"/>
                  <a:pt x="1214" y="1020"/>
                  <a:pt x="1205" y="1028"/>
                </a:cubicBezTo>
                <a:cubicBezTo>
                  <a:pt x="1197" y="1033"/>
                  <a:pt x="1189" y="1039"/>
                  <a:pt x="1182" y="1046"/>
                </a:cubicBezTo>
                <a:cubicBezTo>
                  <a:pt x="1169" y="1059"/>
                  <a:pt x="1148" y="1064"/>
                  <a:pt x="1132" y="1064"/>
                </a:cubicBezTo>
                <a:cubicBezTo>
                  <a:pt x="1122" y="1064"/>
                  <a:pt x="1113" y="1062"/>
                  <a:pt x="1108" y="1058"/>
                </a:cubicBezTo>
                <a:lnTo>
                  <a:pt x="1103" y="1056"/>
                </a:lnTo>
                <a:cubicBezTo>
                  <a:pt x="1099" y="1053"/>
                  <a:pt x="1096" y="1051"/>
                  <a:pt x="1094" y="1051"/>
                </a:cubicBezTo>
                <a:cubicBezTo>
                  <a:pt x="1091" y="1051"/>
                  <a:pt x="1086" y="1056"/>
                  <a:pt x="1078" y="1066"/>
                </a:cubicBezTo>
                <a:cubicBezTo>
                  <a:pt x="1068" y="1079"/>
                  <a:pt x="1072" y="1089"/>
                  <a:pt x="1076" y="1100"/>
                </a:cubicBezTo>
                <a:cubicBezTo>
                  <a:pt x="1079" y="1107"/>
                  <a:pt x="1082" y="1114"/>
                  <a:pt x="1082" y="1122"/>
                </a:cubicBezTo>
                <a:cubicBezTo>
                  <a:pt x="1082" y="1140"/>
                  <a:pt x="1075" y="1148"/>
                  <a:pt x="1066" y="1158"/>
                </a:cubicBezTo>
                <a:cubicBezTo>
                  <a:pt x="1064" y="1160"/>
                  <a:pt x="1062" y="1162"/>
                  <a:pt x="1060" y="1165"/>
                </a:cubicBezTo>
                <a:cubicBezTo>
                  <a:pt x="1054" y="1173"/>
                  <a:pt x="1047" y="1175"/>
                  <a:pt x="1040" y="1176"/>
                </a:cubicBezTo>
                <a:cubicBezTo>
                  <a:pt x="1034" y="1178"/>
                  <a:pt x="1029" y="1179"/>
                  <a:pt x="1022" y="1185"/>
                </a:cubicBezTo>
                <a:cubicBezTo>
                  <a:pt x="1021" y="1187"/>
                  <a:pt x="1019" y="1189"/>
                  <a:pt x="1020" y="1191"/>
                </a:cubicBezTo>
                <a:cubicBezTo>
                  <a:pt x="1021" y="1195"/>
                  <a:pt x="1029" y="1198"/>
                  <a:pt x="1035" y="1199"/>
                </a:cubicBezTo>
                <a:lnTo>
                  <a:pt x="1049" y="1202"/>
                </a:lnTo>
                <a:lnTo>
                  <a:pt x="1035" y="1207"/>
                </a:lnTo>
                <a:cubicBezTo>
                  <a:pt x="1034" y="1207"/>
                  <a:pt x="1009" y="1215"/>
                  <a:pt x="993" y="1215"/>
                </a:cubicBezTo>
                <a:cubicBezTo>
                  <a:pt x="986" y="1215"/>
                  <a:pt x="982" y="1214"/>
                  <a:pt x="979" y="1211"/>
                </a:cubicBezTo>
                <a:cubicBezTo>
                  <a:pt x="974" y="1207"/>
                  <a:pt x="959" y="1204"/>
                  <a:pt x="949" y="1204"/>
                </a:cubicBezTo>
                <a:cubicBezTo>
                  <a:pt x="949" y="1213"/>
                  <a:pt x="951" y="1232"/>
                  <a:pt x="951" y="1244"/>
                </a:cubicBezTo>
                <a:cubicBezTo>
                  <a:pt x="951" y="1249"/>
                  <a:pt x="954" y="1251"/>
                  <a:pt x="958" y="1253"/>
                </a:cubicBezTo>
                <a:cubicBezTo>
                  <a:pt x="963" y="1256"/>
                  <a:pt x="968" y="1259"/>
                  <a:pt x="968" y="1267"/>
                </a:cubicBezTo>
                <a:cubicBezTo>
                  <a:pt x="968" y="1274"/>
                  <a:pt x="965" y="1278"/>
                  <a:pt x="961" y="1283"/>
                </a:cubicBezTo>
                <a:cubicBezTo>
                  <a:pt x="957" y="1288"/>
                  <a:pt x="954" y="1292"/>
                  <a:pt x="954" y="1299"/>
                </a:cubicBezTo>
                <a:cubicBezTo>
                  <a:pt x="954" y="1314"/>
                  <a:pt x="945" y="1325"/>
                  <a:pt x="925" y="1331"/>
                </a:cubicBezTo>
                <a:cubicBezTo>
                  <a:pt x="922" y="1333"/>
                  <a:pt x="918" y="1333"/>
                  <a:pt x="914" y="1333"/>
                </a:cubicBezTo>
                <a:cubicBezTo>
                  <a:pt x="897" y="1333"/>
                  <a:pt x="882" y="1323"/>
                  <a:pt x="874" y="1313"/>
                </a:cubicBezTo>
                <a:cubicBezTo>
                  <a:pt x="865" y="1300"/>
                  <a:pt x="852" y="1292"/>
                  <a:pt x="844" y="1288"/>
                </a:cubicBezTo>
                <a:cubicBezTo>
                  <a:pt x="840" y="1286"/>
                  <a:pt x="833" y="1285"/>
                  <a:pt x="823" y="1285"/>
                </a:cubicBezTo>
                <a:cubicBezTo>
                  <a:pt x="810" y="1285"/>
                  <a:pt x="796" y="1286"/>
                  <a:pt x="788" y="1288"/>
                </a:cubicBezTo>
                <a:cubicBezTo>
                  <a:pt x="779" y="1290"/>
                  <a:pt x="762" y="1311"/>
                  <a:pt x="753" y="1324"/>
                </a:cubicBezTo>
                <a:lnTo>
                  <a:pt x="746" y="1320"/>
                </a:lnTo>
                <a:cubicBezTo>
                  <a:pt x="749" y="1315"/>
                  <a:pt x="751" y="1309"/>
                  <a:pt x="751" y="1307"/>
                </a:cubicBezTo>
                <a:cubicBezTo>
                  <a:pt x="749" y="1309"/>
                  <a:pt x="748" y="1309"/>
                  <a:pt x="746" y="1309"/>
                </a:cubicBezTo>
                <a:cubicBezTo>
                  <a:pt x="742" y="1309"/>
                  <a:pt x="738" y="1307"/>
                  <a:pt x="734" y="1306"/>
                </a:cubicBezTo>
                <a:cubicBezTo>
                  <a:pt x="729" y="1304"/>
                  <a:pt x="724" y="1303"/>
                  <a:pt x="718" y="1303"/>
                </a:cubicBezTo>
                <a:cubicBezTo>
                  <a:pt x="714" y="1303"/>
                  <a:pt x="709" y="1304"/>
                  <a:pt x="705" y="1305"/>
                </a:cubicBezTo>
                <a:cubicBezTo>
                  <a:pt x="684" y="1313"/>
                  <a:pt x="681" y="1320"/>
                  <a:pt x="673" y="1339"/>
                </a:cubicBezTo>
                <a:lnTo>
                  <a:pt x="672" y="1341"/>
                </a:lnTo>
                <a:cubicBezTo>
                  <a:pt x="665" y="1358"/>
                  <a:pt x="674" y="1365"/>
                  <a:pt x="688" y="1374"/>
                </a:cubicBezTo>
                <a:cubicBezTo>
                  <a:pt x="706" y="1385"/>
                  <a:pt x="695" y="1411"/>
                  <a:pt x="689" y="1422"/>
                </a:cubicBezTo>
                <a:cubicBezTo>
                  <a:pt x="684" y="1433"/>
                  <a:pt x="684" y="1464"/>
                  <a:pt x="690" y="1489"/>
                </a:cubicBezTo>
                <a:cubicBezTo>
                  <a:pt x="695" y="1512"/>
                  <a:pt x="709" y="1534"/>
                  <a:pt x="718" y="1549"/>
                </a:cubicBezTo>
                <a:lnTo>
                  <a:pt x="725" y="1561"/>
                </a:lnTo>
                <a:cubicBezTo>
                  <a:pt x="732" y="1573"/>
                  <a:pt x="739" y="1585"/>
                  <a:pt x="742" y="1603"/>
                </a:cubicBezTo>
                <a:cubicBezTo>
                  <a:pt x="743" y="1609"/>
                  <a:pt x="744" y="1613"/>
                  <a:pt x="745" y="1618"/>
                </a:cubicBezTo>
                <a:cubicBezTo>
                  <a:pt x="747" y="1628"/>
                  <a:pt x="749" y="1636"/>
                  <a:pt x="745" y="1651"/>
                </a:cubicBezTo>
                <a:cubicBezTo>
                  <a:pt x="742" y="1662"/>
                  <a:pt x="738" y="1666"/>
                  <a:pt x="734" y="1668"/>
                </a:cubicBezTo>
                <a:cubicBezTo>
                  <a:pt x="732" y="1671"/>
                  <a:pt x="730" y="1672"/>
                  <a:pt x="730" y="1679"/>
                </a:cubicBezTo>
                <a:cubicBezTo>
                  <a:pt x="730" y="1685"/>
                  <a:pt x="731" y="1689"/>
                  <a:pt x="732" y="1694"/>
                </a:cubicBezTo>
                <a:cubicBezTo>
                  <a:pt x="733" y="1702"/>
                  <a:pt x="734" y="1709"/>
                  <a:pt x="730" y="1721"/>
                </a:cubicBezTo>
                <a:cubicBezTo>
                  <a:pt x="727" y="1730"/>
                  <a:pt x="723" y="1732"/>
                  <a:pt x="718" y="1734"/>
                </a:cubicBezTo>
                <a:cubicBezTo>
                  <a:pt x="716" y="1734"/>
                  <a:pt x="714" y="1735"/>
                  <a:pt x="713" y="1743"/>
                </a:cubicBezTo>
                <a:cubicBezTo>
                  <a:pt x="712" y="1749"/>
                  <a:pt x="713" y="1750"/>
                  <a:pt x="713" y="1750"/>
                </a:cubicBezTo>
                <a:lnTo>
                  <a:pt x="717" y="1750"/>
                </a:lnTo>
                <a:cubicBezTo>
                  <a:pt x="718" y="1750"/>
                  <a:pt x="719" y="1750"/>
                  <a:pt x="720" y="1750"/>
                </a:cubicBezTo>
                <a:cubicBezTo>
                  <a:pt x="721" y="1750"/>
                  <a:pt x="727" y="1750"/>
                  <a:pt x="730" y="1755"/>
                </a:cubicBezTo>
                <a:cubicBezTo>
                  <a:pt x="732" y="1759"/>
                  <a:pt x="734" y="1764"/>
                  <a:pt x="734" y="1771"/>
                </a:cubicBezTo>
                <a:lnTo>
                  <a:pt x="734" y="1773"/>
                </a:lnTo>
                <a:lnTo>
                  <a:pt x="720" y="1784"/>
                </a:lnTo>
                <a:lnTo>
                  <a:pt x="741" y="1816"/>
                </a:lnTo>
                <a:lnTo>
                  <a:pt x="736" y="1821"/>
                </a:lnTo>
                <a:cubicBezTo>
                  <a:pt x="732" y="1819"/>
                  <a:pt x="719" y="1811"/>
                  <a:pt x="711" y="1811"/>
                </a:cubicBezTo>
                <a:cubicBezTo>
                  <a:pt x="706" y="1811"/>
                  <a:pt x="705" y="1813"/>
                  <a:pt x="704" y="1814"/>
                </a:cubicBezTo>
                <a:cubicBezTo>
                  <a:pt x="702" y="1818"/>
                  <a:pt x="700" y="1822"/>
                  <a:pt x="699" y="1825"/>
                </a:cubicBezTo>
                <a:cubicBezTo>
                  <a:pt x="695" y="1833"/>
                  <a:pt x="692" y="1842"/>
                  <a:pt x="683" y="1842"/>
                </a:cubicBezTo>
                <a:cubicBezTo>
                  <a:pt x="679" y="1842"/>
                  <a:pt x="674" y="1840"/>
                  <a:pt x="669" y="1836"/>
                </a:cubicBezTo>
                <a:cubicBezTo>
                  <a:pt x="663" y="1832"/>
                  <a:pt x="658" y="1829"/>
                  <a:pt x="655" y="1829"/>
                </a:cubicBezTo>
                <a:cubicBezTo>
                  <a:pt x="650" y="1829"/>
                  <a:pt x="647" y="1835"/>
                  <a:pt x="643" y="1848"/>
                </a:cubicBezTo>
                <a:cubicBezTo>
                  <a:pt x="641" y="1856"/>
                  <a:pt x="641" y="1861"/>
                  <a:pt x="640" y="1865"/>
                </a:cubicBezTo>
                <a:cubicBezTo>
                  <a:pt x="639" y="1873"/>
                  <a:pt x="639" y="1878"/>
                  <a:pt x="630" y="1883"/>
                </a:cubicBezTo>
                <a:cubicBezTo>
                  <a:pt x="627" y="1884"/>
                  <a:pt x="622" y="1889"/>
                  <a:pt x="617" y="1894"/>
                </a:cubicBezTo>
                <a:cubicBezTo>
                  <a:pt x="603" y="1906"/>
                  <a:pt x="593" y="1915"/>
                  <a:pt x="585" y="191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Freeform 452">
            <a:extLst>
              <a:ext uri="{FF2B5EF4-FFF2-40B4-BE49-F238E27FC236}">
                <a16:creationId xmlns:a16="http://schemas.microsoft.com/office/drawing/2014/main" id="{81ED0325-4100-4EC3-B57F-4ECC87EF5132}"/>
              </a:ext>
            </a:extLst>
          </p:cNvPr>
          <p:cNvSpPr>
            <a:spLocks/>
          </p:cNvSpPr>
          <p:nvPr/>
        </p:nvSpPr>
        <p:spPr bwMode="auto">
          <a:xfrm>
            <a:off x="7628313" y="3168860"/>
            <a:ext cx="1304172" cy="1069259"/>
          </a:xfrm>
          <a:custGeom>
            <a:avLst/>
            <a:gdLst>
              <a:gd name="T0" fmla="*/ 373 w 1495"/>
              <a:gd name="T1" fmla="*/ 1111 h 1227"/>
              <a:gd name="T2" fmla="*/ 284 w 1495"/>
              <a:gd name="T3" fmla="*/ 1065 h 1227"/>
              <a:gd name="T4" fmla="*/ 177 w 1495"/>
              <a:gd name="T5" fmla="*/ 944 h 1227"/>
              <a:gd name="T6" fmla="*/ 110 w 1495"/>
              <a:gd name="T7" fmla="*/ 961 h 1227"/>
              <a:gd name="T8" fmla="*/ 108 w 1495"/>
              <a:gd name="T9" fmla="*/ 878 h 1227"/>
              <a:gd name="T10" fmla="*/ 54 w 1495"/>
              <a:gd name="T11" fmla="*/ 849 h 1227"/>
              <a:gd name="T12" fmla="*/ 12 w 1495"/>
              <a:gd name="T13" fmla="*/ 830 h 1227"/>
              <a:gd name="T14" fmla="*/ 39 w 1495"/>
              <a:gd name="T15" fmla="*/ 742 h 1227"/>
              <a:gd name="T16" fmla="*/ 102 w 1495"/>
              <a:gd name="T17" fmla="*/ 663 h 1227"/>
              <a:gd name="T18" fmla="*/ 50 w 1495"/>
              <a:gd name="T19" fmla="*/ 605 h 1227"/>
              <a:gd name="T20" fmla="*/ 88 w 1495"/>
              <a:gd name="T21" fmla="*/ 545 h 1227"/>
              <a:gd name="T22" fmla="*/ 159 w 1495"/>
              <a:gd name="T23" fmla="*/ 563 h 1227"/>
              <a:gd name="T24" fmla="*/ 143 w 1495"/>
              <a:gd name="T25" fmla="*/ 495 h 1227"/>
              <a:gd name="T26" fmla="*/ 147 w 1495"/>
              <a:gd name="T27" fmla="*/ 429 h 1227"/>
              <a:gd name="T28" fmla="*/ 180 w 1495"/>
              <a:gd name="T29" fmla="*/ 402 h 1227"/>
              <a:gd name="T30" fmla="*/ 27 w 1495"/>
              <a:gd name="T31" fmla="*/ 282 h 1227"/>
              <a:gd name="T32" fmla="*/ 105 w 1495"/>
              <a:gd name="T33" fmla="*/ 190 h 1227"/>
              <a:gd name="T34" fmla="*/ 174 w 1495"/>
              <a:gd name="T35" fmla="*/ 151 h 1227"/>
              <a:gd name="T36" fmla="*/ 250 w 1495"/>
              <a:gd name="T37" fmla="*/ 89 h 1227"/>
              <a:gd name="T38" fmla="*/ 369 w 1495"/>
              <a:gd name="T39" fmla="*/ 63 h 1227"/>
              <a:gd name="T40" fmla="*/ 392 w 1495"/>
              <a:gd name="T41" fmla="*/ 40 h 1227"/>
              <a:gd name="T42" fmla="*/ 428 w 1495"/>
              <a:gd name="T43" fmla="*/ 3 h 1227"/>
              <a:gd name="T44" fmla="*/ 507 w 1495"/>
              <a:gd name="T45" fmla="*/ 10 h 1227"/>
              <a:gd name="T46" fmla="*/ 544 w 1495"/>
              <a:gd name="T47" fmla="*/ 56 h 1227"/>
              <a:gd name="T48" fmla="*/ 575 w 1495"/>
              <a:gd name="T49" fmla="*/ 141 h 1227"/>
              <a:gd name="T50" fmla="*/ 633 w 1495"/>
              <a:gd name="T51" fmla="*/ 182 h 1227"/>
              <a:gd name="T52" fmla="*/ 696 w 1495"/>
              <a:gd name="T53" fmla="*/ 202 h 1227"/>
              <a:gd name="T54" fmla="*/ 747 w 1495"/>
              <a:gd name="T55" fmla="*/ 198 h 1227"/>
              <a:gd name="T56" fmla="*/ 807 w 1495"/>
              <a:gd name="T57" fmla="*/ 236 h 1227"/>
              <a:gd name="T58" fmla="*/ 846 w 1495"/>
              <a:gd name="T59" fmla="*/ 303 h 1227"/>
              <a:gd name="T60" fmla="*/ 800 w 1495"/>
              <a:gd name="T61" fmla="*/ 350 h 1227"/>
              <a:gd name="T62" fmla="*/ 854 w 1495"/>
              <a:gd name="T63" fmla="*/ 437 h 1227"/>
              <a:gd name="T64" fmla="*/ 960 w 1495"/>
              <a:gd name="T65" fmla="*/ 445 h 1227"/>
              <a:gd name="T66" fmla="*/ 1012 w 1495"/>
              <a:gd name="T67" fmla="*/ 493 h 1227"/>
              <a:gd name="T68" fmla="*/ 1104 w 1495"/>
              <a:gd name="T69" fmla="*/ 507 h 1227"/>
              <a:gd name="T70" fmla="*/ 1205 w 1495"/>
              <a:gd name="T71" fmla="*/ 550 h 1227"/>
              <a:gd name="T72" fmla="*/ 1264 w 1495"/>
              <a:gd name="T73" fmla="*/ 560 h 1227"/>
              <a:gd name="T74" fmla="*/ 1273 w 1495"/>
              <a:gd name="T75" fmla="*/ 490 h 1227"/>
              <a:gd name="T76" fmla="*/ 1346 w 1495"/>
              <a:gd name="T77" fmla="*/ 459 h 1227"/>
              <a:gd name="T78" fmla="*/ 1426 w 1495"/>
              <a:gd name="T79" fmla="*/ 503 h 1227"/>
              <a:gd name="T80" fmla="*/ 1476 w 1495"/>
              <a:gd name="T81" fmla="*/ 536 h 1227"/>
              <a:gd name="T82" fmla="*/ 1442 w 1495"/>
              <a:gd name="T83" fmla="*/ 610 h 1227"/>
              <a:gd name="T84" fmla="*/ 1373 w 1495"/>
              <a:gd name="T85" fmla="*/ 668 h 1227"/>
              <a:gd name="T86" fmla="*/ 1324 w 1495"/>
              <a:gd name="T87" fmla="*/ 682 h 1227"/>
              <a:gd name="T88" fmla="*/ 1277 w 1495"/>
              <a:gd name="T89" fmla="*/ 698 h 1227"/>
              <a:gd name="T90" fmla="*/ 1274 w 1495"/>
              <a:gd name="T91" fmla="*/ 750 h 1227"/>
              <a:gd name="T92" fmla="*/ 1295 w 1495"/>
              <a:gd name="T93" fmla="*/ 772 h 1227"/>
              <a:gd name="T94" fmla="*/ 1300 w 1495"/>
              <a:gd name="T95" fmla="*/ 837 h 1227"/>
              <a:gd name="T96" fmla="*/ 1234 w 1495"/>
              <a:gd name="T97" fmla="*/ 878 h 1227"/>
              <a:gd name="T98" fmla="*/ 1186 w 1495"/>
              <a:gd name="T99" fmla="*/ 918 h 1227"/>
              <a:gd name="T100" fmla="*/ 1143 w 1495"/>
              <a:gd name="T101" fmla="*/ 869 h 1227"/>
              <a:gd name="T102" fmla="*/ 1099 w 1495"/>
              <a:gd name="T103" fmla="*/ 945 h 1227"/>
              <a:gd name="T104" fmla="*/ 1118 w 1495"/>
              <a:gd name="T105" fmla="*/ 1035 h 1227"/>
              <a:gd name="T106" fmla="*/ 946 w 1495"/>
              <a:gd name="T107" fmla="*/ 1056 h 1227"/>
              <a:gd name="T108" fmla="*/ 861 w 1495"/>
              <a:gd name="T109" fmla="*/ 1027 h 1227"/>
              <a:gd name="T110" fmla="*/ 804 w 1495"/>
              <a:gd name="T111" fmla="*/ 961 h 1227"/>
              <a:gd name="T112" fmla="*/ 756 w 1495"/>
              <a:gd name="T113" fmla="*/ 1170 h 1227"/>
              <a:gd name="T114" fmla="*/ 696 w 1495"/>
              <a:gd name="T115" fmla="*/ 1157 h 1227"/>
              <a:gd name="T116" fmla="*/ 618 w 1495"/>
              <a:gd name="T117" fmla="*/ 1096 h 1227"/>
              <a:gd name="T118" fmla="*/ 490 w 1495"/>
              <a:gd name="T119" fmla="*/ 1095 h 1227"/>
              <a:gd name="T120" fmla="*/ 522 w 1495"/>
              <a:gd name="T121" fmla="*/ 1204 h 1227"/>
              <a:gd name="T122" fmla="*/ 457 w 1495"/>
              <a:gd name="T123" fmla="*/ 1227 h 1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495" h="1227">
                <a:moveTo>
                  <a:pt x="457" y="1227"/>
                </a:moveTo>
                <a:cubicBezTo>
                  <a:pt x="451" y="1227"/>
                  <a:pt x="445" y="1224"/>
                  <a:pt x="445" y="1224"/>
                </a:cubicBezTo>
                <a:cubicBezTo>
                  <a:pt x="445" y="1224"/>
                  <a:pt x="428" y="1221"/>
                  <a:pt x="410" y="1216"/>
                </a:cubicBezTo>
                <a:cubicBezTo>
                  <a:pt x="390" y="1209"/>
                  <a:pt x="394" y="1184"/>
                  <a:pt x="396" y="1168"/>
                </a:cubicBezTo>
                <a:cubicBezTo>
                  <a:pt x="398" y="1159"/>
                  <a:pt x="395" y="1154"/>
                  <a:pt x="393" y="1148"/>
                </a:cubicBezTo>
                <a:cubicBezTo>
                  <a:pt x="390" y="1143"/>
                  <a:pt x="387" y="1137"/>
                  <a:pt x="387" y="1128"/>
                </a:cubicBezTo>
                <a:cubicBezTo>
                  <a:pt x="387" y="1114"/>
                  <a:pt x="375" y="1112"/>
                  <a:pt x="373" y="1111"/>
                </a:cubicBezTo>
                <a:cubicBezTo>
                  <a:pt x="373" y="1111"/>
                  <a:pt x="369" y="1112"/>
                  <a:pt x="364" y="1112"/>
                </a:cubicBezTo>
                <a:cubicBezTo>
                  <a:pt x="355" y="1112"/>
                  <a:pt x="342" y="1111"/>
                  <a:pt x="334" y="1105"/>
                </a:cubicBezTo>
                <a:cubicBezTo>
                  <a:pt x="329" y="1101"/>
                  <a:pt x="326" y="1096"/>
                  <a:pt x="323" y="1091"/>
                </a:cubicBezTo>
                <a:cubicBezTo>
                  <a:pt x="320" y="1085"/>
                  <a:pt x="317" y="1082"/>
                  <a:pt x="313" y="1082"/>
                </a:cubicBezTo>
                <a:cubicBezTo>
                  <a:pt x="313" y="1082"/>
                  <a:pt x="312" y="1082"/>
                  <a:pt x="311" y="1082"/>
                </a:cubicBezTo>
                <a:cubicBezTo>
                  <a:pt x="309" y="1083"/>
                  <a:pt x="307" y="1083"/>
                  <a:pt x="305" y="1083"/>
                </a:cubicBezTo>
                <a:cubicBezTo>
                  <a:pt x="294" y="1083"/>
                  <a:pt x="289" y="1075"/>
                  <a:pt x="284" y="1065"/>
                </a:cubicBezTo>
                <a:lnTo>
                  <a:pt x="278" y="1056"/>
                </a:lnTo>
                <a:cubicBezTo>
                  <a:pt x="271" y="1044"/>
                  <a:pt x="268" y="1038"/>
                  <a:pt x="255" y="1023"/>
                </a:cubicBezTo>
                <a:cubicBezTo>
                  <a:pt x="249" y="1016"/>
                  <a:pt x="247" y="1010"/>
                  <a:pt x="245" y="1005"/>
                </a:cubicBezTo>
                <a:cubicBezTo>
                  <a:pt x="242" y="999"/>
                  <a:pt x="241" y="997"/>
                  <a:pt x="231" y="995"/>
                </a:cubicBezTo>
                <a:cubicBezTo>
                  <a:pt x="215" y="993"/>
                  <a:pt x="205" y="979"/>
                  <a:pt x="196" y="965"/>
                </a:cubicBezTo>
                <a:cubicBezTo>
                  <a:pt x="193" y="960"/>
                  <a:pt x="189" y="955"/>
                  <a:pt x="185" y="950"/>
                </a:cubicBezTo>
                <a:cubicBezTo>
                  <a:pt x="182" y="946"/>
                  <a:pt x="179" y="944"/>
                  <a:pt x="177" y="944"/>
                </a:cubicBezTo>
                <a:cubicBezTo>
                  <a:pt x="175" y="944"/>
                  <a:pt x="173" y="945"/>
                  <a:pt x="170" y="946"/>
                </a:cubicBezTo>
                <a:cubicBezTo>
                  <a:pt x="166" y="949"/>
                  <a:pt x="161" y="952"/>
                  <a:pt x="153" y="952"/>
                </a:cubicBezTo>
                <a:cubicBezTo>
                  <a:pt x="143" y="952"/>
                  <a:pt x="139" y="949"/>
                  <a:pt x="137" y="946"/>
                </a:cubicBezTo>
                <a:cubicBezTo>
                  <a:pt x="136" y="946"/>
                  <a:pt x="136" y="945"/>
                  <a:pt x="136" y="945"/>
                </a:cubicBezTo>
                <a:cubicBezTo>
                  <a:pt x="135" y="945"/>
                  <a:pt x="135" y="946"/>
                  <a:pt x="134" y="946"/>
                </a:cubicBezTo>
                <a:cubicBezTo>
                  <a:pt x="129" y="947"/>
                  <a:pt x="121" y="952"/>
                  <a:pt x="113" y="959"/>
                </a:cubicBezTo>
                <a:lnTo>
                  <a:pt x="110" y="961"/>
                </a:lnTo>
                <a:lnTo>
                  <a:pt x="104" y="953"/>
                </a:lnTo>
                <a:lnTo>
                  <a:pt x="104" y="952"/>
                </a:lnTo>
                <a:cubicBezTo>
                  <a:pt x="104" y="952"/>
                  <a:pt x="99" y="935"/>
                  <a:pt x="97" y="919"/>
                </a:cubicBezTo>
                <a:cubicBezTo>
                  <a:pt x="97" y="915"/>
                  <a:pt x="96" y="912"/>
                  <a:pt x="95" y="910"/>
                </a:cubicBezTo>
                <a:cubicBezTo>
                  <a:pt x="94" y="901"/>
                  <a:pt x="92" y="895"/>
                  <a:pt x="98" y="884"/>
                </a:cubicBezTo>
                <a:cubicBezTo>
                  <a:pt x="99" y="881"/>
                  <a:pt x="102" y="877"/>
                  <a:pt x="105" y="877"/>
                </a:cubicBezTo>
                <a:cubicBezTo>
                  <a:pt x="106" y="877"/>
                  <a:pt x="107" y="877"/>
                  <a:pt x="108" y="878"/>
                </a:cubicBezTo>
                <a:cubicBezTo>
                  <a:pt x="109" y="871"/>
                  <a:pt x="110" y="863"/>
                  <a:pt x="105" y="856"/>
                </a:cubicBezTo>
                <a:cubicBezTo>
                  <a:pt x="101" y="851"/>
                  <a:pt x="99" y="846"/>
                  <a:pt x="97" y="843"/>
                </a:cubicBezTo>
                <a:cubicBezTo>
                  <a:pt x="95" y="837"/>
                  <a:pt x="94" y="834"/>
                  <a:pt x="90" y="833"/>
                </a:cubicBezTo>
                <a:cubicBezTo>
                  <a:pt x="88" y="833"/>
                  <a:pt x="86" y="833"/>
                  <a:pt x="85" y="833"/>
                </a:cubicBezTo>
                <a:cubicBezTo>
                  <a:pt x="80" y="833"/>
                  <a:pt x="77" y="835"/>
                  <a:pt x="71" y="838"/>
                </a:cubicBezTo>
                <a:cubicBezTo>
                  <a:pt x="69" y="839"/>
                  <a:pt x="66" y="840"/>
                  <a:pt x="64" y="842"/>
                </a:cubicBezTo>
                <a:cubicBezTo>
                  <a:pt x="58" y="845"/>
                  <a:pt x="55" y="847"/>
                  <a:pt x="54" y="849"/>
                </a:cubicBezTo>
                <a:cubicBezTo>
                  <a:pt x="53" y="852"/>
                  <a:pt x="54" y="855"/>
                  <a:pt x="57" y="860"/>
                </a:cubicBezTo>
                <a:cubicBezTo>
                  <a:pt x="59" y="866"/>
                  <a:pt x="58" y="870"/>
                  <a:pt x="57" y="872"/>
                </a:cubicBezTo>
                <a:cubicBezTo>
                  <a:pt x="53" y="879"/>
                  <a:pt x="38" y="879"/>
                  <a:pt x="27" y="879"/>
                </a:cubicBezTo>
                <a:cubicBezTo>
                  <a:pt x="10" y="879"/>
                  <a:pt x="6" y="866"/>
                  <a:pt x="4" y="856"/>
                </a:cubicBezTo>
                <a:lnTo>
                  <a:pt x="3" y="852"/>
                </a:lnTo>
                <a:cubicBezTo>
                  <a:pt x="1" y="845"/>
                  <a:pt x="0" y="838"/>
                  <a:pt x="3" y="834"/>
                </a:cubicBezTo>
                <a:cubicBezTo>
                  <a:pt x="5" y="831"/>
                  <a:pt x="8" y="830"/>
                  <a:pt x="12" y="830"/>
                </a:cubicBezTo>
                <a:cubicBezTo>
                  <a:pt x="17" y="830"/>
                  <a:pt x="21" y="820"/>
                  <a:pt x="24" y="812"/>
                </a:cubicBezTo>
                <a:cubicBezTo>
                  <a:pt x="26" y="807"/>
                  <a:pt x="28" y="802"/>
                  <a:pt x="31" y="799"/>
                </a:cubicBezTo>
                <a:cubicBezTo>
                  <a:pt x="35" y="793"/>
                  <a:pt x="39" y="784"/>
                  <a:pt x="29" y="776"/>
                </a:cubicBezTo>
                <a:cubicBezTo>
                  <a:pt x="25" y="773"/>
                  <a:pt x="22" y="770"/>
                  <a:pt x="23" y="767"/>
                </a:cubicBezTo>
                <a:cubicBezTo>
                  <a:pt x="23" y="763"/>
                  <a:pt x="26" y="762"/>
                  <a:pt x="29" y="760"/>
                </a:cubicBezTo>
                <a:cubicBezTo>
                  <a:pt x="32" y="759"/>
                  <a:pt x="35" y="757"/>
                  <a:pt x="38" y="755"/>
                </a:cubicBezTo>
                <a:cubicBezTo>
                  <a:pt x="42" y="751"/>
                  <a:pt x="41" y="748"/>
                  <a:pt x="39" y="742"/>
                </a:cubicBezTo>
                <a:cubicBezTo>
                  <a:pt x="38" y="737"/>
                  <a:pt x="36" y="731"/>
                  <a:pt x="39" y="724"/>
                </a:cubicBezTo>
                <a:cubicBezTo>
                  <a:pt x="43" y="710"/>
                  <a:pt x="58" y="702"/>
                  <a:pt x="77" y="702"/>
                </a:cubicBezTo>
                <a:cubicBezTo>
                  <a:pt x="80" y="702"/>
                  <a:pt x="82" y="701"/>
                  <a:pt x="83" y="700"/>
                </a:cubicBezTo>
                <a:cubicBezTo>
                  <a:pt x="83" y="699"/>
                  <a:pt x="82" y="694"/>
                  <a:pt x="78" y="688"/>
                </a:cubicBezTo>
                <a:cubicBezTo>
                  <a:pt x="76" y="685"/>
                  <a:pt x="72" y="679"/>
                  <a:pt x="75" y="673"/>
                </a:cubicBezTo>
                <a:cubicBezTo>
                  <a:pt x="77" y="668"/>
                  <a:pt x="83" y="666"/>
                  <a:pt x="94" y="665"/>
                </a:cubicBezTo>
                <a:cubicBezTo>
                  <a:pt x="101" y="664"/>
                  <a:pt x="102" y="663"/>
                  <a:pt x="102" y="663"/>
                </a:cubicBezTo>
                <a:cubicBezTo>
                  <a:pt x="102" y="661"/>
                  <a:pt x="96" y="656"/>
                  <a:pt x="93" y="653"/>
                </a:cubicBezTo>
                <a:lnTo>
                  <a:pt x="90" y="649"/>
                </a:lnTo>
                <a:cubicBezTo>
                  <a:pt x="81" y="641"/>
                  <a:pt x="75" y="637"/>
                  <a:pt x="67" y="633"/>
                </a:cubicBezTo>
                <a:cubicBezTo>
                  <a:pt x="64" y="631"/>
                  <a:pt x="61" y="631"/>
                  <a:pt x="58" y="630"/>
                </a:cubicBezTo>
                <a:cubicBezTo>
                  <a:pt x="53" y="629"/>
                  <a:pt x="48" y="628"/>
                  <a:pt x="42" y="624"/>
                </a:cubicBezTo>
                <a:cubicBezTo>
                  <a:pt x="36" y="619"/>
                  <a:pt x="37" y="615"/>
                  <a:pt x="38" y="613"/>
                </a:cubicBezTo>
                <a:cubicBezTo>
                  <a:pt x="39" y="608"/>
                  <a:pt x="46" y="605"/>
                  <a:pt x="50" y="605"/>
                </a:cubicBezTo>
                <a:cubicBezTo>
                  <a:pt x="52" y="605"/>
                  <a:pt x="53" y="606"/>
                  <a:pt x="55" y="606"/>
                </a:cubicBezTo>
                <a:cubicBezTo>
                  <a:pt x="61" y="608"/>
                  <a:pt x="67" y="610"/>
                  <a:pt x="90" y="610"/>
                </a:cubicBezTo>
                <a:cubicBezTo>
                  <a:pt x="99" y="610"/>
                  <a:pt x="101" y="609"/>
                  <a:pt x="101" y="609"/>
                </a:cubicBezTo>
                <a:cubicBezTo>
                  <a:pt x="100" y="608"/>
                  <a:pt x="94" y="603"/>
                  <a:pt x="92" y="602"/>
                </a:cubicBezTo>
                <a:cubicBezTo>
                  <a:pt x="84" y="596"/>
                  <a:pt x="79" y="582"/>
                  <a:pt x="76" y="560"/>
                </a:cubicBezTo>
                <a:cubicBezTo>
                  <a:pt x="75" y="554"/>
                  <a:pt x="77" y="550"/>
                  <a:pt x="78" y="548"/>
                </a:cubicBezTo>
                <a:cubicBezTo>
                  <a:pt x="80" y="546"/>
                  <a:pt x="84" y="545"/>
                  <a:pt x="88" y="545"/>
                </a:cubicBezTo>
                <a:cubicBezTo>
                  <a:pt x="94" y="545"/>
                  <a:pt x="101" y="548"/>
                  <a:pt x="104" y="553"/>
                </a:cubicBezTo>
                <a:cubicBezTo>
                  <a:pt x="106" y="555"/>
                  <a:pt x="107" y="556"/>
                  <a:pt x="109" y="556"/>
                </a:cubicBezTo>
                <a:cubicBezTo>
                  <a:pt x="114" y="556"/>
                  <a:pt x="121" y="551"/>
                  <a:pt x="125" y="548"/>
                </a:cubicBezTo>
                <a:cubicBezTo>
                  <a:pt x="127" y="546"/>
                  <a:pt x="129" y="546"/>
                  <a:pt x="131" y="546"/>
                </a:cubicBezTo>
                <a:cubicBezTo>
                  <a:pt x="135" y="546"/>
                  <a:pt x="138" y="549"/>
                  <a:pt x="141" y="553"/>
                </a:cubicBezTo>
                <a:cubicBezTo>
                  <a:pt x="145" y="556"/>
                  <a:pt x="148" y="561"/>
                  <a:pt x="155" y="562"/>
                </a:cubicBezTo>
                <a:cubicBezTo>
                  <a:pt x="156" y="563"/>
                  <a:pt x="158" y="563"/>
                  <a:pt x="159" y="563"/>
                </a:cubicBezTo>
                <a:cubicBezTo>
                  <a:pt x="162" y="563"/>
                  <a:pt x="163" y="562"/>
                  <a:pt x="166" y="554"/>
                </a:cubicBezTo>
                <a:cubicBezTo>
                  <a:pt x="168" y="551"/>
                  <a:pt x="169" y="547"/>
                  <a:pt x="172" y="542"/>
                </a:cubicBezTo>
                <a:cubicBezTo>
                  <a:pt x="177" y="532"/>
                  <a:pt x="175" y="529"/>
                  <a:pt x="171" y="524"/>
                </a:cubicBezTo>
                <a:cubicBezTo>
                  <a:pt x="170" y="523"/>
                  <a:pt x="168" y="522"/>
                  <a:pt x="168" y="520"/>
                </a:cubicBezTo>
                <a:cubicBezTo>
                  <a:pt x="166" y="518"/>
                  <a:pt x="164" y="517"/>
                  <a:pt x="160" y="515"/>
                </a:cubicBezTo>
                <a:cubicBezTo>
                  <a:pt x="157" y="513"/>
                  <a:pt x="153" y="510"/>
                  <a:pt x="148" y="506"/>
                </a:cubicBezTo>
                <a:cubicBezTo>
                  <a:pt x="146" y="503"/>
                  <a:pt x="143" y="499"/>
                  <a:pt x="143" y="495"/>
                </a:cubicBezTo>
                <a:cubicBezTo>
                  <a:pt x="143" y="491"/>
                  <a:pt x="146" y="488"/>
                  <a:pt x="150" y="483"/>
                </a:cubicBezTo>
                <a:lnTo>
                  <a:pt x="153" y="481"/>
                </a:lnTo>
                <a:cubicBezTo>
                  <a:pt x="156" y="477"/>
                  <a:pt x="159" y="474"/>
                  <a:pt x="160" y="472"/>
                </a:cubicBezTo>
                <a:cubicBezTo>
                  <a:pt x="155" y="470"/>
                  <a:pt x="147" y="467"/>
                  <a:pt x="139" y="463"/>
                </a:cubicBezTo>
                <a:cubicBezTo>
                  <a:pt x="133" y="460"/>
                  <a:pt x="126" y="456"/>
                  <a:pt x="125" y="449"/>
                </a:cubicBezTo>
                <a:cubicBezTo>
                  <a:pt x="125" y="444"/>
                  <a:pt x="127" y="440"/>
                  <a:pt x="134" y="435"/>
                </a:cubicBezTo>
                <a:cubicBezTo>
                  <a:pt x="139" y="431"/>
                  <a:pt x="143" y="429"/>
                  <a:pt x="147" y="429"/>
                </a:cubicBezTo>
                <a:cubicBezTo>
                  <a:pt x="156" y="429"/>
                  <a:pt x="160" y="437"/>
                  <a:pt x="164" y="445"/>
                </a:cubicBezTo>
                <a:cubicBezTo>
                  <a:pt x="166" y="450"/>
                  <a:pt x="167" y="453"/>
                  <a:pt x="168" y="454"/>
                </a:cubicBezTo>
                <a:cubicBezTo>
                  <a:pt x="169" y="453"/>
                  <a:pt x="169" y="452"/>
                  <a:pt x="169" y="450"/>
                </a:cubicBezTo>
                <a:cubicBezTo>
                  <a:pt x="170" y="446"/>
                  <a:pt x="169" y="442"/>
                  <a:pt x="169" y="438"/>
                </a:cubicBezTo>
                <a:cubicBezTo>
                  <a:pt x="168" y="431"/>
                  <a:pt x="166" y="422"/>
                  <a:pt x="175" y="417"/>
                </a:cubicBezTo>
                <a:cubicBezTo>
                  <a:pt x="180" y="414"/>
                  <a:pt x="182" y="411"/>
                  <a:pt x="182" y="407"/>
                </a:cubicBezTo>
                <a:cubicBezTo>
                  <a:pt x="182" y="405"/>
                  <a:pt x="181" y="403"/>
                  <a:pt x="180" y="402"/>
                </a:cubicBezTo>
                <a:cubicBezTo>
                  <a:pt x="172" y="397"/>
                  <a:pt x="143" y="380"/>
                  <a:pt x="129" y="378"/>
                </a:cubicBezTo>
                <a:cubicBezTo>
                  <a:pt x="113" y="376"/>
                  <a:pt x="89" y="360"/>
                  <a:pt x="84" y="345"/>
                </a:cubicBezTo>
                <a:cubicBezTo>
                  <a:pt x="84" y="343"/>
                  <a:pt x="83" y="342"/>
                  <a:pt x="83" y="340"/>
                </a:cubicBezTo>
                <a:cubicBezTo>
                  <a:pt x="80" y="330"/>
                  <a:pt x="79" y="326"/>
                  <a:pt x="68" y="326"/>
                </a:cubicBezTo>
                <a:cubicBezTo>
                  <a:pt x="52" y="326"/>
                  <a:pt x="44" y="319"/>
                  <a:pt x="37" y="307"/>
                </a:cubicBezTo>
                <a:cubicBezTo>
                  <a:pt x="34" y="302"/>
                  <a:pt x="33" y="297"/>
                  <a:pt x="32" y="293"/>
                </a:cubicBezTo>
                <a:cubicBezTo>
                  <a:pt x="31" y="288"/>
                  <a:pt x="31" y="285"/>
                  <a:pt x="27" y="282"/>
                </a:cubicBezTo>
                <a:cubicBezTo>
                  <a:pt x="18" y="275"/>
                  <a:pt x="20" y="259"/>
                  <a:pt x="21" y="247"/>
                </a:cubicBezTo>
                <a:cubicBezTo>
                  <a:pt x="21" y="244"/>
                  <a:pt x="21" y="241"/>
                  <a:pt x="21" y="240"/>
                </a:cubicBezTo>
                <a:lnTo>
                  <a:pt x="20" y="234"/>
                </a:lnTo>
                <a:lnTo>
                  <a:pt x="23" y="233"/>
                </a:lnTo>
                <a:cubicBezTo>
                  <a:pt x="45" y="226"/>
                  <a:pt x="55" y="220"/>
                  <a:pt x="57" y="217"/>
                </a:cubicBezTo>
                <a:cubicBezTo>
                  <a:pt x="64" y="208"/>
                  <a:pt x="80" y="193"/>
                  <a:pt x="90" y="191"/>
                </a:cubicBezTo>
                <a:cubicBezTo>
                  <a:pt x="95" y="190"/>
                  <a:pt x="100" y="190"/>
                  <a:pt x="105" y="190"/>
                </a:cubicBezTo>
                <a:cubicBezTo>
                  <a:pt x="110" y="190"/>
                  <a:pt x="115" y="190"/>
                  <a:pt x="121" y="191"/>
                </a:cubicBezTo>
                <a:cubicBezTo>
                  <a:pt x="121" y="191"/>
                  <a:pt x="122" y="191"/>
                  <a:pt x="123" y="191"/>
                </a:cubicBezTo>
                <a:cubicBezTo>
                  <a:pt x="133" y="191"/>
                  <a:pt x="147" y="186"/>
                  <a:pt x="150" y="179"/>
                </a:cubicBezTo>
                <a:cubicBezTo>
                  <a:pt x="151" y="175"/>
                  <a:pt x="152" y="171"/>
                  <a:pt x="153" y="166"/>
                </a:cubicBezTo>
                <a:cubicBezTo>
                  <a:pt x="154" y="158"/>
                  <a:pt x="156" y="150"/>
                  <a:pt x="162" y="147"/>
                </a:cubicBezTo>
                <a:cubicBezTo>
                  <a:pt x="163" y="147"/>
                  <a:pt x="164" y="147"/>
                  <a:pt x="165" y="147"/>
                </a:cubicBezTo>
                <a:cubicBezTo>
                  <a:pt x="169" y="147"/>
                  <a:pt x="172" y="149"/>
                  <a:pt x="174" y="151"/>
                </a:cubicBezTo>
                <a:cubicBezTo>
                  <a:pt x="177" y="153"/>
                  <a:pt x="179" y="154"/>
                  <a:pt x="181" y="154"/>
                </a:cubicBezTo>
                <a:cubicBezTo>
                  <a:pt x="183" y="154"/>
                  <a:pt x="184" y="154"/>
                  <a:pt x="186" y="152"/>
                </a:cubicBezTo>
                <a:cubicBezTo>
                  <a:pt x="189" y="150"/>
                  <a:pt x="191" y="148"/>
                  <a:pt x="194" y="146"/>
                </a:cubicBezTo>
                <a:cubicBezTo>
                  <a:pt x="203" y="140"/>
                  <a:pt x="211" y="135"/>
                  <a:pt x="216" y="128"/>
                </a:cubicBezTo>
                <a:cubicBezTo>
                  <a:pt x="223" y="119"/>
                  <a:pt x="226" y="116"/>
                  <a:pt x="237" y="110"/>
                </a:cubicBezTo>
                <a:cubicBezTo>
                  <a:pt x="247" y="104"/>
                  <a:pt x="248" y="103"/>
                  <a:pt x="250" y="94"/>
                </a:cubicBezTo>
                <a:lnTo>
                  <a:pt x="250" y="89"/>
                </a:lnTo>
                <a:cubicBezTo>
                  <a:pt x="251" y="78"/>
                  <a:pt x="253" y="65"/>
                  <a:pt x="262" y="61"/>
                </a:cubicBezTo>
                <a:cubicBezTo>
                  <a:pt x="271" y="56"/>
                  <a:pt x="285" y="56"/>
                  <a:pt x="293" y="56"/>
                </a:cubicBezTo>
                <a:cubicBezTo>
                  <a:pt x="301" y="56"/>
                  <a:pt x="319" y="60"/>
                  <a:pt x="326" y="69"/>
                </a:cubicBezTo>
                <a:cubicBezTo>
                  <a:pt x="333" y="77"/>
                  <a:pt x="342" y="85"/>
                  <a:pt x="349" y="85"/>
                </a:cubicBezTo>
                <a:cubicBezTo>
                  <a:pt x="350" y="85"/>
                  <a:pt x="351" y="84"/>
                  <a:pt x="352" y="84"/>
                </a:cubicBezTo>
                <a:cubicBezTo>
                  <a:pt x="356" y="81"/>
                  <a:pt x="358" y="78"/>
                  <a:pt x="360" y="74"/>
                </a:cubicBezTo>
                <a:cubicBezTo>
                  <a:pt x="362" y="71"/>
                  <a:pt x="364" y="66"/>
                  <a:pt x="369" y="63"/>
                </a:cubicBezTo>
                <a:cubicBezTo>
                  <a:pt x="373" y="62"/>
                  <a:pt x="377" y="60"/>
                  <a:pt x="381" y="60"/>
                </a:cubicBezTo>
                <a:cubicBezTo>
                  <a:pt x="385" y="60"/>
                  <a:pt x="389" y="62"/>
                  <a:pt x="394" y="67"/>
                </a:cubicBezTo>
                <a:cubicBezTo>
                  <a:pt x="395" y="68"/>
                  <a:pt x="398" y="69"/>
                  <a:pt x="401" y="69"/>
                </a:cubicBezTo>
                <a:cubicBezTo>
                  <a:pt x="405" y="69"/>
                  <a:pt x="408" y="67"/>
                  <a:pt x="408" y="66"/>
                </a:cubicBezTo>
                <a:cubicBezTo>
                  <a:pt x="409" y="65"/>
                  <a:pt x="408" y="64"/>
                  <a:pt x="407" y="64"/>
                </a:cubicBezTo>
                <a:cubicBezTo>
                  <a:pt x="405" y="60"/>
                  <a:pt x="402" y="58"/>
                  <a:pt x="400" y="56"/>
                </a:cubicBezTo>
                <a:cubicBezTo>
                  <a:pt x="395" y="53"/>
                  <a:pt x="391" y="49"/>
                  <a:pt x="392" y="40"/>
                </a:cubicBezTo>
                <a:cubicBezTo>
                  <a:pt x="394" y="28"/>
                  <a:pt x="399" y="25"/>
                  <a:pt x="410" y="19"/>
                </a:cubicBezTo>
                <a:cubicBezTo>
                  <a:pt x="413" y="17"/>
                  <a:pt x="414" y="14"/>
                  <a:pt x="416" y="12"/>
                </a:cubicBezTo>
                <a:cubicBezTo>
                  <a:pt x="416" y="11"/>
                  <a:pt x="416" y="11"/>
                  <a:pt x="416" y="10"/>
                </a:cubicBezTo>
                <a:lnTo>
                  <a:pt x="416" y="10"/>
                </a:lnTo>
                <a:lnTo>
                  <a:pt x="422" y="2"/>
                </a:lnTo>
                <a:lnTo>
                  <a:pt x="423" y="4"/>
                </a:lnTo>
                <a:cubicBezTo>
                  <a:pt x="424" y="4"/>
                  <a:pt x="426" y="3"/>
                  <a:pt x="428" y="3"/>
                </a:cubicBezTo>
                <a:cubicBezTo>
                  <a:pt x="429" y="3"/>
                  <a:pt x="430" y="3"/>
                  <a:pt x="431" y="4"/>
                </a:cubicBezTo>
                <a:cubicBezTo>
                  <a:pt x="432" y="4"/>
                  <a:pt x="433" y="4"/>
                  <a:pt x="434" y="4"/>
                </a:cubicBezTo>
                <a:cubicBezTo>
                  <a:pt x="440" y="4"/>
                  <a:pt x="446" y="3"/>
                  <a:pt x="452" y="2"/>
                </a:cubicBezTo>
                <a:cubicBezTo>
                  <a:pt x="458" y="1"/>
                  <a:pt x="464" y="0"/>
                  <a:pt x="470" y="0"/>
                </a:cubicBezTo>
                <a:cubicBezTo>
                  <a:pt x="472" y="0"/>
                  <a:pt x="475" y="0"/>
                  <a:pt x="477" y="1"/>
                </a:cubicBezTo>
                <a:cubicBezTo>
                  <a:pt x="480" y="2"/>
                  <a:pt x="483" y="2"/>
                  <a:pt x="486" y="3"/>
                </a:cubicBezTo>
                <a:cubicBezTo>
                  <a:pt x="494" y="4"/>
                  <a:pt x="501" y="6"/>
                  <a:pt x="507" y="10"/>
                </a:cubicBezTo>
                <a:cubicBezTo>
                  <a:pt x="509" y="12"/>
                  <a:pt x="512" y="15"/>
                  <a:pt x="514" y="17"/>
                </a:cubicBezTo>
                <a:cubicBezTo>
                  <a:pt x="518" y="21"/>
                  <a:pt x="521" y="25"/>
                  <a:pt x="525" y="25"/>
                </a:cubicBezTo>
                <a:cubicBezTo>
                  <a:pt x="528" y="25"/>
                  <a:pt x="529" y="25"/>
                  <a:pt x="531" y="25"/>
                </a:cubicBezTo>
                <a:cubicBezTo>
                  <a:pt x="534" y="25"/>
                  <a:pt x="536" y="25"/>
                  <a:pt x="538" y="26"/>
                </a:cubicBezTo>
                <a:cubicBezTo>
                  <a:pt x="540" y="26"/>
                  <a:pt x="541" y="27"/>
                  <a:pt x="544" y="27"/>
                </a:cubicBezTo>
                <a:cubicBezTo>
                  <a:pt x="551" y="27"/>
                  <a:pt x="556" y="35"/>
                  <a:pt x="557" y="43"/>
                </a:cubicBezTo>
                <a:cubicBezTo>
                  <a:pt x="557" y="49"/>
                  <a:pt x="554" y="55"/>
                  <a:pt x="544" y="56"/>
                </a:cubicBezTo>
                <a:cubicBezTo>
                  <a:pt x="536" y="57"/>
                  <a:pt x="535" y="59"/>
                  <a:pt x="535" y="59"/>
                </a:cubicBezTo>
                <a:cubicBezTo>
                  <a:pt x="535" y="59"/>
                  <a:pt x="534" y="61"/>
                  <a:pt x="538" y="66"/>
                </a:cubicBezTo>
                <a:cubicBezTo>
                  <a:pt x="541" y="70"/>
                  <a:pt x="545" y="74"/>
                  <a:pt x="549" y="78"/>
                </a:cubicBezTo>
                <a:cubicBezTo>
                  <a:pt x="556" y="84"/>
                  <a:pt x="560" y="88"/>
                  <a:pt x="561" y="92"/>
                </a:cubicBezTo>
                <a:cubicBezTo>
                  <a:pt x="561" y="95"/>
                  <a:pt x="561" y="99"/>
                  <a:pt x="560" y="102"/>
                </a:cubicBezTo>
                <a:cubicBezTo>
                  <a:pt x="558" y="107"/>
                  <a:pt x="558" y="110"/>
                  <a:pt x="560" y="112"/>
                </a:cubicBezTo>
                <a:cubicBezTo>
                  <a:pt x="565" y="117"/>
                  <a:pt x="575" y="132"/>
                  <a:pt x="575" y="141"/>
                </a:cubicBezTo>
                <a:lnTo>
                  <a:pt x="575" y="170"/>
                </a:lnTo>
                <a:cubicBezTo>
                  <a:pt x="575" y="179"/>
                  <a:pt x="579" y="186"/>
                  <a:pt x="584" y="188"/>
                </a:cubicBezTo>
                <a:cubicBezTo>
                  <a:pt x="587" y="189"/>
                  <a:pt x="590" y="190"/>
                  <a:pt x="593" y="190"/>
                </a:cubicBezTo>
                <a:cubicBezTo>
                  <a:pt x="597" y="190"/>
                  <a:pt x="602" y="189"/>
                  <a:pt x="608" y="187"/>
                </a:cubicBezTo>
                <a:cubicBezTo>
                  <a:pt x="611" y="185"/>
                  <a:pt x="613" y="184"/>
                  <a:pt x="615" y="183"/>
                </a:cubicBezTo>
                <a:cubicBezTo>
                  <a:pt x="619" y="182"/>
                  <a:pt x="621" y="180"/>
                  <a:pt x="625" y="180"/>
                </a:cubicBezTo>
                <a:cubicBezTo>
                  <a:pt x="627" y="180"/>
                  <a:pt x="630" y="181"/>
                  <a:pt x="633" y="182"/>
                </a:cubicBezTo>
                <a:cubicBezTo>
                  <a:pt x="636" y="184"/>
                  <a:pt x="641" y="187"/>
                  <a:pt x="646" y="190"/>
                </a:cubicBezTo>
                <a:cubicBezTo>
                  <a:pt x="653" y="194"/>
                  <a:pt x="660" y="198"/>
                  <a:pt x="664" y="200"/>
                </a:cubicBezTo>
                <a:cubicBezTo>
                  <a:pt x="668" y="201"/>
                  <a:pt x="671" y="202"/>
                  <a:pt x="674" y="202"/>
                </a:cubicBezTo>
                <a:cubicBezTo>
                  <a:pt x="676" y="202"/>
                  <a:pt x="679" y="201"/>
                  <a:pt x="681" y="200"/>
                </a:cubicBezTo>
                <a:cubicBezTo>
                  <a:pt x="683" y="199"/>
                  <a:pt x="685" y="198"/>
                  <a:pt x="687" y="198"/>
                </a:cubicBezTo>
                <a:cubicBezTo>
                  <a:pt x="690" y="198"/>
                  <a:pt x="692" y="200"/>
                  <a:pt x="693" y="201"/>
                </a:cubicBezTo>
                <a:cubicBezTo>
                  <a:pt x="695" y="202"/>
                  <a:pt x="695" y="202"/>
                  <a:pt x="696" y="202"/>
                </a:cubicBezTo>
                <a:cubicBezTo>
                  <a:pt x="699" y="202"/>
                  <a:pt x="700" y="201"/>
                  <a:pt x="701" y="200"/>
                </a:cubicBezTo>
                <a:cubicBezTo>
                  <a:pt x="704" y="197"/>
                  <a:pt x="707" y="195"/>
                  <a:pt x="713" y="195"/>
                </a:cubicBezTo>
                <a:cubicBezTo>
                  <a:pt x="713" y="195"/>
                  <a:pt x="714" y="195"/>
                  <a:pt x="716" y="195"/>
                </a:cubicBezTo>
                <a:cubicBezTo>
                  <a:pt x="721" y="196"/>
                  <a:pt x="724" y="198"/>
                  <a:pt x="727" y="200"/>
                </a:cubicBezTo>
                <a:cubicBezTo>
                  <a:pt x="729" y="202"/>
                  <a:pt x="731" y="203"/>
                  <a:pt x="734" y="203"/>
                </a:cubicBezTo>
                <a:cubicBezTo>
                  <a:pt x="735" y="203"/>
                  <a:pt x="736" y="203"/>
                  <a:pt x="737" y="202"/>
                </a:cubicBezTo>
                <a:cubicBezTo>
                  <a:pt x="742" y="201"/>
                  <a:pt x="745" y="200"/>
                  <a:pt x="747" y="198"/>
                </a:cubicBezTo>
                <a:cubicBezTo>
                  <a:pt x="750" y="197"/>
                  <a:pt x="752" y="195"/>
                  <a:pt x="757" y="195"/>
                </a:cubicBezTo>
                <a:cubicBezTo>
                  <a:pt x="763" y="195"/>
                  <a:pt x="765" y="200"/>
                  <a:pt x="765" y="203"/>
                </a:cubicBezTo>
                <a:cubicBezTo>
                  <a:pt x="766" y="205"/>
                  <a:pt x="766" y="206"/>
                  <a:pt x="769" y="207"/>
                </a:cubicBezTo>
                <a:cubicBezTo>
                  <a:pt x="774" y="207"/>
                  <a:pt x="778" y="208"/>
                  <a:pt x="781" y="209"/>
                </a:cubicBezTo>
                <a:cubicBezTo>
                  <a:pt x="785" y="210"/>
                  <a:pt x="789" y="210"/>
                  <a:pt x="795" y="211"/>
                </a:cubicBezTo>
                <a:cubicBezTo>
                  <a:pt x="801" y="212"/>
                  <a:pt x="806" y="215"/>
                  <a:pt x="808" y="219"/>
                </a:cubicBezTo>
                <a:cubicBezTo>
                  <a:pt x="811" y="224"/>
                  <a:pt x="810" y="231"/>
                  <a:pt x="807" y="236"/>
                </a:cubicBezTo>
                <a:cubicBezTo>
                  <a:pt x="805" y="238"/>
                  <a:pt x="805" y="240"/>
                  <a:pt x="805" y="241"/>
                </a:cubicBezTo>
                <a:cubicBezTo>
                  <a:pt x="806" y="242"/>
                  <a:pt x="807" y="244"/>
                  <a:pt x="812" y="246"/>
                </a:cubicBezTo>
                <a:cubicBezTo>
                  <a:pt x="823" y="251"/>
                  <a:pt x="825" y="253"/>
                  <a:pt x="830" y="262"/>
                </a:cubicBezTo>
                <a:cubicBezTo>
                  <a:pt x="834" y="270"/>
                  <a:pt x="836" y="273"/>
                  <a:pt x="845" y="278"/>
                </a:cubicBezTo>
                <a:lnTo>
                  <a:pt x="847" y="280"/>
                </a:lnTo>
                <a:cubicBezTo>
                  <a:pt x="851" y="282"/>
                  <a:pt x="854" y="284"/>
                  <a:pt x="854" y="288"/>
                </a:cubicBezTo>
                <a:cubicBezTo>
                  <a:pt x="855" y="292"/>
                  <a:pt x="852" y="296"/>
                  <a:pt x="846" y="303"/>
                </a:cubicBezTo>
                <a:cubicBezTo>
                  <a:pt x="841" y="309"/>
                  <a:pt x="837" y="316"/>
                  <a:pt x="834" y="322"/>
                </a:cubicBezTo>
                <a:cubicBezTo>
                  <a:pt x="830" y="331"/>
                  <a:pt x="827" y="338"/>
                  <a:pt x="821" y="338"/>
                </a:cubicBezTo>
                <a:cubicBezTo>
                  <a:pt x="819" y="338"/>
                  <a:pt x="817" y="338"/>
                  <a:pt x="815" y="337"/>
                </a:cubicBezTo>
                <a:cubicBezTo>
                  <a:pt x="814" y="337"/>
                  <a:pt x="813" y="337"/>
                  <a:pt x="811" y="337"/>
                </a:cubicBezTo>
                <a:cubicBezTo>
                  <a:pt x="809" y="337"/>
                  <a:pt x="807" y="337"/>
                  <a:pt x="803" y="340"/>
                </a:cubicBezTo>
                <a:cubicBezTo>
                  <a:pt x="801" y="341"/>
                  <a:pt x="797" y="344"/>
                  <a:pt x="796" y="345"/>
                </a:cubicBezTo>
                <a:cubicBezTo>
                  <a:pt x="796" y="345"/>
                  <a:pt x="796" y="347"/>
                  <a:pt x="800" y="350"/>
                </a:cubicBezTo>
                <a:cubicBezTo>
                  <a:pt x="809" y="357"/>
                  <a:pt x="820" y="359"/>
                  <a:pt x="827" y="361"/>
                </a:cubicBezTo>
                <a:cubicBezTo>
                  <a:pt x="838" y="362"/>
                  <a:pt x="850" y="369"/>
                  <a:pt x="854" y="379"/>
                </a:cubicBezTo>
                <a:cubicBezTo>
                  <a:pt x="854" y="381"/>
                  <a:pt x="855" y="383"/>
                  <a:pt x="856" y="386"/>
                </a:cubicBezTo>
                <a:cubicBezTo>
                  <a:pt x="860" y="393"/>
                  <a:pt x="865" y="403"/>
                  <a:pt x="857" y="410"/>
                </a:cubicBezTo>
                <a:cubicBezTo>
                  <a:pt x="855" y="411"/>
                  <a:pt x="852" y="413"/>
                  <a:pt x="850" y="414"/>
                </a:cubicBezTo>
                <a:cubicBezTo>
                  <a:pt x="845" y="417"/>
                  <a:pt x="843" y="419"/>
                  <a:pt x="844" y="422"/>
                </a:cubicBezTo>
                <a:cubicBezTo>
                  <a:pt x="845" y="429"/>
                  <a:pt x="848" y="433"/>
                  <a:pt x="854" y="437"/>
                </a:cubicBezTo>
                <a:cubicBezTo>
                  <a:pt x="862" y="443"/>
                  <a:pt x="870" y="447"/>
                  <a:pt x="875" y="447"/>
                </a:cubicBezTo>
                <a:cubicBezTo>
                  <a:pt x="876" y="447"/>
                  <a:pt x="877" y="447"/>
                  <a:pt x="878" y="446"/>
                </a:cubicBezTo>
                <a:cubicBezTo>
                  <a:pt x="887" y="443"/>
                  <a:pt x="905" y="437"/>
                  <a:pt x="914" y="437"/>
                </a:cubicBezTo>
                <a:cubicBezTo>
                  <a:pt x="920" y="437"/>
                  <a:pt x="924" y="441"/>
                  <a:pt x="927" y="443"/>
                </a:cubicBezTo>
                <a:cubicBezTo>
                  <a:pt x="930" y="446"/>
                  <a:pt x="933" y="448"/>
                  <a:pt x="936" y="448"/>
                </a:cubicBezTo>
                <a:cubicBezTo>
                  <a:pt x="944" y="448"/>
                  <a:pt x="954" y="446"/>
                  <a:pt x="959" y="445"/>
                </a:cubicBezTo>
                <a:lnTo>
                  <a:pt x="960" y="445"/>
                </a:lnTo>
                <a:lnTo>
                  <a:pt x="961" y="445"/>
                </a:lnTo>
                <a:cubicBezTo>
                  <a:pt x="967" y="445"/>
                  <a:pt x="970" y="451"/>
                  <a:pt x="973" y="458"/>
                </a:cubicBezTo>
                <a:cubicBezTo>
                  <a:pt x="974" y="461"/>
                  <a:pt x="975" y="463"/>
                  <a:pt x="976" y="465"/>
                </a:cubicBezTo>
                <a:cubicBezTo>
                  <a:pt x="983" y="474"/>
                  <a:pt x="989" y="479"/>
                  <a:pt x="995" y="481"/>
                </a:cubicBezTo>
                <a:cubicBezTo>
                  <a:pt x="1000" y="483"/>
                  <a:pt x="1002" y="486"/>
                  <a:pt x="1004" y="489"/>
                </a:cubicBezTo>
                <a:cubicBezTo>
                  <a:pt x="1006" y="492"/>
                  <a:pt x="1007" y="493"/>
                  <a:pt x="1010" y="493"/>
                </a:cubicBezTo>
                <a:cubicBezTo>
                  <a:pt x="1011" y="493"/>
                  <a:pt x="1012" y="493"/>
                  <a:pt x="1012" y="493"/>
                </a:cubicBezTo>
                <a:cubicBezTo>
                  <a:pt x="1016" y="492"/>
                  <a:pt x="1021" y="492"/>
                  <a:pt x="1027" y="492"/>
                </a:cubicBezTo>
                <a:cubicBezTo>
                  <a:pt x="1036" y="492"/>
                  <a:pt x="1047" y="491"/>
                  <a:pt x="1051" y="489"/>
                </a:cubicBezTo>
                <a:lnTo>
                  <a:pt x="1054" y="487"/>
                </a:lnTo>
                <a:cubicBezTo>
                  <a:pt x="1059" y="484"/>
                  <a:pt x="1064" y="480"/>
                  <a:pt x="1070" y="480"/>
                </a:cubicBezTo>
                <a:cubicBezTo>
                  <a:pt x="1073" y="480"/>
                  <a:pt x="1076" y="481"/>
                  <a:pt x="1079" y="483"/>
                </a:cubicBezTo>
                <a:cubicBezTo>
                  <a:pt x="1082" y="486"/>
                  <a:pt x="1084" y="489"/>
                  <a:pt x="1087" y="493"/>
                </a:cubicBezTo>
                <a:cubicBezTo>
                  <a:pt x="1092" y="500"/>
                  <a:pt x="1097" y="507"/>
                  <a:pt x="1104" y="507"/>
                </a:cubicBezTo>
                <a:cubicBezTo>
                  <a:pt x="1118" y="507"/>
                  <a:pt x="1126" y="512"/>
                  <a:pt x="1131" y="524"/>
                </a:cubicBezTo>
                <a:cubicBezTo>
                  <a:pt x="1135" y="534"/>
                  <a:pt x="1140" y="547"/>
                  <a:pt x="1149" y="548"/>
                </a:cubicBezTo>
                <a:cubicBezTo>
                  <a:pt x="1153" y="548"/>
                  <a:pt x="1156" y="549"/>
                  <a:pt x="1158" y="549"/>
                </a:cubicBezTo>
                <a:cubicBezTo>
                  <a:pt x="1161" y="550"/>
                  <a:pt x="1164" y="551"/>
                  <a:pt x="1166" y="551"/>
                </a:cubicBezTo>
                <a:cubicBezTo>
                  <a:pt x="1169" y="551"/>
                  <a:pt x="1172" y="550"/>
                  <a:pt x="1175" y="548"/>
                </a:cubicBezTo>
                <a:cubicBezTo>
                  <a:pt x="1181" y="545"/>
                  <a:pt x="1187" y="543"/>
                  <a:pt x="1192" y="543"/>
                </a:cubicBezTo>
                <a:cubicBezTo>
                  <a:pt x="1197" y="543"/>
                  <a:pt x="1202" y="545"/>
                  <a:pt x="1205" y="550"/>
                </a:cubicBezTo>
                <a:cubicBezTo>
                  <a:pt x="1209" y="557"/>
                  <a:pt x="1212" y="561"/>
                  <a:pt x="1214" y="561"/>
                </a:cubicBezTo>
                <a:cubicBezTo>
                  <a:pt x="1217" y="559"/>
                  <a:pt x="1219" y="556"/>
                  <a:pt x="1220" y="554"/>
                </a:cubicBezTo>
                <a:cubicBezTo>
                  <a:pt x="1224" y="550"/>
                  <a:pt x="1228" y="545"/>
                  <a:pt x="1233" y="545"/>
                </a:cubicBezTo>
                <a:cubicBezTo>
                  <a:pt x="1241" y="545"/>
                  <a:pt x="1246" y="551"/>
                  <a:pt x="1248" y="558"/>
                </a:cubicBezTo>
                <a:cubicBezTo>
                  <a:pt x="1249" y="560"/>
                  <a:pt x="1252" y="568"/>
                  <a:pt x="1256" y="568"/>
                </a:cubicBezTo>
                <a:cubicBezTo>
                  <a:pt x="1257" y="568"/>
                  <a:pt x="1258" y="568"/>
                  <a:pt x="1259" y="567"/>
                </a:cubicBezTo>
                <a:cubicBezTo>
                  <a:pt x="1263" y="565"/>
                  <a:pt x="1263" y="564"/>
                  <a:pt x="1264" y="560"/>
                </a:cubicBezTo>
                <a:cubicBezTo>
                  <a:pt x="1264" y="558"/>
                  <a:pt x="1264" y="555"/>
                  <a:pt x="1266" y="550"/>
                </a:cubicBezTo>
                <a:lnTo>
                  <a:pt x="1267" y="547"/>
                </a:lnTo>
                <a:cubicBezTo>
                  <a:pt x="1271" y="539"/>
                  <a:pt x="1272" y="537"/>
                  <a:pt x="1280" y="530"/>
                </a:cubicBezTo>
                <a:cubicBezTo>
                  <a:pt x="1285" y="526"/>
                  <a:pt x="1293" y="517"/>
                  <a:pt x="1292" y="509"/>
                </a:cubicBezTo>
                <a:cubicBezTo>
                  <a:pt x="1291" y="506"/>
                  <a:pt x="1289" y="505"/>
                  <a:pt x="1285" y="503"/>
                </a:cubicBezTo>
                <a:cubicBezTo>
                  <a:pt x="1281" y="502"/>
                  <a:pt x="1276" y="499"/>
                  <a:pt x="1274" y="493"/>
                </a:cubicBezTo>
                <a:lnTo>
                  <a:pt x="1273" y="490"/>
                </a:lnTo>
                <a:cubicBezTo>
                  <a:pt x="1271" y="483"/>
                  <a:pt x="1267" y="473"/>
                  <a:pt x="1275" y="464"/>
                </a:cubicBezTo>
                <a:cubicBezTo>
                  <a:pt x="1278" y="460"/>
                  <a:pt x="1283" y="452"/>
                  <a:pt x="1288" y="442"/>
                </a:cubicBezTo>
                <a:lnTo>
                  <a:pt x="1289" y="441"/>
                </a:lnTo>
                <a:lnTo>
                  <a:pt x="1290" y="441"/>
                </a:lnTo>
                <a:cubicBezTo>
                  <a:pt x="1295" y="440"/>
                  <a:pt x="1298" y="440"/>
                  <a:pt x="1301" y="440"/>
                </a:cubicBezTo>
                <a:cubicBezTo>
                  <a:pt x="1311" y="440"/>
                  <a:pt x="1317" y="443"/>
                  <a:pt x="1323" y="451"/>
                </a:cubicBezTo>
                <a:cubicBezTo>
                  <a:pt x="1327" y="456"/>
                  <a:pt x="1335" y="459"/>
                  <a:pt x="1346" y="459"/>
                </a:cubicBezTo>
                <a:cubicBezTo>
                  <a:pt x="1349" y="459"/>
                  <a:pt x="1353" y="458"/>
                  <a:pt x="1357" y="458"/>
                </a:cubicBezTo>
                <a:cubicBezTo>
                  <a:pt x="1366" y="457"/>
                  <a:pt x="1370" y="455"/>
                  <a:pt x="1372" y="455"/>
                </a:cubicBezTo>
                <a:cubicBezTo>
                  <a:pt x="1374" y="454"/>
                  <a:pt x="1375" y="453"/>
                  <a:pt x="1379" y="453"/>
                </a:cubicBezTo>
                <a:cubicBezTo>
                  <a:pt x="1384" y="453"/>
                  <a:pt x="1386" y="457"/>
                  <a:pt x="1388" y="459"/>
                </a:cubicBezTo>
                <a:cubicBezTo>
                  <a:pt x="1389" y="461"/>
                  <a:pt x="1391" y="463"/>
                  <a:pt x="1395" y="464"/>
                </a:cubicBezTo>
                <a:cubicBezTo>
                  <a:pt x="1406" y="467"/>
                  <a:pt x="1414" y="471"/>
                  <a:pt x="1422" y="488"/>
                </a:cubicBezTo>
                <a:cubicBezTo>
                  <a:pt x="1424" y="494"/>
                  <a:pt x="1425" y="499"/>
                  <a:pt x="1426" y="503"/>
                </a:cubicBezTo>
                <a:cubicBezTo>
                  <a:pt x="1427" y="511"/>
                  <a:pt x="1427" y="514"/>
                  <a:pt x="1437" y="517"/>
                </a:cubicBezTo>
                <a:cubicBezTo>
                  <a:pt x="1443" y="518"/>
                  <a:pt x="1446" y="520"/>
                  <a:pt x="1448" y="520"/>
                </a:cubicBezTo>
                <a:cubicBezTo>
                  <a:pt x="1449" y="521"/>
                  <a:pt x="1450" y="521"/>
                  <a:pt x="1450" y="521"/>
                </a:cubicBezTo>
                <a:cubicBezTo>
                  <a:pt x="1451" y="521"/>
                  <a:pt x="1453" y="520"/>
                  <a:pt x="1455" y="519"/>
                </a:cubicBezTo>
                <a:cubicBezTo>
                  <a:pt x="1458" y="518"/>
                  <a:pt x="1460" y="518"/>
                  <a:pt x="1462" y="518"/>
                </a:cubicBezTo>
                <a:cubicBezTo>
                  <a:pt x="1470" y="518"/>
                  <a:pt x="1472" y="524"/>
                  <a:pt x="1474" y="531"/>
                </a:cubicBezTo>
                <a:cubicBezTo>
                  <a:pt x="1475" y="532"/>
                  <a:pt x="1475" y="534"/>
                  <a:pt x="1476" y="536"/>
                </a:cubicBezTo>
                <a:lnTo>
                  <a:pt x="1479" y="543"/>
                </a:lnTo>
                <a:cubicBezTo>
                  <a:pt x="1482" y="551"/>
                  <a:pt x="1486" y="560"/>
                  <a:pt x="1489" y="574"/>
                </a:cubicBezTo>
                <a:lnTo>
                  <a:pt x="1491" y="579"/>
                </a:lnTo>
                <a:cubicBezTo>
                  <a:pt x="1494" y="593"/>
                  <a:pt x="1495" y="597"/>
                  <a:pt x="1484" y="606"/>
                </a:cubicBezTo>
                <a:cubicBezTo>
                  <a:pt x="1480" y="609"/>
                  <a:pt x="1473" y="611"/>
                  <a:pt x="1461" y="611"/>
                </a:cubicBezTo>
                <a:lnTo>
                  <a:pt x="1461" y="611"/>
                </a:lnTo>
                <a:cubicBezTo>
                  <a:pt x="1455" y="611"/>
                  <a:pt x="1449" y="610"/>
                  <a:pt x="1442" y="610"/>
                </a:cubicBezTo>
                <a:cubicBezTo>
                  <a:pt x="1435" y="610"/>
                  <a:pt x="1429" y="609"/>
                  <a:pt x="1423" y="609"/>
                </a:cubicBezTo>
                <a:cubicBezTo>
                  <a:pt x="1415" y="609"/>
                  <a:pt x="1410" y="610"/>
                  <a:pt x="1407" y="611"/>
                </a:cubicBezTo>
                <a:cubicBezTo>
                  <a:pt x="1396" y="616"/>
                  <a:pt x="1393" y="622"/>
                  <a:pt x="1389" y="630"/>
                </a:cubicBezTo>
                <a:cubicBezTo>
                  <a:pt x="1387" y="633"/>
                  <a:pt x="1386" y="635"/>
                  <a:pt x="1384" y="638"/>
                </a:cubicBezTo>
                <a:cubicBezTo>
                  <a:pt x="1381" y="643"/>
                  <a:pt x="1380" y="649"/>
                  <a:pt x="1380" y="655"/>
                </a:cubicBezTo>
                <a:cubicBezTo>
                  <a:pt x="1379" y="661"/>
                  <a:pt x="1378" y="666"/>
                  <a:pt x="1374" y="668"/>
                </a:cubicBezTo>
                <a:lnTo>
                  <a:pt x="1373" y="668"/>
                </a:lnTo>
                <a:lnTo>
                  <a:pt x="1372" y="668"/>
                </a:lnTo>
                <a:cubicBezTo>
                  <a:pt x="1370" y="668"/>
                  <a:pt x="1366" y="668"/>
                  <a:pt x="1363" y="653"/>
                </a:cubicBezTo>
                <a:cubicBezTo>
                  <a:pt x="1361" y="655"/>
                  <a:pt x="1358" y="657"/>
                  <a:pt x="1354" y="659"/>
                </a:cubicBezTo>
                <a:cubicBezTo>
                  <a:pt x="1351" y="661"/>
                  <a:pt x="1347" y="661"/>
                  <a:pt x="1344" y="662"/>
                </a:cubicBezTo>
                <a:cubicBezTo>
                  <a:pt x="1337" y="663"/>
                  <a:pt x="1336" y="664"/>
                  <a:pt x="1335" y="667"/>
                </a:cubicBezTo>
                <a:lnTo>
                  <a:pt x="1334" y="670"/>
                </a:lnTo>
                <a:cubicBezTo>
                  <a:pt x="1333" y="676"/>
                  <a:pt x="1331" y="682"/>
                  <a:pt x="1324" y="682"/>
                </a:cubicBezTo>
                <a:cubicBezTo>
                  <a:pt x="1323" y="682"/>
                  <a:pt x="1321" y="681"/>
                  <a:pt x="1319" y="681"/>
                </a:cubicBezTo>
                <a:lnTo>
                  <a:pt x="1315" y="680"/>
                </a:lnTo>
                <a:cubicBezTo>
                  <a:pt x="1312" y="679"/>
                  <a:pt x="1309" y="678"/>
                  <a:pt x="1306" y="678"/>
                </a:cubicBezTo>
                <a:cubicBezTo>
                  <a:pt x="1303" y="678"/>
                  <a:pt x="1301" y="679"/>
                  <a:pt x="1299" y="682"/>
                </a:cubicBezTo>
                <a:cubicBezTo>
                  <a:pt x="1298" y="683"/>
                  <a:pt x="1297" y="684"/>
                  <a:pt x="1297" y="685"/>
                </a:cubicBezTo>
                <a:cubicBezTo>
                  <a:pt x="1293" y="691"/>
                  <a:pt x="1291" y="692"/>
                  <a:pt x="1280" y="696"/>
                </a:cubicBezTo>
                <a:cubicBezTo>
                  <a:pt x="1278" y="697"/>
                  <a:pt x="1277" y="698"/>
                  <a:pt x="1277" y="698"/>
                </a:cubicBezTo>
                <a:cubicBezTo>
                  <a:pt x="1278" y="699"/>
                  <a:pt x="1283" y="702"/>
                  <a:pt x="1290" y="704"/>
                </a:cubicBezTo>
                <a:lnTo>
                  <a:pt x="1293" y="704"/>
                </a:lnTo>
                <a:cubicBezTo>
                  <a:pt x="1300" y="706"/>
                  <a:pt x="1305" y="706"/>
                  <a:pt x="1306" y="711"/>
                </a:cubicBezTo>
                <a:cubicBezTo>
                  <a:pt x="1308" y="715"/>
                  <a:pt x="1306" y="719"/>
                  <a:pt x="1304" y="723"/>
                </a:cubicBezTo>
                <a:cubicBezTo>
                  <a:pt x="1298" y="732"/>
                  <a:pt x="1290" y="733"/>
                  <a:pt x="1285" y="734"/>
                </a:cubicBezTo>
                <a:cubicBezTo>
                  <a:pt x="1283" y="735"/>
                  <a:pt x="1282" y="735"/>
                  <a:pt x="1280" y="735"/>
                </a:cubicBezTo>
                <a:cubicBezTo>
                  <a:pt x="1275" y="737"/>
                  <a:pt x="1272" y="743"/>
                  <a:pt x="1274" y="750"/>
                </a:cubicBezTo>
                <a:cubicBezTo>
                  <a:pt x="1274" y="752"/>
                  <a:pt x="1275" y="753"/>
                  <a:pt x="1275" y="753"/>
                </a:cubicBezTo>
                <a:cubicBezTo>
                  <a:pt x="1276" y="753"/>
                  <a:pt x="1280" y="750"/>
                  <a:pt x="1282" y="748"/>
                </a:cubicBezTo>
                <a:cubicBezTo>
                  <a:pt x="1283" y="747"/>
                  <a:pt x="1284" y="746"/>
                  <a:pt x="1285" y="746"/>
                </a:cubicBezTo>
                <a:cubicBezTo>
                  <a:pt x="1287" y="745"/>
                  <a:pt x="1289" y="744"/>
                  <a:pt x="1291" y="744"/>
                </a:cubicBezTo>
                <a:cubicBezTo>
                  <a:pt x="1294" y="744"/>
                  <a:pt x="1296" y="745"/>
                  <a:pt x="1298" y="747"/>
                </a:cubicBezTo>
                <a:cubicBezTo>
                  <a:pt x="1301" y="751"/>
                  <a:pt x="1301" y="757"/>
                  <a:pt x="1300" y="763"/>
                </a:cubicBezTo>
                <a:cubicBezTo>
                  <a:pt x="1299" y="767"/>
                  <a:pt x="1297" y="770"/>
                  <a:pt x="1295" y="772"/>
                </a:cubicBezTo>
                <a:cubicBezTo>
                  <a:pt x="1293" y="774"/>
                  <a:pt x="1293" y="775"/>
                  <a:pt x="1293" y="779"/>
                </a:cubicBezTo>
                <a:cubicBezTo>
                  <a:pt x="1295" y="784"/>
                  <a:pt x="1299" y="789"/>
                  <a:pt x="1314" y="791"/>
                </a:cubicBezTo>
                <a:cubicBezTo>
                  <a:pt x="1321" y="792"/>
                  <a:pt x="1325" y="796"/>
                  <a:pt x="1327" y="802"/>
                </a:cubicBezTo>
                <a:cubicBezTo>
                  <a:pt x="1328" y="810"/>
                  <a:pt x="1323" y="821"/>
                  <a:pt x="1315" y="824"/>
                </a:cubicBezTo>
                <a:lnTo>
                  <a:pt x="1311" y="826"/>
                </a:lnTo>
                <a:cubicBezTo>
                  <a:pt x="1306" y="829"/>
                  <a:pt x="1305" y="829"/>
                  <a:pt x="1302" y="834"/>
                </a:cubicBezTo>
                <a:lnTo>
                  <a:pt x="1300" y="837"/>
                </a:lnTo>
                <a:cubicBezTo>
                  <a:pt x="1297" y="842"/>
                  <a:pt x="1295" y="844"/>
                  <a:pt x="1286" y="846"/>
                </a:cubicBezTo>
                <a:cubicBezTo>
                  <a:pt x="1283" y="847"/>
                  <a:pt x="1280" y="847"/>
                  <a:pt x="1276" y="847"/>
                </a:cubicBezTo>
                <a:cubicBezTo>
                  <a:pt x="1273" y="847"/>
                  <a:pt x="1269" y="847"/>
                  <a:pt x="1267" y="847"/>
                </a:cubicBezTo>
                <a:cubicBezTo>
                  <a:pt x="1264" y="849"/>
                  <a:pt x="1255" y="856"/>
                  <a:pt x="1240" y="857"/>
                </a:cubicBezTo>
                <a:cubicBezTo>
                  <a:pt x="1240" y="857"/>
                  <a:pt x="1239" y="857"/>
                  <a:pt x="1239" y="858"/>
                </a:cubicBezTo>
                <a:cubicBezTo>
                  <a:pt x="1239" y="860"/>
                  <a:pt x="1238" y="862"/>
                  <a:pt x="1236" y="865"/>
                </a:cubicBezTo>
                <a:cubicBezTo>
                  <a:pt x="1231" y="871"/>
                  <a:pt x="1231" y="871"/>
                  <a:pt x="1234" y="878"/>
                </a:cubicBezTo>
                <a:cubicBezTo>
                  <a:pt x="1237" y="882"/>
                  <a:pt x="1240" y="894"/>
                  <a:pt x="1222" y="903"/>
                </a:cubicBezTo>
                <a:cubicBezTo>
                  <a:pt x="1220" y="903"/>
                  <a:pt x="1219" y="904"/>
                  <a:pt x="1217" y="904"/>
                </a:cubicBezTo>
                <a:cubicBezTo>
                  <a:pt x="1212" y="904"/>
                  <a:pt x="1210" y="899"/>
                  <a:pt x="1209" y="896"/>
                </a:cubicBezTo>
                <a:cubicBezTo>
                  <a:pt x="1208" y="894"/>
                  <a:pt x="1207" y="893"/>
                  <a:pt x="1207" y="892"/>
                </a:cubicBezTo>
                <a:cubicBezTo>
                  <a:pt x="1207" y="892"/>
                  <a:pt x="1206" y="894"/>
                  <a:pt x="1206" y="895"/>
                </a:cubicBezTo>
                <a:cubicBezTo>
                  <a:pt x="1205" y="900"/>
                  <a:pt x="1203" y="906"/>
                  <a:pt x="1197" y="913"/>
                </a:cubicBezTo>
                <a:cubicBezTo>
                  <a:pt x="1193" y="916"/>
                  <a:pt x="1190" y="918"/>
                  <a:pt x="1186" y="918"/>
                </a:cubicBezTo>
                <a:cubicBezTo>
                  <a:pt x="1175" y="918"/>
                  <a:pt x="1166" y="907"/>
                  <a:pt x="1164" y="900"/>
                </a:cubicBezTo>
                <a:cubicBezTo>
                  <a:pt x="1162" y="894"/>
                  <a:pt x="1165" y="886"/>
                  <a:pt x="1167" y="882"/>
                </a:cubicBezTo>
                <a:cubicBezTo>
                  <a:pt x="1164" y="879"/>
                  <a:pt x="1158" y="871"/>
                  <a:pt x="1158" y="864"/>
                </a:cubicBezTo>
                <a:cubicBezTo>
                  <a:pt x="1158" y="861"/>
                  <a:pt x="1159" y="859"/>
                  <a:pt x="1161" y="857"/>
                </a:cubicBezTo>
                <a:cubicBezTo>
                  <a:pt x="1161" y="856"/>
                  <a:pt x="1160" y="855"/>
                  <a:pt x="1157" y="855"/>
                </a:cubicBezTo>
                <a:cubicBezTo>
                  <a:pt x="1156" y="855"/>
                  <a:pt x="1155" y="856"/>
                  <a:pt x="1154" y="857"/>
                </a:cubicBezTo>
                <a:cubicBezTo>
                  <a:pt x="1150" y="865"/>
                  <a:pt x="1149" y="866"/>
                  <a:pt x="1143" y="869"/>
                </a:cubicBezTo>
                <a:cubicBezTo>
                  <a:pt x="1142" y="869"/>
                  <a:pt x="1140" y="870"/>
                  <a:pt x="1137" y="872"/>
                </a:cubicBezTo>
                <a:cubicBezTo>
                  <a:pt x="1126" y="879"/>
                  <a:pt x="1123" y="881"/>
                  <a:pt x="1119" y="892"/>
                </a:cubicBezTo>
                <a:lnTo>
                  <a:pt x="1118" y="894"/>
                </a:lnTo>
                <a:cubicBezTo>
                  <a:pt x="1114" y="906"/>
                  <a:pt x="1111" y="916"/>
                  <a:pt x="1099" y="918"/>
                </a:cubicBezTo>
                <a:cubicBezTo>
                  <a:pt x="1096" y="919"/>
                  <a:pt x="1095" y="920"/>
                  <a:pt x="1094" y="921"/>
                </a:cubicBezTo>
                <a:cubicBezTo>
                  <a:pt x="1093" y="924"/>
                  <a:pt x="1092" y="929"/>
                  <a:pt x="1095" y="939"/>
                </a:cubicBezTo>
                <a:cubicBezTo>
                  <a:pt x="1097" y="944"/>
                  <a:pt x="1098" y="945"/>
                  <a:pt x="1099" y="945"/>
                </a:cubicBezTo>
                <a:cubicBezTo>
                  <a:pt x="1100" y="945"/>
                  <a:pt x="1102" y="944"/>
                  <a:pt x="1106" y="940"/>
                </a:cubicBezTo>
                <a:cubicBezTo>
                  <a:pt x="1108" y="938"/>
                  <a:pt x="1111" y="937"/>
                  <a:pt x="1113" y="937"/>
                </a:cubicBezTo>
                <a:cubicBezTo>
                  <a:pt x="1123" y="937"/>
                  <a:pt x="1131" y="949"/>
                  <a:pt x="1135" y="961"/>
                </a:cubicBezTo>
                <a:cubicBezTo>
                  <a:pt x="1139" y="978"/>
                  <a:pt x="1137" y="984"/>
                  <a:pt x="1120" y="994"/>
                </a:cubicBezTo>
                <a:cubicBezTo>
                  <a:pt x="1105" y="1002"/>
                  <a:pt x="1103" y="1004"/>
                  <a:pt x="1097" y="1014"/>
                </a:cubicBezTo>
                <a:cubicBezTo>
                  <a:pt x="1098" y="1019"/>
                  <a:pt x="1107" y="1024"/>
                  <a:pt x="1119" y="1028"/>
                </a:cubicBezTo>
                <a:lnTo>
                  <a:pt x="1118" y="1035"/>
                </a:lnTo>
                <a:cubicBezTo>
                  <a:pt x="1113" y="1036"/>
                  <a:pt x="1107" y="1038"/>
                  <a:pt x="1102" y="1041"/>
                </a:cubicBezTo>
                <a:cubicBezTo>
                  <a:pt x="1086" y="1050"/>
                  <a:pt x="1083" y="1050"/>
                  <a:pt x="1059" y="1050"/>
                </a:cubicBezTo>
                <a:cubicBezTo>
                  <a:pt x="1048" y="1050"/>
                  <a:pt x="1043" y="1048"/>
                  <a:pt x="1041" y="1043"/>
                </a:cubicBezTo>
                <a:cubicBezTo>
                  <a:pt x="1041" y="1042"/>
                  <a:pt x="1040" y="1042"/>
                  <a:pt x="1036" y="1042"/>
                </a:cubicBezTo>
                <a:cubicBezTo>
                  <a:pt x="1020" y="1042"/>
                  <a:pt x="993" y="1052"/>
                  <a:pt x="974" y="1062"/>
                </a:cubicBezTo>
                <a:cubicBezTo>
                  <a:pt x="969" y="1064"/>
                  <a:pt x="966" y="1065"/>
                  <a:pt x="962" y="1065"/>
                </a:cubicBezTo>
                <a:cubicBezTo>
                  <a:pt x="955" y="1065"/>
                  <a:pt x="950" y="1060"/>
                  <a:pt x="946" y="1056"/>
                </a:cubicBezTo>
                <a:cubicBezTo>
                  <a:pt x="944" y="1054"/>
                  <a:pt x="941" y="1052"/>
                  <a:pt x="938" y="1050"/>
                </a:cubicBezTo>
                <a:cubicBezTo>
                  <a:pt x="937" y="1049"/>
                  <a:pt x="936" y="1049"/>
                  <a:pt x="936" y="1049"/>
                </a:cubicBezTo>
                <a:cubicBezTo>
                  <a:pt x="933" y="1049"/>
                  <a:pt x="930" y="1053"/>
                  <a:pt x="927" y="1058"/>
                </a:cubicBezTo>
                <a:cubicBezTo>
                  <a:pt x="923" y="1062"/>
                  <a:pt x="919" y="1068"/>
                  <a:pt x="913" y="1073"/>
                </a:cubicBezTo>
                <a:cubicBezTo>
                  <a:pt x="910" y="1075"/>
                  <a:pt x="907" y="1077"/>
                  <a:pt x="903" y="1077"/>
                </a:cubicBezTo>
                <a:cubicBezTo>
                  <a:pt x="889" y="1077"/>
                  <a:pt x="880" y="1056"/>
                  <a:pt x="878" y="1047"/>
                </a:cubicBezTo>
                <a:cubicBezTo>
                  <a:pt x="875" y="1036"/>
                  <a:pt x="873" y="1030"/>
                  <a:pt x="861" y="1027"/>
                </a:cubicBezTo>
                <a:cubicBezTo>
                  <a:pt x="855" y="1026"/>
                  <a:pt x="849" y="1022"/>
                  <a:pt x="845" y="1015"/>
                </a:cubicBezTo>
                <a:cubicBezTo>
                  <a:pt x="840" y="1006"/>
                  <a:pt x="838" y="994"/>
                  <a:pt x="841" y="987"/>
                </a:cubicBezTo>
                <a:cubicBezTo>
                  <a:pt x="842" y="982"/>
                  <a:pt x="843" y="967"/>
                  <a:pt x="838" y="960"/>
                </a:cubicBezTo>
                <a:cubicBezTo>
                  <a:pt x="837" y="958"/>
                  <a:pt x="835" y="957"/>
                  <a:pt x="833" y="957"/>
                </a:cubicBezTo>
                <a:cubicBezTo>
                  <a:pt x="830" y="957"/>
                  <a:pt x="827" y="957"/>
                  <a:pt x="824" y="957"/>
                </a:cubicBezTo>
                <a:cubicBezTo>
                  <a:pt x="821" y="957"/>
                  <a:pt x="818" y="957"/>
                  <a:pt x="816" y="957"/>
                </a:cubicBezTo>
                <a:cubicBezTo>
                  <a:pt x="807" y="957"/>
                  <a:pt x="805" y="959"/>
                  <a:pt x="804" y="961"/>
                </a:cubicBezTo>
                <a:cubicBezTo>
                  <a:pt x="801" y="971"/>
                  <a:pt x="792" y="977"/>
                  <a:pt x="777" y="986"/>
                </a:cubicBezTo>
                <a:cubicBezTo>
                  <a:pt x="766" y="993"/>
                  <a:pt x="756" y="999"/>
                  <a:pt x="753" y="1002"/>
                </a:cubicBezTo>
                <a:cubicBezTo>
                  <a:pt x="753" y="1010"/>
                  <a:pt x="757" y="1037"/>
                  <a:pt x="766" y="1053"/>
                </a:cubicBezTo>
                <a:cubicBezTo>
                  <a:pt x="774" y="1067"/>
                  <a:pt x="773" y="1083"/>
                  <a:pt x="773" y="1101"/>
                </a:cubicBezTo>
                <a:cubicBezTo>
                  <a:pt x="772" y="1111"/>
                  <a:pt x="772" y="1123"/>
                  <a:pt x="773" y="1136"/>
                </a:cubicBezTo>
                <a:cubicBezTo>
                  <a:pt x="774" y="1151"/>
                  <a:pt x="772" y="1160"/>
                  <a:pt x="768" y="1165"/>
                </a:cubicBezTo>
                <a:cubicBezTo>
                  <a:pt x="764" y="1169"/>
                  <a:pt x="759" y="1170"/>
                  <a:pt x="756" y="1170"/>
                </a:cubicBezTo>
                <a:cubicBezTo>
                  <a:pt x="754" y="1170"/>
                  <a:pt x="753" y="1170"/>
                  <a:pt x="751" y="1170"/>
                </a:cubicBezTo>
                <a:cubicBezTo>
                  <a:pt x="750" y="1169"/>
                  <a:pt x="749" y="1169"/>
                  <a:pt x="748" y="1169"/>
                </a:cubicBezTo>
                <a:cubicBezTo>
                  <a:pt x="744" y="1169"/>
                  <a:pt x="741" y="1167"/>
                  <a:pt x="738" y="1165"/>
                </a:cubicBezTo>
                <a:cubicBezTo>
                  <a:pt x="736" y="1164"/>
                  <a:pt x="735" y="1163"/>
                  <a:pt x="734" y="1163"/>
                </a:cubicBezTo>
                <a:cubicBezTo>
                  <a:pt x="733" y="1163"/>
                  <a:pt x="732" y="1164"/>
                  <a:pt x="731" y="1165"/>
                </a:cubicBezTo>
                <a:cubicBezTo>
                  <a:pt x="728" y="1168"/>
                  <a:pt x="724" y="1170"/>
                  <a:pt x="720" y="1170"/>
                </a:cubicBezTo>
                <a:cubicBezTo>
                  <a:pt x="713" y="1170"/>
                  <a:pt x="705" y="1166"/>
                  <a:pt x="696" y="1157"/>
                </a:cubicBezTo>
                <a:cubicBezTo>
                  <a:pt x="686" y="1146"/>
                  <a:pt x="692" y="1130"/>
                  <a:pt x="693" y="1129"/>
                </a:cubicBezTo>
                <a:cubicBezTo>
                  <a:pt x="694" y="1124"/>
                  <a:pt x="696" y="1107"/>
                  <a:pt x="691" y="1101"/>
                </a:cubicBezTo>
                <a:cubicBezTo>
                  <a:pt x="686" y="1097"/>
                  <a:pt x="680" y="1096"/>
                  <a:pt x="676" y="1096"/>
                </a:cubicBezTo>
                <a:cubicBezTo>
                  <a:pt x="673" y="1096"/>
                  <a:pt x="671" y="1097"/>
                  <a:pt x="671" y="1097"/>
                </a:cubicBezTo>
                <a:cubicBezTo>
                  <a:pt x="671" y="1097"/>
                  <a:pt x="655" y="1107"/>
                  <a:pt x="644" y="1107"/>
                </a:cubicBezTo>
                <a:cubicBezTo>
                  <a:pt x="641" y="1107"/>
                  <a:pt x="638" y="1106"/>
                  <a:pt x="636" y="1105"/>
                </a:cubicBezTo>
                <a:cubicBezTo>
                  <a:pt x="624" y="1097"/>
                  <a:pt x="620" y="1096"/>
                  <a:pt x="618" y="1096"/>
                </a:cubicBezTo>
                <a:cubicBezTo>
                  <a:pt x="619" y="1101"/>
                  <a:pt x="615" y="1104"/>
                  <a:pt x="612" y="1104"/>
                </a:cubicBezTo>
                <a:cubicBezTo>
                  <a:pt x="606" y="1104"/>
                  <a:pt x="598" y="1097"/>
                  <a:pt x="594" y="1089"/>
                </a:cubicBezTo>
                <a:cubicBezTo>
                  <a:pt x="589" y="1079"/>
                  <a:pt x="570" y="1077"/>
                  <a:pt x="560" y="1077"/>
                </a:cubicBezTo>
                <a:cubicBezTo>
                  <a:pt x="556" y="1077"/>
                  <a:pt x="552" y="1076"/>
                  <a:pt x="548" y="1075"/>
                </a:cubicBezTo>
                <a:cubicBezTo>
                  <a:pt x="545" y="1075"/>
                  <a:pt x="541" y="1074"/>
                  <a:pt x="537" y="1074"/>
                </a:cubicBezTo>
                <a:cubicBezTo>
                  <a:pt x="533" y="1074"/>
                  <a:pt x="528" y="1075"/>
                  <a:pt x="523" y="1076"/>
                </a:cubicBezTo>
                <a:cubicBezTo>
                  <a:pt x="508" y="1081"/>
                  <a:pt x="505" y="1084"/>
                  <a:pt x="490" y="1095"/>
                </a:cubicBezTo>
                <a:lnTo>
                  <a:pt x="484" y="1099"/>
                </a:lnTo>
                <a:cubicBezTo>
                  <a:pt x="468" y="1110"/>
                  <a:pt x="470" y="1116"/>
                  <a:pt x="475" y="1130"/>
                </a:cubicBezTo>
                <a:lnTo>
                  <a:pt x="476" y="1135"/>
                </a:lnTo>
                <a:cubicBezTo>
                  <a:pt x="480" y="1145"/>
                  <a:pt x="492" y="1150"/>
                  <a:pt x="505" y="1155"/>
                </a:cubicBezTo>
                <a:cubicBezTo>
                  <a:pt x="513" y="1158"/>
                  <a:pt x="520" y="1161"/>
                  <a:pt x="527" y="1165"/>
                </a:cubicBezTo>
                <a:cubicBezTo>
                  <a:pt x="537" y="1171"/>
                  <a:pt x="542" y="1180"/>
                  <a:pt x="539" y="1190"/>
                </a:cubicBezTo>
                <a:cubicBezTo>
                  <a:pt x="537" y="1198"/>
                  <a:pt x="530" y="1204"/>
                  <a:pt x="522" y="1204"/>
                </a:cubicBezTo>
                <a:cubicBezTo>
                  <a:pt x="517" y="1204"/>
                  <a:pt x="514" y="1203"/>
                  <a:pt x="512" y="1202"/>
                </a:cubicBezTo>
                <a:cubicBezTo>
                  <a:pt x="511" y="1201"/>
                  <a:pt x="510" y="1201"/>
                  <a:pt x="509" y="1201"/>
                </a:cubicBezTo>
                <a:cubicBezTo>
                  <a:pt x="509" y="1201"/>
                  <a:pt x="508" y="1201"/>
                  <a:pt x="505" y="1206"/>
                </a:cubicBezTo>
                <a:cubicBezTo>
                  <a:pt x="502" y="1210"/>
                  <a:pt x="497" y="1212"/>
                  <a:pt x="492" y="1212"/>
                </a:cubicBezTo>
                <a:cubicBezTo>
                  <a:pt x="486" y="1212"/>
                  <a:pt x="479" y="1209"/>
                  <a:pt x="474" y="1207"/>
                </a:cubicBezTo>
                <a:cubicBezTo>
                  <a:pt x="475" y="1213"/>
                  <a:pt x="473" y="1218"/>
                  <a:pt x="470" y="1221"/>
                </a:cubicBezTo>
                <a:cubicBezTo>
                  <a:pt x="467" y="1225"/>
                  <a:pt x="463" y="1227"/>
                  <a:pt x="457" y="122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Freeform 454">
            <a:extLst>
              <a:ext uri="{FF2B5EF4-FFF2-40B4-BE49-F238E27FC236}">
                <a16:creationId xmlns:a16="http://schemas.microsoft.com/office/drawing/2014/main" id="{7B187C15-C240-43D8-B8E5-ABD214EB09A1}"/>
              </a:ext>
            </a:extLst>
          </p:cNvPr>
          <p:cNvSpPr>
            <a:spLocks/>
          </p:cNvSpPr>
          <p:nvPr/>
        </p:nvSpPr>
        <p:spPr bwMode="auto">
          <a:xfrm>
            <a:off x="7925329" y="2123901"/>
            <a:ext cx="1223167" cy="1547185"/>
          </a:xfrm>
          <a:custGeom>
            <a:avLst/>
            <a:gdLst>
              <a:gd name="T0" fmla="*/ 466 w 1404"/>
              <a:gd name="T1" fmla="*/ 93 h 1773"/>
              <a:gd name="T2" fmla="*/ 348 w 1404"/>
              <a:gd name="T3" fmla="*/ 152 h 1773"/>
              <a:gd name="T4" fmla="*/ 219 w 1404"/>
              <a:gd name="T5" fmla="*/ 128 h 1773"/>
              <a:gd name="T6" fmla="*/ 93 w 1404"/>
              <a:gd name="T7" fmla="*/ 218 h 1773"/>
              <a:gd name="T8" fmla="*/ 191 w 1404"/>
              <a:gd name="T9" fmla="*/ 372 h 1773"/>
              <a:gd name="T10" fmla="*/ 235 w 1404"/>
              <a:gd name="T11" fmla="*/ 477 h 1773"/>
              <a:gd name="T12" fmla="*/ 265 w 1404"/>
              <a:gd name="T13" fmla="*/ 572 h 1773"/>
              <a:gd name="T14" fmla="*/ 261 w 1404"/>
              <a:gd name="T15" fmla="*/ 690 h 1773"/>
              <a:gd name="T16" fmla="*/ 256 w 1404"/>
              <a:gd name="T17" fmla="*/ 786 h 1773"/>
              <a:gd name="T18" fmla="*/ 163 w 1404"/>
              <a:gd name="T19" fmla="*/ 860 h 1773"/>
              <a:gd name="T20" fmla="*/ 4 w 1404"/>
              <a:gd name="T21" fmla="*/ 903 h 1773"/>
              <a:gd name="T22" fmla="*/ 43 w 1404"/>
              <a:gd name="T23" fmla="*/ 1016 h 1773"/>
              <a:gd name="T24" fmla="*/ 74 w 1404"/>
              <a:gd name="T25" fmla="*/ 1188 h 1773"/>
              <a:gd name="T26" fmla="*/ 164 w 1404"/>
              <a:gd name="T27" fmla="*/ 1210 h 1773"/>
              <a:gd name="T28" fmla="*/ 194 w 1404"/>
              <a:gd name="T29" fmla="*/ 1265 h 1773"/>
              <a:gd name="T30" fmla="*/ 230 w 1404"/>
              <a:gd name="T31" fmla="*/ 1367 h 1773"/>
              <a:gd name="T32" fmla="*/ 322 w 1404"/>
              <a:gd name="T33" fmla="*/ 1400 h 1773"/>
              <a:gd name="T34" fmla="*/ 397 w 1404"/>
              <a:gd name="T35" fmla="*/ 1403 h 1773"/>
              <a:gd name="T36" fmla="*/ 463 w 1404"/>
              <a:gd name="T37" fmla="*/ 1431 h 1773"/>
              <a:gd name="T38" fmla="*/ 502 w 1404"/>
              <a:gd name="T39" fmla="*/ 1498 h 1773"/>
              <a:gd name="T40" fmla="*/ 486 w 1404"/>
              <a:gd name="T41" fmla="*/ 1561 h 1773"/>
              <a:gd name="T42" fmla="*/ 510 w 1404"/>
              <a:gd name="T43" fmla="*/ 1637 h 1773"/>
              <a:gd name="T44" fmla="*/ 619 w 1404"/>
              <a:gd name="T45" fmla="*/ 1646 h 1773"/>
              <a:gd name="T46" fmla="*/ 712 w 1404"/>
              <a:gd name="T47" fmla="*/ 1689 h 1773"/>
              <a:gd name="T48" fmla="*/ 808 w 1404"/>
              <a:gd name="T49" fmla="*/ 1749 h 1773"/>
              <a:gd name="T50" fmla="*/ 892 w 1404"/>
              <a:gd name="T51" fmla="*/ 1746 h 1773"/>
              <a:gd name="T52" fmla="*/ 941 w 1404"/>
              <a:gd name="T53" fmla="*/ 1730 h 1773"/>
              <a:gd name="T54" fmla="*/ 951 w 1404"/>
              <a:gd name="T55" fmla="*/ 1641 h 1773"/>
              <a:gd name="T56" fmla="*/ 899 w 1404"/>
              <a:gd name="T57" fmla="*/ 1543 h 1773"/>
              <a:gd name="T58" fmla="*/ 890 w 1404"/>
              <a:gd name="T59" fmla="*/ 1428 h 1773"/>
              <a:gd name="T60" fmla="*/ 883 w 1404"/>
              <a:gd name="T61" fmla="*/ 1317 h 1773"/>
              <a:gd name="T62" fmla="*/ 925 w 1404"/>
              <a:gd name="T63" fmla="*/ 1249 h 1773"/>
              <a:gd name="T64" fmla="*/ 1023 w 1404"/>
              <a:gd name="T65" fmla="*/ 1206 h 1773"/>
              <a:gd name="T66" fmla="*/ 1105 w 1404"/>
              <a:gd name="T67" fmla="*/ 1193 h 1773"/>
              <a:gd name="T68" fmla="*/ 1201 w 1404"/>
              <a:gd name="T69" fmla="*/ 1143 h 1773"/>
              <a:gd name="T70" fmla="*/ 1304 w 1404"/>
              <a:gd name="T71" fmla="*/ 1132 h 1773"/>
              <a:gd name="T72" fmla="*/ 1388 w 1404"/>
              <a:gd name="T73" fmla="*/ 1114 h 1773"/>
              <a:gd name="T74" fmla="*/ 1365 w 1404"/>
              <a:gd name="T75" fmla="*/ 988 h 1773"/>
              <a:gd name="T76" fmla="*/ 1269 w 1404"/>
              <a:gd name="T77" fmla="*/ 921 h 1773"/>
              <a:gd name="T78" fmla="*/ 1160 w 1404"/>
              <a:gd name="T79" fmla="*/ 875 h 1773"/>
              <a:gd name="T80" fmla="*/ 1047 w 1404"/>
              <a:gd name="T81" fmla="*/ 879 h 1773"/>
              <a:gd name="T82" fmla="*/ 947 w 1404"/>
              <a:gd name="T83" fmla="*/ 829 h 1773"/>
              <a:gd name="T84" fmla="*/ 883 w 1404"/>
              <a:gd name="T85" fmla="*/ 705 h 1773"/>
              <a:gd name="T86" fmla="*/ 910 w 1404"/>
              <a:gd name="T87" fmla="*/ 592 h 1773"/>
              <a:gd name="T88" fmla="*/ 890 w 1404"/>
              <a:gd name="T89" fmla="*/ 461 h 1773"/>
              <a:gd name="T90" fmla="*/ 842 w 1404"/>
              <a:gd name="T91" fmla="*/ 427 h 1773"/>
              <a:gd name="T92" fmla="*/ 857 w 1404"/>
              <a:gd name="T93" fmla="*/ 339 h 1773"/>
              <a:gd name="T94" fmla="*/ 859 w 1404"/>
              <a:gd name="T95" fmla="*/ 202 h 1773"/>
              <a:gd name="T96" fmla="*/ 796 w 1404"/>
              <a:gd name="T97" fmla="*/ 130 h 1773"/>
              <a:gd name="T98" fmla="*/ 646 w 1404"/>
              <a:gd name="T99" fmla="*/ 104 h 1773"/>
              <a:gd name="T100" fmla="*/ 587 w 1404"/>
              <a:gd name="T101" fmla="*/ 46 h 1773"/>
              <a:gd name="T102" fmla="*/ 531 w 1404"/>
              <a:gd name="T103" fmla="*/ 0 h 17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404" h="1773">
                <a:moveTo>
                  <a:pt x="500" y="39"/>
                </a:moveTo>
                <a:cubicBezTo>
                  <a:pt x="494" y="43"/>
                  <a:pt x="483" y="33"/>
                  <a:pt x="483" y="33"/>
                </a:cubicBezTo>
                <a:cubicBezTo>
                  <a:pt x="483" y="33"/>
                  <a:pt x="476" y="56"/>
                  <a:pt x="468" y="70"/>
                </a:cubicBezTo>
                <a:cubicBezTo>
                  <a:pt x="459" y="83"/>
                  <a:pt x="476" y="91"/>
                  <a:pt x="466" y="93"/>
                </a:cubicBezTo>
                <a:cubicBezTo>
                  <a:pt x="455" y="96"/>
                  <a:pt x="448" y="102"/>
                  <a:pt x="437" y="111"/>
                </a:cubicBezTo>
                <a:cubicBezTo>
                  <a:pt x="426" y="120"/>
                  <a:pt x="413" y="126"/>
                  <a:pt x="405" y="135"/>
                </a:cubicBezTo>
                <a:cubicBezTo>
                  <a:pt x="396" y="144"/>
                  <a:pt x="385" y="144"/>
                  <a:pt x="370" y="148"/>
                </a:cubicBezTo>
                <a:cubicBezTo>
                  <a:pt x="354" y="152"/>
                  <a:pt x="357" y="150"/>
                  <a:pt x="348" y="152"/>
                </a:cubicBezTo>
                <a:cubicBezTo>
                  <a:pt x="339" y="154"/>
                  <a:pt x="322" y="137"/>
                  <a:pt x="309" y="130"/>
                </a:cubicBezTo>
                <a:cubicBezTo>
                  <a:pt x="296" y="124"/>
                  <a:pt x="294" y="130"/>
                  <a:pt x="287" y="135"/>
                </a:cubicBezTo>
                <a:cubicBezTo>
                  <a:pt x="280" y="139"/>
                  <a:pt x="265" y="122"/>
                  <a:pt x="265" y="122"/>
                </a:cubicBezTo>
                <a:cubicBezTo>
                  <a:pt x="265" y="122"/>
                  <a:pt x="235" y="126"/>
                  <a:pt x="219" y="128"/>
                </a:cubicBezTo>
                <a:cubicBezTo>
                  <a:pt x="204" y="130"/>
                  <a:pt x="206" y="148"/>
                  <a:pt x="200" y="159"/>
                </a:cubicBezTo>
                <a:cubicBezTo>
                  <a:pt x="193" y="170"/>
                  <a:pt x="189" y="172"/>
                  <a:pt x="174" y="178"/>
                </a:cubicBezTo>
                <a:cubicBezTo>
                  <a:pt x="159" y="185"/>
                  <a:pt x="139" y="178"/>
                  <a:pt x="117" y="181"/>
                </a:cubicBezTo>
                <a:cubicBezTo>
                  <a:pt x="95" y="183"/>
                  <a:pt x="95" y="200"/>
                  <a:pt x="93" y="218"/>
                </a:cubicBezTo>
                <a:cubicBezTo>
                  <a:pt x="91" y="235"/>
                  <a:pt x="106" y="268"/>
                  <a:pt x="108" y="278"/>
                </a:cubicBezTo>
                <a:cubicBezTo>
                  <a:pt x="111" y="289"/>
                  <a:pt x="135" y="302"/>
                  <a:pt x="137" y="311"/>
                </a:cubicBezTo>
                <a:cubicBezTo>
                  <a:pt x="137" y="311"/>
                  <a:pt x="159" y="331"/>
                  <a:pt x="165" y="344"/>
                </a:cubicBezTo>
                <a:cubicBezTo>
                  <a:pt x="172" y="357"/>
                  <a:pt x="176" y="381"/>
                  <a:pt x="191" y="372"/>
                </a:cubicBezTo>
                <a:cubicBezTo>
                  <a:pt x="206" y="363"/>
                  <a:pt x="219" y="370"/>
                  <a:pt x="215" y="376"/>
                </a:cubicBezTo>
                <a:cubicBezTo>
                  <a:pt x="211" y="383"/>
                  <a:pt x="202" y="400"/>
                  <a:pt x="200" y="411"/>
                </a:cubicBezTo>
                <a:cubicBezTo>
                  <a:pt x="198" y="422"/>
                  <a:pt x="202" y="435"/>
                  <a:pt x="209" y="450"/>
                </a:cubicBezTo>
                <a:cubicBezTo>
                  <a:pt x="215" y="466"/>
                  <a:pt x="235" y="477"/>
                  <a:pt x="235" y="477"/>
                </a:cubicBezTo>
                <a:cubicBezTo>
                  <a:pt x="235" y="477"/>
                  <a:pt x="226" y="477"/>
                  <a:pt x="211" y="479"/>
                </a:cubicBezTo>
                <a:cubicBezTo>
                  <a:pt x="196" y="481"/>
                  <a:pt x="198" y="483"/>
                  <a:pt x="196" y="501"/>
                </a:cubicBezTo>
                <a:cubicBezTo>
                  <a:pt x="193" y="518"/>
                  <a:pt x="211" y="535"/>
                  <a:pt x="226" y="544"/>
                </a:cubicBezTo>
                <a:cubicBezTo>
                  <a:pt x="241" y="553"/>
                  <a:pt x="250" y="564"/>
                  <a:pt x="265" y="572"/>
                </a:cubicBezTo>
                <a:cubicBezTo>
                  <a:pt x="280" y="581"/>
                  <a:pt x="265" y="603"/>
                  <a:pt x="246" y="607"/>
                </a:cubicBezTo>
                <a:cubicBezTo>
                  <a:pt x="226" y="612"/>
                  <a:pt x="224" y="616"/>
                  <a:pt x="237" y="622"/>
                </a:cubicBezTo>
                <a:cubicBezTo>
                  <a:pt x="250" y="629"/>
                  <a:pt x="243" y="649"/>
                  <a:pt x="241" y="659"/>
                </a:cubicBezTo>
                <a:cubicBezTo>
                  <a:pt x="239" y="670"/>
                  <a:pt x="248" y="679"/>
                  <a:pt x="261" y="690"/>
                </a:cubicBezTo>
                <a:cubicBezTo>
                  <a:pt x="274" y="701"/>
                  <a:pt x="278" y="705"/>
                  <a:pt x="276" y="712"/>
                </a:cubicBezTo>
                <a:cubicBezTo>
                  <a:pt x="274" y="718"/>
                  <a:pt x="254" y="718"/>
                  <a:pt x="248" y="725"/>
                </a:cubicBezTo>
                <a:cubicBezTo>
                  <a:pt x="241" y="731"/>
                  <a:pt x="237" y="747"/>
                  <a:pt x="256" y="751"/>
                </a:cubicBezTo>
                <a:cubicBezTo>
                  <a:pt x="276" y="755"/>
                  <a:pt x="265" y="773"/>
                  <a:pt x="256" y="786"/>
                </a:cubicBezTo>
                <a:cubicBezTo>
                  <a:pt x="248" y="799"/>
                  <a:pt x="243" y="803"/>
                  <a:pt x="226" y="805"/>
                </a:cubicBezTo>
                <a:cubicBezTo>
                  <a:pt x="209" y="807"/>
                  <a:pt x="204" y="816"/>
                  <a:pt x="215" y="827"/>
                </a:cubicBezTo>
                <a:cubicBezTo>
                  <a:pt x="226" y="838"/>
                  <a:pt x="226" y="844"/>
                  <a:pt x="209" y="853"/>
                </a:cubicBezTo>
                <a:cubicBezTo>
                  <a:pt x="191" y="862"/>
                  <a:pt x="180" y="855"/>
                  <a:pt x="163" y="860"/>
                </a:cubicBezTo>
                <a:cubicBezTo>
                  <a:pt x="145" y="864"/>
                  <a:pt x="108" y="862"/>
                  <a:pt x="89" y="864"/>
                </a:cubicBezTo>
                <a:cubicBezTo>
                  <a:pt x="69" y="866"/>
                  <a:pt x="63" y="871"/>
                  <a:pt x="52" y="886"/>
                </a:cubicBezTo>
                <a:cubicBezTo>
                  <a:pt x="41" y="901"/>
                  <a:pt x="41" y="897"/>
                  <a:pt x="24" y="897"/>
                </a:cubicBezTo>
                <a:cubicBezTo>
                  <a:pt x="6" y="897"/>
                  <a:pt x="8" y="888"/>
                  <a:pt x="4" y="903"/>
                </a:cubicBezTo>
                <a:cubicBezTo>
                  <a:pt x="0" y="919"/>
                  <a:pt x="21" y="925"/>
                  <a:pt x="37" y="932"/>
                </a:cubicBezTo>
                <a:cubicBezTo>
                  <a:pt x="52" y="938"/>
                  <a:pt x="50" y="942"/>
                  <a:pt x="41" y="953"/>
                </a:cubicBezTo>
                <a:cubicBezTo>
                  <a:pt x="32" y="964"/>
                  <a:pt x="41" y="966"/>
                  <a:pt x="54" y="977"/>
                </a:cubicBezTo>
                <a:cubicBezTo>
                  <a:pt x="67" y="988"/>
                  <a:pt x="56" y="1003"/>
                  <a:pt x="43" y="1016"/>
                </a:cubicBezTo>
                <a:cubicBezTo>
                  <a:pt x="30" y="1030"/>
                  <a:pt x="28" y="1030"/>
                  <a:pt x="21" y="1047"/>
                </a:cubicBezTo>
                <a:cubicBezTo>
                  <a:pt x="15" y="1064"/>
                  <a:pt x="26" y="1088"/>
                  <a:pt x="30" y="1101"/>
                </a:cubicBezTo>
                <a:cubicBezTo>
                  <a:pt x="34" y="1114"/>
                  <a:pt x="48" y="1127"/>
                  <a:pt x="61" y="1138"/>
                </a:cubicBezTo>
                <a:cubicBezTo>
                  <a:pt x="74" y="1149"/>
                  <a:pt x="71" y="1169"/>
                  <a:pt x="74" y="1188"/>
                </a:cubicBezTo>
                <a:lnTo>
                  <a:pt x="80" y="1208"/>
                </a:lnTo>
                <a:cubicBezTo>
                  <a:pt x="81" y="1205"/>
                  <a:pt x="84" y="1204"/>
                  <a:pt x="90" y="1204"/>
                </a:cubicBezTo>
                <a:cubicBezTo>
                  <a:pt x="103" y="1206"/>
                  <a:pt x="124" y="1199"/>
                  <a:pt x="135" y="1202"/>
                </a:cubicBezTo>
                <a:cubicBezTo>
                  <a:pt x="145" y="1204"/>
                  <a:pt x="156" y="1204"/>
                  <a:pt x="164" y="1210"/>
                </a:cubicBezTo>
                <a:cubicBezTo>
                  <a:pt x="171" y="1216"/>
                  <a:pt x="177" y="1228"/>
                  <a:pt x="185" y="1226"/>
                </a:cubicBezTo>
                <a:cubicBezTo>
                  <a:pt x="194" y="1225"/>
                  <a:pt x="196" y="1228"/>
                  <a:pt x="203" y="1228"/>
                </a:cubicBezTo>
                <a:cubicBezTo>
                  <a:pt x="210" y="1228"/>
                  <a:pt x="219" y="1248"/>
                  <a:pt x="203" y="1249"/>
                </a:cubicBezTo>
                <a:cubicBezTo>
                  <a:pt x="187" y="1251"/>
                  <a:pt x="188" y="1257"/>
                  <a:pt x="194" y="1265"/>
                </a:cubicBezTo>
                <a:cubicBezTo>
                  <a:pt x="200" y="1274"/>
                  <a:pt x="214" y="1284"/>
                  <a:pt x="216" y="1290"/>
                </a:cubicBezTo>
                <a:cubicBezTo>
                  <a:pt x="217" y="1296"/>
                  <a:pt x="210" y="1306"/>
                  <a:pt x="216" y="1312"/>
                </a:cubicBezTo>
                <a:cubicBezTo>
                  <a:pt x="222" y="1318"/>
                  <a:pt x="230" y="1331"/>
                  <a:pt x="230" y="1338"/>
                </a:cubicBezTo>
                <a:lnTo>
                  <a:pt x="230" y="1367"/>
                </a:lnTo>
                <a:cubicBezTo>
                  <a:pt x="230" y="1377"/>
                  <a:pt x="235" y="1386"/>
                  <a:pt x="242" y="1389"/>
                </a:cubicBezTo>
                <a:cubicBezTo>
                  <a:pt x="249" y="1392"/>
                  <a:pt x="256" y="1392"/>
                  <a:pt x="268" y="1387"/>
                </a:cubicBezTo>
                <a:cubicBezTo>
                  <a:pt x="280" y="1383"/>
                  <a:pt x="281" y="1379"/>
                  <a:pt x="290" y="1383"/>
                </a:cubicBezTo>
                <a:cubicBezTo>
                  <a:pt x="299" y="1387"/>
                  <a:pt x="315" y="1397"/>
                  <a:pt x="322" y="1400"/>
                </a:cubicBezTo>
                <a:cubicBezTo>
                  <a:pt x="329" y="1403"/>
                  <a:pt x="335" y="1405"/>
                  <a:pt x="342" y="1400"/>
                </a:cubicBezTo>
                <a:cubicBezTo>
                  <a:pt x="349" y="1396"/>
                  <a:pt x="349" y="1405"/>
                  <a:pt x="357" y="1403"/>
                </a:cubicBezTo>
                <a:cubicBezTo>
                  <a:pt x="364" y="1402"/>
                  <a:pt x="364" y="1394"/>
                  <a:pt x="374" y="1396"/>
                </a:cubicBezTo>
                <a:cubicBezTo>
                  <a:pt x="384" y="1397"/>
                  <a:pt x="386" y="1406"/>
                  <a:pt x="397" y="1403"/>
                </a:cubicBezTo>
                <a:cubicBezTo>
                  <a:pt x="409" y="1400"/>
                  <a:pt x="409" y="1396"/>
                  <a:pt x="416" y="1396"/>
                </a:cubicBezTo>
                <a:cubicBezTo>
                  <a:pt x="423" y="1396"/>
                  <a:pt x="418" y="1406"/>
                  <a:pt x="428" y="1408"/>
                </a:cubicBezTo>
                <a:cubicBezTo>
                  <a:pt x="438" y="1409"/>
                  <a:pt x="442" y="1410"/>
                  <a:pt x="454" y="1412"/>
                </a:cubicBezTo>
                <a:cubicBezTo>
                  <a:pt x="466" y="1413"/>
                  <a:pt x="467" y="1424"/>
                  <a:pt x="463" y="1431"/>
                </a:cubicBezTo>
                <a:cubicBezTo>
                  <a:pt x="458" y="1438"/>
                  <a:pt x="460" y="1442"/>
                  <a:pt x="470" y="1447"/>
                </a:cubicBezTo>
                <a:cubicBezTo>
                  <a:pt x="480" y="1451"/>
                  <a:pt x="481" y="1453"/>
                  <a:pt x="486" y="1461"/>
                </a:cubicBezTo>
                <a:cubicBezTo>
                  <a:pt x="490" y="1470"/>
                  <a:pt x="493" y="1473"/>
                  <a:pt x="502" y="1479"/>
                </a:cubicBezTo>
                <a:cubicBezTo>
                  <a:pt x="510" y="1485"/>
                  <a:pt x="513" y="1485"/>
                  <a:pt x="502" y="1498"/>
                </a:cubicBezTo>
                <a:cubicBezTo>
                  <a:pt x="490" y="1511"/>
                  <a:pt x="487" y="1531"/>
                  <a:pt x="480" y="1531"/>
                </a:cubicBezTo>
                <a:cubicBezTo>
                  <a:pt x="473" y="1531"/>
                  <a:pt x="468" y="1528"/>
                  <a:pt x="460" y="1534"/>
                </a:cubicBezTo>
                <a:cubicBezTo>
                  <a:pt x="451" y="1540"/>
                  <a:pt x="448" y="1543"/>
                  <a:pt x="457" y="1550"/>
                </a:cubicBezTo>
                <a:cubicBezTo>
                  <a:pt x="466" y="1557"/>
                  <a:pt x="477" y="1560"/>
                  <a:pt x="486" y="1561"/>
                </a:cubicBezTo>
                <a:cubicBezTo>
                  <a:pt x="494" y="1563"/>
                  <a:pt x="506" y="1569"/>
                  <a:pt x="509" y="1577"/>
                </a:cubicBezTo>
                <a:cubicBezTo>
                  <a:pt x="512" y="1586"/>
                  <a:pt x="521" y="1598"/>
                  <a:pt x="513" y="1603"/>
                </a:cubicBezTo>
                <a:cubicBezTo>
                  <a:pt x="506" y="1609"/>
                  <a:pt x="497" y="1611"/>
                  <a:pt x="499" y="1619"/>
                </a:cubicBezTo>
                <a:cubicBezTo>
                  <a:pt x="500" y="1628"/>
                  <a:pt x="505" y="1632"/>
                  <a:pt x="510" y="1637"/>
                </a:cubicBezTo>
                <a:cubicBezTo>
                  <a:pt x="516" y="1641"/>
                  <a:pt x="529" y="1650"/>
                  <a:pt x="538" y="1647"/>
                </a:cubicBezTo>
                <a:cubicBezTo>
                  <a:pt x="547" y="1644"/>
                  <a:pt x="564" y="1638"/>
                  <a:pt x="573" y="1638"/>
                </a:cubicBezTo>
                <a:cubicBezTo>
                  <a:pt x="582" y="1638"/>
                  <a:pt x="586" y="1648"/>
                  <a:pt x="595" y="1648"/>
                </a:cubicBezTo>
                <a:cubicBezTo>
                  <a:pt x="603" y="1648"/>
                  <a:pt x="614" y="1647"/>
                  <a:pt x="619" y="1646"/>
                </a:cubicBezTo>
                <a:cubicBezTo>
                  <a:pt x="625" y="1644"/>
                  <a:pt x="628" y="1659"/>
                  <a:pt x="632" y="1664"/>
                </a:cubicBezTo>
                <a:cubicBezTo>
                  <a:pt x="637" y="1670"/>
                  <a:pt x="644" y="1679"/>
                  <a:pt x="653" y="1682"/>
                </a:cubicBezTo>
                <a:cubicBezTo>
                  <a:pt x="661" y="1685"/>
                  <a:pt x="660" y="1695"/>
                  <a:pt x="672" y="1694"/>
                </a:cubicBezTo>
                <a:cubicBezTo>
                  <a:pt x="683" y="1692"/>
                  <a:pt x="705" y="1694"/>
                  <a:pt x="712" y="1689"/>
                </a:cubicBezTo>
                <a:cubicBezTo>
                  <a:pt x="719" y="1685"/>
                  <a:pt x="728" y="1677"/>
                  <a:pt x="735" y="1683"/>
                </a:cubicBezTo>
                <a:cubicBezTo>
                  <a:pt x="743" y="1689"/>
                  <a:pt x="750" y="1708"/>
                  <a:pt x="763" y="1708"/>
                </a:cubicBezTo>
                <a:cubicBezTo>
                  <a:pt x="776" y="1708"/>
                  <a:pt x="782" y="1712"/>
                  <a:pt x="786" y="1723"/>
                </a:cubicBezTo>
                <a:cubicBezTo>
                  <a:pt x="791" y="1733"/>
                  <a:pt x="796" y="1747"/>
                  <a:pt x="808" y="1749"/>
                </a:cubicBezTo>
                <a:cubicBezTo>
                  <a:pt x="820" y="1750"/>
                  <a:pt x="825" y="1754"/>
                  <a:pt x="836" y="1749"/>
                </a:cubicBezTo>
                <a:cubicBezTo>
                  <a:pt x="846" y="1743"/>
                  <a:pt x="856" y="1741"/>
                  <a:pt x="860" y="1749"/>
                </a:cubicBezTo>
                <a:cubicBezTo>
                  <a:pt x="865" y="1756"/>
                  <a:pt x="870" y="1765"/>
                  <a:pt x="876" y="1760"/>
                </a:cubicBezTo>
                <a:cubicBezTo>
                  <a:pt x="882" y="1756"/>
                  <a:pt x="886" y="1746"/>
                  <a:pt x="892" y="1746"/>
                </a:cubicBezTo>
                <a:cubicBezTo>
                  <a:pt x="898" y="1746"/>
                  <a:pt x="902" y="1752"/>
                  <a:pt x="904" y="1756"/>
                </a:cubicBezTo>
                <a:cubicBezTo>
                  <a:pt x="905" y="1760"/>
                  <a:pt x="910" y="1773"/>
                  <a:pt x="920" y="1767"/>
                </a:cubicBezTo>
                <a:cubicBezTo>
                  <a:pt x="930" y="1762"/>
                  <a:pt x="924" y="1759"/>
                  <a:pt x="928" y="1749"/>
                </a:cubicBezTo>
                <a:cubicBezTo>
                  <a:pt x="933" y="1738"/>
                  <a:pt x="933" y="1737"/>
                  <a:pt x="941" y="1730"/>
                </a:cubicBezTo>
                <a:cubicBezTo>
                  <a:pt x="950" y="1723"/>
                  <a:pt x="956" y="1714"/>
                  <a:pt x="955" y="1705"/>
                </a:cubicBezTo>
                <a:cubicBezTo>
                  <a:pt x="953" y="1696"/>
                  <a:pt x="940" y="1698"/>
                  <a:pt x="937" y="1689"/>
                </a:cubicBezTo>
                <a:cubicBezTo>
                  <a:pt x="934" y="1680"/>
                  <a:pt x="930" y="1672"/>
                  <a:pt x="937" y="1663"/>
                </a:cubicBezTo>
                <a:cubicBezTo>
                  <a:pt x="941" y="1658"/>
                  <a:pt x="947" y="1649"/>
                  <a:pt x="951" y="1641"/>
                </a:cubicBezTo>
                <a:cubicBezTo>
                  <a:pt x="935" y="1643"/>
                  <a:pt x="907" y="1637"/>
                  <a:pt x="914" y="1628"/>
                </a:cubicBezTo>
                <a:cubicBezTo>
                  <a:pt x="920" y="1619"/>
                  <a:pt x="914" y="1609"/>
                  <a:pt x="905" y="1609"/>
                </a:cubicBezTo>
                <a:cubicBezTo>
                  <a:pt x="897" y="1609"/>
                  <a:pt x="912" y="1585"/>
                  <a:pt x="901" y="1572"/>
                </a:cubicBezTo>
                <a:cubicBezTo>
                  <a:pt x="890" y="1559"/>
                  <a:pt x="892" y="1550"/>
                  <a:pt x="899" y="1543"/>
                </a:cubicBezTo>
                <a:cubicBezTo>
                  <a:pt x="905" y="1537"/>
                  <a:pt x="901" y="1528"/>
                  <a:pt x="897" y="1519"/>
                </a:cubicBezTo>
                <a:cubicBezTo>
                  <a:pt x="892" y="1511"/>
                  <a:pt x="881" y="1519"/>
                  <a:pt x="877" y="1498"/>
                </a:cubicBezTo>
                <a:cubicBezTo>
                  <a:pt x="873" y="1476"/>
                  <a:pt x="859" y="1463"/>
                  <a:pt x="873" y="1456"/>
                </a:cubicBezTo>
                <a:cubicBezTo>
                  <a:pt x="886" y="1450"/>
                  <a:pt x="897" y="1448"/>
                  <a:pt x="890" y="1428"/>
                </a:cubicBezTo>
                <a:cubicBezTo>
                  <a:pt x="883" y="1408"/>
                  <a:pt x="870" y="1391"/>
                  <a:pt x="879" y="1382"/>
                </a:cubicBezTo>
                <a:cubicBezTo>
                  <a:pt x="888" y="1373"/>
                  <a:pt x="883" y="1360"/>
                  <a:pt x="873" y="1360"/>
                </a:cubicBezTo>
                <a:cubicBezTo>
                  <a:pt x="862" y="1360"/>
                  <a:pt x="862" y="1354"/>
                  <a:pt x="868" y="1339"/>
                </a:cubicBezTo>
                <a:cubicBezTo>
                  <a:pt x="875" y="1323"/>
                  <a:pt x="879" y="1323"/>
                  <a:pt x="883" y="1317"/>
                </a:cubicBezTo>
                <a:cubicBezTo>
                  <a:pt x="888" y="1310"/>
                  <a:pt x="890" y="1293"/>
                  <a:pt x="888" y="1284"/>
                </a:cubicBezTo>
                <a:cubicBezTo>
                  <a:pt x="886" y="1276"/>
                  <a:pt x="901" y="1269"/>
                  <a:pt x="903" y="1262"/>
                </a:cubicBezTo>
                <a:cubicBezTo>
                  <a:pt x="905" y="1256"/>
                  <a:pt x="905" y="1245"/>
                  <a:pt x="912" y="1241"/>
                </a:cubicBezTo>
                <a:cubicBezTo>
                  <a:pt x="918" y="1236"/>
                  <a:pt x="914" y="1252"/>
                  <a:pt x="925" y="1249"/>
                </a:cubicBezTo>
                <a:cubicBezTo>
                  <a:pt x="936" y="1247"/>
                  <a:pt x="936" y="1243"/>
                  <a:pt x="942" y="1236"/>
                </a:cubicBezTo>
                <a:cubicBezTo>
                  <a:pt x="949" y="1230"/>
                  <a:pt x="953" y="1219"/>
                  <a:pt x="968" y="1219"/>
                </a:cubicBezTo>
                <a:cubicBezTo>
                  <a:pt x="984" y="1219"/>
                  <a:pt x="1005" y="1215"/>
                  <a:pt x="1005" y="1215"/>
                </a:cubicBezTo>
                <a:cubicBezTo>
                  <a:pt x="1005" y="1215"/>
                  <a:pt x="1010" y="1206"/>
                  <a:pt x="1023" y="1206"/>
                </a:cubicBezTo>
                <a:cubicBezTo>
                  <a:pt x="1036" y="1206"/>
                  <a:pt x="1036" y="1215"/>
                  <a:pt x="1042" y="1215"/>
                </a:cubicBezTo>
                <a:cubicBezTo>
                  <a:pt x="1049" y="1215"/>
                  <a:pt x="1053" y="1210"/>
                  <a:pt x="1062" y="1204"/>
                </a:cubicBezTo>
                <a:cubicBezTo>
                  <a:pt x="1071" y="1197"/>
                  <a:pt x="1073" y="1197"/>
                  <a:pt x="1082" y="1195"/>
                </a:cubicBezTo>
                <a:cubicBezTo>
                  <a:pt x="1090" y="1193"/>
                  <a:pt x="1097" y="1193"/>
                  <a:pt x="1105" y="1193"/>
                </a:cubicBezTo>
                <a:cubicBezTo>
                  <a:pt x="1114" y="1193"/>
                  <a:pt x="1119" y="1193"/>
                  <a:pt x="1127" y="1180"/>
                </a:cubicBezTo>
                <a:cubicBezTo>
                  <a:pt x="1136" y="1167"/>
                  <a:pt x="1140" y="1154"/>
                  <a:pt x="1151" y="1151"/>
                </a:cubicBezTo>
                <a:cubicBezTo>
                  <a:pt x="1162" y="1149"/>
                  <a:pt x="1162" y="1160"/>
                  <a:pt x="1175" y="1158"/>
                </a:cubicBezTo>
                <a:cubicBezTo>
                  <a:pt x="1188" y="1156"/>
                  <a:pt x="1193" y="1154"/>
                  <a:pt x="1201" y="1143"/>
                </a:cubicBezTo>
                <a:cubicBezTo>
                  <a:pt x="1210" y="1132"/>
                  <a:pt x="1221" y="1127"/>
                  <a:pt x="1232" y="1132"/>
                </a:cubicBezTo>
                <a:cubicBezTo>
                  <a:pt x="1243" y="1136"/>
                  <a:pt x="1236" y="1154"/>
                  <a:pt x="1247" y="1154"/>
                </a:cubicBezTo>
                <a:cubicBezTo>
                  <a:pt x="1258" y="1154"/>
                  <a:pt x="1269" y="1162"/>
                  <a:pt x="1280" y="1151"/>
                </a:cubicBezTo>
                <a:cubicBezTo>
                  <a:pt x="1290" y="1141"/>
                  <a:pt x="1297" y="1130"/>
                  <a:pt x="1304" y="1132"/>
                </a:cubicBezTo>
                <a:cubicBezTo>
                  <a:pt x="1310" y="1134"/>
                  <a:pt x="1308" y="1154"/>
                  <a:pt x="1317" y="1154"/>
                </a:cubicBezTo>
                <a:cubicBezTo>
                  <a:pt x="1324" y="1154"/>
                  <a:pt x="1327" y="1152"/>
                  <a:pt x="1332" y="1156"/>
                </a:cubicBezTo>
                <a:cubicBezTo>
                  <a:pt x="1337" y="1152"/>
                  <a:pt x="1343" y="1146"/>
                  <a:pt x="1351" y="1141"/>
                </a:cubicBezTo>
                <a:cubicBezTo>
                  <a:pt x="1369" y="1130"/>
                  <a:pt x="1380" y="1127"/>
                  <a:pt x="1388" y="1114"/>
                </a:cubicBezTo>
                <a:cubicBezTo>
                  <a:pt x="1397" y="1101"/>
                  <a:pt x="1404" y="1084"/>
                  <a:pt x="1393" y="1077"/>
                </a:cubicBezTo>
                <a:cubicBezTo>
                  <a:pt x="1382" y="1071"/>
                  <a:pt x="1375" y="1058"/>
                  <a:pt x="1382" y="1045"/>
                </a:cubicBezTo>
                <a:cubicBezTo>
                  <a:pt x="1388" y="1032"/>
                  <a:pt x="1391" y="1019"/>
                  <a:pt x="1382" y="1012"/>
                </a:cubicBezTo>
                <a:cubicBezTo>
                  <a:pt x="1373" y="1006"/>
                  <a:pt x="1362" y="999"/>
                  <a:pt x="1365" y="988"/>
                </a:cubicBezTo>
                <a:cubicBezTo>
                  <a:pt x="1367" y="977"/>
                  <a:pt x="1371" y="949"/>
                  <a:pt x="1343" y="958"/>
                </a:cubicBezTo>
                <a:cubicBezTo>
                  <a:pt x="1314" y="966"/>
                  <a:pt x="1295" y="953"/>
                  <a:pt x="1304" y="945"/>
                </a:cubicBezTo>
                <a:cubicBezTo>
                  <a:pt x="1312" y="936"/>
                  <a:pt x="1301" y="934"/>
                  <a:pt x="1288" y="934"/>
                </a:cubicBezTo>
                <a:cubicBezTo>
                  <a:pt x="1275" y="934"/>
                  <a:pt x="1271" y="932"/>
                  <a:pt x="1269" y="921"/>
                </a:cubicBezTo>
                <a:cubicBezTo>
                  <a:pt x="1267" y="910"/>
                  <a:pt x="1262" y="899"/>
                  <a:pt x="1251" y="908"/>
                </a:cubicBezTo>
                <a:cubicBezTo>
                  <a:pt x="1240" y="916"/>
                  <a:pt x="1221" y="925"/>
                  <a:pt x="1214" y="905"/>
                </a:cubicBezTo>
                <a:cubicBezTo>
                  <a:pt x="1208" y="886"/>
                  <a:pt x="1201" y="888"/>
                  <a:pt x="1190" y="890"/>
                </a:cubicBezTo>
                <a:cubicBezTo>
                  <a:pt x="1179" y="892"/>
                  <a:pt x="1166" y="884"/>
                  <a:pt x="1160" y="875"/>
                </a:cubicBezTo>
                <a:cubicBezTo>
                  <a:pt x="1153" y="866"/>
                  <a:pt x="1145" y="877"/>
                  <a:pt x="1138" y="868"/>
                </a:cubicBezTo>
                <a:cubicBezTo>
                  <a:pt x="1132" y="860"/>
                  <a:pt x="1140" y="849"/>
                  <a:pt x="1127" y="853"/>
                </a:cubicBezTo>
                <a:cubicBezTo>
                  <a:pt x="1114" y="858"/>
                  <a:pt x="1103" y="868"/>
                  <a:pt x="1086" y="877"/>
                </a:cubicBezTo>
                <a:cubicBezTo>
                  <a:pt x="1068" y="886"/>
                  <a:pt x="1058" y="895"/>
                  <a:pt x="1047" y="879"/>
                </a:cubicBezTo>
                <a:cubicBezTo>
                  <a:pt x="1036" y="864"/>
                  <a:pt x="1025" y="855"/>
                  <a:pt x="1021" y="847"/>
                </a:cubicBezTo>
                <a:cubicBezTo>
                  <a:pt x="1016" y="838"/>
                  <a:pt x="1003" y="842"/>
                  <a:pt x="1003" y="842"/>
                </a:cubicBezTo>
                <a:cubicBezTo>
                  <a:pt x="1003" y="842"/>
                  <a:pt x="1001" y="862"/>
                  <a:pt x="992" y="858"/>
                </a:cubicBezTo>
                <a:cubicBezTo>
                  <a:pt x="984" y="853"/>
                  <a:pt x="947" y="829"/>
                  <a:pt x="947" y="829"/>
                </a:cubicBezTo>
                <a:cubicBezTo>
                  <a:pt x="947" y="829"/>
                  <a:pt x="938" y="827"/>
                  <a:pt x="931" y="810"/>
                </a:cubicBezTo>
                <a:cubicBezTo>
                  <a:pt x="925" y="792"/>
                  <a:pt x="910" y="790"/>
                  <a:pt x="903" y="781"/>
                </a:cubicBezTo>
                <a:cubicBezTo>
                  <a:pt x="897" y="773"/>
                  <a:pt x="881" y="760"/>
                  <a:pt x="877" y="744"/>
                </a:cubicBezTo>
                <a:cubicBezTo>
                  <a:pt x="873" y="729"/>
                  <a:pt x="873" y="718"/>
                  <a:pt x="883" y="705"/>
                </a:cubicBezTo>
                <a:cubicBezTo>
                  <a:pt x="894" y="692"/>
                  <a:pt x="897" y="699"/>
                  <a:pt x="905" y="692"/>
                </a:cubicBezTo>
                <a:cubicBezTo>
                  <a:pt x="914" y="686"/>
                  <a:pt x="899" y="679"/>
                  <a:pt x="890" y="670"/>
                </a:cubicBezTo>
                <a:cubicBezTo>
                  <a:pt x="881" y="662"/>
                  <a:pt x="883" y="653"/>
                  <a:pt x="888" y="631"/>
                </a:cubicBezTo>
                <a:cubicBezTo>
                  <a:pt x="892" y="609"/>
                  <a:pt x="907" y="603"/>
                  <a:pt x="910" y="592"/>
                </a:cubicBezTo>
                <a:cubicBezTo>
                  <a:pt x="912" y="581"/>
                  <a:pt x="905" y="572"/>
                  <a:pt x="903" y="559"/>
                </a:cubicBezTo>
                <a:cubicBezTo>
                  <a:pt x="901" y="546"/>
                  <a:pt x="899" y="509"/>
                  <a:pt x="907" y="498"/>
                </a:cubicBezTo>
                <a:cubicBezTo>
                  <a:pt x="916" y="487"/>
                  <a:pt x="927" y="474"/>
                  <a:pt x="918" y="466"/>
                </a:cubicBezTo>
                <a:cubicBezTo>
                  <a:pt x="910" y="457"/>
                  <a:pt x="901" y="468"/>
                  <a:pt x="890" y="461"/>
                </a:cubicBezTo>
                <a:cubicBezTo>
                  <a:pt x="879" y="455"/>
                  <a:pt x="883" y="433"/>
                  <a:pt x="877" y="431"/>
                </a:cubicBezTo>
                <a:cubicBezTo>
                  <a:pt x="870" y="429"/>
                  <a:pt x="870" y="429"/>
                  <a:pt x="862" y="437"/>
                </a:cubicBezTo>
                <a:cubicBezTo>
                  <a:pt x="853" y="446"/>
                  <a:pt x="838" y="459"/>
                  <a:pt x="836" y="446"/>
                </a:cubicBezTo>
                <a:cubicBezTo>
                  <a:pt x="833" y="433"/>
                  <a:pt x="838" y="433"/>
                  <a:pt x="842" y="427"/>
                </a:cubicBezTo>
                <a:cubicBezTo>
                  <a:pt x="846" y="420"/>
                  <a:pt x="825" y="418"/>
                  <a:pt x="825" y="418"/>
                </a:cubicBezTo>
                <a:cubicBezTo>
                  <a:pt x="825" y="418"/>
                  <a:pt x="827" y="409"/>
                  <a:pt x="831" y="396"/>
                </a:cubicBezTo>
                <a:cubicBezTo>
                  <a:pt x="836" y="383"/>
                  <a:pt x="831" y="361"/>
                  <a:pt x="836" y="355"/>
                </a:cubicBezTo>
                <a:cubicBezTo>
                  <a:pt x="840" y="348"/>
                  <a:pt x="853" y="346"/>
                  <a:pt x="857" y="339"/>
                </a:cubicBezTo>
                <a:cubicBezTo>
                  <a:pt x="862" y="333"/>
                  <a:pt x="868" y="316"/>
                  <a:pt x="857" y="294"/>
                </a:cubicBezTo>
                <a:cubicBezTo>
                  <a:pt x="846" y="272"/>
                  <a:pt x="838" y="263"/>
                  <a:pt x="844" y="252"/>
                </a:cubicBezTo>
                <a:cubicBezTo>
                  <a:pt x="851" y="241"/>
                  <a:pt x="844" y="235"/>
                  <a:pt x="842" y="226"/>
                </a:cubicBezTo>
                <a:cubicBezTo>
                  <a:pt x="840" y="218"/>
                  <a:pt x="849" y="209"/>
                  <a:pt x="859" y="202"/>
                </a:cubicBezTo>
                <a:cubicBezTo>
                  <a:pt x="870" y="196"/>
                  <a:pt x="866" y="183"/>
                  <a:pt x="862" y="172"/>
                </a:cubicBezTo>
                <a:cubicBezTo>
                  <a:pt x="857" y="161"/>
                  <a:pt x="838" y="137"/>
                  <a:pt x="829" y="135"/>
                </a:cubicBezTo>
                <a:cubicBezTo>
                  <a:pt x="820" y="133"/>
                  <a:pt x="820" y="146"/>
                  <a:pt x="809" y="150"/>
                </a:cubicBezTo>
                <a:cubicBezTo>
                  <a:pt x="799" y="154"/>
                  <a:pt x="801" y="139"/>
                  <a:pt x="796" y="130"/>
                </a:cubicBezTo>
                <a:cubicBezTo>
                  <a:pt x="792" y="122"/>
                  <a:pt x="792" y="135"/>
                  <a:pt x="779" y="133"/>
                </a:cubicBezTo>
                <a:cubicBezTo>
                  <a:pt x="766" y="130"/>
                  <a:pt x="746" y="126"/>
                  <a:pt x="740" y="128"/>
                </a:cubicBezTo>
                <a:cubicBezTo>
                  <a:pt x="733" y="130"/>
                  <a:pt x="705" y="133"/>
                  <a:pt x="688" y="124"/>
                </a:cubicBezTo>
                <a:cubicBezTo>
                  <a:pt x="670" y="115"/>
                  <a:pt x="650" y="111"/>
                  <a:pt x="646" y="104"/>
                </a:cubicBezTo>
                <a:cubicBezTo>
                  <a:pt x="642" y="98"/>
                  <a:pt x="646" y="89"/>
                  <a:pt x="650" y="80"/>
                </a:cubicBezTo>
                <a:cubicBezTo>
                  <a:pt x="655" y="72"/>
                  <a:pt x="642" y="65"/>
                  <a:pt x="631" y="72"/>
                </a:cubicBezTo>
                <a:cubicBezTo>
                  <a:pt x="620" y="78"/>
                  <a:pt x="613" y="54"/>
                  <a:pt x="613" y="54"/>
                </a:cubicBezTo>
                <a:cubicBezTo>
                  <a:pt x="603" y="41"/>
                  <a:pt x="598" y="39"/>
                  <a:pt x="587" y="46"/>
                </a:cubicBezTo>
                <a:cubicBezTo>
                  <a:pt x="576" y="52"/>
                  <a:pt x="568" y="59"/>
                  <a:pt x="566" y="46"/>
                </a:cubicBezTo>
                <a:cubicBezTo>
                  <a:pt x="563" y="33"/>
                  <a:pt x="561" y="33"/>
                  <a:pt x="550" y="30"/>
                </a:cubicBezTo>
                <a:cubicBezTo>
                  <a:pt x="539" y="28"/>
                  <a:pt x="539" y="22"/>
                  <a:pt x="544" y="13"/>
                </a:cubicBezTo>
                <a:cubicBezTo>
                  <a:pt x="548" y="5"/>
                  <a:pt x="542" y="0"/>
                  <a:pt x="531" y="0"/>
                </a:cubicBezTo>
                <a:cubicBezTo>
                  <a:pt x="525" y="6"/>
                  <a:pt x="518" y="15"/>
                  <a:pt x="518" y="19"/>
                </a:cubicBezTo>
                <a:cubicBezTo>
                  <a:pt x="518" y="28"/>
                  <a:pt x="507" y="35"/>
                  <a:pt x="500" y="3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Freeform 456">
            <a:extLst>
              <a:ext uri="{FF2B5EF4-FFF2-40B4-BE49-F238E27FC236}">
                <a16:creationId xmlns:a16="http://schemas.microsoft.com/office/drawing/2014/main" id="{2351FF81-A40B-4759-BAA5-FA692B74797B}"/>
              </a:ext>
            </a:extLst>
          </p:cNvPr>
          <p:cNvSpPr>
            <a:spLocks/>
          </p:cNvSpPr>
          <p:nvPr/>
        </p:nvSpPr>
        <p:spPr bwMode="auto">
          <a:xfrm>
            <a:off x="6172934" y="1502868"/>
            <a:ext cx="2214122" cy="1946808"/>
          </a:xfrm>
          <a:custGeom>
            <a:avLst/>
            <a:gdLst>
              <a:gd name="T0" fmla="*/ 2381 w 2538"/>
              <a:gd name="T1" fmla="*/ 691 h 2230"/>
              <a:gd name="T2" fmla="*/ 2242 w 2538"/>
              <a:gd name="T3" fmla="*/ 545 h 2230"/>
              <a:gd name="T4" fmla="*/ 2076 w 2538"/>
              <a:gd name="T5" fmla="*/ 463 h 2230"/>
              <a:gd name="T6" fmla="*/ 1928 w 2538"/>
              <a:gd name="T7" fmla="*/ 428 h 2230"/>
              <a:gd name="T8" fmla="*/ 1750 w 2538"/>
              <a:gd name="T9" fmla="*/ 395 h 2230"/>
              <a:gd name="T10" fmla="*/ 1630 w 2538"/>
              <a:gd name="T11" fmla="*/ 402 h 2230"/>
              <a:gd name="T12" fmla="*/ 1460 w 2538"/>
              <a:gd name="T13" fmla="*/ 199 h 2230"/>
              <a:gd name="T14" fmla="*/ 1282 w 2538"/>
              <a:gd name="T15" fmla="*/ 40 h 2230"/>
              <a:gd name="T16" fmla="*/ 966 w 2538"/>
              <a:gd name="T17" fmla="*/ 81 h 2230"/>
              <a:gd name="T18" fmla="*/ 946 w 2538"/>
              <a:gd name="T19" fmla="*/ 305 h 2230"/>
              <a:gd name="T20" fmla="*/ 804 w 2538"/>
              <a:gd name="T21" fmla="*/ 325 h 2230"/>
              <a:gd name="T22" fmla="*/ 743 w 2538"/>
              <a:gd name="T23" fmla="*/ 383 h 2230"/>
              <a:gd name="T24" fmla="*/ 708 w 2538"/>
              <a:gd name="T25" fmla="*/ 203 h 2230"/>
              <a:gd name="T26" fmla="*/ 447 w 2538"/>
              <a:gd name="T27" fmla="*/ 197 h 2230"/>
              <a:gd name="T28" fmla="*/ 229 w 2538"/>
              <a:gd name="T29" fmla="*/ 319 h 2230"/>
              <a:gd name="T30" fmla="*/ 296 w 2538"/>
              <a:gd name="T31" fmla="*/ 505 h 2230"/>
              <a:gd name="T32" fmla="*/ 272 w 2538"/>
              <a:gd name="T33" fmla="*/ 781 h 2230"/>
              <a:gd name="T34" fmla="*/ 113 w 2538"/>
              <a:gd name="T35" fmla="*/ 1062 h 2230"/>
              <a:gd name="T36" fmla="*/ 0 w 2538"/>
              <a:gd name="T37" fmla="*/ 1155 h 2230"/>
              <a:gd name="T38" fmla="*/ 185 w 2538"/>
              <a:gd name="T39" fmla="*/ 1277 h 2230"/>
              <a:gd name="T40" fmla="*/ 209 w 2538"/>
              <a:gd name="T41" fmla="*/ 1401 h 2230"/>
              <a:gd name="T42" fmla="*/ 461 w 2538"/>
              <a:gd name="T43" fmla="*/ 1279 h 2230"/>
              <a:gd name="T44" fmla="*/ 522 w 2538"/>
              <a:gd name="T45" fmla="*/ 1268 h 2230"/>
              <a:gd name="T46" fmla="*/ 655 w 2538"/>
              <a:gd name="T47" fmla="*/ 1342 h 2230"/>
              <a:gd name="T48" fmla="*/ 629 w 2538"/>
              <a:gd name="T49" fmla="*/ 1462 h 2230"/>
              <a:gd name="T50" fmla="*/ 624 w 2538"/>
              <a:gd name="T51" fmla="*/ 1566 h 2230"/>
              <a:gd name="T52" fmla="*/ 783 w 2538"/>
              <a:gd name="T53" fmla="*/ 1534 h 2230"/>
              <a:gd name="T54" fmla="*/ 938 w 2538"/>
              <a:gd name="T55" fmla="*/ 1471 h 2230"/>
              <a:gd name="T56" fmla="*/ 872 w 2538"/>
              <a:gd name="T57" fmla="*/ 1292 h 2230"/>
              <a:gd name="T58" fmla="*/ 916 w 2538"/>
              <a:gd name="T59" fmla="*/ 1201 h 2230"/>
              <a:gd name="T60" fmla="*/ 1040 w 2538"/>
              <a:gd name="T61" fmla="*/ 1214 h 2230"/>
              <a:gd name="T62" fmla="*/ 1199 w 2538"/>
              <a:gd name="T63" fmla="*/ 1231 h 2230"/>
              <a:gd name="T64" fmla="*/ 1256 w 2538"/>
              <a:gd name="T65" fmla="*/ 1288 h 2230"/>
              <a:gd name="T66" fmla="*/ 1234 w 2538"/>
              <a:gd name="T67" fmla="*/ 1429 h 2230"/>
              <a:gd name="T68" fmla="*/ 1273 w 2538"/>
              <a:gd name="T69" fmla="*/ 1514 h 2230"/>
              <a:gd name="T70" fmla="*/ 1314 w 2538"/>
              <a:gd name="T71" fmla="*/ 1651 h 2230"/>
              <a:gd name="T72" fmla="*/ 1423 w 2538"/>
              <a:gd name="T73" fmla="*/ 1773 h 2230"/>
              <a:gd name="T74" fmla="*/ 1395 w 2538"/>
              <a:gd name="T75" fmla="*/ 1923 h 2230"/>
              <a:gd name="T76" fmla="*/ 1530 w 2538"/>
              <a:gd name="T77" fmla="*/ 1941 h 2230"/>
              <a:gd name="T78" fmla="*/ 1519 w 2538"/>
              <a:gd name="T79" fmla="*/ 2026 h 2230"/>
              <a:gd name="T80" fmla="*/ 1495 w 2538"/>
              <a:gd name="T81" fmla="*/ 2152 h 2230"/>
              <a:gd name="T82" fmla="*/ 1573 w 2538"/>
              <a:gd name="T83" fmla="*/ 2169 h 2230"/>
              <a:gd name="T84" fmla="*/ 1654 w 2538"/>
              <a:gd name="T85" fmla="*/ 2117 h 2230"/>
              <a:gd name="T86" fmla="*/ 1786 w 2538"/>
              <a:gd name="T87" fmla="*/ 2103 h 2230"/>
              <a:gd name="T88" fmla="*/ 1905 w 2538"/>
              <a:gd name="T89" fmla="*/ 2021 h 2230"/>
              <a:gd name="T90" fmla="*/ 2020 w 2538"/>
              <a:gd name="T91" fmla="*/ 1995 h 2230"/>
              <a:gd name="T92" fmla="*/ 2078 w 2538"/>
              <a:gd name="T93" fmla="*/ 1930 h 2230"/>
              <a:gd name="T94" fmla="*/ 2028 w 2538"/>
              <a:gd name="T95" fmla="*/ 1758 h 2230"/>
              <a:gd name="T96" fmla="*/ 2011 w 2538"/>
              <a:gd name="T97" fmla="*/ 1614 h 2230"/>
              <a:gd name="T98" fmla="*/ 2216 w 2538"/>
              <a:gd name="T99" fmla="*/ 1564 h 2230"/>
              <a:gd name="T100" fmla="*/ 2255 w 2538"/>
              <a:gd name="T101" fmla="*/ 1436 h 2230"/>
              <a:gd name="T102" fmla="*/ 2253 w 2538"/>
              <a:gd name="T103" fmla="*/ 1318 h 2230"/>
              <a:gd name="T104" fmla="*/ 2242 w 2538"/>
              <a:gd name="T105" fmla="*/ 1188 h 2230"/>
              <a:gd name="T106" fmla="*/ 2172 w 2538"/>
              <a:gd name="T107" fmla="*/ 1055 h 2230"/>
              <a:gd name="T108" fmla="*/ 2181 w 2538"/>
              <a:gd name="T109" fmla="*/ 889 h 2230"/>
              <a:gd name="T110" fmla="*/ 2316 w 2538"/>
              <a:gd name="T111" fmla="*/ 841 h 2230"/>
              <a:gd name="T112" fmla="*/ 2472 w 2538"/>
              <a:gd name="T113" fmla="*/ 804 h 2230"/>
              <a:gd name="T114" fmla="*/ 2538 w 2538"/>
              <a:gd name="T115" fmla="*/ 711 h 2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538" h="2230">
                <a:moveTo>
                  <a:pt x="2536" y="711"/>
                </a:moveTo>
                <a:cubicBezTo>
                  <a:pt x="2523" y="711"/>
                  <a:pt x="2516" y="715"/>
                  <a:pt x="2501" y="713"/>
                </a:cubicBezTo>
                <a:cubicBezTo>
                  <a:pt x="2486" y="711"/>
                  <a:pt x="2475" y="698"/>
                  <a:pt x="2457" y="691"/>
                </a:cubicBezTo>
                <a:cubicBezTo>
                  <a:pt x="2440" y="685"/>
                  <a:pt x="2425" y="696"/>
                  <a:pt x="2414" y="700"/>
                </a:cubicBezTo>
                <a:cubicBezTo>
                  <a:pt x="2403" y="704"/>
                  <a:pt x="2392" y="704"/>
                  <a:pt x="2381" y="691"/>
                </a:cubicBezTo>
                <a:cubicBezTo>
                  <a:pt x="2370" y="679"/>
                  <a:pt x="2354" y="656"/>
                  <a:pt x="2365" y="654"/>
                </a:cubicBezTo>
                <a:cubicBezTo>
                  <a:pt x="2353" y="644"/>
                  <a:pt x="2334" y="638"/>
                  <a:pt x="2318" y="641"/>
                </a:cubicBezTo>
                <a:cubicBezTo>
                  <a:pt x="2298" y="646"/>
                  <a:pt x="2298" y="626"/>
                  <a:pt x="2311" y="617"/>
                </a:cubicBezTo>
                <a:cubicBezTo>
                  <a:pt x="2324" y="609"/>
                  <a:pt x="2296" y="595"/>
                  <a:pt x="2283" y="591"/>
                </a:cubicBezTo>
                <a:cubicBezTo>
                  <a:pt x="2270" y="587"/>
                  <a:pt x="2246" y="556"/>
                  <a:pt x="2242" y="545"/>
                </a:cubicBezTo>
                <a:cubicBezTo>
                  <a:pt x="2237" y="535"/>
                  <a:pt x="2222" y="515"/>
                  <a:pt x="2211" y="495"/>
                </a:cubicBezTo>
                <a:cubicBezTo>
                  <a:pt x="2200" y="476"/>
                  <a:pt x="2194" y="471"/>
                  <a:pt x="2176" y="469"/>
                </a:cubicBezTo>
                <a:cubicBezTo>
                  <a:pt x="2159" y="467"/>
                  <a:pt x="2157" y="478"/>
                  <a:pt x="2146" y="491"/>
                </a:cubicBezTo>
                <a:cubicBezTo>
                  <a:pt x="2135" y="504"/>
                  <a:pt x="2122" y="504"/>
                  <a:pt x="2111" y="500"/>
                </a:cubicBezTo>
                <a:cubicBezTo>
                  <a:pt x="2100" y="495"/>
                  <a:pt x="2083" y="474"/>
                  <a:pt x="2076" y="463"/>
                </a:cubicBezTo>
                <a:cubicBezTo>
                  <a:pt x="2070" y="452"/>
                  <a:pt x="2063" y="450"/>
                  <a:pt x="2052" y="454"/>
                </a:cubicBezTo>
                <a:cubicBezTo>
                  <a:pt x="2045" y="457"/>
                  <a:pt x="2031" y="450"/>
                  <a:pt x="2024" y="446"/>
                </a:cubicBezTo>
                <a:cubicBezTo>
                  <a:pt x="2019" y="448"/>
                  <a:pt x="2014" y="450"/>
                  <a:pt x="2011" y="452"/>
                </a:cubicBezTo>
                <a:cubicBezTo>
                  <a:pt x="2000" y="458"/>
                  <a:pt x="1985" y="450"/>
                  <a:pt x="1972" y="447"/>
                </a:cubicBezTo>
                <a:cubicBezTo>
                  <a:pt x="1959" y="445"/>
                  <a:pt x="1937" y="432"/>
                  <a:pt x="1928" y="428"/>
                </a:cubicBezTo>
                <a:cubicBezTo>
                  <a:pt x="1920" y="423"/>
                  <a:pt x="1896" y="408"/>
                  <a:pt x="1885" y="402"/>
                </a:cubicBezTo>
                <a:cubicBezTo>
                  <a:pt x="1874" y="395"/>
                  <a:pt x="1865" y="404"/>
                  <a:pt x="1852" y="406"/>
                </a:cubicBezTo>
                <a:cubicBezTo>
                  <a:pt x="1839" y="408"/>
                  <a:pt x="1837" y="413"/>
                  <a:pt x="1828" y="421"/>
                </a:cubicBezTo>
                <a:cubicBezTo>
                  <a:pt x="1819" y="430"/>
                  <a:pt x="1811" y="428"/>
                  <a:pt x="1795" y="430"/>
                </a:cubicBezTo>
                <a:cubicBezTo>
                  <a:pt x="1780" y="432"/>
                  <a:pt x="1761" y="408"/>
                  <a:pt x="1750" y="395"/>
                </a:cubicBezTo>
                <a:cubicBezTo>
                  <a:pt x="1739" y="382"/>
                  <a:pt x="1735" y="387"/>
                  <a:pt x="1721" y="393"/>
                </a:cubicBezTo>
                <a:cubicBezTo>
                  <a:pt x="1708" y="400"/>
                  <a:pt x="1706" y="408"/>
                  <a:pt x="1695" y="417"/>
                </a:cubicBezTo>
                <a:cubicBezTo>
                  <a:pt x="1684" y="426"/>
                  <a:pt x="1669" y="417"/>
                  <a:pt x="1665" y="408"/>
                </a:cubicBezTo>
                <a:cubicBezTo>
                  <a:pt x="1661" y="400"/>
                  <a:pt x="1665" y="389"/>
                  <a:pt x="1656" y="387"/>
                </a:cubicBezTo>
                <a:cubicBezTo>
                  <a:pt x="1647" y="384"/>
                  <a:pt x="1641" y="393"/>
                  <a:pt x="1630" y="402"/>
                </a:cubicBezTo>
                <a:cubicBezTo>
                  <a:pt x="1619" y="410"/>
                  <a:pt x="1613" y="384"/>
                  <a:pt x="1604" y="376"/>
                </a:cubicBezTo>
                <a:cubicBezTo>
                  <a:pt x="1595" y="367"/>
                  <a:pt x="1597" y="347"/>
                  <a:pt x="1600" y="334"/>
                </a:cubicBezTo>
                <a:cubicBezTo>
                  <a:pt x="1602" y="321"/>
                  <a:pt x="1591" y="310"/>
                  <a:pt x="1580" y="302"/>
                </a:cubicBezTo>
                <a:cubicBezTo>
                  <a:pt x="1569" y="293"/>
                  <a:pt x="1534" y="286"/>
                  <a:pt x="1515" y="278"/>
                </a:cubicBezTo>
                <a:cubicBezTo>
                  <a:pt x="1495" y="269"/>
                  <a:pt x="1467" y="223"/>
                  <a:pt x="1460" y="199"/>
                </a:cubicBezTo>
                <a:cubicBezTo>
                  <a:pt x="1454" y="175"/>
                  <a:pt x="1428" y="164"/>
                  <a:pt x="1417" y="151"/>
                </a:cubicBezTo>
                <a:cubicBezTo>
                  <a:pt x="1411" y="144"/>
                  <a:pt x="1397" y="120"/>
                  <a:pt x="1384" y="99"/>
                </a:cubicBezTo>
                <a:cubicBezTo>
                  <a:pt x="1386" y="104"/>
                  <a:pt x="1387" y="107"/>
                  <a:pt x="1387" y="107"/>
                </a:cubicBezTo>
                <a:cubicBezTo>
                  <a:pt x="1387" y="107"/>
                  <a:pt x="1367" y="78"/>
                  <a:pt x="1346" y="64"/>
                </a:cubicBezTo>
                <a:cubicBezTo>
                  <a:pt x="1326" y="49"/>
                  <a:pt x="1306" y="37"/>
                  <a:pt x="1282" y="40"/>
                </a:cubicBezTo>
                <a:cubicBezTo>
                  <a:pt x="1259" y="43"/>
                  <a:pt x="1236" y="40"/>
                  <a:pt x="1216" y="55"/>
                </a:cubicBezTo>
                <a:cubicBezTo>
                  <a:pt x="1195" y="69"/>
                  <a:pt x="1169" y="75"/>
                  <a:pt x="1137" y="69"/>
                </a:cubicBezTo>
                <a:cubicBezTo>
                  <a:pt x="1105" y="64"/>
                  <a:pt x="1085" y="78"/>
                  <a:pt x="1068" y="58"/>
                </a:cubicBezTo>
                <a:cubicBezTo>
                  <a:pt x="1050" y="37"/>
                  <a:pt x="1024" y="0"/>
                  <a:pt x="1004" y="23"/>
                </a:cubicBezTo>
                <a:cubicBezTo>
                  <a:pt x="983" y="46"/>
                  <a:pt x="969" y="64"/>
                  <a:pt x="966" y="81"/>
                </a:cubicBezTo>
                <a:cubicBezTo>
                  <a:pt x="963" y="98"/>
                  <a:pt x="952" y="148"/>
                  <a:pt x="940" y="168"/>
                </a:cubicBezTo>
                <a:cubicBezTo>
                  <a:pt x="928" y="188"/>
                  <a:pt x="937" y="229"/>
                  <a:pt x="949" y="246"/>
                </a:cubicBezTo>
                <a:cubicBezTo>
                  <a:pt x="960" y="264"/>
                  <a:pt x="966" y="270"/>
                  <a:pt x="966" y="293"/>
                </a:cubicBezTo>
                <a:lnTo>
                  <a:pt x="966" y="339"/>
                </a:lnTo>
                <a:cubicBezTo>
                  <a:pt x="966" y="339"/>
                  <a:pt x="957" y="316"/>
                  <a:pt x="946" y="305"/>
                </a:cubicBezTo>
                <a:cubicBezTo>
                  <a:pt x="934" y="293"/>
                  <a:pt x="946" y="305"/>
                  <a:pt x="923" y="299"/>
                </a:cubicBezTo>
                <a:cubicBezTo>
                  <a:pt x="899" y="293"/>
                  <a:pt x="899" y="299"/>
                  <a:pt x="885" y="278"/>
                </a:cubicBezTo>
                <a:cubicBezTo>
                  <a:pt x="870" y="258"/>
                  <a:pt x="859" y="229"/>
                  <a:pt x="838" y="244"/>
                </a:cubicBezTo>
                <a:cubicBezTo>
                  <a:pt x="818" y="258"/>
                  <a:pt x="809" y="255"/>
                  <a:pt x="809" y="276"/>
                </a:cubicBezTo>
                <a:cubicBezTo>
                  <a:pt x="809" y="296"/>
                  <a:pt x="809" y="310"/>
                  <a:pt x="804" y="325"/>
                </a:cubicBezTo>
                <a:cubicBezTo>
                  <a:pt x="798" y="339"/>
                  <a:pt x="815" y="354"/>
                  <a:pt x="827" y="336"/>
                </a:cubicBezTo>
                <a:cubicBezTo>
                  <a:pt x="838" y="319"/>
                  <a:pt x="844" y="334"/>
                  <a:pt x="847" y="360"/>
                </a:cubicBezTo>
                <a:cubicBezTo>
                  <a:pt x="850" y="386"/>
                  <a:pt x="847" y="397"/>
                  <a:pt x="833" y="415"/>
                </a:cubicBezTo>
                <a:cubicBezTo>
                  <a:pt x="818" y="432"/>
                  <a:pt x="804" y="444"/>
                  <a:pt x="783" y="423"/>
                </a:cubicBezTo>
                <a:cubicBezTo>
                  <a:pt x="763" y="403"/>
                  <a:pt x="769" y="383"/>
                  <a:pt x="743" y="383"/>
                </a:cubicBezTo>
                <a:cubicBezTo>
                  <a:pt x="716" y="383"/>
                  <a:pt x="702" y="348"/>
                  <a:pt x="719" y="342"/>
                </a:cubicBezTo>
                <a:cubicBezTo>
                  <a:pt x="737" y="336"/>
                  <a:pt x="757" y="354"/>
                  <a:pt x="766" y="336"/>
                </a:cubicBezTo>
                <a:cubicBezTo>
                  <a:pt x="775" y="319"/>
                  <a:pt x="777" y="307"/>
                  <a:pt x="766" y="287"/>
                </a:cubicBezTo>
                <a:cubicBezTo>
                  <a:pt x="754" y="267"/>
                  <a:pt x="748" y="241"/>
                  <a:pt x="740" y="229"/>
                </a:cubicBezTo>
                <a:cubicBezTo>
                  <a:pt x="731" y="217"/>
                  <a:pt x="708" y="229"/>
                  <a:pt x="708" y="203"/>
                </a:cubicBezTo>
                <a:cubicBezTo>
                  <a:pt x="708" y="177"/>
                  <a:pt x="714" y="171"/>
                  <a:pt x="693" y="165"/>
                </a:cubicBezTo>
                <a:cubicBezTo>
                  <a:pt x="693" y="165"/>
                  <a:pt x="670" y="157"/>
                  <a:pt x="653" y="157"/>
                </a:cubicBezTo>
                <a:cubicBezTo>
                  <a:pt x="635" y="157"/>
                  <a:pt x="618" y="148"/>
                  <a:pt x="606" y="159"/>
                </a:cubicBezTo>
                <a:cubicBezTo>
                  <a:pt x="595" y="171"/>
                  <a:pt x="554" y="165"/>
                  <a:pt x="536" y="174"/>
                </a:cubicBezTo>
                <a:cubicBezTo>
                  <a:pt x="519" y="183"/>
                  <a:pt x="464" y="206"/>
                  <a:pt x="447" y="197"/>
                </a:cubicBezTo>
                <a:cubicBezTo>
                  <a:pt x="429" y="188"/>
                  <a:pt x="397" y="180"/>
                  <a:pt x="377" y="186"/>
                </a:cubicBezTo>
                <a:cubicBezTo>
                  <a:pt x="357" y="191"/>
                  <a:pt x="313" y="186"/>
                  <a:pt x="296" y="203"/>
                </a:cubicBezTo>
                <a:cubicBezTo>
                  <a:pt x="278" y="220"/>
                  <a:pt x="246" y="244"/>
                  <a:pt x="235" y="261"/>
                </a:cubicBezTo>
                <a:cubicBezTo>
                  <a:pt x="223" y="278"/>
                  <a:pt x="226" y="287"/>
                  <a:pt x="243" y="299"/>
                </a:cubicBezTo>
                <a:cubicBezTo>
                  <a:pt x="261" y="310"/>
                  <a:pt x="255" y="322"/>
                  <a:pt x="229" y="319"/>
                </a:cubicBezTo>
                <a:cubicBezTo>
                  <a:pt x="203" y="316"/>
                  <a:pt x="203" y="319"/>
                  <a:pt x="197" y="342"/>
                </a:cubicBezTo>
                <a:cubicBezTo>
                  <a:pt x="191" y="365"/>
                  <a:pt x="191" y="389"/>
                  <a:pt x="182" y="412"/>
                </a:cubicBezTo>
                <a:cubicBezTo>
                  <a:pt x="174" y="435"/>
                  <a:pt x="168" y="473"/>
                  <a:pt x="200" y="479"/>
                </a:cubicBezTo>
                <a:cubicBezTo>
                  <a:pt x="232" y="484"/>
                  <a:pt x="281" y="476"/>
                  <a:pt x="296" y="482"/>
                </a:cubicBezTo>
                <a:cubicBezTo>
                  <a:pt x="310" y="487"/>
                  <a:pt x="298" y="482"/>
                  <a:pt x="296" y="505"/>
                </a:cubicBezTo>
                <a:cubicBezTo>
                  <a:pt x="293" y="528"/>
                  <a:pt x="296" y="545"/>
                  <a:pt x="284" y="557"/>
                </a:cubicBezTo>
                <a:cubicBezTo>
                  <a:pt x="272" y="569"/>
                  <a:pt x="290" y="572"/>
                  <a:pt x="287" y="595"/>
                </a:cubicBezTo>
                <a:cubicBezTo>
                  <a:pt x="284" y="618"/>
                  <a:pt x="275" y="603"/>
                  <a:pt x="269" y="624"/>
                </a:cubicBezTo>
                <a:cubicBezTo>
                  <a:pt x="264" y="644"/>
                  <a:pt x="267" y="653"/>
                  <a:pt x="272" y="682"/>
                </a:cubicBezTo>
                <a:cubicBezTo>
                  <a:pt x="278" y="711"/>
                  <a:pt x="287" y="754"/>
                  <a:pt x="272" y="781"/>
                </a:cubicBezTo>
                <a:cubicBezTo>
                  <a:pt x="258" y="807"/>
                  <a:pt x="238" y="856"/>
                  <a:pt x="220" y="876"/>
                </a:cubicBezTo>
                <a:cubicBezTo>
                  <a:pt x="203" y="897"/>
                  <a:pt x="194" y="934"/>
                  <a:pt x="197" y="960"/>
                </a:cubicBezTo>
                <a:cubicBezTo>
                  <a:pt x="200" y="987"/>
                  <a:pt x="188" y="1027"/>
                  <a:pt x="188" y="1039"/>
                </a:cubicBezTo>
                <a:cubicBezTo>
                  <a:pt x="188" y="1050"/>
                  <a:pt x="188" y="1085"/>
                  <a:pt x="168" y="1074"/>
                </a:cubicBezTo>
                <a:cubicBezTo>
                  <a:pt x="148" y="1062"/>
                  <a:pt x="133" y="1068"/>
                  <a:pt x="113" y="1062"/>
                </a:cubicBezTo>
                <a:cubicBezTo>
                  <a:pt x="92" y="1056"/>
                  <a:pt x="78" y="1045"/>
                  <a:pt x="63" y="1050"/>
                </a:cubicBezTo>
                <a:cubicBezTo>
                  <a:pt x="49" y="1056"/>
                  <a:pt x="11" y="1048"/>
                  <a:pt x="11" y="1068"/>
                </a:cubicBezTo>
                <a:cubicBezTo>
                  <a:pt x="11" y="1088"/>
                  <a:pt x="8" y="1106"/>
                  <a:pt x="17" y="1111"/>
                </a:cubicBezTo>
                <a:cubicBezTo>
                  <a:pt x="26" y="1117"/>
                  <a:pt x="37" y="1123"/>
                  <a:pt x="20" y="1132"/>
                </a:cubicBezTo>
                <a:cubicBezTo>
                  <a:pt x="2" y="1140"/>
                  <a:pt x="0" y="1138"/>
                  <a:pt x="0" y="1155"/>
                </a:cubicBezTo>
                <a:cubicBezTo>
                  <a:pt x="0" y="1172"/>
                  <a:pt x="0" y="1198"/>
                  <a:pt x="14" y="1204"/>
                </a:cubicBezTo>
                <a:cubicBezTo>
                  <a:pt x="29" y="1210"/>
                  <a:pt x="66" y="1225"/>
                  <a:pt x="84" y="1230"/>
                </a:cubicBezTo>
                <a:cubicBezTo>
                  <a:pt x="101" y="1236"/>
                  <a:pt x="130" y="1245"/>
                  <a:pt x="133" y="1233"/>
                </a:cubicBezTo>
                <a:cubicBezTo>
                  <a:pt x="136" y="1222"/>
                  <a:pt x="153" y="1196"/>
                  <a:pt x="156" y="1219"/>
                </a:cubicBezTo>
                <a:cubicBezTo>
                  <a:pt x="159" y="1242"/>
                  <a:pt x="177" y="1271"/>
                  <a:pt x="185" y="1277"/>
                </a:cubicBezTo>
                <a:cubicBezTo>
                  <a:pt x="194" y="1283"/>
                  <a:pt x="197" y="1312"/>
                  <a:pt x="185" y="1326"/>
                </a:cubicBezTo>
                <a:cubicBezTo>
                  <a:pt x="174" y="1341"/>
                  <a:pt x="159" y="1381"/>
                  <a:pt x="165" y="1390"/>
                </a:cubicBezTo>
                <a:cubicBezTo>
                  <a:pt x="171" y="1399"/>
                  <a:pt x="185" y="1407"/>
                  <a:pt x="185" y="1407"/>
                </a:cubicBezTo>
                <a:cubicBezTo>
                  <a:pt x="185" y="1407"/>
                  <a:pt x="185" y="1408"/>
                  <a:pt x="183" y="1409"/>
                </a:cubicBezTo>
                <a:cubicBezTo>
                  <a:pt x="193" y="1409"/>
                  <a:pt x="204" y="1408"/>
                  <a:pt x="209" y="1401"/>
                </a:cubicBezTo>
                <a:cubicBezTo>
                  <a:pt x="217" y="1388"/>
                  <a:pt x="256" y="1390"/>
                  <a:pt x="269" y="1388"/>
                </a:cubicBezTo>
                <a:cubicBezTo>
                  <a:pt x="283" y="1386"/>
                  <a:pt x="326" y="1381"/>
                  <a:pt x="341" y="1366"/>
                </a:cubicBezTo>
                <a:cubicBezTo>
                  <a:pt x="357" y="1351"/>
                  <a:pt x="391" y="1331"/>
                  <a:pt x="404" y="1323"/>
                </a:cubicBezTo>
                <a:cubicBezTo>
                  <a:pt x="418" y="1314"/>
                  <a:pt x="428" y="1307"/>
                  <a:pt x="444" y="1299"/>
                </a:cubicBezTo>
                <a:cubicBezTo>
                  <a:pt x="459" y="1290"/>
                  <a:pt x="457" y="1288"/>
                  <a:pt x="461" y="1279"/>
                </a:cubicBezTo>
                <a:cubicBezTo>
                  <a:pt x="465" y="1270"/>
                  <a:pt x="472" y="1266"/>
                  <a:pt x="457" y="1255"/>
                </a:cubicBezTo>
                <a:cubicBezTo>
                  <a:pt x="441" y="1244"/>
                  <a:pt x="457" y="1240"/>
                  <a:pt x="461" y="1229"/>
                </a:cubicBezTo>
                <a:cubicBezTo>
                  <a:pt x="465" y="1218"/>
                  <a:pt x="472" y="1207"/>
                  <a:pt x="485" y="1216"/>
                </a:cubicBezTo>
                <a:cubicBezTo>
                  <a:pt x="498" y="1225"/>
                  <a:pt x="502" y="1233"/>
                  <a:pt x="513" y="1238"/>
                </a:cubicBezTo>
                <a:cubicBezTo>
                  <a:pt x="524" y="1242"/>
                  <a:pt x="518" y="1255"/>
                  <a:pt x="522" y="1268"/>
                </a:cubicBezTo>
                <a:cubicBezTo>
                  <a:pt x="526" y="1281"/>
                  <a:pt x="537" y="1283"/>
                  <a:pt x="548" y="1286"/>
                </a:cubicBezTo>
                <a:cubicBezTo>
                  <a:pt x="559" y="1288"/>
                  <a:pt x="563" y="1294"/>
                  <a:pt x="572" y="1301"/>
                </a:cubicBezTo>
                <a:cubicBezTo>
                  <a:pt x="581" y="1307"/>
                  <a:pt x="594" y="1307"/>
                  <a:pt x="603" y="1301"/>
                </a:cubicBezTo>
                <a:cubicBezTo>
                  <a:pt x="611" y="1294"/>
                  <a:pt x="631" y="1296"/>
                  <a:pt x="637" y="1307"/>
                </a:cubicBezTo>
                <a:cubicBezTo>
                  <a:pt x="644" y="1318"/>
                  <a:pt x="642" y="1338"/>
                  <a:pt x="655" y="1342"/>
                </a:cubicBezTo>
                <a:cubicBezTo>
                  <a:pt x="668" y="1347"/>
                  <a:pt x="670" y="1360"/>
                  <a:pt x="650" y="1362"/>
                </a:cubicBezTo>
                <a:cubicBezTo>
                  <a:pt x="631" y="1364"/>
                  <a:pt x="635" y="1375"/>
                  <a:pt x="640" y="1384"/>
                </a:cubicBezTo>
                <a:cubicBezTo>
                  <a:pt x="644" y="1392"/>
                  <a:pt x="646" y="1392"/>
                  <a:pt x="640" y="1405"/>
                </a:cubicBezTo>
                <a:cubicBezTo>
                  <a:pt x="633" y="1418"/>
                  <a:pt x="642" y="1431"/>
                  <a:pt x="629" y="1438"/>
                </a:cubicBezTo>
                <a:cubicBezTo>
                  <a:pt x="616" y="1444"/>
                  <a:pt x="611" y="1451"/>
                  <a:pt x="629" y="1462"/>
                </a:cubicBezTo>
                <a:cubicBezTo>
                  <a:pt x="646" y="1473"/>
                  <a:pt x="657" y="1477"/>
                  <a:pt x="670" y="1475"/>
                </a:cubicBezTo>
                <a:cubicBezTo>
                  <a:pt x="683" y="1473"/>
                  <a:pt x="681" y="1482"/>
                  <a:pt x="677" y="1497"/>
                </a:cubicBezTo>
                <a:cubicBezTo>
                  <a:pt x="672" y="1512"/>
                  <a:pt x="679" y="1521"/>
                  <a:pt x="659" y="1527"/>
                </a:cubicBezTo>
                <a:cubicBezTo>
                  <a:pt x="640" y="1534"/>
                  <a:pt x="637" y="1534"/>
                  <a:pt x="624" y="1545"/>
                </a:cubicBezTo>
                <a:cubicBezTo>
                  <a:pt x="611" y="1555"/>
                  <a:pt x="609" y="1558"/>
                  <a:pt x="624" y="1566"/>
                </a:cubicBezTo>
                <a:cubicBezTo>
                  <a:pt x="640" y="1575"/>
                  <a:pt x="637" y="1593"/>
                  <a:pt x="653" y="1588"/>
                </a:cubicBezTo>
                <a:cubicBezTo>
                  <a:pt x="668" y="1584"/>
                  <a:pt x="677" y="1579"/>
                  <a:pt x="683" y="1571"/>
                </a:cubicBezTo>
                <a:cubicBezTo>
                  <a:pt x="690" y="1562"/>
                  <a:pt x="701" y="1562"/>
                  <a:pt x="718" y="1564"/>
                </a:cubicBezTo>
                <a:cubicBezTo>
                  <a:pt x="735" y="1566"/>
                  <a:pt x="748" y="1566"/>
                  <a:pt x="761" y="1560"/>
                </a:cubicBezTo>
                <a:cubicBezTo>
                  <a:pt x="775" y="1553"/>
                  <a:pt x="772" y="1547"/>
                  <a:pt x="783" y="1534"/>
                </a:cubicBezTo>
                <a:cubicBezTo>
                  <a:pt x="794" y="1521"/>
                  <a:pt x="796" y="1510"/>
                  <a:pt x="812" y="1512"/>
                </a:cubicBezTo>
                <a:cubicBezTo>
                  <a:pt x="827" y="1514"/>
                  <a:pt x="842" y="1508"/>
                  <a:pt x="849" y="1516"/>
                </a:cubicBezTo>
                <a:cubicBezTo>
                  <a:pt x="855" y="1525"/>
                  <a:pt x="875" y="1538"/>
                  <a:pt x="879" y="1525"/>
                </a:cubicBezTo>
                <a:cubicBezTo>
                  <a:pt x="883" y="1512"/>
                  <a:pt x="888" y="1503"/>
                  <a:pt x="903" y="1497"/>
                </a:cubicBezTo>
                <a:cubicBezTo>
                  <a:pt x="918" y="1490"/>
                  <a:pt x="942" y="1482"/>
                  <a:pt x="938" y="1471"/>
                </a:cubicBezTo>
                <a:cubicBezTo>
                  <a:pt x="933" y="1460"/>
                  <a:pt x="923" y="1460"/>
                  <a:pt x="914" y="1453"/>
                </a:cubicBezTo>
                <a:cubicBezTo>
                  <a:pt x="905" y="1447"/>
                  <a:pt x="909" y="1449"/>
                  <a:pt x="914" y="1431"/>
                </a:cubicBezTo>
                <a:cubicBezTo>
                  <a:pt x="918" y="1414"/>
                  <a:pt x="927" y="1360"/>
                  <a:pt x="918" y="1351"/>
                </a:cubicBezTo>
                <a:cubicBezTo>
                  <a:pt x="909" y="1342"/>
                  <a:pt x="907" y="1338"/>
                  <a:pt x="905" y="1323"/>
                </a:cubicBezTo>
                <a:cubicBezTo>
                  <a:pt x="903" y="1307"/>
                  <a:pt x="888" y="1296"/>
                  <a:pt x="872" y="1292"/>
                </a:cubicBezTo>
                <a:cubicBezTo>
                  <a:pt x="857" y="1288"/>
                  <a:pt x="844" y="1279"/>
                  <a:pt x="840" y="1268"/>
                </a:cubicBezTo>
                <a:cubicBezTo>
                  <a:pt x="835" y="1257"/>
                  <a:pt x="822" y="1238"/>
                  <a:pt x="840" y="1238"/>
                </a:cubicBezTo>
                <a:cubicBezTo>
                  <a:pt x="857" y="1238"/>
                  <a:pt x="862" y="1244"/>
                  <a:pt x="879" y="1242"/>
                </a:cubicBezTo>
                <a:cubicBezTo>
                  <a:pt x="896" y="1240"/>
                  <a:pt x="909" y="1246"/>
                  <a:pt x="914" y="1231"/>
                </a:cubicBezTo>
                <a:cubicBezTo>
                  <a:pt x="918" y="1216"/>
                  <a:pt x="903" y="1209"/>
                  <a:pt x="916" y="1201"/>
                </a:cubicBezTo>
                <a:cubicBezTo>
                  <a:pt x="929" y="1192"/>
                  <a:pt x="929" y="1181"/>
                  <a:pt x="940" y="1181"/>
                </a:cubicBezTo>
                <a:cubicBezTo>
                  <a:pt x="951" y="1181"/>
                  <a:pt x="942" y="1196"/>
                  <a:pt x="962" y="1192"/>
                </a:cubicBezTo>
                <a:cubicBezTo>
                  <a:pt x="981" y="1188"/>
                  <a:pt x="986" y="1188"/>
                  <a:pt x="999" y="1179"/>
                </a:cubicBezTo>
                <a:cubicBezTo>
                  <a:pt x="1012" y="1170"/>
                  <a:pt x="1018" y="1170"/>
                  <a:pt x="1029" y="1179"/>
                </a:cubicBezTo>
                <a:cubicBezTo>
                  <a:pt x="1040" y="1188"/>
                  <a:pt x="1031" y="1201"/>
                  <a:pt x="1040" y="1214"/>
                </a:cubicBezTo>
                <a:cubicBezTo>
                  <a:pt x="1049" y="1227"/>
                  <a:pt x="1051" y="1246"/>
                  <a:pt x="1047" y="1255"/>
                </a:cubicBezTo>
                <a:cubicBezTo>
                  <a:pt x="1042" y="1264"/>
                  <a:pt x="1036" y="1277"/>
                  <a:pt x="1055" y="1283"/>
                </a:cubicBezTo>
                <a:cubicBezTo>
                  <a:pt x="1075" y="1290"/>
                  <a:pt x="1108" y="1296"/>
                  <a:pt x="1125" y="1288"/>
                </a:cubicBezTo>
                <a:cubicBezTo>
                  <a:pt x="1142" y="1279"/>
                  <a:pt x="1175" y="1286"/>
                  <a:pt x="1177" y="1268"/>
                </a:cubicBezTo>
                <a:cubicBezTo>
                  <a:pt x="1179" y="1251"/>
                  <a:pt x="1192" y="1249"/>
                  <a:pt x="1199" y="1231"/>
                </a:cubicBezTo>
                <a:cubicBezTo>
                  <a:pt x="1206" y="1214"/>
                  <a:pt x="1210" y="1205"/>
                  <a:pt x="1223" y="1203"/>
                </a:cubicBezTo>
                <a:cubicBezTo>
                  <a:pt x="1236" y="1201"/>
                  <a:pt x="1249" y="1194"/>
                  <a:pt x="1260" y="1205"/>
                </a:cubicBezTo>
                <a:cubicBezTo>
                  <a:pt x="1271" y="1216"/>
                  <a:pt x="1262" y="1227"/>
                  <a:pt x="1251" y="1233"/>
                </a:cubicBezTo>
                <a:cubicBezTo>
                  <a:pt x="1240" y="1240"/>
                  <a:pt x="1243" y="1253"/>
                  <a:pt x="1253" y="1259"/>
                </a:cubicBezTo>
                <a:cubicBezTo>
                  <a:pt x="1264" y="1266"/>
                  <a:pt x="1264" y="1277"/>
                  <a:pt x="1256" y="1288"/>
                </a:cubicBezTo>
                <a:cubicBezTo>
                  <a:pt x="1247" y="1299"/>
                  <a:pt x="1243" y="1329"/>
                  <a:pt x="1225" y="1331"/>
                </a:cubicBezTo>
                <a:cubicBezTo>
                  <a:pt x="1208" y="1333"/>
                  <a:pt x="1199" y="1336"/>
                  <a:pt x="1192" y="1351"/>
                </a:cubicBezTo>
                <a:cubicBezTo>
                  <a:pt x="1186" y="1366"/>
                  <a:pt x="1177" y="1377"/>
                  <a:pt x="1186" y="1386"/>
                </a:cubicBezTo>
                <a:cubicBezTo>
                  <a:pt x="1195" y="1394"/>
                  <a:pt x="1195" y="1405"/>
                  <a:pt x="1210" y="1412"/>
                </a:cubicBezTo>
                <a:cubicBezTo>
                  <a:pt x="1225" y="1418"/>
                  <a:pt x="1243" y="1423"/>
                  <a:pt x="1234" y="1429"/>
                </a:cubicBezTo>
                <a:cubicBezTo>
                  <a:pt x="1225" y="1436"/>
                  <a:pt x="1214" y="1438"/>
                  <a:pt x="1216" y="1447"/>
                </a:cubicBezTo>
                <a:cubicBezTo>
                  <a:pt x="1219" y="1455"/>
                  <a:pt x="1216" y="1462"/>
                  <a:pt x="1208" y="1466"/>
                </a:cubicBezTo>
                <a:cubicBezTo>
                  <a:pt x="1199" y="1471"/>
                  <a:pt x="1199" y="1486"/>
                  <a:pt x="1201" y="1492"/>
                </a:cubicBezTo>
                <a:cubicBezTo>
                  <a:pt x="1203" y="1499"/>
                  <a:pt x="1210" y="1505"/>
                  <a:pt x="1232" y="1505"/>
                </a:cubicBezTo>
                <a:cubicBezTo>
                  <a:pt x="1253" y="1505"/>
                  <a:pt x="1269" y="1503"/>
                  <a:pt x="1273" y="1514"/>
                </a:cubicBezTo>
                <a:cubicBezTo>
                  <a:pt x="1277" y="1525"/>
                  <a:pt x="1271" y="1532"/>
                  <a:pt x="1273" y="1540"/>
                </a:cubicBezTo>
                <a:cubicBezTo>
                  <a:pt x="1275" y="1549"/>
                  <a:pt x="1290" y="1558"/>
                  <a:pt x="1290" y="1558"/>
                </a:cubicBezTo>
                <a:cubicBezTo>
                  <a:pt x="1290" y="1558"/>
                  <a:pt x="1293" y="1582"/>
                  <a:pt x="1295" y="1595"/>
                </a:cubicBezTo>
                <a:cubicBezTo>
                  <a:pt x="1297" y="1608"/>
                  <a:pt x="1299" y="1623"/>
                  <a:pt x="1293" y="1634"/>
                </a:cubicBezTo>
                <a:cubicBezTo>
                  <a:pt x="1286" y="1645"/>
                  <a:pt x="1297" y="1664"/>
                  <a:pt x="1314" y="1651"/>
                </a:cubicBezTo>
                <a:cubicBezTo>
                  <a:pt x="1332" y="1638"/>
                  <a:pt x="1345" y="1651"/>
                  <a:pt x="1345" y="1667"/>
                </a:cubicBezTo>
                <a:cubicBezTo>
                  <a:pt x="1345" y="1682"/>
                  <a:pt x="1351" y="1695"/>
                  <a:pt x="1362" y="1695"/>
                </a:cubicBezTo>
                <a:cubicBezTo>
                  <a:pt x="1373" y="1695"/>
                  <a:pt x="1377" y="1710"/>
                  <a:pt x="1377" y="1727"/>
                </a:cubicBezTo>
                <a:cubicBezTo>
                  <a:pt x="1377" y="1745"/>
                  <a:pt x="1393" y="1745"/>
                  <a:pt x="1415" y="1743"/>
                </a:cubicBezTo>
                <a:cubicBezTo>
                  <a:pt x="1436" y="1741"/>
                  <a:pt x="1432" y="1760"/>
                  <a:pt x="1423" y="1773"/>
                </a:cubicBezTo>
                <a:cubicBezTo>
                  <a:pt x="1415" y="1786"/>
                  <a:pt x="1428" y="1782"/>
                  <a:pt x="1428" y="1795"/>
                </a:cubicBezTo>
                <a:cubicBezTo>
                  <a:pt x="1428" y="1808"/>
                  <a:pt x="1417" y="1819"/>
                  <a:pt x="1408" y="1825"/>
                </a:cubicBezTo>
                <a:cubicBezTo>
                  <a:pt x="1399" y="1832"/>
                  <a:pt x="1399" y="1841"/>
                  <a:pt x="1401" y="1856"/>
                </a:cubicBezTo>
                <a:cubicBezTo>
                  <a:pt x="1404" y="1871"/>
                  <a:pt x="1417" y="1882"/>
                  <a:pt x="1406" y="1893"/>
                </a:cubicBezTo>
                <a:cubicBezTo>
                  <a:pt x="1395" y="1904"/>
                  <a:pt x="1382" y="1913"/>
                  <a:pt x="1395" y="1923"/>
                </a:cubicBezTo>
                <a:cubicBezTo>
                  <a:pt x="1404" y="1931"/>
                  <a:pt x="1415" y="1931"/>
                  <a:pt x="1422" y="1931"/>
                </a:cubicBezTo>
                <a:cubicBezTo>
                  <a:pt x="1428" y="1926"/>
                  <a:pt x="1437" y="1920"/>
                  <a:pt x="1444" y="1921"/>
                </a:cubicBezTo>
                <a:cubicBezTo>
                  <a:pt x="1454" y="1923"/>
                  <a:pt x="1454" y="1943"/>
                  <a:pt x="1465" y="1943"/>
                </a:cubicBezTo>
                <a:cubicBezTo>
                  <a:pt x="1475" y="1943"/>
                  <a:pt x="1484" y="1945"/>
                  <a:pt x="1497" y="1939"/>
                </a:cubicBezTo>
                <a:cubicBezTo>
                  <a:pt x="1510" y="1932"/>
                  <a:pt x="1528" y="1930"/>
                  <a:pt x="1530" y="1941"/>
                </a:cubicBezTo>
                <a:cubicBezTo>
                  <a:pt x="1532" y="1952"/>
                  <a:pt x="1549" y="1965"/>
                  <a:pt x="1556" y="1969"/>
                </a:cubicBezTo>
                <a:cubicBezTo>
                  <a:pt x="1563" y="1973"/>
                  <a:pt x="1560" y="1993"/>
                  <a:pt x="1545" y="1987"/>
                </a:cubicBezTo>
                <a:cubicBezTo>
                  <a:pt x="1530" y="1980"/>
                  <a:pt x="1519" y="1982"/>
                  <a:pt x="1526" y="1991"/>
                </a:cubicBezTo>
                <a:cubicBezTo>
                  <a:pt x="1532" y="2000"/>
                  <a:pt x="1539" y="2008"/>
                  <a:pt x="1526" y="2006"/>
                </a:cubicBezTo>
                <a:cubicBezTo>
                  <a:pt x="1512" y="2004"/>
                  <a:pt x="1530" y="2017"/>
                  <a:pt x="1519" y="2026"/>
                </a:cubicBezTo>
                <a:cubicBezTo>
                  <a:pt x="1508" y="2034"/>
                  <a:pt x="1510" y="2045"/>
                  <a:pt x="1517" y="2052"/>
                </a:cubicBezTo>
                <a:cubicBezTo>
                  <a:pt x="1523" y="2058"/>
                  <a:pt x="1532" y="2080"/>
                  <a:pt x="1530" y="2089"/>
                </a:cubicBezTo>
                <a:cubicBezTo>
                  <a:pt x="1528" y="2098"/>
                  <a:pt x="1541" y="2102"/>
                  <a:pt x="1534" y="2115"/>
                </a:cubicBezTo>
                <a:cubicBezTo>
                  <a:pt x="1528" y="2128"/>
                  <a:pt x="1530" y="2130"/>
                  <a:pt x="1515" y="2132"/>
                </a:cubicBezTo>
                <a:cubicBezTo>
                  <a:pt x="1499" y="2135"/>
                  <a:pt x="1497" y="2141"/>
                  <a:pt x="1495" y="2152"/>
                </a:cubicBezTo>
                <a:cubicBezTo>
                  <a:pt x="1493" y="2163"/>
                  <a:pt x="1489" y="2174"/>
                  <a:pt x="1504" y="2182"/>
                </a:cubicBezTo>
                <a:cubicBezTo>
                  <a:pt x="1519" y="2191"/>
                  <a:pt x="1556" y="2202"/>
                  <a:pt x="1563" y="2211"/>
                </a:cubicBezTo>
                <a:cubicBezTo>
                  <a:pt x="1569" y="2219"/>
                  <a:pt x="1580" y="2230"/>
                  <a:pt x="1591" y="2219"/>
                </a:cubicBezTo>
                <a:cubicBezTo>
                  <a:pt x="1602" y="2209"/>
                  <a:pt x="1610" y="2202"/>
                  <a:pt x="1595" y="2196"/>
                </a:cubicBezTo>
                <a:cubicBezTo>
                  <a:pt x="1580" y="2189"/>
                  <a:pt x="1573" y="2176"/>
                  <a:pt x="1573" y="2169"/>
                </a:cubicBezTo>
                <a:cubicBezTo>
                  <a:pt x="1573" y="2163"/>
                  <a:pt x="1576" y="2167"/>
                  <a:pt x="1589" y="2159"/>
                </a:cubicBezTo>
                <a:cubicBezTo>
                  <a:pt x="1602" y="2150"/>
                  <a:pt x="1615" y="2145"/>
                  <a:pt x="1619" y="2135"/>
                </a:cubicBezTo>
                <a:cubicBezTo>
                  <a:pt x="1623" y="2124"/>
                  <a:pt x="1639" y="2117"/>
                  <a:pt x="1641" y="2126"/>
                </a:cubicBezTo>
                <a:cubicBezTo>
                  <a:pt x="1643" y="2135"/>
                  <a:pt x="1647" y="2143"/>
                  <a:pt x="1647" y="2143"/>
                </a:cubicBezTo>
                <a:cubicBezTo>
                  <a:pt x="1647" y="2143"/>
                  <a:pt x="1643" y="2121"/>
                  <a:pt x="1654" y="2117"/>
                </a:cubicBezTo>
                <a:cubicBezTo>
                  <a:pt x="1665" y="2113"/>
                  <a:pt x="1669" y="2115"/>
                  <a:pt x="1678" y="2121"/>
                </a:cubicBezTo>
                <a:cubicBezTo>
                  <a:pt x="1686" y="2127"/>
                  <a:pt x="1690" y="2137"/>
                  <a:pt x="1691" y="2145"/>
                </a:cubicBezTo>
                <a:cubicBezTo>
                  <a:pt x="1702" y="2141"/>
                  <a:pt x="1722" y="2134"/>
                  <a:pt x="1727" y="2127"/>
                </a:cubicBezTo>
                <a:cubicBezTo>
                  <a:pt x="1732" y="2119"/>
                  <a:pt x="1748" y="2104"/>
                  <a:pt x="1757" y="2103"/>
                </a:cubicBezTo>
                <a:cubicBezTo>
                  <a:pt x="1766" y="2101"/>
                  <a:pt x="1776" y="2101"/>
                  <a:pt x="1786" y="2103"/>
                </a:cubicBezTo>
                <a:cubicBezTo>
                  <a:pt x="1796" y="2104"/>
                  <a:pt x="1815" y="2098"/>
                  <a:pt x="1819" y="2088"/>
                </a:cubicBezTo>
                <a:cubicBezTo>
                  <a:pt x="1824" y="2078"/>
                  <a:pt x="1822" y="2062"/>
                  <a:pt x="1830" y="2059"/>
                </a:cubicBezTo>
                <a:cubicBezTo>
                  <a:pt x="1837" y="2056"/>
                  <a:pt x="1843" y="2072"/>
                  <a:pt x="1854" y="2063"/>
                </a:cubicBezTo>
                <a:cubicBezTo>
                  <a:pt x="1866" y="2055"/>
                  <a:pt x="1877" y="2047"/>
                  <a:pt x="1885" y="2039"/>
                </a:cubicBezTo>
                <a:cubicBezTo>
                  <a:pt x="1892" y="2030"/>
                  <a:pt x="1895" y="2027"/>
                  <a:pt x="1905" y="2021"/>
                </a:cubicBezTo>
                <a:cubicBezTo>
                  <a:pt x="1915" y="2016"/>
                  <a:pt x="1918" y="2014"/>
                  <a:pt x="1920" y="2002"/>
                </a:cubicBezTo>
                <a:cubicBezTo>
                  <a:pt x="1921" y="1991"/>
                  <a:pt x="1921" y="1976"/>
                  <a:pt x="1930" y="1972"/>
                </a:cubicBezTo>
                <a:cubicBezTo>
                  <a:pt x="1938" y="1968"/>
                  <a:pt x="1951" y="1968"/>
                  <a:pt x="1959" y="1968"/>
                </a:cubicBezTo>
                <a:cubicBezTo>
                  <a:pt x="1966" y="1968"/>
                  <a:pt x="1983" y="1972"/>
                  <a:pt x="1989" y="1979"/>
                </a:cubicBezTo>
                <a:cubicBezTo>
                  <a:pt x="1995" y="1987"/>
                  <a:pt x="2010" y="2001"/>
                  <a:pt x="2020" y="1995"/>
                </a:cubicBezTo>
                <a:cubicBezTo>
                  <a:pt x="2030" y="1989"/>
                  <a:pt x="2028" y="1979"/>
                  <a:pt x="2037" y="1975"/>
                </a:cubicBezTo>
                <a:cubicBezTo>
                  <a:pt x="2046" y="1971"/>
                  <a:pt x="2050" y="1971"/>
                  <a:pt x="2057" y="1978"/>
                </a:cubicBezTo>
                <a:cubicBezTo>
                  <a:pt x="2065" y="1985"/>
                  <a:pt x="2085" y="1979"/>
                  <a:pt x="2076" y="1969"/>
                </a:cubicBezTo>
                <a:cubicBezTo>
                  <a:pt x="2068" y="1959"/>
                  <a:pt x="2060" y="1959"/>
                  <a:pt x="2062" y="1949"/>
                </a:cubicBezTo>
                <a:cubicBezTo>
                  <a:pt x="2063" y="1939"/>
                  <a:pt x="2068" y="1936"/>
                  <a:pt x="2078" y="1930"/>
                </a:cubicBezTo>
                <a:cubicBezTo>
                  <a:pt x="2083" y="1927"/>
                  <a:pt x="2085" y="1922"/>
                  <a:pt x="2087" y="1919"/>
                </a:cubicBezTo>
                <a:lnTo>
                  <a:pt x="2081" y="1899"/>
                </a:lnTo>
                <a:cubicBezTo>
                  <a:pt x="2078" y="1880"/>
                  <a:pt x="2081" y="1860"/>
                  <a:pt x="2068" y="1849"/>
                </a:cubicBezTo>
                <a:cubicBezTo>
                  <a:pt x="2055" y="1838"/>
                  <a:pt x="2041" y="1825"/>
                  <a:pt x="2037" y="1812"/>
                </a:cubicBezTo>
                <a:cubicBezTo>
                  <a:pt x="2033" y="1799"/>
                  <a:pt x="2022" y="1775"/>
                  <a:pt x="2028" y="1758"/>
                </a:cubicBezTo>
                <a:cubicBezTo>
                  <a:pt x="2035" y="1741"/>
                  <a:pt x="2037" y="1741"/>
                  <a:pt x="2050" y="1727"/>
                </a:cubicBezTo>
                <a:cubicBezTo>
                  <a:pt x="2063" y="1714"/>
                  <a:pt x="2074" y="1699"/>
                  <a:pt x="2061" y="1688"/>
                </a:cubicBezTo>
                <a:cubicBezTo>
                  <a:pt x="2048" y="1677"/>
                  <a:pt x="2039" y="1675"/>
                  <a:pt x="2048" y="1664"/>
                </a:cubicBezTo>
                <a:cubicBezTo>
                  <a:pt x="2057" y="1653"/>
                  <a:pt x="2059" y="1649"/>
                  <a:pt x="2044" y="1643"/>
                </a:cubicBezTo>
                <a:cubicBezTo>
                  <a:pt x="2028" y="1636"/>
                  <a:pt x="2007" y="1630"/>
                  <a:pt x="2011" y="1614"/>
                </a:cubicBezTo>
                <a:cubicBezTo>
                  <a:pt x="2015" y="1599"/>
                  <a:pt x="2013" y="1608"/>
                  <a:pt x="2031" y="1608"/>
                </a:cubicBezTo>
                <a:cubicBezTo>
                  <a:pt x="2048" y="1608"/>
                  <a:pt x="2048" y="1612"/>
                  <a:pt x="2059" y="1597"/>
                </a:cubicBezTo>
                <a:cubicBezTo>
                  <a:pt x="2070" y="1582"/>
                  <a:pt x="2076" y="1577"/>
                  <a:pt x="2096" y="1575"/>
                </a:cubicBezTo>
                <a:cubicBezTo>
                  <a:pt x="2115" y="1573"/>
                  <a:pt x="2152" y="1575"/>
                  <a:pt x="2170" y="1571"/>
                </a:cubicBezTo>
                <a:cubicBezTo>
                  <a:pt x="2187" y="1566"/>
                  <a:pt x="2198" y="1573"/>
                  <a:pt x="2216" y="1564"/>
                </a:cubicBezTo>
                <a:cubicBezTo>
                  <a:pt x="2233" y="1555"/>
                  <a:pt x="2233" y="1549"/>
                  <a:pt x="2222" y="1538"/>
                </a:cubicBezTo>
                <a:cubicBezTo>
                  <a:pt x="2211" y="1527"/>
                  <a:pt x="2216" y="1518"/>
                  <a:pt x="2233" y="1516"/>
                </a:cubicBezTo>
                <a:cubicBezTo>
                  <a:pt x="2250" y="1514"/>
                  <a:pt x="2255" y="1510"/>
                  <a:pt x="2263" y="1497"/>
                </a:cubicBezTo>
                <a:cubicBezTo>
                  <a:pt x="2272" y="1484"/>
                  <a:pt x="2283" y="1466"/>
                  <a:pt x="2263" y="1462"/>
                </a:cubicBezTo>
                <a:cubicBezTo>
                  <a:pt x="2244" y="1458"/>
                  <a:pt x="2248" y="1442"/>
                  <a:pt x="2255" y="1436"/>
                </a:cubicBezTo>
                <a:cubicBezTo>
                  <a:pt x="2261" y="1429"/>
                  <a:pt x="2281" y="1429"/>
                  <a:pt x="2283" y="1423"/>
                </a:cubicBezTo>
                <a:cubicBezTo>
                  <a:pt x="2285" y="1416"/>
                  <a:pt x="2281" y="1412"/>
                  <a:pt x="2268" y="1401"/>
                </a:cubicBezTo>
                <a:cubicBezTo>
                  <a:pt x="2255" y="1390"/>
                  <a:pt x="2246" y="1381"/>
                  <a:pt x="2248" y="1370"/>
                </a:cubicBezTo>
                <a:cubicBezTo>
                  <a:pt x="2250" y="1360"/>
                  <a:pt x="2257" y="1340"/>
                  <a:pt x="2244" y="1333"/>
                </a:cubicBezTo>
                <a:cubicBezTo>
                  <a:pt x="2231" y="1327"/>
                  <a:pt x="2233" y="1323"/>
                  <a:pt x="2253" y="1318"/>
                </a:cubicBezTo>
                <a:cubicBezTo>
                  <a:pt x="2272" y="1314"/>
                  <a:pt x="2287" y="1292"/>
                  <a:pt x="2272" y="1283"/>
                </a:cubicBezTo>
                <a:cubicBezTo>
                  <a:pt x="2257" y="1275"/>
                  <a:pt x="2248" y="1264"/>
                  <a:pt x="2233" y="1255"/>
                </a:cubicBezTo>
                <a:cubicBezTo>
                  <a:pt x="2218" y="1246"/>
                  <a:pt x="2200" y="1229"/>
                  <a:pt x="2203" y="1212"/>
                </a:cubicBezTo>
                <a:cubicBezTo>
                  <a:pt x="2205" y="1194"/>
                  <a:pt x="2203" y="1192"/>
                  <a:pt x="2218" y="1190"/>
                </a:cubicBezTo>
                <a:cubicBezTo>
                  <a:pt x="2233" y="1188"/>
                  <a:pt x="2242" y="1188"/>
                  <a:pt x="2242" y="1188"/>
                </a:cubicBezTo>
                <a:cubicBezTo>
                  <a:pt x="2242" y="1188"/>
                  <a:pt x="2222" y="1177"/>
                  <a:pt x="2216" y="1161"/>
                </a:cubicBezTo>
                <a:cubicBezTo>
                  <a:pt x="2209" y="1146"/>
                  <a:pt x="2205" y="1133"/>
                  <a:pt x="2207" y="1122"/>
                </a:cubicBezTo>
                <a:cubicBezTo>
                  <a:pt x="2209" y="1111"/>
                  <a:pt x="2218" y="1094"/>
                  <a:pt x="2222" y="1087"/>
                </a:cubicBezTo>
                <a:cubicBezTo>
                  <a:pt x="2226" y="1081"/>
                  <a:pt x="2213" y="1074"/>
                  <a:pt x="2198" y="1083"/>
                </a:cubicBezTo>
                <a:cubicBezTo>
                  <a:pt x="2183" y="1092"/>
                  <a:pt x="2179" y="1068"/>
                  <a:pt x="2172" y="1055"/>
                </a:cubicBezTo>
                <a:cubicBezTo>
                  <a:pt x="2166" y="1042"/>
                  <a:pt x="2144" y="1022"/>
                  <a:pt x="2144" y="1022"/>
                </a:cubicBezTo>
                <a:cubicBezTo>
                  <a:pt x="2142" y="1013"/>
                  <a:pt x="2118" y="1000"/>
                  <a:pt x="2115" y="989"/>
                </a:cubicBezTo>
                <a:cubicBezTo>
                  <a:pt x="2113" y="979"/>
                  <a:pt x="2098" y="946"/>
                  <a:pt x="2100" y="929"/>
                </a:cubicBezTo>
                <a:cubicBezTo>
                  <a:pt x="2102" y="911"/>
                  <a:pt x="2102" y="894"/>
                  <a:pt x="2124" y="892"/>
                </a:cubicBezTo>
                <a:cubicBezTo>
                  <a:pt x="2146" y="889"/>
                  <a:pt x="2166" y="896"/>
                  <a:pt x="2181" y="889"/>
                </a:cubicBezTo>
                <a:cubicBezTo>
                  <a:pt x="2196" y="883"/>
                  <a:pt x="2200" y="881"/>
                  <a:pt x="2207" y="870"/>
                </a:cubicBezTo>
                <a:cubicBezTo>
                  <a:pt x="2213" y="859"/>
                  <a:pt x="2211" y="841"/>
                  <a:pt x="2226" y="839"/>
                </a:cubicBezTo>
                <a:cubicBezTo>
                  <a:pt x="2242" y="837"/>
                  <a:pt x="2272" y="833"/>
                  <a:pt x="2272" y="833"/>
                </a:cubicBezTo>
                <a:cubicBezTo>
                  <a:pt x="2272" y="833"/>
                  <a:pt x="2287" y="850"/>
                  <a:pt x="2294" y="846"/>
                </a:cubicBezTo>
                <a:cubicBezTo>
                  <a:pt x="2301" y="841"/>
                  <a:pt x="2303" y="835"/>
                  <a:pt x="2316" y="841"/>
                </a:cubicBezTo>
                <a:cubicBezTo>
                  <a:pt x="2329" y="848"/>
                  <a:pt x="2346" y="865"/>
                  <a:pt x="2355" y="863"/>
                </a:cubicBezTo>
                <a:cubicBezTo>
                  <a:pt x="2364" y="861"/>
                  <a:pt x="2361" y="863"/>
                  <a:pt x="2377" y="859"/>
                </a:cubicBezTo>
                <a:cubicBezTo>
                  <a:pt x="2392" y="855"/>
                  <a:pt x="2403" y="855"/>
                  <a:pt x="2412" y="846"/>
                </a:cubicBezTo>
                <a:cubicBezTo>
                  <a:pt x="2420" y="837"/>
                  <a:pt x="2433" y="831"/>
                  <a:pt x="2444" y="822"/>
                </a:cubicBezTo>
                <a:cubicBezTo>
                  <a:pt x="2455" y="813"/>
                  <a:pt x="2462" y="807"/>
                  <a:pt x="2472" y="804"/>
                </a:cubicBezTo>
                <a:cubicBezTo>
                  <a:pt x="2483" y="802"/>
                  <a:pt x="2466" y="794"/>
                  <a:pt x="2475" y="781"/>
                </a:cubicBezTo>
                <a:cubicBezTo>
                  <a:pt x="2483" y="767"/>
                  <a:pt x="2490" y="744"/>
                  <a:pt x="2490" y="744"/>
                </a:cubicBezTo>
                <a:cubicBezTo>
                  <a:pt x="2490" y="744"/>
                  <a:pt x="2501" y="754"/>
                  <a:pt x="2507" y="750"/>
                </a:cubicBezTo>
                <a:cubicBezTo>
                  <a:pt x="2514" y="746"/>
                  <a:pt x="2525" y="739"/>
                  <a:pt x="2525" y="730"/>
                </a:cubicBezTo>
                <a:cubicBezTo>
                  <a:pt x="2525" y="726"/>
                  <a:pt x="2532" y="717"/>
                  <a:pt x="2538" y="711"/>
                </a:cubicBezTo>
                <a:cubicBezTo>
                  <a:pt x="2537" y="711"/>
                  <a:pt x="2536" y="711"/>
                  <a:pt x="2536" y="711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 dirty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Freeform 458">
            <a:extLst>
              <a:ext uri="{FF2B5EF4-FFF2-40B4-BE49-F238E27FC236}">
                <a16:creationId xmlns:a16="http://schemas.microsoft.com/office/drawing/2014/main" id="{0BCF5FA6-409A-4DD3-98D5-6FA7FEEF4874}"/>
              </a:ext>
            </a:extLst>
          </p:cNvPr>
          <p:cNvSpPr>
            <a:spLocks/>
          </p:cNvSpPr>
          <p:nvPr/>
        </p:nvSpPr>
        <p:spPr bwMode="auto">
          <a:xfrm>
            <a:off x="5751711" y="2523523"/>
            <a:ext cx="1676792" cy="1611989"/>
          </a:xfrm>
          <a:custGeom>
            <a:avLst/>
            <a:gdLst>
              <a:gd name="T0" fmla="*/ 243 w 1919"/>
              <a:gd name="T1" fmla="*/ 1820 h 1850"/>
              <a:gd name="T2" fmla="*/ 157 w 1919"/>
              <a:gd name="T3" fmla="*/ 1687 h 1850"/>
              <a:gd name="T4" fmla="*/ 180 w 1919"/>
              <a:gd name="T5" fmla="*/ 1591 h 1850"/>
              <a:gd name="T6" fmla="*/ 91 w 1919"/>
              <a:gd name="T7" fmla="*/ 1518 h 1850"/>
              <a:gd name="T8" fmla="*/ 79 w 1919"/>
              <a:gd name="T9" fmla="*/ 1395 h 1850"/>
              <a:gd name="T10" fmla="*/ 75 w 1919"/>
              <a:gd name="T11" fmla="*/ 1308 h 1850"/>
              <a:gd name="T12" fmla="*/ 10 w 1919"/>
              <a:gd name="T13" fmla="*/ 1261 h 1850"/>
              <a:gd name="T14" fmla="*/ 76 w 1919"/>
              <a:gd name="T15" fmla="*/ 1197 h 1850"/>
              <a:gd name="T16" fmla="*/ 145 w 1919"/>
              <a:gd name="T17" fmla="*/ 1130 h 1850"/>
              <a:gd name="T18" fmla="*/ 159 w 1919"/>
              <a:gd name="T19" fmla="*/ 1006 h 1850"/>
              <a:gd name="T20" fmla="*/ 145 w 1919"/>
              <a:gd name="T21" fmla="*/ 768 h 1850"/>
              <a:gd name="T22" fmla="*/ 67 w 1919"/>
              <a:gd name="T23" fmla="*/ 647 h 1850"/>
              <a:gd name="T24" fmla="*/ 133 w 1919"/>
              <a:gd name="T25" fmla="*/ 534 h 1850"/>
              <a:gd name="T26" fmla="*/ 201 w 1919"/>
              <a:gd name="T27" fmla="*/ 534 h 1850"/>
              <a:gd name="T28" fmla="*/ 305 w 1919"/>
              <a:gd name="T29" fmla="*/ 530 h 1850"/>
              <a:gd name="T30" fmla="*/ 523 w 1919"/>
              <a:gd name="T31" fmla="*/ 475 h 1850"/>
              <a:gd name="T32" fmla="*/ 484 w 1919"/>
              <a:gd name="T33" fmla="*/ 371 h 1850"/>
              <a:gd name="T34" fmla="*/ 609 w 1919"/>
              <a:gd name="T35" fmla="*/ 272 h 1850"/>
              <a:gd name="T36" fmla="*/ 821 w 1919"/>
              <a:gd name="T37" fmla="*/ 195 h 1850"/>
              <a:gd name="T38" fmla="*/ 934 w 1919"/>
              <a:gd name="T39" fmla="*/ 67 h 1850"/>
              <a:gd name="T40" fmla="*/ 1050 w 1919"/>
              <a:gd name="T41" fmla="*/ 125 h 1850"/>
              <a:gd name="T42" fmla="*/ 1133 w 1919"/>
              <a:gd name="T43" fmla="*/ 198 h 1850"/>
              <a:gd name="T44" fmla="*/ 1146 w 1919"/>
              <a:gd name="T45" fmla="*/ 304 h 1850"/>
              <a:gd name="T46" fmla="*/ 1100 w 1919"/>
              <a:gd name="T47" fmla="*/ 389 h 1850"/>
              <a:gd name="T48" fmla="*/ 1242 w 1919"/>
              <a:gd name="T49" fmla="*/ 388 h 1850"/>
              <a:gd name="T50" fmla="*/ 1334 w 1919"/>
              <a:gd name="T51" fmla="*/ 346 h 1850"/>
              <a:gd name="T52" fmla="*/ 1392 w 1919"/>
              <a:gd name="T53" fmla="*/ 262 h 1850"/>
              <a:gd name="T54" fmla="*/ 1354 w 1919"/>
              <a:gd name="T55" fmla="*/ 71 h 1850"/>
              <a:gd name="T56" fmla="*/ 1432 w 1919"/>
              <a:gd name="T57" fmla="*/ 17 h 1850"/>
              <a:gd name="T58" fmla="*/ 1532 w 1919"/>
              <a:gd name="T59" fmla="*/ 89 h 1850"/>
              <a:gd name="T60" fmla="*/ 1704 w 1919"/>
              <a:gd name="T61" fmla="*/ 31 h 1850"/>
              <a:gd name="T62" fmla="*/ 1741 w 1919"/>
              <a:gd name="T63" fmla="*/ 122 h 1850"/>
              <a:gd name="T64" fmla="*/ 1722 w 1919"/>
              <a:gd name="T65" fmla="*/ 257 h 1850"/>
              <a:gd name="T66" fmla="*/ 1759 w 1919"/>
              <a:gd name="T67" fmla="*/ 362 h 1850"/>
              <a:gd name="T68" fmla="*/ 1794 w 1919"/>
              <a:gd name="T69" fmla="*/ 480 h 1850"/>
              <a:gd name="T70" fmla="*/ 1915 w 1919"/>
              <a:gd name="T71" fmla="*/ 578 h 1850"/>
              <a:gd name="T72" fmla="*/ 1875 w 1919"/>
              <a:gd name="T73" fmla="*/ 746 h 1850"/>
              <a:gd name="T74" fmla="*/ 1866 w 1919"/>
              <a:gd name="T75" fmla="*/ 797 h 1850"/>
              <a:gd name="T76" fmla="*/ 1727 w 1919"/>
              <a:gd name="T77" fmla="*/ 892 h 1850"/>
              <a:gd name="T78" fmla="*/ 1643 w 1919"/>
              <a:gd name="T79" fmla="*/ 930 h 1850"/>
              <a:gd name="T80" fmla="*/ 1531 w 1919"/>
              <a:gd name="T81" fmla="*/ 991 h 1850"/>
              <a:gd name="T82" fmla="*/ 1456 w 1919"/>
              <a:gd name="T83" fmla="*/ 1084 h 1850"/>
              <a:gd name="T84" fmla="*/ 1549 w 1919"/>
              <a:gd name="T85" fmla="*/ 1153 h 1850"/>
              <a:gd name="T86" fmla="*/ 1493 w 1919"/>
              <a:gd name="T87" fmla="*/ 1235 h 1850"/>
              <a:gd name="T88" fmla="*/ 1422 w 1919"/>
              <a:gd name="T89" fmla="*/ 1233 h 1850"/>
              <a:gd name="T90" fmla="*/ 1396 w 1919"/>
              <a:gd name="T91" fmla="*/ 1334 h 1850"/>
              <a:gd name="T92" fmla="*/ 1295 w 1919"/>
              <a:gd name="T93" fmla="*/ 1410 h 1850"/>
              <a:gd name="T94" fmla="*/ 1216 w 1919"/>
              <a:gd name="T95" fmla="*/ 1493 h 1850"/>
              <a:gd name="T96" fmla="*/ 1183 w 1919"/>
              <a:gd name="T97" fmla="*/ 1562 h 1850"/>
              <a:gd name="T98" fmla="*/ 1117 w 1919"/>
              <a:gd name="T99" fmla="*/ 1466 h 1850"/>
              <a:gd name="T100" fmla="*/ 1049 w 1919"/>
              <a:gd name="T101" fmla="*/ 1354 h 1850"/>
              <a:gd name="T102" fmla="*/ 967 w 1919"/>
              <a:gd name="T103" fmla="*/ 1475 h 1850"/>
              <a:gd name="T104" fmla="*/ 897 w 1919"/>
              <a:gd name="T105" fmla="*/ 1514 h 1850"/>
              <a:gd name="T106" fmla="*/ 749 w 1919"/>
              <a:gd name="T107" fmla="*/ 1616 h 1850"/>
              <a:gd name="T108" fmla="*/ 613 w 1919"/>
              <a:gd name="T109" fmla="*/ 1642 h 1850"/>
              <a:gd name="T110" fmla="*/ 528 w 1919"/>
              <a:gd name="T111" fmla="*/ 1751 h 1850"/>
              <a:gd name="T112" fmla="*/ 478 w 1919"/>
              <a:gd name="T113" fmla="*/ 1778 h 1850"/>
              <a:gd name="T114" fmla="*/ 385 w 1919"/>
              <a:gd name="T115" fmla="*/ 1831 h 18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919" h="1850">
                <a:moveTo>
                  <a:pt x="306" y="1850"/>
                </a:moveTo>
                <a:cubicBezTo>
                  <a:pt x="296" y="1850"/>
                  <a:pt x="290" y="1838"/>
                  <a:pt x="286" y="1828"/>
                </a:cubicBezTo>
                <a:cubicBezTo>
                  <a:pt x="285" y="1825"/>
                  <a:pt x="284" y="1822"/>
                  <a:pt x="282" y="1820"/>
                </a:cubicBezTo>
                <a:cubicBezTo>
                  <a:pt x="277" y="1811"/>
                  <a:pt x="274" y="1808"/>
                  <a:pt x="269" y="1808"/>
                </a:cubicBezTo>
                <a:cubicBezTo>
                  <a:pt x="268" y="1808"/>
                  <a:pt x="266" y="1808"/>
                  <a:pt x="265" y="1808"/>
                </a:cubicBezTo>
                <a:cubicBezTo>
                  <a:pt x="261" y="1809"/>
                  <a:pt x="259" y="1815"/>
                  <a:pt x="257" y="1824"/>
                </a:cubicBezTo>
                <a:lnTo>
                  <a:pt x="255" y="1833"/>
                </a:lnTo>
                <a:lnTo>
                  <a:pt x="250" y="1829"/>
                </a:lnTo>
                <a:cubicBezTo>
                  <a:pt x="247" y="1826"/>
                  <a:pt x="245" y="1823"/>
                  <a:pt x="243" y="1820"/>
                </a:cubicBezTo>
                <a:cubicBezTo>
                  <a:pt x="233" y="1804"/>
                  <a:pt x="237" y="1794"/>
                  <a:pt x="249" y="1770"/>
                </a:cubicBezTo>
                <a:cubicBezTo>
                  <a:pt x="256" y="1757"/>
                  <a:pt x="253" y="1753"/>
                  <a:pt x="247" y="1746"/>
                </a:cubicBezTo>
                <a:cubicBezTo>
                  <a:pt x="244" y="1743"/>
                  <a:pt x="240" y="1739"/>
                  <a:pt x="237" y="1733"/>
                </a:cubicBezTo>
                <a:cubicBezTo>
                  <a:pt x="229" y="1716"/>
                  <a:pt x="220" y="1705"/>
                  <a:pt x="204" y="1705"/>
                </a:cubicBezTo>
                <a:cubicBezTo>
                  <a:pt x="201" y="1705"/>
                  <a:pt x="198" y="1705"/>
                  <a:pt x="195" y="1706"/>
                </a:cubicBezTo>
                <a:cubicBezTo>
                  <a:pt x="188" y="1708"/>
                  <a:pt x="183" y="1709"/>
                  <a:pt x="179" y="1709"/>
                </a:cubicBezTo>
                <a:cubicBezTo>
                  <a:pt x="171" y="1709"/>
                  <a:pt x="168" y="1704"/>
                  <a:pt x="166" y="1700"/>
                </a:cubicBezTo>
                <a:cubicBezTo>
                  <a:pt x="165" y="1698"/>
                  <a:pt x="164" y="1696"/>
                  <a:pt x="162" y="1693"/>
                </a:cubicBezTo>
                <a:cubicBezTo>
                  <a:pt x="160" y="1691"/>
                  <a:pt x="159" y="1689"/>
                  <a:pt x="157" y="1687"/>
                </a:cubicBezTo>
                <a:cubicBezTo>
                  <a:pt x="150" y="1680"/>
                  <a:pt x="145" y="1673"/>
                  <a:pt x="150" y="1652"/>
                </a:cubicBezTo>
                <a:cubicBezTo>
                  <a:pt x="153" y="1638"/>
                  <a:pt x="156" y="1636"/>
                  <a:pt x="164" y="1633"/>
                </a:cubicBezTo>
                <a:cubicBezTo>
                  <a:pt x="168" y="1631"/>
                  <a:pt x="174" y="1629"/>
                  <a:pt x="183" y="1621"/>
                </a:cubicBezTo>
                <a:cubicBezTo>
                  <a:pt x="188" y="1617"/>
                  <a:pt x="195" y="1611"/>
                  <a:pt x="195" y="1609"/>
                </a:cubicBezTo>
                <a:cubicBezTo>
                  <a:pt x="195" y="1609"/>
                  <a:pt x="195" y="1609"/>
                  <a:pt x="195" y="1609"/>
                </a:cubicBezTo>
                <a:cubicBezTo>
                  <a:pt x="195" y="1609"/>
                  <a:pt x="195" y="1608"/>
                  <a:pt x="194" y="1608"/>
                </a:cubicBezTo>
                <a:cubicBezTo>
                  <a:pt x="192" y="1606"/>
                  <a:pt x="190" y="1602"/>
                  <a:pt x="188" y="1596"/>
                </a:cubicBezTo>
                <a:cubicBezTo>
                  <a:pt x="186" y="1591"/>
                  <a:pt x="185" y="1591"/>
                  <a:pt x="184" y="1591"/>
                </a:cubicBezTo>
                <a:cubicBezTo>
                  <a:pt x="183" y="1591"/>
                  <a:pt x="182" y="1591"/>
                  <a:pt x="180" y="1591"/>
                </a:cubicBezTo>
                <a:cubicBezTo>
                  <a:pt x="177" y="1592"/>
                  <a:pt x="174" y="1593"/>
                  <a:pt x="170" y="1593"/>
                </a:cubicBezTo>
                <a:cubicBezTo>
                  <a:pt x="165" y="1593"/>
                  <a:pt x="160" y="1592"/>
                  <a:pt x="155" y="1590"/>
                </a:cubicBezTo>
                <a:cubicBezTo>
                  <a:pt x="140" y="1584"/>
                  <a:pt x="138" y="1580"/>
                  <a:pt x="138" y="1571"/>
                </a:cubicBezTo>
                <a:cubicBezTo>
                  <a:pt x="138" y="1566"/>
                  <a:pt x="138" y="1561"/>
                  <a:pt x="135" y="1553"/>
                </a:cubicBezTo>
                <a:cubicBezTo>
                  <a:pt x="132" y="1545"/>
                  <a:pt x="131" y="1540"/>
                  <a:pt x="130" y="1536"/>
                </a:cubicBezTo>
                <a:cubicBezTo>
                  <a:pt x="127" y="1529"/>
                  <a:pt x="127" y="1528"/>
                  <a:pt x="121" y="1519"/>
                </a:cubicBezTo>
                <a:cubicBezTo>
                  <a:pt x="119" y="1514"/>
                  <a:pt x="116" y="1514"/>
                  <a:pt x="114" y="1514"/>
                </a:cubicBezTo>
                <a:cubicBezTo>
                  <a:pt x="111" y="1514"/>
                  <a:pt x="108" y="1515"/>
                  <a:pt x="104" y="1516"/>
                </a:cubicBezTo>
                <a:cubicBezTo>
                  <a:pt x="100" y="1517"/>
                  <a:pt x="96" y="1518"/>
                  <a:pt x="91" y="1518"/>
                </a:cubicBezTo>
                <a:cubicBezTo>
                  <a:pt x="89" y="1518"/>
                  <a:pt x="88" y="1518"/>
                  <a:pt x="86" y="1517"/>
                </a:cubicBezTo>
                <a:cubicBezTo>
                  <a:pt x="79" y="1516"/>
                  <a:pt x="74" y="1513"/>
                  <a:pt x="71" y="1509"/>
                </a:cubicBezTo>
                <a:cubicBezTo>
                  <a:pt x="68" y="1503"/>
                  <a:pt x="68" y="1494"/>
                  <a:pt x="72" y="1481"/>
                </a:cubicBezTo>
                <a:cubicBezTo>
                  <a:pt x="75" y="1468"/>
                  <a:pt x="73" y="1468"/>
                  <a:pt x="66" y="1465"/>
                </a:cubicBezTo>
                <a:cubicBezTo>
                  <a:pt x="64" y="1464"/>
                  <a:pt x="62" y="1463"/>
                  <a:pt x="59" y="1462"/>
                </a:cubicBezTo>
                <a:cubicBezTo>
                  <a:pt x="53" y="1459"/>
                  <a:pt x="42" y="1453"/>
                  <a:pt x="43" y="1445"/>
                </a:cubicBezTo>
                <a:cubicBezTo>
                  <a:pt x="44" y="1441"/>
                  <a:pt x="48" y="1439"/>
                  <a:pt x="54" y="1437"/>
                </a:cubicBezTo>
                <a:cubicBezTo>
                  <a:pt x="65" y="1435"/>
                  <a:pt x="66" y="1428"/>
                  <a:pt x="66" y="1409"/>
                </a:cubicBezTo>
                <a:cubicBezTo>
                  <a:pt x="66" y="1400"/>
                  <a:pt x="70" y="1395"/>
                  <a:pt x="79" y="1395"/>
                </a:cubicBezTo>
                <a:cubicBezTo>
                  <a:pt x="81" y="1395"/>
                  <a:pt x="84" y="1396"/>
                  <a:pt x="87" y="1396"/>
                </a:cubicBezTo>
                <a:cubicBezTo>
                  <a:pt x="90" y="1397"/>
                  <a:pt x="94" y="1397"/>
                  <a:pt x="98" y="1397"/>
                </a:cubicBezTo>
                <a:cubicBezTo>
                  <a:pt x="100" y="1397"/>
                  <a:pt x="102" y="1397"/>
                  <a:pt x="104" y="1397"/>
                </a:cubicBezTo>
                <a:cubicBezTo>
                  <a:pt x="106" y="1396"/>
                  <a:pt x="108" y="1395"/>
                  <a:pt x="109" y="1394"/>
                </a:cubicBezTo>
                <a:cubicBezTo>
                  <a:pt x="111" y="1391"/>
                  <a:pt x="110" y="1384"/>
                  <a:pt x="108" y="1376"/>
                </a:cubicBezTo>
                <a:cubicBezTo>
                  <a:pt x="107" y="1371"/>
                  <a:pt x="106" y="1365"/>
                  <a:pt x="106" y="1360"/>
                </a:cubicBezTo>
                <a:cubicBezTo>
                  <a:pt x="106" y="1342"/>
                  <a:pt x="106" y="1340"/>
                  <a:pt x="96" y="1340"/>
                </a:cubicBezTo>
                <a:cubicBezTo>
                  <a:pt x="87" y="1340"/>
                  <a:pt x="76" y="1338"/>
                  <a:pt x="72" y="1329"/>
                </a:cubicBezTo>
                <a:cubicBezTo>
                  <a:pt x="70" y="1325"/>
                  <a:pt x="68" y="1318"/>
                  <a:pt x="75" y="1308"/>
                </a:cubicBezTo>
                <a:cubicBezTo>
                  <a:pt x="79" y="1303"/>
                  <a:pt x="80" y="1298"/>
                  <a:pt x="79" y="1296"/>
                </a:cubicBezTo>
                <a:cubicBezTo>
                  <a:pt x="78" y="1294"/>
                  <a:pt x="75" y="1293"/>
                  <a:pt x="74" y="1293"/>
                </a:cubicBezTo>
                <a:cubicBezTo>
                  <a:pt x="73" y="1293"/>
                  <a:pt x="72" y="1294"/>
                  <a:pt x="71" y="1294"/>
                </a:cubicBezTo>
                <a:cubicBezTo>
                  <a:pt x="66" y="1295"/>
                  <a:pt x="62" y="1295"/>
                  <a:pt x="57" y="1296"/>
                </a:cubicBezTo>
                <a:cubicBezTo>
                  <a:pt x="51" y="1296"/>
                  <a:pt x="43" y="1296"/>
                  <a:pt x="30" y="1300"/>
                </a:cubicBezTo>
                <a:cubicBezTo>
                  <a:pt x="27" y="1301"/>
                  <a:pt x="24" y="1301"/>
                  <a:pt x="22" y="1301"/>
                </a:cubicBezTo>
                <a:cubicBezTo>
                  <a:pt x="18" y="1301"/>
                  <a:pt x="14" y="1300"/>
                  <a:pt x="12" y="1297"/>
                </a:cubicBezTo>
                <a:cubicBezTo>
                  <a:pt x="8" y="1292"/>
                  <a:pt x="9" y="1284"/>
                  <a:pt x="9" y="1274"/>
                </a:cubicBezTo>
                <a:cubicBezTo>
                  <a:pt x="10" y="1270"/>
                  <a:pt x="10" y="1266"/>
                  <a:pt x="10" y="1261"/>
                </a:cubicBezTo>
                <a:cubicBezTo>
                  <a:pt x="10" y="1253"/>
                  <a:pt x="8" y="1247"/>
                  <a:pt x="6" y="1241"/>
                </a:cubicBezTo>
                <a:cubicBezTo>
                  <a:pt x="3" y="1233"/>
                  <a:pt x="0" y="1224"/>
                  <a:pt x="9" y="1217"/>
                </a:cubicBezTo>
                <a:cubicBezTo>
                  <a:pt x="15" y="1213"/>
                  <a:pt x="20" y="1210"/>
                  <a:pt x="24" y="1210"/>
                </a:cubicBezTo>
                <a:cubicBezTo>
                  <a:pt x="27" y="1210"/>
                  <a:pt x="33" y="1212"/>
                  <a:pt x="33" y="1223"/>
                </a:cubicBezTo>
                <a:cubicBezTo>
                  <a:pt x="33" y="1227"/>
                  <a:pt x="35" y="1231"/>
                  <a:pt x="38" y="1234"/>
                </a:cubicBezTo>
                <a:cubicBezTo>
                  <a:pt x="41" y="1238"/>
                  <a:pt x="45" y="1240"/>
                  <a:pt x="47" y="1240"/>
                </a:cubicBezTo>
                <a:cubicBezTo>
                  <a:pt x="48" y="1240"/>
                  <a:pt x="48" y="1239"/>
                  <a:pt x="49" y="1239"/>
                </a:cubicBezTo>
                <a:cubicBezTo>
                  <a:pt x="50" y="1236"/>
                  <a:pt x="52" y="1233"/>
                  <a:pt x="54" y="1229"/>
                </a:cubicBezTo>
                <a:cubicBezTo>
                  <a:pt x="59" y="1219"/>
                  <a:pt x="65" y="1206"/>
                  <a:pt x="76" y="1197"/>
                </a:cubicBezTo>
                <a:cubicBezTo>
                  <a:pt x="82" y="1192"/>
                  <a:pt x="85" y="1191"/>
                  <a:pt x="88" y="1190"/>
                </a:cubicBezTo>
                <a:cubicBezTo>
                  <a:pt x="92" y="1188"/>
                  <a:pt x="93" y="1187"/>
                  <a:pt x="98" y="1178"/>
                </a:cubicBezTo>
                <a:cubicBezTo>
                  <a:pt x="106" y="1161"/>
                  <a:pt x="118" y="1157"/>
                  <a:pt x="130" y="1152"/>
                </a:cubicBezTo>
                <a:lnTo>
                  <a:pt x="135" y="1150"/>
                </a:lnTo>
                <a:cubicBezTo>
                  <a:pt x="141" y="1147"/>
                  <a:pt x="146" y="1147"/>
                  <a:pt x="150" y="1147"/>
                </a:cubicBezTo>
                <a:cubicBezTo>
                  <a:pt x="151" y="1147"/>
                  <a:pt x="152" y="1147"/>
                  <a:pt x="153" y="1146"/>
                </a:cubicBezTo>
                <a:cubicBezTo>
                  <a:pt x="152" y="1146"/>
                  <a:pt x="153" y="1146"/>
                  <a:pt x="153" y="1145"/>
                </a:cubicBezTo>
                <a:cubicBezTo>
                  <a:pt x="153" y="1138"/>
                  <a:pt x="148" y="1133"/>
                  <a:pt x="148" y="1133"/>
                </a:cubicBezTo>
                <a:lnTo>
                  <a:pt x="145" y="1130"/>
                </a:lnTo>
                <a:lnTo>
                  <a:pt x="166" y="1115"/>
                </a:lnTo>
                <a:cubicBezTo>
                  <a:pt x="165" y="1114"/>
                  <a:pt x="164" y="1114"/>
                  <a:pt x="163" y="1114"/>
                </a:cubicBezTo>
                <a:cubicBezTo>
                  <a:pt x="162" y="1114"/>
                  <a:pt x="159" y="1114"/>
                  <a:pt x="156" y="1116"/>
                </a:cubicBezTo>
                <a:cubicBezTo>
                  <a:pt x="147" y="1122"/>
                  <a:pt x="136" y="1127"/>
                  <a:pt x="125" y="1127"/>
                </a:cubicBezTo>
                <a:cubicBezTo>
                  <a:pt x="119" y="1127"/>
                  <a:pt x="113" y="1125"/>
                  <a:pt x="108" y="1122"/>
                </a:cubicBezTo>
                <a:cubicBezTo>
                  <a:pt x="104" y="1120"/>
                  <a:pt x="102" y="1116"/>
                  <a:pt x="101" y="1112"/>
                </a:cubicBezTo>
                <a:cubicBezTo>
                  <a:pt x="98" y="1094"/>
                  <a:pt x="119" y="1067"/>
                  <a:pt x="122" y="1064"/>
                </a:cubicBezTo>
                <a:cubicBezTo>
                  <a:pt x="127" y="1058"/>
                  <a:pt x="131" y="1050"/>
                  <a:pt x="137" y="1041"/>
                </a:cubicBezTo>
                <a:cubicBezTo>
                  <a:pt x="143" y="1030"/>
                  <a:pt x="150" y="1019"/>
                  <a:pt x="159" y="1006"/>
                </a:cubicBezTo>
                <a:cubicBezTo>
                  <a:pt x="168" y="995"/>
                  <a:pt x="175" y="990"/>
                  <a:pt x="180" y="986"/>
                </a:cubicBezTo>
                <a:cubicBezTo>
                  <a:pt x="185" y="983"/>
                  <a:pt x="188" y="981"/>
                  <a:pt x="191" y="973"/>
                </a:cubicBezTo>
                <a:cubicBezTo>
                  <a:pt x="193" y="966"/>
                  <a:pt x="192" y="959"/>
                  <a:pt x="191" y="952"/>
                </a:cubicBezTo>
                <a:cubicBezTo>
                  <a:pt x="190" y="941"/>
                  <a:pt x="189" y="928"/>
                  <a:pt x="197" y="914"/>
                </a:cubicBezTo>
                <a:cubicBezTo>
                  <a:pt x="205" y="897"/>
                  <a:pt x="200" y="882"/>
                  <a:pt x="195" y="865"/>
                </a:cubicBezTo>
                <a:cubicBezTo>
                  <a:pt x="193" y="860"/>
                  <a:pt x="192" y="855"/>
                  <a:pt x="190" y="850"/>
                </a:cubicBezTo>
                <a:cubicBezTo>
                  <a:pt x="187" y="838"/>
                  <a:pt x="184" y="832"/>
                  <a:pt x="180" y="826"/>
                </a:cubicBezTo>
                <a:cubicBezTo>
                  <a:pt x="177" y="821"/>
                  <a:pt x="174" y="816"/>
                  <a:pt x="173" y="809"/>
                </a:cubicBezTo>
                <a:cubicBezTo>
                  <a:pt x="170" y="796"/>
                  <a:pt x="163" y="786"/>
                  <a:pt x="145" y="768"/>
                </a:cubicBezTo>
                <a:cubicBezTo>
                  <a:pt x="136" y="759"/>
                  <a:pt x="132" y="753"/>
                  <a:pt x="132" y="747"/>
                </a:cubicBezTo>
                <a:cubicBezTo>
                  <a:pt x="132" y="740"/>
                  <a:pt x="138" y="736"/>
                  <a:pt x="145" y="730"/>
                </a:cubicBezTo>
                <a:cubicBezTo>
                  <a:pt x="148" y="728"/>
                  <a:pt x="149" y="726"/>
                  <a:pt x="149" y="725"/>
                </a:cubicBezTo>
                <a:cubicBezTo>
                  <a:pt x="148" y="722"/>
                  <a:pt x="137" y="718"/>
                  <a:pt x="131" y="715"/>
                </a:cubicBezTo>
                <a:lnTo>
                  <a:pt x="126" y="713"/>
                </a:lnTo>
                <a:cubicBezTo>
                  <a:pt x="109" y="706"/>
                  <a:pt x="106" y="698"/>
                  <a:pt x="106" y="681"/>
                </a:cubicBezTo>
                <a:cubicBezTo>
                  <a:pt x="106" y="662"/>
                  <a:pt x="106" y="654"/>
                  <a:pt x="94" y="649"/>
                </a:cubicBezTo>
                <a:cubicBezTo>
                  <a:pt x="87" y="647"/>
                  <a:pt x="80" y="646"/>
                  <a:pt x="76" y="646"/>
                </a:cubicBezTo>
                <a:cubicBezTo>
                  <a:pt x="71" y="646"/>
                  <a:pt x="67" y="647"/>
                  <a:pt x="67" y="647"/>
                </a:cubicBezTo>
                <a:lnTo>
                  <a:pt x="58" y="648"/>
                </a:lnTo>
                <a:lnTo>
                  <a:pt x="63" y="641"/>
                </a:lnTo>
                <a:cubicBezTo>
                  <a:pt x="64" y="640"/>
                  <a:pt x="70" y="631"/>
                  <a:pt x="85" y="625"/>
                </a:cubicBezTo>
                <a:cubicBezTo>
                  <a:pt x="91" y="623"/>
                  <a:pt x="91" y="620"/>
                  <a:pt x="91" y="619"/>
                </a:cubicBezTo>
                <a:cubicBezTo>
                  <a:pt x="92" y="614"/>
                  <a:pt x="87" y="606"/>
                  <a:pt x="79" y="600"/>
                </a:cubicBezTo>
                <a:cubicBezTo>
                  <a:pt x="69" y="592"/>
                  <a:pt x="65" y="583"/>
                  <a:pt x="67" y="576"/>
                </a:cubicBezTo>
                <a:cubicBezTo>
                  <a:pt x="68" y="572"/>
                  <a:pt x="71" y="566"/>
                  <a:pt x="83" y="564"/>
                </a:cubicBezTo>
                <a:cubicBezTo>
                  <a:pt x="102" y="561"/>
                  <a:pt x="111" y="558"/>
                  <a:pt x="115" y="548"/>
                </a:cubicBezTo>
                <a:cubicBezTo>
                  <a:pt x="120" y="540"/>
                  <a:pt x="127" y="534"/>
                  <a:pt x="133" y="534"/>
                </a:cubicBezTo>
                <a:cubicBezTo>
                  <a:pt x="136" y="534"/>
                  <a:pt x="142" y="535"/>
                  <a:pt x="145" y="542"/>
                </a:cubicBezTo>
                <a:cubicBezTo>
                  <a:pt x="150" y="552"/>
                  <a:pt x="157" y="555"/>
                  <a:pt x="177" y="555"/>
                </a:cubicBezTo>
                <a:cubicBezTo>
                  <a:pt x="180" y="555"/>
                  <a:pt x="180" y="554"/>
                  <a:pt x="180" y="554"/>
                </a:cubicBezTo>
                <a:cubicBezTo>
                  <a:pt x="182" y="551"/>
                  <a:pt x="170" y="536"/>
                  <a:pt x="165" y="531"/>
                </a:cubicBezTo>
                <a:cubicBezTo>
                  <a:pt x="163" y="528"/>
                  <a:pt x="161" y="525"/>
                  <a:pt x="159" y="523"/>
                </a:cubicBezTo>
                <a:cubicBezTo>
                  <a:pt x="155" y="518"/>
                  <a:pt x="156" y="514"/>
                  <a:pt x="157" y="511"/>
                </a:cubicBezTo>
                <a:cubicBezTo>
                  <a:pt x="161" y="503"/>
                  <a:pt x="177" y="503"/>
                  <a:pt x="180" y="503"/>
                </a:cubicBezTo>
                <a:cubicBezTo>
                  <a:pt x="189" y="503"/>
                  <a:pt x="192" y="513"/>
                  <a:pt x="196" y="523"/>
                </a:cubicBezTo>
                <a:cubicBezTo>
                  <a:pt x="198" y="527"/>
                  <a:pt x="199" y="531"/>
                  <a:pt x="201" y="534"/>
                </a:cubicBezTo>
                <a:cubicBezTo>
                  <a:pt x="203" y="539"/>
                  <a:pt x="210" y="542"/>
                  <a:pt x="221" y="542"/>
                </a:cubicBezTo>
                <a:cubicBezTo>
                  <a:pt x="225" y="542"/>
                  <a:pt x="231" y="541"/>
                  <a:pt x="237" y="540"/>
                </a:cubicBezTo>
                <a:cubicBezTo>
                  <a:pt x="239" y="540"/>
                  <a:pt x="241" y="540"/>
                  <a:pt x="243" y="540"/>
                </a:cubicBezTo>
                <a:cubicBezTo>
                  <a:pt x="260" y="540"/>
                  <a:pt x="277" y="551"/>
                  <a:pt x="290" y="562"/>
                </a:cubicBezTo>
                <a:cubicBezTo>
                  <a:pt x="297" y="568"/>
                  <a:pt x="303" y="571"/>
                  <a:pt x="306" y="571"/>
                </a:cubicBezTo>
                <a:cubicBezTo>
                  <a:pt x="307" y="571"/>
                  <a:pt x="308" y="571"/>
                  <a:pt x="309" y="566"/>
                </a:cubicBezTo>
                <a:cubicBezTo>
                  <a:pt x="310" y="562"/>
                  <a:pt x="306" y="558"/>
                  <a:pt x="302" y="554"/>
                </a:cubicBezTo>
                <a:cubicBezTo>
                  <a:pt x="298" y="549"/>
                  <a:pt x="293" y="543"/>
                  <a:pt x="295" y="537"/>
                </a:cubicBezTo>
                <a:cubicBezTo>
                  <a:pt x="296" y="533"/>
                  <a:pt x="300" y="530"/>
                  <a:pt x="305" y="530"/>
                </a:cubicBezTo>
                <a:cubicBezTo>
                  <a:pt x="314" y="530"/>
                  <a:pt x="326" y="537"/>
                  <a:pt x="334" y="548"/>
                </a:cubicBezTo>
                <a:cubicBezTo>
                  <a:pt x="336" y="551"/>
                  <a:pt x="340" y="552"/>
                  <a:pt x="344" y="552"/>
                </a:cubicBezTo>
                <a:cubicBezTo>
                  <a:pt x="354" y="552"/>
                  <a:pt x="366" y="544"/>
                  <a:pt x="371" y="539"/>
                </a:cubicBezTo>
                <a:cubicBezTo>
                  <a:pt x="381" y="529"/>
                  <a:pt x="426" y="511"/>
                  <a:pt x="443" y="506"/>
                </a:cubicBezTo>
                <a:cubicBezTo>
                  <a:pt x="447" y="504"/>
                  <a:pt x="452" y="503"/>
                  <a:pt x="456" y="503"/>
                </a:cubicBezTo>
                <a:cubicBezTo>
                  <a:pt x="463" y="503"/>
                  <a:pt x="473" y="507"/>
                  <a:pt x="477" y="523"/>
                </a:cubicBezTo>
                <a:cubicBezTo>
                  <a:pt x="477" y="525"/>
                  <a:pt x="477" y="525"/>
                  <a:pt x="479" y="525"/>
                </a:cubicBezTo>
                <a:cubicBezTo>
                  <a:pt x="486" y="525"/>
                  <a:pt x="504" y="511"/>
                  <a:pt x="510" y="499"/>
                </a:cubicBezTo>
                <a:cubicBezTo>
                  <a:pt x="516" y="487"/>
                  <a:pt x="519" y="482"/>
                  <a:pt x="523" y="475"/>
                </a:cubicBezTo>
                <a:cubicBezTo>
                  <a:pt x="525" y="472"/>
                  <a:pt x="528" y="469"/>
                  <a:pt x="530" y="464"/>
                </a:cubicBezTo>
                <a:cubicBezTo>
                  <a:pt x="536" y="455"/>
                  <a:pt x="535" y="454"/>
                  <a:pt x="530" y="448"/>
                </a:cubicBezTo>
                <a:cubicBezTo>
                  <a:pt x="529" y="447"/>
                  <a:pt x="527" y="445"/>
                  <a:pt x="525" y="442"/>
                </a:cubicBezTo>
                <a:cubicBezTo>
                  <a:pt x="518" y="432"/>
                  <a:pt x="506" y="425"/>
                  <a:pt x="491" y="415"/>
                </a:cubicBezTo>
                <a:lnTo>
                  <a:pt x="485" y="411"/>
                </a:lnTo>
                <a:cubicBezTo>
                  <a:pt x="474" y="404"/>
                  <a:pt x="466" y="398"/>
                  <a:pt x="465" y="390"/>
                </a:cubicBezTo>
                <a:cubicBezTo>
                  <a:pt x="464" y="386"/>
                  <a:pt x="466" y="382"/>
                  <a:pt x="470" y="376"/>
                </a:cubicBezTo>
                <a:cubicBezTo>
                  <a:pt x="473" y="372"/>
                  <a:pt x="476" y="370"/>
                  <a:pt x="480" y="370"/>
                </a:cubicBezTo>
                <a:cubicBezTo>
                  <a:pt x="482" y="370"/>
                  <a:pt x="483" y="370"/>
                  <a:pt x="484" y="371"/>
                </a:cubicBezTo>
                <a:cubicBezTo>
                  <a:pt x="484" y="371"/>
                  <a:pt x="484" y="371"/>
                  <a:pt x="484" y="371"/>
                </a:cubicBezTo>
                <a:cubicBezTo>
                  <a:pt x="485" y="371"/>
                  <a:pt x="486" y="370"/>
                  <a:pt x="487" y="368"/>
                </a:cubicBezTo>
                <a:cubicBezTo>
                  <a:pt x="491" y="360"/>
                  <a:pt x="501" y="340"/>
                  <a:pt x="522" y="340"/>
                </a:cubicBezTo>
                <a:cubicBezTo>
                  <a:pt x="539" y="340"/>
                  <a:pt x="547" y="340"/>
                  <a:pt x="554" y="332"/>
                </a:cubicBezTo>
                <a:cubicBezTo>
                  <a:pt x="558" y="329"/>
                  <a:pt x="560" y="322"/>
                  <a:pt x="563" y="315"/>
                </a:cubicBezTo>
                <a:cubicBezTo>
                  <a:pt x="567" y="305"/>
                  <a:pt x="571" y="294"/>
                  <a:pt x="578" y="289"/>
                </a:cubicBezTo>
                <a:cubicBezTo>
                  <a:pt x="584" y="284"/>
                  <a:pt x="590" y="283"/>
                  <a:pt x="595" y="283"/>
                </a:cubicBezTo>
                <a:cubicBezTo>
                  <a:pt x="601" y="283"/>
                  <a:pt x="604" y="282"/>
                  <a:pt x="606" y="278"/>
                </a:cubicBezTo>
                <a:cubicBezTo>
                  <a:pt x="607" y="276"/>
                  <a:pt x="608" y="274"/>
                  <a:pt x="609" y="272"/>
                </a:cubicBezTo>
                <a:cubicBezTo>
                  <a:pt x="612" y="262"/>
                  <a:pt x="616" y="253"/>
                  <a:pt x="635" y="250"/>
                </a:cubicBezTo>
                <a:cubicBezTo>
                  <a:pt x="648" y="248"/>
                  <a:pt x="657" y="243"/>
                  <a:pt x="663" y="238"/>
                </a:cubicBezTo>
                <a:lnTo>
                  <a:pt x="664" y="237"/>
                </a:lnTo>
                <a:lnTo>
                  <a:pt x="666" y="237"/>
                </a:lnTo>
                <a:cubicBezTo>
                  <a:pt x="677" y="237"/>
                  <a:pt x="684" y="235"/>
                  <a:pt x="687" y="231"/>
                </a:cubicBezTo>
                <a:cubicBezTo>
                  <a:pt x="695" y="219"/>
                  <a:pt x="718" y="218"/>
                  <a:pt x="737" y="217"/>
                </a:cubicBezTo>
                <a:cubicBezTo>
                  <a:pt x="743" y="217"/>
                  <a:pt x="748" y="217"/>
                  <a:pt x="751" y="216"/>
                </a:cubicBezTo>
                <a:cubicBezTo>
                  <a:pt x="753" y="216"/>
                  <a:pt x="755" y="215"/>
                  <a:pt x="758" y="215"/>
                </a:cubicBezTo>
                <a:cubicBezTo>
                  <a:pt x="774" y="213"/>
                  <a:pt x="808" y="208"/>
                  <a:pt x="821" y="195"/>
                </a:cubicBezTo>
                <a:cubicBezTo>
                  <a:pt x="832" y="183"/>
                  <a:pt x="855" y="169"/>
                  <a:pt x="872" y="159"/>
                </a:cubicBezTo>
                <a:cubicBezTo>
                  <a:pt x="877" y="156"/>
                  <a:pt x="881" y="153"/>
                  <a:pt x="884" y="151"/>
                </a:cubicBezTo>
                <a:cubicBezTo>
                  <a:pt x="898" y="142"/>
                  <a:pt x="909" y="136"/>
                  <a:pt x="924" y="127"/>
                </a:cubicBezTo>
                <a:cubicBezTo>
                  <a:pt x="935" y="121"/>
                  <a:pt x="935" y="119"/>
                  <a:pt x="937" y="114"/>
                </a:cubicBezTo>
                <a:cubicBezTo>
                  <a:pt x="938" y="113"/>
                  <a:pt x="939" y="111"/>
                  <a:pt x="940" y="109"/>
                </a:cubicBezTo>
                <a:cubicBezTo>
                  <a:pt x="940" y="108"/>
                  <a:pt x="941" y="107"/>
                  <a:pt x="942" y="105"/>
                </a:cubicBezTo>
                <a:cubicBezTo>
                  <a:pt x="945" y="99"/>
                  <a:pt x="946" y="97"/>
                  <a:pt x="936" y="90"/>
                </a:cubicBezTo>
                <a:cubicBezTo>
                  <a:pt x="931" y="87"/>
                  <a:pt x="929" y="83"/>
                  <a:pt x="928" y="79"/>
                </a:cubicBezTo>
                <a:cubicBezTo>
                  <a:pt x="928" y="74"/>
                  <a:pt x="931" y="71"/>
                  <a:pt x="934" y="67"/>
                </a:cubicBezTo>
                <a:cubicBezTo>
                  <a:pt x="936" y="65"/>
                  <a:pt x="938" y="62"/>
                  <a:pt x="939" y="60"/>
                </a:cubicBezTo>
                <a:cubicBezTo>
                  <a:pt x="943" y="51"/>
                  <a:pt x="948" y="41"/>
                  <a:pt x="958" y="41"/>
                </a:cubicBezTo>
                <a:cubicBezTo>
                  <a:pt x="962" y="41"/>
                  <a:pt x="965" y="42"/>
                  <a:pt x="969" y="45"/>
                </a:cubicBezTo>
                <a:cubicBezTo>
                  <a:pt x="975" y="49"/>
                  <a:pt x="979" y="53"/>
                  <a:pt x="983" y="56"/>
                </a:cubicBezTo>
                <a:cubicBezTo>
                  <a:pt x="988" y="60"/>
                  <a:pt x="991" y="64"/>
                  <a:pt x="997" y="66"/>
                </a:cubicBezTo>
                <a:cubicBezTo>
                  <a:pt x="1006" y="70"/>
                  <a:pt x="1006" y="78"/>
                  <a:pt x="1006" y="86"/>
                </a:cubicBezTo>
                <a:cubicBezTo>
                  <a:pt x="1006" y="90"/>
                  <a:pt x="1006" y="94"/>
                  <a:pt x="1008" y="99"/>
                </a:cubicBezTo>
                <a:cubicBezTo>
                  <a:pt x="1011" y="110"/>
                  <a:pt x="1020" y="112"/>
                  <a:pt x="1031" y="114"/>
                </a:cubicBezTo>
                <a:cubicBezTo>
                  <a:pt x="1040" y="115"/>
                  <a:pt x="1045" y="120"/>
                  <a:pt x="1050" y="125"/>
                </a:cubicBezTo>
                <a:cubicBezTo>
                  <a:pt x="1052" y="126"/>
                  <a:pt x="1054" y="128"/>
                  <a:pt x="1056" y="130"/>
                </a:cubicBezTo>
                <a:cubicBezTo>
                  <a:pt x="1060" y="132"/>
                  <a:pt x="1065" y="134"/>
                  <a:pt x="1069" y="134"/>
                </a:cubicBezTo>
                <a:cubicBezTo>
                  <a:pt x="1074" y="134"/>
                  <a:pt x="1079" y="132"/>
                  <a:pt x="1082" y="130"/>
                </a:cubicBezTo>
                <a:cubicBezTo>
                  <a:pt x="1086" y="127"/>
                  <a:pt x="1092" y="125"/>
                  <a:pt x="1098" y="125"/>
                </a:cubicBezTo>
                <a:cubicBezTo>
                  <a:pt x="1108" y="125"/>
                  <a:pt x="1118" y="130"/>
                  <a:pt x="1123" y="137"/>
                </a:cubicBezTo>
                <a:cubicBezTo>
                  <a:pt x="1125" y="142"/>
                  <a:pt x="1127" y="147"/>
                  <a:pt x="1128" y="153"/>
                </a:cubicBezTo>
                <a:cubicBezTo>
                  <a:pt x="1130" y="162"/>
                  <a:pt x="1132" y="169"/>
                  <a:pt x="1138" y="170"/>
                </a:cubicBezTo>
                <a:cubicBezTo>
                  <a:pt x="1146" y="173"/>
                  <a:pt x="1151" y="179"/>
                  <a:pt x="1151" y="185"/>
                </a:cubicBezTo>
                <a:cubicBezTo>
                  <a:pt x="1150" y="189"/>
                  <a:pt x="1148" y="196"/>
                  <a:pt x="1133" y="198"/>
                </a:cubicBezTo>
                <a:cubicBezTo>
                  <a:pt x="1127" y="198"/>
                  <a:pt x="1123" y="200"/>
                  <a:pt x="1122" y="202"/>
                </a:cubicBezTo>
                <a:cubicBezTo>
                  <a:pt x="1121" y="205"/>
                  <a:pt x="1123" y="211"/>
                  <a:pt x="1125" y="214"/>
                </a:cubicBezTo>
                <a:lnTo>
                  <a:pt x="1127" y="217"/>
                </a:lnTo>
                <a:cubicBezTo>
                  <a:pt x="1131" y="224"/>
                  <a:pt x="1131" y="227"/>
                  <a:pt x="1125" y="239"/>
                </a:cubicBezTo>
                <a:cubicBezTo>
                  <a:pt x="1123" y="244"/>
                  <a:pt x="1123" y="248"/>
                  <a:pt x="1123" y="253"/>
                </a:cubicBezTo>
                <a:cubicBezTo>
                  <a:pt x="1122" y="260"/>
                  <a:pt x="1122" y="269"/>
                  <a:pt x="1112" y="273"/>
                </a:cubicBezTo>
                <a:cubicBezTo>
                  <a:pt x="1104" y="277"/>
                  <a:pt x="1103" y="280"/>
                  <a:pt x="1103" y="281"/>
                </a:cubicBezTo>
                <a:cubicBezTo>
                  <a:pt x="1103" y="282"/>
                  <a:pt x="1104" y="285"/>
                  <a:pt x="1113" y="291"/>
                </a:cubicBezTo>
                <a:cubicBezTo>
                  <a:pt x="1128" y="300"/>
                  <a:pt x="1137" y="304"/>
                  <a:pt x="1146" y="304"/>
                </a:cubicBezTo>
                <a:cubicBezTo>
                  <a:pt x="1148" y="304"/>
                  <a:pt x="1149" y="303"/>
                  <a:pt x="1151" y="303"/>
                </a:cubicBezTo>
                <a:cubicBezTo>
                  <a:pt x="1153" y="303"/>
                  <a:pt x="1154" y="303"/>
                  <a:pt x="1156" y="303"/>
                </a:cubicBezTo>
                <a:cubicBezTo>
                  <a:pt x="1159" y="303"/>
                  <a:pt x="1162" y="304"/>
                  <a:pt x="1164" y="306"/>
                </a:cubicBezTo>
                <a:cubicBezTo>
                  <a:pt x="1168" y="311"/>
                  <a:pt x="1165" y="319"/>
                  <a:pt x="1162" y="330"/>
                </a:cubicBezTo>
                <a:cubicBezTo>
                  <a:pt x="1161" y="334"/>
                  <a:pt x="1161" y="337"/>
                  <a:pt x="1160" y="340"/>
                </a:cubicBezTo>
                <a:cubicBezTo>
                  <a:pt x="1160" y="350"/>
                  <a:pt x="1159" y="357"/>
                  <a:pt x="1142" y="363"/>
                </a:cubicBezTo>
                <a:lnTo>
                  <a:pt x="1137" y="365"/>
                </a:lnTo>
                <a:cubicBezTo>
                  <a:pt x="1123" y="369"/>
                  <a:pt x="1120" y="370"/>
                  <a:pt x="1109" y="380"/>
                </a:cubicBezTo>
                <a:cubicBezTo>
                  <a:pt x="1105" y="383"/>
                  <a:pt x="1100" y="387"/>
                  <a:pt x="1100" y="389"/>
                </a:cubicBezTo>
                <a:cubicBezTo>
                  <a:pt x="1100" y="389"/>
                  <a:pt x="1101" y="391"/>
                  <a:pt x="1108" y="395"/>
                </a:cubicBezTo>
                <a:cubicBezTo>
                  <a:pt x="1116" y="399"/>
                  <a:pt x="1119" y="405"/>
                  <a:pt x="1122" y="410"/>
                </a:cubicBezTo>
                <a:cubicBezTo>
                  <a:pt x="1126" y="415"/>
                  <a:pt x="1127" y="417"/>
                  <a:pt x="1130" y="417"/>
                </a:cubicBezTo>
                <a:cubicBezTo>
                  <a:pt x="1131" y="417"/>
                  <a:pt x="1132" y="417"/>
                  <a:pt x="1134" y="416"/>
                </a:cubicBezTo>
                <a:cubicBezTo>
                  <a:pt x="1149" y="412"/>
                  <a:pt x="1156" y="408"/>
                  <a:pt x="1162" y="400"/>
                </a:cubicBezTo>
                <a:cubicBezTo>
                  <a:pt x="1168" y="392"/>
                  <a:pt x="1177" y="391"/>
                  <a:pt x="1185" y="391"/>
                </a:cubicBezTo>
                <a:cubicBezTo>
                  <a:pt x="1189" y="391"/>
                  <a:pt x="1194" y="392"/>
                  <a:pt x="1200" y="392"/>
                </a:cubicBezTo>
                <a:cubicBezTo>
                  <a:pt x="1207" y="393"/>
                  <a:pt x="1213" y="394"/>
                  <a:pt x="1218" y="394"/>
                </a:cubicBezTo>
                <a:cubicBezTo>
                  <a:pt x="1227" y="394"/>
                  <a:pt x="1234" y="392"/>
                  <a:pt x="1242" y="388"/>
                </a:cubicBezTo>
                <a:cubicBezTo>
                  <a:pt x="1249" y="385"/>
                  <a:pt x="1251" y="382"/>
                  <a:pt x="1254" y="376"/>
                </a:cubicBezTo>
                <a:cubicBezTo>
                  <a:pt x="1255" y="373"/>
                  <a:pt x="1258" y="369"/>
                  <a:pt x="1262" y="363"/>
                </a:cubicBezTo>
                <a:cubicBezTo>
                  <a:pt x="1265" y="360"/>
                  <a:pt x="1267" y="357"/>
                  <a:pt x="1269" y="355"/>
                </a:cubicBezTo>
                <a:cubicBezTo>
                  <a:pt x="1274" y="347"/>
                  <a:pt x="1279" y="340"/>
                  <a:pt x="1290" y="340"/>
                </a:cubicBezTo>
                <a:cubicBezTo>
                  <a:pt x="1291" y="340"/>
                  <a:pt x="1293" y="340"/>
                  <a:pt x="1294" y="340"/>
                </a:cubicBezTo>
                <a:cubicBezTo>
                  <a:pt x="1296" y="340"/>
                  <a:pt x="1299" y="341"/>
                  <a:pt x="1301" y="340"/>
                </a:cubicBezTo>
                <a:cubicBezTo>
                  <a:pt x="1304" y="340"/>
                  <a:pt x="1307" y="340"/>
                  <a:pt x="1310" y="340"/>
                </a:cubicBezTo>
                <a:cubicBezTo>
                  <a:pt x="1313" y="340"/>
                  <a:pt x="1315" y="340"/>
                  <a:pt x="1318" y="340"/>
                </a:cubicBezTo>
                <a:cubicBezTo>
                  <a:pt x="1323" y="340"/>
                  <a:pt x="1329" y="340"/>
                  <a:pt x="1334" y="346"/>
                </a:cubicBezTo>
                <a:cubicBezTo>
                  <a:pt x="1338" y="352"/>
                  <a:pt x="1348" y="359"/>
                  <a:pt x="1354" y="359"/>
                </a:cubicBezTo>
                <a:cubicBezTo>
                  <a:pt x="1355" y="359"/>
                  <a:pt x="1357" y="358"/>
                  <a:pt x="1357" y="356"/>
                </a:cubicBezTo>
                <a:cubicBezTo>
                  <a:pt x="1362" y="343"/>
                  <a:pt x="1366" y="332"/>
                  <a:pt x="1383" y="325"/>
                </a:cubicBezTo>
                <a:lnTo>
                  <a:pt x="1388" y="323"/>
                </a:lnTo>
                <a:cubicBezTo>
                  <a:pt x="1399" y="319"/>
                  <a:pt x="1419" y="310"/>
                  <a:pt x="1416" y="304"/>
                </a:cubicBezTo>
                <a:cubicBezTo>
                  <a:pt x="1414" y="298"/>
                  <a:pt x="1409" y="296"/>
                  <a:pt x="1404" y="294"/>
                </a:cubicBezTo>
                <a:cubicBezTo>
                  <a:pt x="1401" y="292"/>
                  <a:pt x="1397" y="291"/>
                  <a:pt x="1393" y="288"/>
                </a:cubicBezTo>
                <a:cubicBezTo>
                  <a:pt x="1386" y="283"/>
                  <a:pt x="1386" y="281"/>
                  <a:pt x="1388" y="274"/>
                </a:cubicBezTo>
                <a:cubicBezTo>
                  <a:pt x="1389" y="271"/>
                  <a:pt x="1391" y="268"/>
                  <a:pt x="1392" y="262"/>
                </a:cubicBezTo>
                <a:cubicBezTo>
                  <a:pt x="1398" y="238"/>
                  <a:pt x="1403" y="192"/>
                  <a:pt x="1397" y="186"/>
                </a:cubicBezTo>
                <a:cubicBezTo>
                  <a:pt x="1388" y="176"/>
                  <a:pt x="1385" y="171"/>
                  <a:pt x="1383" y="155"/>
                </a:cubicBezTo>
                <a:cubicBezTo>
                  <a:pt x="1381" y="141"/>
                  <a:pt x="1366" y="131"/>
                  <a:pt x="1353" y="128"/>
                </a:cubicBezTo>
                <a:cubicBezTo>
                  <a:pt x="1336" y="123"/>
                  <a:pt x="1323" y="113"/>
                  <a:pt x="1318" y="102"/>
                </a:cubicBezTo>
                <a:cubicBezTo>
                  <a:pt x="1317" y="100"/>
                  <a:pt x="1316" y="98"/>
                  <a:pt x="1315" y="95"/>
                </a:cubicBezTo>
                <a:cubicBezTo>
                  <a:pt x="1311" y="87"/>
                  <a:pt x="1307" y="77"/>
                  <a:pt x="1311" y="71"/>
                </a:cubicBezTo>
                <a:cubicBezTo>
                  <a:pt x="1313" y="67"/>
                  <a:pt x="1316" y="66"/>
                  <a:pt x="1322" y="66"/>
                </a:cubicBezTo>
                <a:cubicBezTo>
                  <a:pt x="1330" y="66"/>
                  <a:pt x="1336" y="67"/>
                  <a:pt x="1341" y="68"/>
                </a:cubicBezTo>
                <a:cubicBezTo>
                  <a:pt x="1345" y="70"/>
                  <a:pt x="1349" y="71"/>
                  <a:pt x="1354" y="71"/>
                </a:cubicBezTo>
                <a:cubicBezTo>
                  <a:pt x="1356" y="71"/>
                  <a:pt x="1358" y="70"/>
                  <a:pt x="1361" y="70"/>
                </a:cubicBezTo>
                <a:cubicBezTo>
                  <a:pt x="1364" y="70"/>
                  <a:pt x="1367" y="70"/>
                  <a:pt x="1370" y="70"/>
                </a:cubicBezTo>
                <a:lnTo>
                  <a:pt x="1379" y="70"/>
                </a:lnTo>
                <a:cubicBezTo>
                  <a:pt x="1387" y="70"/>
                  <a:pt x="1390" y="69"/>
                  <a:pt x="1392" y="62"/>
                </a:cubicBezTo>
                <a:cubicBezTo>
                  <a:pt x="1394" y="57"/>
                  <a:pt x="1392" y="52"/>
                  <a:pt x="1391" y="48"/>
                </a:cubicBezTo>
                <a:cubicBezTo>
                  <a:pt x="1389" y="43"/>
                  <a:pt x="1386" y="36"/>
                  <a:pt x="1396" y="29"/>
                </a:cubicBezTo>
                <a:cubicBezTo>
                  <a:pt x="1401" y="26"/>
                  <a:pt x="1404" y="22"/>
                  <a:pt x="1406" y="19"/>
                </a:cubicBezTo>
                <a:cubicBezTo>
                  <a:pt x="1410" y="14"/>
                  <a:pt x="1414" y="9"/>
                  <a:pt x="1422" y="9"/>
                </a:cubicBezTo>
                <a:cubicBezTo>
                  <a:pt x="1429" y="9"/>
                  <a:pt x="1431" y="14"/>
                  <a:pt x="1432" y="17"/>
                </a:cubicBezTo>
                <a:cubicBezTo>
                  <a:pt x="1434" y="20"/>
                  <a:pt x="1434" y="21"/>
                  <a:pt x="1438" y="21"/>
                </a:cubicBezTo>
                <a:cubicBezTo>
                  <a:pt x="1439" y="21"/>
                  <a:pt x="1441" y="21"/>
                  <a:pt x="1443" y="20"/>
                </a:cubicBezTo>
                <a:lnTo>
                  <a:pt x="1450" y="19"/>
                </a:lnTo>
                <a:cubicBezTo>
                  <a:pt x="1464" y="16"/>
                  <a:pt x="1468" y="15"/>
                  <a:pt x="1479" y="8"/>
                </a:cubicBezTo>
                <a:cubicBezTo>
                  <a:pt x="1486" y="3"/>
                  <a:pt x="1492" y="0"/>
                  <a:pt x="1497" y="0"/>
                </a:cubicBezTo>
                <a:cubicBezTo>
                  <a:pt x="1502" y="0"/>
                  <a:pt x="1507" y="3"/>
                  <a:pt x="1514" y="8"/>
                </a:cubicBezTo>
                <a:cubicBezTo>
                  <a:pt x="1521" y="14"/>
                  <a:pt x="1521" y="21"/>
                  <a:pt x="1521" y="28"/>
                </a:cubicBezTo>
                <a:cubicBezTo>
                  <a:pt x="1522" y="33"/>
                  <a:pt x="1522" y="38"/>
                  <a:pt x="1525" y="44"/>
                </a:cubicBezTo>
                <a:cubicBezTo>
                  <a:pt x="1534" y="57"/>
                  <a:pt x="1537" y="78"/>
                  <a:pt x="1532" y="89"/>
                </a:cubicBezTo>
                <a:cubicBezTo>
                  <a:pt x="1530" y="93"/>
                  <a:pt x="1527" y="100"/>
                  <a:pt x="1528" y="104"/>
                </a:cubicBezTo>
                <a:cubicBezTo>
                  <a:pt x="1530" y="107"/>
                  <a:pt x="1533" y="110"/>
                  <a:pt x="1539" y="112"/>
                </a:cubicBezTo>
                <a:cubicBezTo>
                  <a:pt x="1544" y="114"/>
                  <a:pt x="1565" y="120"/>
                  <a:pt x="1585" y="120"/>
                </a:cubicBezTo>
                <a:cubicBezTo>
                  <a:pt x="1593" y="120"/>
                  <a:pt x="1600" y="119"/>
                  <a:pt x="1605" y="116"/>
                </a:cubicBezTo>
                <a:cubicBezTo>
                  <a:pt x="1612" y="113"/>
                  <a:pt x="1622" y="111"/>
                  <a:pt x="1631" y="110"/>
                </a:cubicBezTo>
                <a:cubicBezTo>
                  <a:pt x="1645" y="109"/>
                  <a:pt x="1654" y="107"/>
                  <a:pt x="1655" y="100"/>
                </a:cubicBezTo>
                <a:cubicBezTo>
                  <a:pt x="1657" y="89"/>
                  <a:pt x="1662" y="83"/>
                  <a:pt x="1667" y="78"/>
                </a:cubicBezTo>
                <a:cubicBezTo>
                  <a:pt x="1671" y="73"/>
                  <a:pt x="1675" y="69"/>
                  <a:pt x="1677" y="62"/>
                </a:cubicBezTo>
                <a:cubicBezTo>
                  <a:pt x="1684" y="44"/>
                  <a:pt x="1689" y="34"/>
                  <a:pt x="1704" y="31"/>
                </a:cubicBezTo>
                <a:cubicBezTo>
                  <a:pt x="1707" y="31"/>
                  <a:pt x="1709" y="30"/>
                  <a:pt x="1712" y="29"/>
                </a:cubicBezTo>
                <a:cubicBezTo>
                  <a:pt x="1717" y="28"/>
                  <a:pt x="1722" y="27"/>
                  <a:pt x="1727" y="27"/>
                </a:cubicBezTo>
                <a:cubicBezTo>
                  <a:pt x="1734" y="27"/>
                  <a:pt x="1740" y="29"/>
                  <a:pt x="1745" y="34"/>
                </a:cubicBezTo>
                <a:cubicBezTo>
                  <a:pt x="1751" y="40"/>
                  <a:pt x="1751" y="46"/>
                  <a:pt x="1751" y="49"/>
                </a:cubicBezTo>
                <a:cubicBezTo>
                  <a:pt x="1750" y="59"/>
                  <a:pt x="1741" y="65"/>
                  <a:pt x="1735" y="69"/>
                </a:cubicBezTo>
                <a:cubicBezTo>
                  <a:pt x="1732" y="71"/>
                  <a:pt x="1730" y="74"/>
                  <a:pt x="1730" y="77"/>
                </a:cubicBezTo>
                <a:cubicBezTo>
                  <a:pt x="1730" y="81"/>
                  <a:pt x="1733" y="85"/>
                  <a:pt x="1737" y="88"/>
                </a:cubicBezTo>
                <a:cubicBezTo>
                  <a:pt x="1743" y="91"/>
                  <a:pt x="1747" y="96"/>
                  <a:pt x="1748" y="101"/>
                </a:cubicBezTo>
                <a:cubicBezTo>
                  <a:pt x="1749" y="108"/>
                  <a:pt x="1746" y="115"/>
                  <a:pt x="1741" y="122"/>
                </a:cubicBezTo>
                <a:cubicBezTo>
                  <a:pt x="1738" y="125"/>
                  <a:pt x="1736" y="131"/>
                  <a:pt x="1733" y="137"/>
                </a:cubicBezTo>
                <a:cubicBezTo>
                  <a:pt x="1728" y="150"/>
                  <a:pt x="1721" y="165"/>
                  <a:pt x="1708" y="167"/>
                </a:cubicBezTo>
                <a:cubicBezTo>
                  <a:pt x="1690" y="169"/>
                  <a:pt x="1684" y="171"/>
                  <a:pt x="1678" y="184"/>
                </a:cubicBezTo>
                <a:cubicBezTo>
                  <a:pt x="1677" y="188"/>
                  <a:pt x="1675" y="191"/>
                  <a:pt x="1674" y="194"/>
                </a:cubicBezTo>
                <a:cubicBezTo>
                  <a:pt x="1668" y="205"/>
                  <a:pt x="1666" y="210"/>
                  <a:pt x="1671" y="215"/>
                </a:cubicBezTo>
                <a:cubicBezTo>
                  <a:pt x="1674" y="218"/>
                  <a:pt x="1676" y="222"/>
                  <a:pt x="1678" y="226"/>
                </a:cubicBezTo>
                <a:cubicBezTo>
                  <a:pt x="1682" y="231"/>
                  <a:pt x="1685" y="237"/>
                  <a:pt x="1693" y="240"/>
                </a:cubicBezTo>
                <a:cubicBezTo>
                  <a:pt x="1696" y="241"/>
                  <a:pt x="1699" y="243"/>
                  <a:pt x="1702" y="244"/>
                </a:cubicBezTo>
                <a:cubicBezTo>
                  <a:pt x="1713" y="248"/>
                  <a:pt x="1721" y="251"/>
                  <a:pt x="1722" y="257"/>
                </a:cubicBezTo>
                <a:cubicBezTo>
                  <a:pt x="1722" y="259"/>
                  <a:pt x="1722" y="262"/>
                  <a:pt x="1718" y="264"/>
                </a:cubicBezTo>
                <a:cubicBezTo>
                  <a:pt x="1716" y="266"/>
                  <a:pt x="1713" y="268"/>
                  <a:pt x="1710" y="269"/>
                </a:cubicBezTo>
                <a:cubicBezTo>
                  <a:pt x="1703" y="273"/>
                  <a:pt x="1701" y="275"/>
                  <a:pt x="1702" y="278"/>
                </a:cubicBezTo>
                <a:cubicBezTo>
                  <a:pt x="1705" y="289"/>
                  <a:pt x="1701" y="297"/>
                  <a:pt x="1691" y="302"/>
                </a:cubicBezTo>
                <a:cubicBezTo>
                  <a:pt x="1685" y="305"/>
                  <a:pt x="1685" y="318"/>
                  <a:pt x="1687" y="323"/>
                </a:cubicBezTo>
                <a:cubicBezTo>
                  <a:pt x="1688" y="326"/>
                  <a:pt x="1690" y="333"/>
                  <a:pt x="1714" y="333"/>
                </a:cubicBezTo>
                <a:lnTo>
                  <a:pt x="1730" y="333"/>
                </a:lnTo>
                <a:cubicBezTo>
                  <a:pt x="1743" y="333"/>
                  <a:pt x="1754" y="334"/>
                  <a:pt x="1759" y="345"/>
                </a:cubicBezTo>
                <a:cubicBezTo>
                  <a:pt x="1762" y="352"/>
                  <a:pt x="1760" y="358"/>
                  <a:pt x="1759" y="362"/>
                </a:cubicBezTo>
                <a:cubicBezTo>
                  <a:pt x="1759" y="366"/>
                  <a:pt x="1758" y="368"/>
                  <a:pt x="1759" y="371"/>
                </a:cubicBezTo>
                <a:cubicBezTo>
                  <a:pt x="1760" y="376"/>
                  <a:pt x="1769" y="383"/>
                  <a:pt x="1774" y="386"/>
                </a:cubicBezTo>
                <a:lnTo>
                  <a:pt x="1776" y="387"/>
                </a:lnTo>
                <a:lnTo>
                  <a:pt x="1776" y="389"/>
                </a:lnTo>
                <a:cubicBezTo>
                  <a:pt x="1776" y="390"/>
                  <a:pt x="1779" y="413"/>
                  <a:pt x="1781" y="426"/>
                </a:cubicBezTo>
                <a:cubicBezTo>
                  <a:pt x="1783" y="438"/>
                  <a:pt x="1785" y="455"/>
                  <a:pt x="1778" y="468"/>
                </a:cubicBezTo>
                <a:cubicBezTo>
                  <a:pt x="1776" y="471"/>
                  <a:pt x="1776" y="476"/>
                  <a:pt x="1778" y="479"/>
                </a:cubicBezTo>
                <a:cubicBezTo>
                  <a:pt x="1779" y="481"/>
                  <a:pt x="1781" y="484"/>
                  <a:pt x="1785" y="484"/>
                </a:cubicBezTo>
                <a:cubicBezTo>
                  <a:pt x="1788" y="484"/>
                  <a:pt x="1791" y="482"/>
                  <a:pt x="1794" y="480"/>
                </a:cubicBezTo>
                <a:cubicBezTo>
                  <a:pt x="1799" y="476"/>
                  <a:pt x="1805" y="474"/>
                  <a:pt x="1810" y="474"/>
                </a:cubicBezTo>
                <a:cubicBezTo>
                  <a:pt x="1822" y="474"/>
                  <a:pt x="1831" y="485"/>
                  <a:pt x="1831" y="498"/>
                </a:cubicBezTo>
                <a:cubicBezTo>
                  <a:pt x="1831" y="510"/>
                  <a:pt x="1835" y="523"/>
                  <a:pt x="1844" y="523"/>
                </a:cubicBezTo>
                <a:cubicBezTo>
                  <a:pt x="1856" y="523"/>
                  <a:pt x="1863" y="536"/>
                  <a:pt x="1863" y="559"/>
                </a:cubicBezTo>
                <a:cubicBezTo>
                  <a:pt x="1863" y="566"/>
                  <a:pt x="1866" y="568"/>
                  <a:pt x="1867" y="569"/>
                </a:cubicBezTo>
                <a:cubicBezTo>
                  <a:pt x="1870" y="571"/>
                  <a:pt x="1875" y="572"/>
                  <a:pt x="1881" y="572"/>
                </a:cubicBezTo>
                <a:cubicBezTo>
                  <a:pt x="1885" y="572"/>
                  <a:pt x="1891" y="571"/>
                  <a:pt x="1896" y="571"/>
                </a:cubicBezTo>
                <a:cubicBezTo>
                  <a:pt x="1897" y="571"/>
                  <a:pt x="1899" y="571"/>
                  <a:pt x="1900" y="571"/>
                </a:cubicBezTo>
                <a:cubicBezTo>
                  <a:pt x="1909" y="571"/>
                  <a:pt x="1913" y="575"/>
                  <a:pt x="1915" y="578"/>
                </a:cubicBezTo>
                <a:cubicBezTo>
                  <a:pt x="1919" y="586"/>
                  <a:pt x="1914" y="599"/>
                  <a:pt x="1908" y="607"/>
                </a:cubicBezTo>
                <a:cubicBezTo>
                  <a:pt x="1905" y="612"/>
                  <a:pt x="1906" y="612"/>
                  <a:pt x="1908" y="614"/>
                </a:cubicBezTo>
                <a:cubicBezTo>
                  <a:pt x="1910" y="616"/>
                  <a:pt x="1913" y="620"/>
                  <a:pt x="1913" y="627"/>
                </a:cubicBezTo>
                <a:cubicBezTo>
                  <a:pt x="1913" y="642"/>
                  <a:pt x="1902" y="653"/>
                  <a:pt x="1892" y="660"/>
                </a:cubicBezTo>
                <a:cubicBezTo>
                  <a:pt x="1886" y="666"/>
                  <a:pt x="1885" y="672"/>
                  <a:pt x="1887" y="687"/>
                </a:cubicBezTo>
                <a:cubicBezTo>
                  <a:pt x="1888" y="692"/>
                  <a:pt x="1890" y="697"/>
                  <a:pt x="1892" y="701"/>
                </a:cubicBezTo>
                <a:cubicBezTo>
                  <a:pt x="1895" y="709"/>
                  <a:pt x="1900" y="719"/>
                  <a:pt x="1891" y="728"/>
                </a:cubicBezTo>
                <a:cubicBezTo>
                  <a:pt x="1889" y="729"/>
                  <a:pt x="1888" y="731"/>
                  <a:pt x="1886" y="732"/>
                </a:cubicBezTo>
                <a:cubicBezTo>
                  <a:pt x="1881" y="737"/>
                  <a:pt x="1875" y="742"/>
                  <a:pt x="1875" y="746"/>
                </a:cubicBezTo>
                <a:cubicBezTo>
                  <a:pt x="1875" y="748"/>
                  <a:pt x="1877" y="750"/>
                  <a:pt x="1879" y="752"/>
                </a:cubicBezTo>
                <a:cubicBezTo>
                  <a:pt x="1886" y="758"/>
                  <a:pt x="1894" y="759"/>
                  <a:pt x="1900" y="759"/>
                </a:cubicBezTo>
                <a:cubicBezTo>
                  <a:pt x="1901" y="759"/>
                  <a:pt x="1903" y="759"/>
                  <a:pt x="1904" y="759"/>
                </a:cubicBezTo>
                <a:cubicBezTo>
                  <a:pt x="1907" y="758"/>
                  <a:pt x="1909" y="758"/>
                  <a:pt x="1909" y="758"/>
                </a:cubicBezTo>
                <a:lnTo>
                  <a:pt x="1917" y="757"/>
                </a:lnTo>
                <a:lnTo>
                  <a:pt x="1913" y="764"/>
                </a:lnTo>
                <a:cubicBezTo>
                  <a:pt x="1913" y="765"/>
                  <a:pt x="1903" y="781"/>
                  <a:pt x="1886" y="781"/>
                </a:cubicBezTo>
                <a:cubicBezTo>
                  <a:pt x="1874" y="781"/>
                  <a:pt x="1861" y="784"/>
                  <a:pt x="1861" y="792"/>
                </a:cubicBezTo>
                <a:cubicBezTo>
                  <a:pt x="1861" y="795"/>
                  <a:pt x="1862" y="795"/>
                  <a:pt x="1866" y="797"/>
                </a:cubicBezTo>
                <a:cubicBezTo>
                  <a:pt x="1870" y="799"/>
                  <a:pt x="1877" y="803"/>
                  <a:pt x="1872" y="814"/>
                </a:cubicBezTo>
                <a:cubicBezTo>
                  <a:pt x="1866" y="826"/>
                  <a:pt x="1854" y="849"/>
                  <a:pt x="1843" y="860"/>
                </a:cubicBezTo>
                <a:cubicBezTo>
                  <a:pt x="1815" y="888"/>
                  <a:pt x="1798" y="905"/>
                  <a:pt x="1790" y="911"/>
                </a:cubicBezTo>
                <a:cubicBezTo>
                  <a:pt x="1787" y="913"/>
                  <a:pt x="1785" y="916"/>
                  <a:pt x="1782" y="919"/>
                </a:cubicBezTo>
                <a:cubicBezTo>
                  <a:pt x="1775" y="927"/>
                  <a:pt x="1768" y="936"/>
                  <a:pt x="1754" y="936"/>
                </a:cubicBezTo>
                <a:cubicBezTo>
                  <a:pt x="1753" y="936"/>
                  <a:pt x="1751" y="936"/>
                  <a:pt x="1750" y="936"/>
                </a:cubicBezTo>
                <a:cubicBezTo>
                  <a:pt x="1739" y="934"/>
                  <a:pt x="1730" y="929"/>
                  <a:pt x="1726" y="921"/>
                </a:cubicBezTo>
                <a:cubicBezTo>
                  <a:pt x="1722" y="914"/>
                  <a:pt x="1722" y="906"/>
                  <a:pt x="1725" y="899"/>
                </a:cubicBezTo>
                <a:cubicBezTo>
                  <a:pt x="1727" y="896"/>
                  <a:pt x="1728" y="893"/>
                  <a:pt x="1727" y="892"/>
                </a:cubicBezTo>
                <a:cubicBezTo>
                  <a:pt x="1726" y="889"/>
                  <a:pt x="1721" y="887"/>
                  <a:pt x="1715" y="885"/>
                </a:cubicBezTo>
                <a:cubicBezTo>
                  <a:pt x="1709" y="884"/>
                  <a:pt x="1705" y="880"/>
                  <a:pt x="1700" y="877"/>
                </a:cubicBezTo>
                <a:cubicBezTo>
                  <a:pt x="1695" y="873"/>
                  <a:pt x="1691" y="869"/>
                  <a:pt x="1685" y="869"/>
                </a:cubicBezTo>
                <a:cubicBezTo>
                  <a:pt x="1684" y="869"/>
                  <a:pt x="1682" y="869"/>
                  <a:pt x="1680" y="870"/>
                </a:cubicBezTo>
                <a:cubicBezTo>
                  <a:pt x="1676" y="872"/>
                  <a:pt x="1670" y="874"/>
                  <a:pt x="1665" y="876"/>
                </a:cubicBezTo>
                <a:cubicBezTo>
                  <a:pt x="1652" y="881"/>
                  <a:pt x="1637" y="886"/>
                  <a:pt x="1627" y="894"/>
                </a:cubicBezTo>
                <a:cubicBezTo>
                  <a:pt x="1621" y="897"/>
                  <a:pt x="1619" y="900"/>
                  <a:pt x="1618" y="902"/>
                </a:cubicBezTo>
                <a:cubicBezTo>
                  <a:pt x="1618" y="905"/>
                  <a:pt x="1622" y="909"/>
                  <a:pt x="1627" y="915"/>
                </a:cubicBezTo>
                <a:cubicBezTo>
                  <a:pt x="1632" y="922"/>
                  <a:pt x="1638" y="926"/>
                  <a:pt x="1643" y="930"/>
                </a:cubicBezTo>
                <a:cubicBezTo>
                  <a:pt x="1649" y="934"/>
                  <a:pt x="1654" y="938"/>
                  <a:pt x="1656" y="943"/>
                </a:cubicBezTo>
                <a:cubicBezTo>
                  <a:pt x="1659" y="949"/>
                  <a:pt x="1662" y="957"/>
                  <a:pt x="1659" y="964"/>
                </a:cubicBezTo>
                <a:cubicBezTo>
                  <a:pt x="1656" y="969"/>
                  <a:pt x="1651" y="973"/>
                  <a:pt x="1643" y="975"/>
                </a:cubicBezTo>
                <a:cubicBezTo>
                  <a:pt x="1638" y="976"/>
                  <a:pt x="1633" y="977"/>
                  <a:pt x="1628" y="979"/>
                </a:cubicBezTo>
                <a:cubicBezTo>
                  <a:pt x="1618" y="982"/>
                  <a:pt x="1607" y="985"/>
                  <a:pt x="1598" y="985"/>
                </a:cubicBezTo>
                <a:cubicBezTo>
                  <a:pt x="1592" y="985"/>
                  <a:pt x="1587" y="983"/>
                  <a:pt x="1583" y="981"/>
                </a:cubicBezTo>
                <a:cubicBezTo>
                  <a:pt x="1577" y="977"/>
                  <a:pt x="1572" y="975"/>
                  <a:pt x="1568" y="975"/>
                </a:cubicBezTo>
                <a:cubicBezTo>
                  <a:pt x="1563" y="975"/>
                  <a:pt x="1558" y="977"/>
                  <a:pt x="1553" y="982"/>
                </a:cubicBezTo>
                <a:cubicBezTo>
                  <a:pt x="1546" y="990"/>
                  <a:pt x="1537" y="991"/>
                  <a:pt x="1531" y="991"/>
                </a:cubicBezTo>
                <a:cubicBezTo>
                  <a:pt x="1528" y="991"/>
                  <a:pt x="1525" y="991"/>
                  <a:pt x="1522" y="990"/>
                </a:cubicBezTo>
                <a:cubicBezTo>
                  <a:pt x="1519" y="990"/>
                  <a:pt x="1516" y="990"/>
                  <a:pt x="1513" y="990"/>
                </a:cubicBezTo>
                <a:cubicBezTo>
                  <a:pt x="1508" y="990"/>
                  <a:pt x="1508" y="991"/>
                  <a:pt x="1506" y="994"/>
                </a:cubicBezTo>
                <a:cubicBezTo>
                  <a:pt x="1503" y="997"/>
                  <a:pt x="1500" y="1003"/>
                  <a:pt x="1492" y="1009"/>
                </a:cubicBezTo>
                <a:cubicBezTo>
                  <a:pt x="1488" y="1012"/>
                  <a:pt x="1484" y="1014"/>
                  <a:pt x="1482" y="1016"/>
                </a:cubicBezTo>
                <a:cubicBezTo>
                  <a:pt x="1473" y="1022"/>
                  <a:pt x="1470" y="1024"/>
                  <a:pt x="1462" y="1038"/>
                </a:cubicBezTo>
                <a:cubicBezTo>
                  <a:pt x="1459" y="1044"/>
                  <a:pt x="1456" y="1048"/>
                  <a:pt x="1453" y="1052"/>
                </a:cubicBezTo>
                <a:cubicBezTo>
                  <a:pt x="1447" y="1062"/>
                  <a:pt x="1445" y="1065"/>
                  <a:pt x="1449" y="1071"/>
                </a:cubicBezTo>
                <a:cubicBezTo>
                  <a:pt x="1453" y="1076"/>
                  <a:pt x="1455" y="1081"/>
                  <a:pt x="1456" y="1084"/>
                </a:cubicBezTo>
                <a:cubicBezTo>
                  <a:pt x="1457" y="1087"/>
                  <a:pt x="1458" y="1089"/>
                  <a:pt x="1461" y="1092"/>
                </a:cubicBezTo>
                <a:cubicBezTo>
                  <a:pt x="1463" y="1093"/>
                  <a:pt x="1466" y="1094"/>
                  <a:pt x="1468" y="1094"/>
                </a:cubicBezTo>
                <a:cubicBezTo>
                  <a:pt x="1472" y="1094"/>
                  <a:pt x="1477" y="1092"/>
                  <a:pt x="1485" y="1085"/>
                </a:cubicBezTo>
                <a:cubicBezTo>
                  <a:pt x="1497" y="1076"/>
                  <a:pt x="1507" y="1071"/>
                  <a:pt x="1522" y="1069"/>
                </a:cubicBezTo>
                <a:cubicBezTo>
                  <a:pt x="1524" y="1069"/>
                  <a:pt x="1525" y="1069"/>
                  <a:pt x="1527" y="1069"/>
                </a:cubicBezTo>
                <a:cubicBezTo>
                  <a:pt x="1537" y="1069"/>
                  <a:pt x="1538" y="1076"/>
                  <a:pt x="1539" y="1083"/>
                </a:cubicBezTo>
                <a:cubicBezTo>
                  <a:pt x="1540" y="1086"/>
                  <a:pt x="1540" y="1090"/>
                  <a:pt x="1541" y="1094"/>
                </a:cubicBezTo>
                <a:cubicBezTo>
                  <a:pt x="1545" y="1111"/>
                  <a:pt x="1548" y="1118"/>
                  <a:pt x="1552" y="1126"/>
                </a:cubicBezTo>
                <a:cubicBezTo>
                  <a:pt x="1557" y="1136"/>
                  <a:pt x="1557" y="1139"/>
                  <a:pt x="1549" y="1153"/>
                </a:cubicBezTo>
                <a:cubicBezTo>
                  <a:pt x="1545" y="1162"/>
                  <a:pt x="1541" y="1165"/>
                  <a:pt x="1536" y="1169"/>
                </a:cubicBezTo>
                <a:cubicBezTo>
                  <a:pt x="1534" y="1171"/>
                  <a:pt x="1531" y="1174"/>
                  <a:pt x="1527" y="1178"/>
                </a:cubicBezTo>
                <a:cubicBezTo>
                  <a:pt x="1526" y="1180"/>
                  <a:pt x="1524" y="1182"/>
                  <a:pt x="1522" y="1184"/>
                </a:cubicBezTo>
                <a:cubicBezTo>
                  <a:pt x="1516" y="1191"/>
                  <a:pt x="1514" y="1193"/>
                  <a:pt x="1521" y="1199"/>
                </a:cubicBezTo>
                <a:cubicBezTo>
                  <a:pt x="1528" y="1206"/>
                  <a:pt x="1530" y="1208"/>
                  <a:pt x="1529" y="1211"/>
                </a:cubicBezTo>
                <a:cubicBezTo>
                  <a:pt x="1528" y="1215"/>
                  <a:pt x="1525" y="1215"/>
                  <a:pt x="1521" y="1216"/>
                </a:cubicBezTo>
                <a:cubicBezTo>
                  <a:pt x="1520" y="1216"/>
                  <a:pt x="1518" y="1216"/>
                  <a:pt x="1516" y="1216"/>
                </a:cubicBezTo>
                <a:cubicBezTo>
                  <a:pt x="1507" y="1218"/>
                  <a:pt x="1502" y="1225"/>
                  <a:pt x="1497" y="1232"/>
                </a:cubicBezTo>
                <a:cubicBezTo>
                  <a:pt x="1496" y="1234"/>
                  <a:pt x="1495" y="1235"/>
                  <a:pt x="1493" y="1235"/>
                </a:cubicBezTo>
                <a:lnTo>
                  <a:pt x="1491" y="1235"/>
                </a:lnTo>
                <a:lnTo>
                  <a:pt x="1488" y="1232"/>
                </a:lnTo>
                <a:lnTo>
                  <a:pt x="1489" y="1230"/>
                </a:lnTo>
                <a:cubicBezTo>
                  <a:pt x="1490" y="1227"/>
                  <a:pt x="1490" y="1227"/>
                  <a:pt x="1489" y="1226"/>
                </a:cubicBezTo>
                <a:cubicBezTo>
                  <a:pt x="1489" y="1226"/>
                  <a:pt x="1488" y="1225"/>
                  <a:pt x="1485" y="1225"/>
                </a:cubicBezTo>
                <a:cubicBezTo>
                  <a:pt x="1480" y="1225"/>
                  <a:pt x="1474" y="1224"/>
                  <a:pt x="1468" y="1222"/>
                </a:cubicBezTo>
                <a:cubicBezTo>
                  <a:pt x="1462" y="1221"/>
                  <a:pt x="1456" y="1219"/>
                  <a:pt x="1450" y="1219"/>
                </a:cubicBezTo>
                <a:cubicBezTo>
                  <a:pt x="1444" y="1219"/>
                  <a:pt x="1439" y="1221"/>
                  <a:pt x="1435" y="1224"/>
                </a:cubicBezTo>
                <a:cubicBezTo>
                  <a:pt x="1430" y="1229"/>
                  <a:pt x="1425" y="1231"/>
                  <a:pt x="1422" y="1233"/>
                </a:cubicBezTo>
                <a:cubicBezTo>
                  <a:pt x="1416" y="1236"/>
                  <a:pt x="1415" y="1236"/>
                  <a:pt x="1417" y="1246"/>
                </a:cubicBezTo>
                <a:cubicBezTo>
                  <a:pt x="1421" y="1267"/>
                  <a:pt x="1426" y="1274"/>
                  <a:pt x="1431" y="1279"/>
                </a:cubicBezTo>
                <a:cubicBezTo>
                  <a:pt x="1433" y="1281"/>
                  <a:pt x="1434" y="1282"/>
                  <a:pt x="1435" y="1282"/>
                </a:cubicBezTo>
                <a:cubicBezTo>
                  <a:pt x="1436" y="1283"/>
                  <a:pt x="1438" y="1284"/>
                  <a:pt x="1438" y="1287"/>
                </a:cubicBezTo>
                <a:cubicBezTo>
                  <a:pt x="1438" y="1289"/>
                  <a:pt x="1436" y="1291"/>
                  <a:pt x="1433" y="1294"/>
                </a:cubicBezTo>
                <a:lnTo>
                  <a:pt x="1429" y="1298"/>
                </a:lnTo>
                <a:cubicBezTo>
                  <a:pt x="1425" y="1302"/>
                  <a:pt x="1422" y="1305"/>
                  <a:pt x="1419" y="1307"/>
                </a:cubicBezTo>
                <a:cubicBezTo>
                  <a:pt x="1414" y="1310"/>
                  <a:pt x="1411" y="1312"/>
                  <a:pt x="1406" y="1321"/>
                </a:cubicBezTo>
                <a:cubicBezTo>
                  <a:pt x="1402" y="1327"/>
                  <a:pt x="1399" y="1331"/>
                  <a:pt x="1396" y="1334"/>
                </a:cubicBezTo>
                <a:cubicBezTo>
                  <a:pt x="1391" y="1338"/>
                  <a:pt x="1389" y="1341"/>
                  <a:pt x="1389" y="1350"/>
                </a:cubicBezTo>
                <a:cubicBezTo>
                  <a:pt x="1389" y="1356"/>
                  <a:pt x="1390" y="1359"/>
                  <a:pt x="1391" y="1361"/>
                </a:cubicBezTo>
                <a:cubicBezTo>
                  <a:pt x="1393" y="1368"/>
                  <a:pt x="1392" y="1371"/>
                  <a:pt x="1383" y="1377"/>
                </a:cubicBezTo>
                <a:cubicBezTo>
                  <a:pt x="1380" y="1378"/>
                  <a:pt x="1378" y="1380"/>
                  <a:pt x="1377" y="1381"/>
                </a:cubicBezTo>
                <a:cubicBezTo>
                  <a:pt x="1370" y="1385"/>
                  <a:pt x="1369" y="1386"/>
                  <a:pt x="1362" y="1397"/>
                </a:cubicBezTo>
                <a:cubicBezTo>
                  <a:pt x="1360" y="1401"/>
                  <a:pt x="1359" y="1404"/>
                  <a:pt x="1358" y="1406"/>
                </a:cubicBezTo>
                <a:cubicBezTo>
                  <a:pt x="1355" y="1415"/>
                  <a:pt x="1352" y="1418"/>
                  <a:pt x="1334" y="1423"/>
                </a:cubicBezTo>
                <a:cubicBezTo>
                  <a:pt x="1327" y="1425"/>
                  <a:pt x="1321" y="1426"/>
                  <a:pt x="1317" y="1426"/>
                </a:cubicBezTo>
                <a:cubicBezTo>
                  <a:pt x="1304" y="1426"/>
                  <a:pt x="1299" y="1418"/>
                  <a:pt x="1295" y="1410"/>
                </a:cubicBezTo>
                <a:cubicBezTo>
                  <a:pt x="1293" y="1408"/>
                  <a:pt x="1289" y="1402"/>
                  <a:pt x="1288" y="1401"/>
                </a:cubicBezTo>
                <a:cubicBezTo>
                  <a:pt x="1288" y="1401"/>
                  <a:pt x="1286" y="1402"/>
                  <a:pt x="1284" y="1408"/>
                </a:cubicBezTo>
                <a:cubicBezTo>
                  <a:pt x="1283" y="1411"/>
                  <a:pt x="1282" y="1414"/>
                  <a:pt x="1281" y="1417"/>
                </a:cubicBezTo>
                <a:cubicBezTo>
                  <a:pt x="1278" y="1426"/>
                  <a:pt x="1275" y="1433"/>
                  <a:pt x="1260" y="1440"/>
                </a:cubicBezTo>
                <a:lnTo>
                  <a:pt x="1256" y="1443"/>
                </a:lnTo>
                <a:cubicBezTo>
                  <a:pt x="1242" y="1449"/>
                  <a:pt x="1237" y="1452"/>
                  <a:pt x="1232" y="1462"/>
                </a:cubicBezTo>
                <a:cubicBezTo>
                  <a:pt x="1228" y="1469"/>
                  <a:pt x="1223" y="1472"/>
                  <a:pt x="1219" y="1474"/>
                </a:cubicBezTo>
                <a:cubicBezTo>
                  <a:pt x="1214" y="1477"/>
                  <a:pt x="1212" y="1478"/>
                  <a:pt x="1212" y="1484"/>
                </a:cubicBezTo>
                <a:cubicBezTo>
                  <a:pt x="1213" y="1490"/>
                  <a:pt x="1215" y="1491"/>
                  <a:pt x="1216" y="1493"/>
                </a:cubicBezTo>
                <a:cubicBezTo>
                  <a:pt x="1220" y="1496"/>
                  <a:pt x="1222" y="1499"/>
                  <a:pt x="1223" y="1510"/>
                </a:cubicBezTo>
                <a:cubicBezTo>
                  <a:pt x="1224" y="1515"/>
                  <a:pt x="1225" y="1519"/>
                  <a:pt x="1225" y="1522"/>
                </a:cubicBezTo>
                <a:cubicBezTo>
                  <a:pt x="1228" y="1534"/>
                  <a:pt x="1229" y="1542"/>
                  <a:pt x="1218" y="1557"/>
                </a:cubicBezTo>
                <a:cubicBezTo>
                  <a:pt x="1214" y="1563"/>
                  <a:pt x="1209" y="1570"/>
                  <a:pt x="1205" y="1576"/>
                </a:cubicBezTo>
                <a:lnTo>
                  <a:pt x="1198" y="1588"/>
                </a:lnTo>
                <a:lnTo>
                  <a:pt x="1198" y="1563"/>
                </a:lnTo>
                <a:cubicBezTo>
                  <a:pt x="1198" y="1560"/>
                  <a:pt x="1198" y="1560"/>
                  <a:pt x="1196" y="1560"/>
                </a:cubicBezTo>
                <a:cubicBezTo>
                  <a:pt x="1195" y="1560"/>
                  <a:pt x="1192" y="1561"/>
                  <a:pt x="1189" y="1561"/>
                </a:cubicBezTo>
                <a:cubicBezTo>
                  <a:pt x="1187" y="1562"/>
                  <a:pt x="1185" y="1562"/>
                  <a:pt x="1183" y="1562"/>
                </a:cubicBezTo>
                <a:cubicBezTo>
                  <a:pt x="1181" y="1563"/>
                  <a:pt x="1178" y="1563"/>
                  <a:pt x="1176" y="1563"/>
                </a:cubicBezTo>
                <a:cubicBezTo>
                  <a:pt x="1170" y="1563"/>
                  <a:pt x="1166" y="1562"/>
                  <a:pt x="1163" y="1559"/>
                </a:cubicBezTo>
                <a:cubicBezTo>
                  <a:pt x="1161" y="1556"/>
                  <a:pt x="1160" y="1552"/>
                  <a:pt x="1161" y="1547"/>
                </a:cubicBezTo>
                <a:cubicBezTo>
                  <a:pt x="1162" y="1542"/>
                  <a:pt x="1159" y="1539"/>
                  <a:pt x="1153" y="1535"/>
                </a:cubicBezTo>
                <a:cubicBezTo>
                  <a:pt x="1150" y="1532"/>
                  <a:pt x="1147" y="1529"/>
                  <a:pt x="1145" y="1526"/>
                </a:cubicBezTo>
                <a:cubicBezTo>
                  <a:pt x="1141" y="1521"/>
                  <a:pt x="1135" y="1517"/>
                  <a:pt x="1130" y="1513"/>
                </a:cubicBezTo>
                <a:cubicBezTo>
                  <a:pt x="1127" y="1510"/>
                  <a:pt x="1124" y="1507"/>
                  <a:pt x="1121" y="1505"/>
                </a:cubicBezTo>
                <a:cubicBezTo>
                  <a:pt x="1113" y="1497"/>
                  <a:pt x="1113" y="1478"/>
                  <a:pt x="1116" y="1470"/>
                </a:cubicBezTo>
                <a:cubicBezTo>
                  <a:pt x="1116" y="1469"/>
                  <a:pt x="1117" y="1467"/>
                  <a:pt x="1117" y="1466"/>
                </a:cubicBezTo>
                <a:cubicBezTo>
                  <a:pt x="1120" y="1459"/>
                  <a:pt x="1124" y="1450"/>
                  <a:pt x="1122" y="1444"/>
                </a:cubicBezTo>
                <a:cubicBezTo>
                  <a:pt x="1121" y="1440"/>
                  <a:pt x="1112" y="1437"/>
                  <a:pt x="1108" y="1436"/>
                </a:cubicBezTo>
                <a:cubicBezTo>
                  <a:pt x="1108" y="1436"/>
                  <a:pt x="1106" y="1437"/>
                  <a:pt x="1104" y="1437"/>
                </a:cubicBezTo>
                <a:cubicBezTo>
                  <a:pt x="1095" y="1437"/>
                  <a:pt x="1088" y="1433"/>
                  <a:pt x="1085" y="1428"/>
                </a:cubicBezTo>
                <a:cubicBezTo>
                  <a:pt x="1081" y="1420"/>
                  <a:pt x="1075" y="1414"/>
                  <a:pt x="1068" y="1410"/>
                </a:cubicBezTo>
                <a:lnTo>
                  <a:pt x="1066" y="1409"/>
                </a:lnTo>
                <a:cubicBezTo>
                  <a:pt x="1059" y="1405"/>
                  <a:pt x="1049" y="1401"/>
                  <a:pt x="1047" y="1393"/>
                </a:cubicBezTo>
                <a:cubicBezTo>
                  <a:pt x="1046" y="1390"/>
                  <a:pt x="1046" y="1386"/>
                  <a:pt x="1049" y="1382"/>
                </a:cubicBezTo>
                <a:cubicBezTo>
                  <a:pt x="1054" y="1373"/>
                  <a:pt x="1054" y="1362"/>
                  <a:pt x="1049" y="1354"/>
                </a:cubicBezTo>
                <a:cubicBezTo>
                  <a:pt x="1047" y="1352"/>
                  <a:pt x="1045" y="1351"/>
                  <a:pt x="1043" y="1351"/>
                </a:cubicBezTo>
                <a:cubicBezTo>
                  <a:pt x="1037" y="1351"/>
                  <a:pt x="1028" y="1357"/>
                  <a:pt x="1022" y="1362"/>
                </a:cubicBezTo>
                <a:cubicBezTo>
                  <a:pt x="1012" y="1368"/>
                  <a:pt x="1012" y="1376"/>
                  <a:pt x="1013" y="1385"/>
                </a:cubicBezTo>
                <a:cubicBezTo>
                  <a:pt x="1013" y="1389"/>
                  <a:pt x="1013" y="1393"/>
                  <a:pt x="1012" y="1396"/>
                </a:cubicBezTo>
                <a:cubicBezTo>
                  <a:pt x="1012" y="1399"/>
                  <a:pt x="1011" y="1402"/>
                  <a:pt x="1011" y="1405"/>
                </a:cubicBezTo>
                <a:cubicBezTo>
                  <a:pt x="1009" y="1415"/>
                  <a:pt x="1008" y="1425"/>
                  <a:pt x="1002" y="1431"/>
                </a:cubicBezTo>
                <a:cubicBezTo>
                  <a:pt x="1000" y="1434"/>
                  <a:pt x="996" y="1436"/>
                  <a:pt x="992" y="1439"/>
                </a:cubicBezTo>
                <a:cubicBezTo>
                  <a:pt x="987" y="1442"/>
                  <a:pt x="981" y="1446"/>
                  <a:pt x="977" y="1452"/>
                </a:cubicBezTo>
                <a:cubicBezTo>
                  <a:pt x="970" y="1460"/>
                  <a:pt x="969" y="1465"/>
                  <a:pt x="967" y="1475"/>
                </a:cubicBezTo>
                <a:cubicBezTo>
                  <a:pt x="966" y="1477"/>
                  <a:pt x="965" y="1480"/>
                  <a:pt x="964" y="1484"/>
                </a:cubicBezTo>
                <a:cubicBezTo>
                  <a:pt x="963" y="1487"/>
                  <a:pt x="963" y="1489"/>
                  <a:pt x="963" y="1491"/>
                </a:cubicBezTo>
                <a:cubicBezTo>
                  <a:pt x="962" y="1496"/>
                  <a:pt x="960" y="1497"/>
                  <a:pt x="955" y="1498"/>
                </a:cubicBezTo>
                <a:cubicBezTo>
                  <a:pt x="954" y="1498"/>
                  <a:pt x="951" y="1498"/>
                  <a:pt x="946" y="1499"/>
                </a:cubicBezTo>
                <a:cubicBezTo>
                  <a:pt x="940" y="1501"/>
                  <a:pt x="935" y="1501"/>
                  <a:pt x="931" y="1502"/>
                </a:cubicBezTo>
                <a:cubicBezTo>
                  <a:pt x="923" y="1503"/>
                  <a:pt x="922" y="1503"/>
                  <a:pt x="921" y="1507"/>
                </a:cubicBezTo>
                <a:cubicBezTo>
                  <a:pt x="919" y="1515"/>
                  <a:pt x="913" y="1524"/>
                  <a:pt x="906" y="1524"/>
                </a:cubicBezTo>
                <a:cubicBezTo>
                  <a:pt x="904" y="1524"/>
                  <a:pt x="899" y="1523"/>
                  <a:pt x="898" y="1516"/>
                </a:cubicBezTo>
                <a:cubicBezTo>
                  <a:pt x="898" y="1515"/>
                  <a:pt x="897" y="1514"/>
                  <a:pt x="897" y="1514"/>
                </a:cubicBezTo>
                <a:cubicBezTo>
                  <a:pt x="895" y="1514"/>
                  <a:pt x="889" y="1519"/>
                  <a:pt x="883" y="1524"/>
                </a:cubicBezTo>
                <a:cubicBezTo>
                  <a:pt x="881" y="1525"/>
                  <a:pt x="878" y="1527"/>
                  <a:pt x="876" y="1529"/>
                </a:cubicBezTo>
                <a:cubicBezTo>
                  <a:pt x="863" y="1538"/>
                  <a:pt x="851" y="1540"/>
                  <a:pt x="842" y="1542"/>
                </a:cubicBezTo>
                <a:cubicBezTo>
                  <a:pt x="839" y="1542"/>
                  <a:pt x="837" y="1542"/>
                  <a:pt x="835" y="1543"/>
                </a:cubicBezTo>
                <a:cubicBezTo>
                  <a:pt x="827" y="1545"/>
                  <a:pt x="811" y="1553"/>
                  <a:pt x="803" y="1567"/>
                </a:cubicBezTo>
                <a:cubicBezTo>
                  <a:pt x="800" y="1573"/>
                  <a:pt x="798" y="1577"/>
                  <a:pt x="796" y="1580"/>
                </a:cubicBezTo>
                <a:cubicBezTo>
                  <a:pt x="793" y="1585"/>
                  <a:pt x="792" y="1588"/>
                  <a:pt x="787" y="1594"/>
                </a:cubicBezTo>
                <a:cubicBezTo>
                  <a:pt x="782" y="1600"/>
                  <a:pt x="772" y="1605"/>
                  <a:pt x="762" y="1610"/>
                </a:cubicBezTo>
                <a:cubicBezTo>
                  <a:pt x="757" y="1612"/>
                  <a:pt x="753" y="1614"/>
                  <a:pt x="749" y="1616"/>
                </a:cubicBezTo>
                <a:cubicBezTo>
                  <a:pt x="747" y="1618"/>
                  <a:pt x="744" y="1618"/>
                  <a:pt x="742" y="1618"/>
                </a:cubicBezTo>
                <a:cubicBezTo>
                  <a:pt x="735" y="1618"/>
                  <a:pt x="728" y="1615"/>
                  <a:pt x="722" y="1611"/>
                </a:cubicBezTo>
                <a:cubicBezTo>
                  <a:pt x="717" y="1609"/>
                  <a:pt x="711" y="1606"/>
                  <a:pt x="708" y="1606"/>
                </a:cubicBezTo>
                <a:cubicBezTo>
                  <a:pt x="701" y="1606"/>
                  <a:pt x="692" y="1614"/>
                  <a:pt x="685" y="1621"/>
                </a:cubicBezTo>
                <a:cubicBezTo>
                  <a:pt x="681" y="1624"/>
                  <a:pt x="678" y="1627"/>
                  <a:pt x="676" y="1629"/>
                </a:cubicBezTo>
                <a:cubicBezTo>
                  <a:pt x="665" y="1638"/>
                  <a:pt x="655" y="1643"/>
                  <a:pt x="643" y="1643"/>
                </a:cubicBezTo>
                <a:cubicBezTo>
                  <a:pt x="638" y="1643"/>
                  <a:pt x="634" y="1642"/>
                  <a:pt x="630" y="1640"/>
                </a:cubicBezTo>
                <a:cubicBezTo>
                  <a:pt x="626" y="1639"/>
                  <a:pt x="623" y="1638"/>
                  <a:pt x="620" y="1638"/>
                </a:cubicBezTo>
                <a:cubicBezTo>
                  <a:pt x="617" y="1638"/>
                  <a:pt x="615" y="1639"/>
                  <a:pt x="613" y="1642"/>
                </a:cubicBezTo>
                <a:cubicBezTo>
                  <a:pt x="610" y="1646"/>
                  <a:pt x="608" y="1649"/>
                  <a:pt x="606" y="1653"/>
                </a:cubicBezTo>
                <a:cubicBezTo>
                  <a:pt x="602" y="1658"/>
                  <a:pt x="599" y="1663"/>
                  <a:pt x="594" y="1665"/>
                </a:cubicBezTo>
                <a:cubicBezTo>
                  <a:pt x="591" y="1665"/>
                  <a:pt x="588" y="1666"/>
                  <a:pt x="583" y="1666"/>
                </a:cubicBezTo>
                <a:cubicBezTo>
                  <a:pt x="577" y="1666"/>
                  <a:pt x="565" y="1667"/>
                  <a:pt x="564" y="1671"/>
                </a:cubicBezTo>
                <a:cubicBezTo>
                  <a:pt x="563" y="1672"/>
                  <a:pt x="563" y="1674"/>
                  <a:pt x="563" y="1675"/>
                </a:cubicBezTo>
                <a:cubicBezTo>
                  <a:pt x="562" y="1682"/>
                  <a:pt x="561" y="1689"/>
                  <a:pt x="547" y="1691"/>
                </a:cubicBezTo>
                <a:cubicBezTo>
                  <a:pt x="544" y="1691"/>
                  <a:pt x="542" y="1693"/>
                  <a:pt x="541" y="1696"/>
                </a:cubicBezTo>
                <a:cubicBezTo>
                  <a:pt x="538" y="1700"/>
                  <a:pt x="539" y="1707"/>
                  <a:pt x="542" y="1711"/>
                </a:cubicBezTo>
                <a:cubicBezTo>
                  <a:pt x="546" y="1721"/>
                  <a:pt x="542" y="1734"/>
                  <a:pt x="528" y="1751"/>
                </a:cubicBezTo>
                <a:cubicBezTo>
                  <a:pt x="524" y="1755"/>
                  <a:pt x="520" y="1757"/>
                  <a:pt x="515" y="1757"/>
                </a:cubicBezTo>
                <a:cubicBezTo>
                  <a:pt x="505" y="1757"/>
                  <a:pt x="495" y="1747"/>
                  <a:pt x="490" y="1742"/>
                </a:cubicBezTo>
                <a:cubicBezTo>
                  <a:pt x="488" y="1741"/>
                  <a:pt x="487" y="1739"/>
                  <a:pt x="486" y="1738"/>
                </a:cubicBezTo>
                <a:cubicBezTo>
                  <a:pt x="482" y="1734"/>
                  <a:pt x="478" y="1729"/>
                  <a:pt x="474" y="1729"/>
                </a:cubicBezTo>
                <a:cubicBezTo>
                  <a:pt x="473" y="1729"/>
                  <a:pt x="471" y="1729"/>
                  <a:pt x="469" y="1731"/>
                </a:cubicBezTo>
                <a:cubicBezTo>
                  <a:pt x="461" y="1739"/>
                  <a:pt x="461" y="1742"/>
                  <a:pt x="461" y="1752"/>
                </a:cubicBezTo>
                <a:cubicBezTo>
                  <a:pt x="461" y="1754"/>
                  <a:pt x="461" y="1756"/>
                  <a:pt x="461" y="1759"/>
                </a:cubicBezTo>
                <a:cubicBezTo>
                  <a:pt x="461" y="1767"/>
                  <a:pt x="464" y="1768"/>
                  <a:pt x="469" y="1771"/>
                </a:cubicBezTo>
                <a:cubicBezTo>
                  <a:pt x="471" y="1773"/>
                  <a:pt x="475" y="1775"/>
                  <a:pt x="478" y="1778"/>
                </a:cubicBezTo>
                <a:cubicBezTo>
                  <a:pt x="485" y="1785"/>
                  <a:pt x="480" y="1793"/>
                  <a:pt x="476" y="1799"/>
                </a:cubicBezTo>
                <a:cubicBezTo>
                  <a:pt x="474" y="1803"/>
                  <a:pt x="472" y="1807"/>
                  <a:pt x="472" y="1810"/>
                </a:cubicBezTo>
                <a:cubicBezTo>
                  <a:pt x="475" y="1824"/>
                  <a:pt x="471" y="1834"/>
                  <a:pt x="460" y="1841"/>
                </a:cubicBezTo>
                <a:cubicBezTo>
                  <a:pt x="453" y="1845"/>
                  <a:pt x="444" y="1847"/>
                  <a:pt x="437" y="1847"/>
                </a:cubicBezTo>
                <a:cubicBezTo>
                  <a:pt x="431" y="1847"/>
                  <a:pt x="426" y="1846"/>
                  <a:pt x="422" y="1842"/>
                </a:cubicBezTo>
                <a:cubicBezTo>
                  <a:pt x="420" y="1840"/>
                  <a:pt x="419" y="1838"/>
                  <a:pt x="417" y="1836"/>
                </a:cubicBezTo>
                <a:cubicBezTo>
                  <a:pt x="416" y="1835"/>
                  <a:pt x="415" y="1833"/>
                  <a:pt x="413" y="1832"/>
                </a:cubicBezTo>
                <a:cubicBezTo>
                  <a:pt x="412" y="1838"/>
                  <a:pt x="408" y="1841"/>
                  <a:pt x="402" y="1841"/>
                </a:cubicBezTo>
                <a:cubicBezTo>
                  <a:pt x="396" y="1841"/>
                  <a:pt x="389" y="1837"/>
                  <a:pt x="385" y="1831"/>
                </a:cubicBezTo>
                <a:cubicBezTo>
                  <a:pt x="379" y="1823"/>
                  <a:pt x="371" y="1814"/>
                  <a:pt x="361" y="1814"/>
                </a:cubicBezTo>
                <a:cubicBezTo>
                  <a:pt x="360" y="1814"/>
                  <a:pt x="358" y="1814"/>
                  <a:pt x="356" y="1815"/>
                </a:cubicBezTo>
                <a:cubicBezTo>
                  <a:pt x="342" y="1819"/>
                  <a:pt x="336" y="1823"/>
                  <a:pt x="319" y="1842"/>
                </a:cubicBezTo>
                <a:cubicBezTo>
                  <a:pt x="314" y="1847"/>
                  <a:pt x="310" y="1850"/>
                  <a:pt x="306" y="185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Freeform 465">
            <a:extLst>
              <a:ext uri="{FF2B5EF4-FFF2-40B4-BE49-F238E27FC236}">
                <a16:creationId xmlns:a16="http://schemas.microsoft.com/office/drawing/2014/main" id="{35BB7F44-42AF-44D3-A9AC-EE98EE380FF3}"/>
              </a:ext>
            </a:extLst>
          </p:cNvPr>
          <p:cNvSpPr>
            <a:spLocks noEditPoints="1"/>
          </p:cNvSpPr>
          <p:nvPr/>
        </p:nvSpPr>
        <p:spPr bwMode="auto">
          <a:xfrm>
            <a:off x="6904673" y="636121"/>
            <a:ext cx="1320374" cy="1266370"/>
          </a:xfrm>
          <a:custGeom>
            <a:avLst/>
            <a:gdLst>
              <a:gd name="T0" fmla="*/ 81 w 1513"/>
              <a:gd name="T1" fmla="*/ 276 h 1451"/>
              <a:gd name="T2" fmla="*/ 156 w 1513"/>
              <a:gd name="T3" fmla="*/ 315 h 1451"/>
              <a:gd name="T4" fmla="*/ 127 w 1513"/>
              <a:gd name="T5" fmla="*/ 374 h 1451"/>
              <a:gd name="T6" fmla="*/ 191 w 1513"/>
              <a:gd name="T7" fmla="*/ 384 h 1451"/>
              <a:gd name="T8" fmla="*/ 26 w 1513"/>
              <a:gd name="T9" fmla="*/ 313 h 1451"/>
              <a:gd name="T10" fmla="*/ 66 w 1513"/>
              <a:gd name="T11" fmla="*/ 389 h 1451"/>
              <a:gd name="T12" fmla="*/ 119 w 1513"/>
              <a:gd name="T13" fmla="*/ 413 h 1451"/>
              <a:gd name="T14" fmla="*/ 149 w 1513"/>
              <a:gd name="T15" fmla="*/ 481 h 1451"/>
              <a:gd name="T16" fmla="*/ 200 w 1513"/>
              <a:gd name="T17" fmla="*/ 506 h 1451"/>
              <a:gd name="T18" fmla="*/ 90 w 1513"/>
              <a:gd name="T19" fmla="*/ 561 h 1451"/>
              <a:gd name="T20" fmla="*/ 124 w 1513"/>
              <a:gd name="T21" fmla="*/ 550 h 1451"/>
              <a:gd name="T22" fmla="*/ 948 w 1513"/>
              <a:gd name="T23" fmla="*/ 578 h 1451"/>
              <a:gd name="T24" fmla="*/ 1046 w 1513"/>
              <a:gd name="T25" fmla="*/ 1398 h 1451"/>
              <a:gd name="T26" fmla="*/ 959 w 1513"/>
              <a:gd name="T27" fmla="*/ 1427 h 1451"/>
              <a:gd name="T28" fmla="*/ 872 w 1513"/>
              <a:gd name="T29" fmla="*/ 1402 h 1451"/>
              <a:gd name="T30" fmla="*/ 802 w 1513"/>
              <a:gd name="T31" fmla="*/ 1392 h 1451"/>
              <a:gd name="T32" fmla="*/ 706 w 1513"/>
              <a:gd name="T33" fmla="*/ 1285 h 1451"/>
              <a:gd name="T34" fmla="*/ 502 w 1513"/>
              <a:gd name="T35" fmla="*/ 1025 h 1451"/>
              <a:gd name="T36" fmla="*/ 356 w 1513"/>
              <a:gd name="T37" fmla="*/ 1010 h 1451"/>
              <a:gd name="T38" fmla="*/ 287 w 1513"/>
              <a:gd name="T39" fmla="*/ 876 h 1451"/>
              <a:gd name="T40" fmla="*/ 332 w 1513"/>
              <a:gd name="T41" fmla="*/ 832 h 1451"/>
              <a:gd name="T42" fmla="*/ 267 w 1513"/>
              <a:gd name="T43" fmla="*/ 791 h 1451"/>
              <a:gd name="T44" fmla="*/ 221 w 1513"/>
              <a:gd name="T45" fmla="*/ 674 h 1451"/>
              <a:gd name="T46" fmla="*/ 162 w 1513"/>
              <a:gd name="T47" fmla="*/ 623 h 1451"/>
              <a:gd name="T48" fmla="*/ 230 w 1513"/>
              <a:gd name="T49" fmla="*/ 563 h 1451"/>
              <a:gd name="T50" fmla="*/ 317 w 1513"/>
              <a:gd name="T51" fmla="*/ 552 h 1451"/>
              <a:gd name="T52" fmla="*/ 312 w 1513"/>
              <a:gd name="T53" fmla="*/ 532 h 1451"/>
              <a:gd name="T54" fmla="*/ 276 w 1513"/>
              <a:gd name="T55" fmla="*/ 475 h 1451"/>
              <a:gd name="T56" fmla="*/ 286 w 1513"/>
              <a:gd name="T57" fmla="*/ 420 h 1451"/>
              <a:gd name="T58" fmla="*/ 224 w 1513"/>
              <a:gd name="T59" fmla="*/ 312 h 1451"/>
              <a:gd name="T60" fmla="*/ 144 w 1513"/>
              <a:gd name="T61" fmla="*/ 171 h 1451"/>
              <a:gd name="T62" fmla="*/ 44 w 1513"/>
              <a:gd name="T63" fmla="*/ 170 h 1451"/>
              <a:gd name="T64" fmla="*/ 19 w 1513"/>
              <a:gd name="T65" fmla="*/ 275 h 1451"/>
              <a:gd name="T66" fmla="*/ 41 w 1513"/>
              <a:gd name="T67" fmla="*/ 46 h 1451"/>
              <a:gd name="T68" fmla="*/ 96 w 1513"/>
              <a:gd name="T69" fmla="*/ 42 h 1451"/>
              <a:gd name="T70" fmla="*/ 55 w 1513"/>
              <a:gd name="T71" fmla="*/ 132 h 1451"/>
              <a:gd name="T72" fmla="*/ 228 w 1513"/>
              <a:gd name="T73" fmla="*/ 152 h 1451"/>
              <a:gd name="T74" fmla="*/ 480 w 1513"/>
              <a:gd name="T75" fmla="*/ 189 h 1451"/>
              <a:gd name="T76" fmla="*/ 568 w 1513"/>
              <a:gd name="T77" fmla="*/ 203 h 1451"/>
              <a:gd name="T78" fmla="*/ 705 w 1513"/>
              <a:gd name="T79" fmla="*/ 223 h 1451"/>
              <a:gd name="T80" fmla="*/ 838 w 1513"/>
              <a:gd name="T81" fmla="*/ 259 h 1451"/>
              <a:gd name="T82" fmla="*/ 871 w 1513"/>
              <a:gd name="T83" fmla="*/ 378 h 1451"/>
              <a:gd name="T84" fmla="*/ 796 w 1513"/>
              <a:gd name="T85" fmla="*/ 530 h 1451"/>
              <a:gd name="T86" fmla="*/ 952 w 1513"/>
              <a:gd name="T87" fmla="*/ 532 h 1451"/>
              <a:gd name="T88" fmla="*/ 1054 w 1513"/>
              <a:gd name="T89" fmla="*/ 551 h 1451"/>
              <a:gd name="T90" fmla="*/ 1274 w 1513"/>
              <a:gd name="T91" fmla="*/ 611 h 1451"/>
              <a:gd name="T92" fmla="*/ 1388 w 1513"/>
              <a:gd name="T93" fmla="*/ 564 h 1451"/>
              <a:gd name="T94" fmla="*/ 1350 w 1513"/>
              <a:gd name="T95" fmla="*/ 532 h 1451"/>
              <a:gd name="T96" fmla="*/ 1388 w 1513"/>
              <a:gd name="T97" fmla="*/ 439 h 1451"/>
              <a:gd name="T98" fmla="*/ 1511 w 1513"/>
              <a:gd name="T99" fmla="*/ 563 h 1451"/>
              <a:gd name="T100" fmla="*/ 1437 w 1513"/>
              <a:gd name="T101" fmla="*/ 549 h 1451"/>
              <a:gd name="T102" fmla="*/ 1396 w 1513"/>
              <a:gd name="T103" fmla="*/ 615 h 1451"/>
              <a:gd name="T104" fmla="*/ 1281 w 1513"/>
              <a:gd name="T105" fmla="*/ 831 h 1451"/>
              <a:gd name="T106" fmla="*/ 1316 w 1513"/>
              <a:gd name="T107" fmla="*/ 935 h 1451"/>
              <a:gd name="T108" fmla="*/ 1256 w 1513"/>
              <a:gd name="T109" fmla="*/ 1085 h 1451"/>
              <a:gd name="T110" fmla="*/ 1349 w 1513"/>
              <a:gd name="T111" fmla="*/ 1190 h 1451"/>
              <a:gd name="T112" fmla="*/ 1285 w 1513"/>
              <a:gd name="T113" fmla="*/ 1273 h 1451"/>
              <a:gd name="T114" fmla="*/ 1187 w 1513"/>
              <a:gd name="T115" fmla="*/ 1390 h 1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513" h="1451">
                <a:moveTo>
                  <a:pt x="135" y="348"/>
                </a:moveTo>
                <a:cubicBezTo>
                  <a:pt x="132" y="348"/>
                  <a:pt x="129" y="347"/>
                  <a:pt x="125" y="346"/>
                </a:cubicBezTo>
                <a:cubicBezTo>
                  <a:pt x="119" y="345"/>
                  <a:pt x="112" y="344"/>
                  <a:pt x="106" y="343"/>
                </a:cubicBezTo>
                <a:cubicBezTo>
                  <a:pt x="88" y="341"/>
                  <a:pt x="72" y="338"/>
                  <a:pt x="65" y="324"/>
                </a:cubicBezTo>
                <a:cubicBezTo>
                  <a:pt x="55" y="305"/>
                  <a:pt x="61" y="290"/>
                  <a:pt x="62" y="289"/>
                </a:cubicBezTo>
                <a:cubicBezTo>
                  <a:pt x="68" y="279"/>
                  <a:pt x="72" y="276"/>
                  <a:pt x="78" y="276"/>
                </a:cubicBezTo>
                <a:cubicBezTo>
                  <a:pt x="79" y="276"/>
                  <a:pt x="79" y="276"/>
                  <a:pt x="81" y="276"/>
                </a:cubicBezTo>
                <a:cubicBezTo>
                  <a:pt x="82" y="277"/>
                  <a:pt x="83" y="277"/>
                  <a:pt x="84" y="277"/>
                </a:cubicBezTo>
                <a:cubicBezTo>
                  <a:pt x="87" y="277"/>
                  <a:pt x="90" y="276"/>
                  <a:pt x="93" y="275"/>
                </a:cubicBezTo>
                <a:cubicBezTo>
                  <a:pt x="111" y="269"/>
                  <a:pt x="111" y="269"/>
                  <a:pt x="125" y="266"/>
                </a:cubicBezTo>
                <a:cubicBezTo>
                  <a:pt x="130" y="265"/>
                  <a:pt x="133" y="265"/>
                  <a:pt x="136" y="265"/>
                </a:cubicBezTo>
                <a:cubicBezTo>
                  <a:pt x="144" y="265"/>
                  <a:pt x="147" y="269"/>
                  <a:pt x="153" y="280"/>
                </a:cubicBezTo>
                <a:cubicBezTo>
                  <a:pt x="154" y="282"/>
                  <a:pt x="156" y="284"/>
                  <a:pt x="157" y="286"/>
                </a:cubicBezTo>
                <a:cubicBezTo>
                  <a:pt x="163" y="295"/>
                  <a:pt x="163" y="298"/>
                  <a:pt x="156" y="315"/>
                </a:cubicBezTo>
                <a:cubicBezTo>
                  <a:pt x="154" y="320"/>
                  <a:pt x="152" y="325"/>
                  <a:pt x="151" y="330"/>
                </a:cubicBezTo>
                <a:cubicBezTo>
                  <a:pt x="149" y="339"/>
                  <a:pt x="147" y="348"/>
                  <a:pt x="135" y="348"/>
                </a:cubicBezTo>
                <a:close/>
                <a:moveTo>
                  <a:pt x="153" y="395"/>
                </a:moveTo>
                <a:cubicBezTo>
                  <a:pt x="149" y="395"/>
                  <a:pt x="145" y="394"/>
                  <a:pt x="142" y="393"/>
                </a:cubicBezTo>
                <a:cubicBezTo>
                  <a:pt x="129" y="386"/>
                  <a:pt x="126" y="380"/>
                  <a:pt x="126" y="379"/>
                </a:cubicBezTo>
                <a:lnTo>
                  <a:pt x="124" y="376"/>
                </a:lnTo>
                <a:lnTo>
                  <a:pt x="127" y="374"/>
                </a:lnTo>
                <a:cubicBezTo>
                  <a:pt x="135" y="370"/>
                  <a:pt x="143" y="369"/>
                  <a:pt x="150" y="369"/>
                </a:cubicBezTo>
                <a:cubicBezTo>
                  <a:pt x="161" y="368"/>
                  <a:pt x="171" y="367"/>
                  <a:pt x="178" y="358"/>
                </a:cubicBezTo>
                <a:cubicBezTo>
                  <a:pt x="184" y="351"/>
                  <a:pt x="187" y="348"/>
                  <a:pt x="189" y="346"/>
                </a:cubicBezTo>
                <a:cubicBezTo>
                  <a:pt x="193" y="341"/>
                  <a:pt x="194" y="340"/>
                  <a:pt x="201" y="329"/>
                </a:cubicBezTo>
                <a:lnTo>
                  <a:pt x="208" y="319"/>
                </a:lnTo>
                <a:lnTo>
                  <a:pt x="208" y="331"/>
                </a:lnTo>
                <a:cubicBezTo>
                  <a:pt x="209" y="335"/>
                  <a:pt x="211" y="377"/>
                  <a:pt x="191" y="384"/>
                </a:cubicBezTo>
                <a:cubicBezTo>
                  <a:pt x="188" y="385"/>
                  <a:pt x="185" y="386"/>
                  <a:pt x="182" y="387"/>
                </a:cubicBezTo>
                <a:cubicBezTo>
                  <a:pt x="171" y="391"/>
                  <a:pt x="161" y="395"/>
                  <a:pt x="153" y="395"/>
                </a:cubicBezTo>
                <a:close/>
                <a:moveTo>
                  <a:pt x="55" y="404"/>
                </a:moveTo>
                <a:cubicBezTo>
                  <a:pt x="49" y="404"/>
                  <a:pt x="41" y="400"/>
                  <a:pt x="32" y="395"/>
                </a:cubicBezTo>
                <a:cubicBezTo>
                  <a:pt x="15" y="387"/>
                  <a:pt x="15" y="377"/>
                  <a:pt x="13" y="357"/>
                </a:cubicBezTo>
                <a:cubicBezTo>
                  <a:pt x="13" y="353"/>
                  <a:pt x="13" y="348"/>
                  <a:pt x="12" y="343"/>
                </a:cubicBezTo>
                <a:cubicBezTo>
                  <a:pt x="10" y="321"/>
                  <a:pt x="16" y="318"/>
                  <a:pt x="26" y="313"/>
                </a:cubicBezTo>
                <a:cubicBezTo>
                  <a:pt x="30" y="311"/>
                  <a:pt x="34" y="309"/>
                  <a:pt x="40" y="305"/>
                </a:cubicBezTo>
                <a:lnTo>
                  <a:pt x="48" y="298"/>
                </a:lnTo>
                <a:lnTo>
                  <a:pt x="46" y="309"/>
                </a:lnTo>
                <a:cubicBezTo>
                  <a:pt x="46" y="309"/>
                  <a:pt x="41" y="336"/>
                  <a:pt x="54" y="355"/>
                </a:cubicBezTo>
                <a:lnTo>
                  <a:pt x="57" y="360"/>
                </a:lnTo>
                <a:cubicBezTo>
                  <a:pt x="66" y="372"/>
                  <a:pt x="67" y="373"/>
                  <a:pt x="66" y="382"/>
                </a:cubicBezTo>
                <a:cubicBezTo>
                  <a:pt x="66" y="384"/>
                  <a:pt x="66" y="386"/>
                  <a:pt x="66" y="389"/>
                </a:cubicBezTo>
                <a:cubicBezTo>
                  <a:pt x="66" y="394"/>
                  <a:pt x="65" y="397"/>
                  <a:pt x="64" y="400"/>
                </a:cubicBezTo>
                <a:cubicBezTo>
                  <a:pt x="62" y="402"/>
                  <a:pt x="60" y="404"/>
                  <a:pt x="55" y="404"/>
                </a:cubicBezTo>
                <a:close/>
                <a:moveTo>
                  <a:pt x="128" y="452"/>
                </a:moveTo>
                <a:cubicBezTo>
                  <a:pt x="122" y="452"/>
                  <a:pt x="120" y="445"/>
                  <a:pt x="119" y="439"/>
                </a:cubicBezTo>
                <a:cubicBezTo>
                  <a:pt x="118" y="435"/>
                  <a:pt x="117" y="430"/>
                  <a:pt x="114" y="426"/>
                </a:cubicBezTo>
                <a:cubicBezTo>
                  <a:pt x="113" y="425"/>
                  <a:pt x="110" y="421"/>
                  <a:pt x="112" y="417"/>
                </a:cubicBezTo>
                <a:cubicBezTo>
                  <a:pt x="113" y="416"/>
                  <a:pt x="114" y="413"/>
                  <a:pt x="119" y="413"/>
                </a:cubicBezTo>
                <a:cubicBezTo>
                  <a:pt x="125" y="413"/>
                  <a:pt x="135" y="418"/>
                  <a:pt x="143" y="424"/>
                </a:cubicBezTo>
                <a:cubicBezTo>
                  <a:pt x="143" y="424"/>
                  <a:pt x="147" y="426"/>
                  <a:pt x="147" y="431"/>
                </a:cubicBezTo>
                <a:cubicBezTo>
                  <a:pt x="147" y="437"/>
                  <a:pt x="144" y="442"/>
                  <a:pt x="137" y="447"/>
                </a:cubicBezTo>
                <a:cubicBezTo>
                  <a:pt x="134" y="450"/>
                  <a:pt x="131" y="452"/>
                  <a:pt x="128" y="452"/>
                </a:cubicBezTo>
                <a:close/>
                <a:moveTo>
                  <a:pt x="171" y="508"/>
                </a:moveTo>
                <a:cubicBezTo>
                  <a:pt x="161" y="508"/>
                  <a:pt x="157" y="500"/>
                  <a:pt x="153" y="490"/>
                </a:cubicBezTo>
                <a:cubicBezTo>
                  <a:pt x="152" y="487"/>
                  <a:pt x="151" y="484"/>
                  <a:pt x="149" y="481"/>
                </a:cubicBezTo>
                <a:cubicBezTo>
                  <a:pt x="145" y="474"/>
                  <a:pt x="145" y="468"/>
                  <a:pt x="147" y="464"/>
                </a:cubicBezTo>
                <a:cubicBezTo>
                  <a:pt x="151" y="458"/>
                  <a:pt x="161" y="458"/>
                  <a:pt x="171" y="458"/>
                </a:cubicBezTo>
                <a:cubicBezTo>
                  <a:pt x="176" y="452"/>
                  <a:pt x="193" y="435"/>
                  <a:pt x="208" y="435"/>
                </a:cubicBezTo>
                <a:cubicBezTo>
                  <a:pt x="212" y="435"/>
                  <a:pt x="215" y="436"/>
                  <a:pt x="217" y="438"/>
                </a:cubicBezTo>
                <a:cubicBezTo>
                  <a:pt x="221" y="443"/>
                  <a:pt x="220" y="451"/>
                  <a:pt x="217" y="464"/>
                </a:cubicBezTo>
                <a:cubicBezTo>
                  <a:pt x="216" y="470"/>
                  <a:pt x="215" y="477"/>
                  <a:pt x="214" y="485"/>
                </a:cubicBezTo>
                <a:cubicBezTo>
                  <a:pt x="213" y="496"/>
                  <a:pt x="211" y="506"/>
                  <a:pt x="200" y="506"/>
                </a:cubicBezTo>
                <a:cubicBezTo>
                  <a:pt x="198" y="506"/>
                  <a:pt x="196" y="506"/>
                  <a:pt x="194" y="506"/>
                </a:cubicBezTo>
                <a:cubicBezTo>
                  <a:pt x="192" y="505"/>
                  <a:pt x="189" y="505"/>
                  <a:pt x="187" y="505"/>
                </a:cubicBezTo>
                <a:cubicBezTo>
                  <a:pt x="184" y="505"/>
                  <a:pt x="182" y="505"/>
                  <a:pt x="180" y="506"/>
                </a:cubicBezTo>
                <a:cubicBezTo>
                  <a:pt x="176" y="507"/>
                  <a:pt x="173" y="508"/>
                  <a:pt x="171" y="508"/>
                </a:cubicBezTo>
                <a:close/>
                <a:moveTo>
                  <a:pt x="110" y="566"/>
                </a:moveTo>
                <a:cubicBezTo>
                  <a:pt x="106" y="566"/>
                  <a:pt x="102" y="565"/>
                  <a:pt x="96" y="563"/>
                </a:cubicBezTo>
                <a:lnTo>
                  <a:pt x="90" y="561"/>
                </a:lnTo>
                <a:cubicBezTo>
                  <a:pt x="73" y="556"/>
                  <a:pt x="76" y="546"/>
                  <a:pt x="79" y="536"/>
                </a:cubicBezTo>
                <a:cubicBezTo>
                  <a:pt x="80" y="531"/>
                  <a:pt x="82" y="526"/>
                  <a:pt x="82" y="520"/>
                </a:cubicBezTo>
                <a:cubicBezTo>
                  <a:pt x="82" y="514"/>
                  <a:pt x="82" y="505"/>
                  <a:pt x="88" y="505"/>
                </a:cubicBezTo>
                <a:cubicBezTo>
                  <a:pt x="92" y="505"/>
                  <a:pt x="96" y="509"/>
                  <a:pt x="103" y="519"/>
                </a:cubicBezTo>
                <a:cubicBezTo>
                  <a:pt x="106" y="521"/>
                  <a:pt x="108" y="524"/>
                  <a:pt x="111" y="528"/>
                </a:cubicBezTo>
                <a:cubicBezTo>
                  <a:pt x="114" y="528"/>
                  <a:pt x="119" y="529"/>
                  <a:pt x="123" y="534"/>
                </a:cubicBezTo>
                <a:cubicBezTo>
                  <a:pt x="126" y="538"/>
                  <a:pt x="126" y="543"/>
                  <a:pt x="124" y="550"/>
                </a:cubicBezTo>
                <a:cubicBezTo>
                  <a:pt x="121" y="559"/>
                  <a:pt x="118" y="566"/>
                  <a:pt x="110" y="566"/>
                </a:cubicBezTo>
                <a:close/>
                <a:moveTo>
                  <a:pt x="948" y="578"/>
                </a:moveTo>
                <a:cubicBezTo>
                  <a:pt x="946" y="580"/>
                  <a:pt x="944" y="581"/>
                  <a:pt x="942" y="582"/>
                </a:cubicBezTo>
                <a:cubicBezTo>
                  <a:pt x="939" y="584"/>
                  <a:pt x="934" y="586"/>
                  <a:pt x="934" y="588"/>
                </a:cubicBezTo>
                <a:cubicBezTo>
                  <a:pt x="932" y="592"/>
                  <a:pt x="931" y="610"/>
                  <a:pt x="929" y="627"/>
                </a:cubicBezTo>
                <a:lnTo>
                  <a:pt x="935" y="616"/>
                </a:lnTo>
                <a:cubicBezTo>
                  <a:pt x="936" y="616"/>
                  <a:pt x="942" y="594"/>
                  <a:pt x="948" y="578"/>
                </a:cubicBezTo>
                <a:close/>
                <a:moveTo>
                  <a:pt x="1165" y="1451"/>
                </a:moveTo>
                <a:cubicBezTo>
                  <a:pt x="1158" y="1451"/>
                  <a:pt x="1152" y="1449"/>
                  <a:pt x="1146" y="1447"/>
                </a:cubicBezTo>
                <a:cubicBezTo>
                  <a:pt x="1142" y="1446"/>
                  <a:pt x="1138" y="1445"/>
                  <a:pt x="1134" y="1444"/>
                </a:cubicBezTo>
                <a:cubicBezTo>
                  <a:pt x="1123" y="1442"/>
                  <a:pt x="1107" y="1434"/>
                  <a:pt x="1096" y="1428"/>
                </a:cubicBezTo>
                <a:cubicBezTo>
                  <a:pt x="1094" y="1426"/>
                  <a:pt x="1091" y="1425"/>
                  <a:pt x="1089" y="1424"/>
                </a:cubicBezTo>
                <a:cubicBezTo>
                  <a:pt x="1083" y="1421"/>
                  <a:pt x="1070" y="1413"/>
                  <a:pt x="1059" y="1406"/>
                </a:cubicBezTo>
                <a:cubicBezTo>
                  <a:pt x="1054" y="1403"/>
                  <a:pt x="1049" y="1400"/>
                  <a:pt x="1046" y="1398"/>
                </a:cubicBezTo>
                <a:cubicBezTo>
                  <a:pt x="1044" y="1397"/>
                  <a:pt x="1042" y="1396"/>
                  <a:pt x="1039" y="1396"/>
                </a:cubicBezTo>
                <a:cubicBezTo>
                  <a:pt x="1036" y="1396"/>
                  <a:pt x="1033" y="1398"/>
                  <a:pt x="1028" y="1399"/>
                </a:cubicBezTo>
                <a:cubicBezTo>
                  <a:pt x="1025" y="1401"/>
                  <a:pt x="1021" y="1402"/>
                  <a:pt x="1016" y="1403"/>
                </a:cubicBezTo>
                <a:cubicBezTo>
                  <a:pt x="1006" y="1405"/>
                  <a:pt x="1003" y="1407"/>
                  <a:pt x="997" y="1413"/>
                </a:cubicBezTo>
                <a:lnTo>
                  <a:pt x="994" y="1417"/>
                </a:lnTo>
                <a:cubicBezTo>
                  <a:pt x="986" y="1425"/>
                  <a:pt x="979" y="1425"/>
                  <a:pt x="970" y="1426"/>
                </a:cubicBezTo>
                <a:cubicBezTo>
                  <a:pt x="966" y="1426"/>
                  <a:pt x="963" y="1426"/>
                  <a:pt x="959" y="1427"/>
                </a:cubicBezTo>
                <a:cubicBezTo>
                  <a:pt x="958" y="1427"/>
                  <a:pt x="957" y="1427"/>
                  <a:pt x="956" y="1427"/>
                </a:cubicBezTo>
                <a:cubicBezTo>
                  <a:pt x="940" y="1427"/>
                  <a:pt x="923" y="1406"/>
                  <a:pt x="911" y="1392"/>
                </a:cubicBezTo>
                <a:lnTo>
                  <a:pt x="910" y="1391"/>
                </a:lnTo>
                <a:cubicBezTo>
                  <a:pt x="905" y="1384"/>
                  <a:pt x="902" y="1384"/>
                  <a:pt x="900" y="1384"/>
                </a:cubicBezTo>
                <a:cubicBezTo>
                  <a:pt x="898" y="1384"/>
                  <a:pt x="894" y="1385"/>
                  <a:pt x="890" y="1388"/>
                </a:cubicBezTo>
                <a:lnTo>
                  <a:pt x="886" y="1390"/>
                </a:lnTo>
                <a:cubicBezTo>
                  <a:pt x="879" y="1393"/>
                  <a:pt x="876" y="1397"/>
                  <a:pt x="872" y="1402"/>
                </a:cubicBezTo>
                <a:cubicBezTo>
                  <a:pt x="869" y="1405"/>
                  <a:pt x="865" y="1409"/>
                  <a:pt x="861" y="1413"/>
                </a:cubicBezTo>
                <a:cubicBezTo>
                  <a:pt x="857" y="1416"/>
                  <a:pt x="853" y="1417"/>
                  <a:pt x="848" y="1417"/>
                </a:cubicBezTo>
                <a:cubicBezTo>
                  <a:pt x="838" y="1417"/>
                  <a:pt x="828" y="1410"/>
                  <a:pt x="824" y="1403"/>
                </a:cubicBezTo>
                <a:cubicBezTo>
                  <a:pt x="822" y="1399"/>
                  <a:pt x="822" y="1395"/>
                  <a:pt x="822" y="1391"/>
                </a:cubicBezTo>
                <a:cubicBezTo>
                  <a:pt x="821" y="1385"/>
                  <a:pt x="820" y="1384"/>
                  <a:pt x="818" y="1383"/>
                </a:cubicBezTo>
                <a:cubicBezTo>
                  <a:pt x="818" y="1383"/>
                  <a:pt x="817" y="1383"/>
                  <a:pt x="816" y="1383"/>
                </a:cubicBezTo>
                <a:cubicBezTo>
                  <a:pt x="812" y="1383"/>
                  <a:pt x="808" y="1387"/>
                  <a:pt x="802" y="1392"/>
                </a:cubicBezTo>
                <a:cubicBezTo>
                  <a:pt x="800" y="1394"/>
                  <a:pt x="798" y="1396"/>
                  <a:pt x="795" y="1398"/>
                </a:cubicBezTo>
                <a:cubicBezTo>
                  <a:pt x="793" y="1400"/>
                  <a:pt x="791" y="1400"/>
                  <a:pt x="789" y="1400"/>
                </a:cubicBezTo>
                <a:cubicBezTo>
                  <a:pt x="781" y="1400"/>
                  <a:pt x="777" y="1392"/>
                  <a:pt x="772" y="1383"/>
                </a:cubicBezTo>
                <a:cubicBezTo>
                  <a:pt x="769" y="1379"/>
                  <a:pt x="767" y="1374"/>
                  <a:pt x="764" y="1371"/>
                </a:cubicBezTo>
                <a:cubicBezTo>
                  <a:pt x="754" y="1361"/>
                  <a:pt x="756" y="1341"/>
                  <a:pt x="759" y="1327"/>
                </a:cubicBezTo>
                <a:cubicBezTo>
                  <a:pt x="761" y="1315"/>
                  <a:pt x="750" y="1305"/>
                  <a:pt x="741" y="1298"/>
                </a:cubicBezTo>
                <a:cubicBezTo>
                  <a:pt x="735" y="1293"/>
                  <a:pt x="720" y="1289"/>
                  <a:pt x="706" y="1285"/>
                </a:cubicBezTo>
                <a:cubicBezTo>
                  <a:pt x="696" y="1281"/>
                  <a:pt x="685" y="1278"/>
                  <a:pt x="676" y="1274"/>
                </a:cubicBezTo>
                <a:cubicBezTo>
                  <a:pt x="655" y="1265"/>
                  <a:pt x="626" y="1218"/>
                  <a:pt x="619" y="1193"/>
                </a:cubicBezTo>
                <a:cubicBezTo>
                  <a:pt x="615" y="1179"/>
                  <a:pt x="603" y="1169"/>
                  <a:pt x="592" y="1160"/>
                </a:cubicBezTo>
                <a:cubicBezTo>
                  <a:pt x="586" y="1156"/>
                  <a:pt x="581" y="1152"/>
                  <a:pt x="577" y="1147"/>
                </a:cubicBezTo>
                <a:cubicBezTo>
                  <a:pt x="572" y="1141"/>
                  <a:pt x="562" y="1124"/>
                  <a:pt x="544" y="1094"/>
                </a:cubicBezTo>
                <a:cubicBezTo>
                  <a:pt x="541" y="1086"/>
                  <a:pt x="537" y="1073"/>
                  <a:pt x="532" y="1055"/>
                </a:cubicBezTo>
                <a:cubicBezTo>
                  <a:pt x="526" y="1035"/>
                  <a:pt x="514" y="1030"/>
                  <a:pt x="502" y="1025"/>
                </a:cubicBezTo>
                <a:cubicBezTo>
                  <a:pt x="498" y="1023"/>
                  <a:pt x="494" y="1022"/>
                  <a:pt x="490" y="1019"/>
                </a:cubicBezTo>
                <a:cubicBezTo>
                  <a:pt x="479" y="1013"/>
                  <a:pt x="444" y="1011"/>
                  <a:pt x="431" y="1011"/>
                </a:cubicBezTo>
                <a:cubicBezTo>
                  <a:pt x="429" y="1011"/>
                  <a:pt x="426" y="1012"/>
                  <a:pt x="424" y="1012"/>
                </a:cubicBezTo>
                <a:cubicBezTo>
                  <a:pt x="416" y="1012"/>
                  <a:pt x="408" y="1010"/>
                  <a:pt x="400" y="1009"/>
                </a:cubicBezTo>
                <a:cubicBezTo>
                  <a:pt x="393" y="1008"/>
                  <a:pt x="385" y="1007"/>
                  <a:pt x="379" y="1007"/>
                </a:cubicBezTo>
                <a:cubicBezTo>
                  <a:pt x="375" y="1007"/>
                  <a:pt x="371" y="1007"/>
                  <a:pt x="368" y="1008"/>
                </a:cubicBezTo>
                <a:cubicBezTo>
                  <a:pt x="364" y="1009"/>
                  <a:pt x="360" y="1010"/>
                  <a:pt x="356" y="1010"/>
                </a:cubicBezTo>
                <a:cubicBezTo>
                  <a:pt x="342" y="1010"/>
                  <a:pt x="332" y="1001"/>
                  <a:pt x="324" y="993"/>
                </a:cubicBezTo>
                <a:cubicBezTo>
                  <a:pt x="314" y="983"/>
                  <a:pt x="310" y="973"/>
                  <a:pt x="304" y="960"/>
                </a:cubicBezTo>
                <a:cubicBezTo>
                  <a:pt x="303" y="956"/>
                  <a:pt x="301" y="952"/>
                  <a:pt x="300" y="948"/>
                </a:cubicBezTo>
                <a:cubicBezTo>
                  <a:pt x="291" y="928"/>
                  <a:pt x="283" y="917"/>
                  <a:pt x="271" y="902"/>
                </a:cubicBezTo>
                <a:cubicBezTo>
                  <a:pt x="268" y="899"/>
                  <a:pt x="265" y="894"/>
                  <a:pt x="266" y="889"/>
                </a:cubicBezTo>
                <a:cubicBezTo>
                  <a:pt x="268" y="883"/>
                  <a:pt x="273" y="881"/>
                  <a:pt x="280" y="879"/>
                </a:cubicBezTo>
                <a:cubicBezTo>
                  <a:pt x="282" y="878"/>
                  <a:pt x="285" y="877"/>
                  <a:pt x="287" y="876"/>
                </a:cubicBezTo>
                <a:cubicBezTo>
                  <a:pt x="291" y="874"/>
                  <a:pt x="294" y="873"/>
                  <a:pt x="298" y="873"/>
                </a:cubicBezTo>
                <a:cubicBezTo>
                  <a:pt x="305" y="873"/>
                  <a:pt x="312" y="876"/>
                  <a:pt x="322" y="880"/>
                </a:cubicBezTo>
                <a:cubicBezTo>
                  <a:pt x="326" y="881"/>
                  <a:pt x="329" y="883"/>
                  <a:pt x="334" y="885"/>
                </a:cubicBezTo>
                <a:cubicBezTo>
                  <a:pt x="336" y="885"/>
                  <a:pt x="338" y="886"/>
                  <a:pt x="339" y="886"/>
                </a:cubicBezTo>
                <a:cubicBezTo>
                  <a:pt x="341" y="886"/>
                  <a:pt x="342" y="885"/>
                  <a:pt x="343" y="884"/>
                </a:cubicBezTo>
                <a:cubicBezTo>
                  <a:pt x="347" y="880"/>
                  <a:pt x="346" y="868"/>
                  <a:pt x="343" y="854"/>
                </a:cubicBezTo>
                <a:cubicBezTo>
                  <a:pt x="341" y="847"/>
                  <a:pt x="337" y="839"/>
                  <a:pt x="332" y="832"/>
                </a:cubicBezTo>
                <a:cubicBezTo>
                  <a:pt x="330" y="828"/>
                  <a:pt x="328" y="824"/>
                  <a:pt x="326" y="820"/>
                </a:cubicBezTo>
                <a:cubicBezTo>
                  <a:pt x="325" y="819"/>
                  <a:pt x="324" y="817"/>
                  <a:pt x="323" y="815"/>
                </a:cubicBezTo>
                <a:cubicBezTo>
                  <a:pt x="321" y="809"/>
                  <a:pt x="318" y="804"/>
                  <a:pt x="315" y="804"/>
                </a:cubicBezTo>
                <a:cubicBezTo>
                  <a:pt x="314" y="804"/>
                  <a:pt x="312" y="804"/>
                  <a:pt x="309" y="807"/>
                </a:cubicBezTo>
                <a:cubicBezTo>
                  <a:pt x="302" y="813"/>
                  <a:pt x="295" y="815"/>
                  <a:pt x="289" y="815"/>
                </a:cubicBezTo>
                <a:cubicBezTo>
                  <a:pt x="281" y="815"/>
                  <a:pt x="275" y="811"/>
                  <a:pt x="271" y="803"/>
                </a:cubicBezTo>
                <a:cubicBezTo>
                  <a:pt x="268" y="797"/>
                  <a:pt x="267" y="794"/>
                  <a:pt x="267" y="791"/>
                </a:cubicBezTo>
                <a:cubicBezTo>
                  <a:pt x="267" y="788"/>
                  <a:pt x="267" y="786"/>
                  <a:pt x="262" y="780"/>
                </a:cubicBezTo>
                <a:cubicBezTo>
                  <a:pt x="253" y="767"/>
                  <a:pt x="253" y="760"/>
                  <a:pt x="262" y="741"/>
                </a:cubicBezTo>
                <a:cubicBezTo>
                  <a:pt x="265" y="736"/>
                  <a:pt x="267" y="732"/>
                  <a:pt x="269" y="730"/>
                </a:cubicBezTo>
                <a:cubicBezTo>
                  <a:pt x="273" y="724"/>
                  <a:pt x="274" y="722"/>
                  <a:pt x="276" y="705"/>
                </a:cubicBezTo>
                <a:cubicBezTo>
                  <a:pt x="278" y="686"/>
                  <a:pt x="274" y="677"/>
                  <a:pt x="272" y="674"/>
                </a:cubicBezTo>
                <a:cubicBezTo>
                  <a:pt x="268" y="673"/>
                  <a:pt x="255" y="671"/>
                  <a:pt x="242" y="671"/>
                </a:cubicBezTo>
                <a:cubicBezTo>
                  <a:pt x="233" y="671"/>
                  <a:pt x="226" y="672"/>
                  <a:pt x="221" y="674"/>
                </a:cubicBezTo>
                <a:cubicBezTo>
                  <a:pt x="211" y="678"/>
                  <a:pt x="205" y="684"/>
                  <a:pt x="201" y="689"/>
                </a:cubicBezTo>
                <a:cubicBezTo>
                  <a:pt x="197" y="692"/>
                  <a:pt x="195" y="694"/>
                  <a:pt x="192" y="694"/>
                </a:cubicBezTo>
                <a:cubicBezTo>
                  <a:pt x="190" y="694"/>
                  <a:pt x="188" y="693"/>
                  <a:pt x="186" y="689"/>
                </a:cubicBezTo>
                <a:cubicBezTo>
                  <a:pt x="184" y="683"/>
                  <a:pt x="181" y="680"/>
                  <a:pt x="168" y="673"/>
                </a:cubicBezTo>
                <a:lnTo>
                  <a:pt x="165" y="671"/>
                </a:lnTo>
                <a:cubicBezTo>
                  <a:pt x="161" y="668"/>
                  <a:pt x="136" y="645"/>
                  <a:pt x="146" y="631"/>
                </a:cubicBezTo>
                <a:cubicBezTo>
                  <a:pt x="152" y="624"/>
                  <a:pt x="157" y="623"/>
                  <a:pt x="162" y="623"/>
                </a:cubicBezTo>
                <a:cubicBezTo>
                  <a:pt x="167" y="622"/>
                  <a:pt x="172" y="622"/>
                  <a:pt x="182" y="615"/>
                </a:cubicBezTo>
                <a:cubicBezTo>
                  <a:pt x="189" y="610"/>
                  <a:pt x="193" y="607"/>
                  <a:pt x="195" y="605"/>
                </a:cubicBezTo>
                <a:cubicBezTo>
                  <a:pt x="195" y="605"/>
                  <a:pt x="194" y="605"/>
                  <a:pt x="193" y="605"/>
                </a:cubicBezTo>
                <a:cubicBezTo>
                  <a:pt x="181" y="605"/>
                  <a:pt x="160" y="596"/>
                  <a:pt x="159" y="596"/>
                </a:cubicBezTo>
                <a:lnTo>
                  <a:pt x="153" y="593"/>
                </a:lnTo>
                <a:lnTo>
                  <a:pt x="179" y="575"/>
                </a:lnTo>
                <a:cubicBezTo>
                  <a:pt x="194" y="564"/>
                  <a:pt x="214" y="563"/>
                  <a:pt x="230" y="563"/>
                </a:cubicBezTo>
                <a:cubicBezTo>
                  <a:pt x="236" y="563"/>
                  <a:pt x="242" y="563"/>
                  <a:pt x="247" y="562"/>
                </a:cubicBezTo>
                <a:cubicBezTo>
                  <a:pt x="253" y="561"/>
                  <a:pt x="260" y="561"/>
                  <a:pt x="268" y="561"/>
                </a:cubicBezTo>
                <a:cubicBezTo>
                  <a:pt x="277" y="561"/>
                  <a:pt x="286" y="561"/>
                  <a:pt x="293" y="562"/>
                </a:cubicBezTo>
                <a:cubicBezTo>
                  <a:pt x="297" y="562"/>
                  <a:pt x="301" y="562"/>
                  <a:pt x="303" y="562"/>
                </a:cubicBezTo>
                <a:cubicBezTo>
                  <a:pt x="305" y="562"/>
                  <a:pt x="306" y="562"/>
                  <a:pt x="307" y="562"/>
                </a:cubicBezTo>
                <a:lnTo>
                  <a:pt x="309" y="562"/>
                </a:lnTo>
                <a:cubicBezTo>
                  <a:pt x="310" y="562"/>
                  <a:pt x="311" y="562"/>
                  <a:pt x="317" y="552"/>
                </a:cubicBezTo>
                <a:lnTo>
                  <a:pt x="319" y="550"/>
                </a:lnTo>
                <a:cubicBezTo>
                  <a:pt x="326" y="537"/>
                  <a:pt x="330" y="531"/>
                  <a:pt x="345" y="522"/>
                </a:cubicBezTo>
                <a:cubicBezTo>
                  <a:pt x="358" y="514"/>
                  <a:pt x="363" y="504"/>
                  <a:pt x="358" y="492"/>
                </a:cubicBezTo>
                <a:cubicBezTo>
                  <a:pt x="352" y="478"/>
                  <a:pt x="349" y="475"/>
                  <a:pt x="348" y="474"/>
                </a:cubicBezTo>
                <a:cubicBezTo>
                  <a:pt x="348" y="474"/>
                  <a:pt x="348" y="475"/>
                  <a:pt x="347" y="475"/>
                </a:cubicBezTo>
                <a:cubicBezTo>
                  <a:pt x="341" y="484"/>
                  <a:pt x="336" y="498"/>
                  <a:pt x="330" y="518"/>
                </a:cubicBezTo>
                <a:cubicBezTo>
                  <a:pt x="328" y="527"/>
                  <a:pt x="322" y="532"/>
                  <a:pt x="312" y="532"/>
                </a:cubicBezTo>
                <a:cubicBezTo>
                  <a:pt x="308" y="532"/>
                  <a:pt x="304" y="531"/>
                  <a:pt x="300" y="530"/>
                </a:cubicBezTo>
                <a:cubicBezTo>
                  <a:pt x="295" y="530"/>
                  <a:pt x="291" y="529"/>
                  <a:pt x="286" y="529"/>
                </a:cubicBezTo>
                <a:cubicBezTo>
                  <a:pt x="284" y="529"/>
                  <a:pt x="282" y="529"/>
                  <a:pt x="281" y="529"/>
                </a:cubicBezTo>
                <a:cubicBezTo>
                  <a:pt x="279" y="530"/>
                  <a:pt x="277" y="530"/>
                  <a:pt x="276" y="530"/>
                </a:cubicBezTo>
                <a:cubicBezTo>
                  <a:pt x="268" y="530"/>
                  <a:pt x="264" y="526"/>
                  <a:pt x="262" y="523"/>
                </a:cubicBezTo>
                <a:cubicBezTo>
                  <a:pt x="256" y="515"/>
                  <a:pt x="259" y="502"/>
                  <a:pt x="262" y="492"/>
                </a:cubicBezTo>
                <a:cubicBezTo>
                  <a:pt x="266" y="481"/>
                  <a:pt x="271" y="478"/>
                  <a:pt x="276" y="475"/>
                </a:cubicBezTo>
                <a:cubicBezTo>
                  <a:pt x="280" y="473"/>
                  <a:pt x="284" y="471"/>
                  <a:pt x="289" y="465"/>
                </a:cubicBezTo>
                <a:cubicBezTo>
                  <a:pt x="294" y="459"/>
                  <a:pt x="293" y="453"/>
                  <a:pt x="292" y="447"/>
                </a:cubicBezTo>
                <a:cubicBezTo>
                  <a:pt x="290" y="441"/>
                  <a:pt x="289" y="434"/>
                  <a:pt x="294" y="427"/>
                </a:cubicBezTo>
                <a:cubicBezTo>
                  <a:pt x="298" y="422"/>
                  <a:pt x="299" y="419"/>
                  <a:pt x="299" y="418"/>
                </a:cubicBezTo>
                <a:cubicBezTo>
                  <a:pt x="299" y="418"/>
                  <a:pt x="299" y="418"/>
                  <a:pt x="298" y="418"/>
                </a:cubicBezTo>
                <a:cubicBezTo>
                  <a:pt x="296" y="418"/>
                  <a:pt x="295" y="419"/>
                  <a:pt x="292" y="419"/>
                </a:cubicBezTo>
                <a:cubicBezTo>
                  <a:pt x="290" y="419"/>
                  <a:pt x="288" y="420"/>
                  <a:pt x="286" y="420"/>
                </a:cubicBezTo>
                <a:cubicBezTo>
                  <a:pt x="277" y="420"/>
                  <a:pt x="270" y="416"/>
                  <a:pt x="267" y="410"/>
                </a:cubicBezTo>
                <a:cubicBezTo>
                  <a:pt x="266" y="407"/>
                  <a:pt x="264" y="401"/>
                  <a:pt x="271" y="392"/>
                </a:cubicBezTo>
                <a:cubicBezTo>
                  <a:pt x="278" y="383"/>
                  <a:pt x="277" y="381"/>
                  <a:pt x="272" y="376"/>
                </a:cubicBezTo>
                <a:cubicBezTo>
                  <a:pt x="271" y="374"/>
                  <a:pt x="269" y="373"/>
                  <a:pt x="268" y="371"/>
                </a:cubicBezTo>
                <a:cubicBezTo>
                  <a:pt x="266" y="368"/>
                  <a:pt x="260" y="363"/>
                  <a:pt x="255" y="359"/>
                </a:cubicBezTo>
                <a:cubicBezTo>
                  <a:pt x="244" y="351"/>
                  <a:pt x="235" y="344"/>
                  <a:pt x="235" y="337"/>
                </a:cubicBezTo>
                <a:cubicBezTo>
                  <a:pt x="235" y="328"/>
                  <a:pt x="232" y="314"/>
                  <a:pt x="224" y="312"/>
                </a:cubicBezTo>
                <a:cubicBezTo>
                  <a:pt x="210" y="308"/>
                  <a:pt x="203" y="290"/>
                  <a:pt x="207" y="267"/>
                </a:cubicBezTo>
                <a:cubicBezTo>
                  <a:pt x="208" y="253"/>
                  <a:pt x="207" y="253"/>
                  <a:pt x="199" y="248"/>
                </a:cubicBezTo>
                <a:cubicBezTo>
                  <a:pt x="197" y="246"/>
                  <a:pt x="194" y="244"/>
                  <a:pt x="190" y="241"/>
                </a:cubicBezTo>
                <a:cubicBezTo>
                  <a:pt x="174" y="228"/>
                  <a:pt x="165" y="206"/>
                  <a:pt x="160" y="190"/>
                </a:cubicBezTo>
                <a:cubicBezTo>
                  <a:pt x="159" y="185"/>
                  <a:pt x="159" y="179"/>
                  <a:pt x="160" y="173"/>
                </a:cubicBezTo>
                <a:cubicBezTo>
                  <a:pt x="159" y="172"/>
                  <a:pt x="157" y="172"/>
                  <a:pt x="155" y="172"/>
                </a:cubicBezTo>
                <a:cubicBezTo>
                  <a:pt x="152" y="172"/>
                  <a:pt x="148" y="172"/>
                  <a:pt x="144" y="171"/>
                </a:cubicBezTo>
                <a:cubicBezTo>
                  <a:pt x="140" y="171"/>
                  <a:pt x="136" y="170"/>
                  <a:pt x="131" y="170"/>
                </a:cubicBezTo>
                <a:cubicBezTo>
                  <a:pt x="124" y="170"/>
                  <a:pt x="118" y="172"/>
                  <a:pt x="114" y="175"/>
                </a:cubicBezTo>
                <a:cubicBezTo>
                  <a:pt x="110" y="177"/>
                  <a:pt x="108" y="178"/>
                  <a:pt x="106" y="179"/>
                </a:cubicBezTo>
                <a:cubicBezTo>
                  <a:pt x="99" y="184"/>
                  <a:pt x="96" y="186"/>
                  <a:pt x="78" y="192"/>
                </a:cubicBezTo>
                <a:cubicBezTo>
                  <a:pt x="73" y="194"/>
                  <a:pt x="69" y="195"/>
                  <a:pt x="65" y="195"/>
                </a:cubicBezTo>
                <a:cubicBezTo>
                  <a:pt x="53" y="195"/>
                  <a:pt x="50" y="185"/>
                  <a:pt x="47" y="176"/>
                </a:cubicBezTo>
                <a:cubicBezTo>
                  <a:pt x="46" y="174"/>
                  <a:pt x="45" y="172"/>
                  <a:pt x="44" y="170"/>
                </a:cubicBezTo>
                <a:cubicBezTo>
                  <a:pt x="43" y="167"/>
                  <a:pt x="42" y="166"/>
                  <a:pt x="42" y="166"/>
                </a:cubicBezTo>
                <a:cubicBezTo>
                  <a:pt x="41" y="168"/>
                  <a:pt x="36" y="179"/>
                  <a:pt x="32" y="188"/>
                </a:cubicBezTo>
                <a:lnTo>
                  <a:pt x="30" y="194"/>
                </a:lnTo>
                <a:cubicBezTo>
                  <a:pt x="23" y="209"/>
                  <a:pt x="23" y="209"/>
                  <a:pt x="28" y="234"/>
                </a:cubicBezTo>
                <a:lnTo>
                  <a:pt x="28" y="237"/>
                </a:lnTo>
                <a:cubicBezTo>
                  <a:pt x="32" y="256"/>
                  <a:pt x="32" y="266"/>
                  <a:pt x="27" y="271"/>
                </a:cubicBezTo>
                <a:cubicBezTo>
                  <a:pt x="25" y="274"/>
                  <a:pt x="22" y="275"/>
                  <a:pt x="19" y="275"/>
                </a:cubicBezTo>
                <a:cubicBezTo>
                  <a:pt x="17" y="275"/>
                  <a:pt x="15" y="274"/>
                  <a:pt x="12" y="274"/>
                </a:cubicBezTo>
                <a:cubicBezTo>
                  <a:pt x="0" y="271"/>
                  <a:pt x="1" y="256"/>
                  <a:pt x="3" y="239"/>
                </a:cubicBezTo>
                <a:cubicBezTo>
                  <a:pt x="3" y="234"/>
                  <a:pt x="3" y="229"/>
                  <a:pt x="3" y="224"/>
                </a:cubicBezTo>
                <a:cubicBezTo>
                  <a:pt x="3" y="219"/>
                  <a:pt x="3" y="214"/>
                  <a:pt x="3" y="209"/>
                </a:cubicBezTo>
                <a:cubicBezTo>
                  <a:pt x="2" y="191"/>
                  <a:pt x="2" y="169"/>
                  <a:pt x="6" y="145"/>
                </a:cubicBezTo>
                <a:cubicBezTo>
                  <a:pt x="12" y="112"/>
                  <a:pt x="22" y="90"/>
                  <a:pt x="36" y="65"/>
                </a:cubicBezTo>
                <a:lnTo>
                  <a:pt x="41" y="46"/>
                </a:lnTo>
                <a:lnTo>
                  <a:pt x="41" y="46"/>
                </a:lnTo>
                <a:cubicBezTo>
                  <a:pt x="41" y="46"/>
                  <a:pt x="41" y="28"/>
                  <a:pt x="53" y="10"/>
                </a:cubicBezTo>
                <a:cubicBezTo>
                  <a:pt x="57" y="3"/>
                  <a:pt x="62" y="0"/>
                  <a:pt x="67" y="0"/>
                </a:cubicBezTo>
                <a:cubicBezTo>
                  <a:pt x="74" y="0"/>
                  <a:pt x="80" y="4"/>
                  <a:pt x="87" y="9"/>
                </a:cubicBezTo>
                <a:cubicBezTo>
                  <a:pt x="90" y="12"/>
                  <a:pt x="94" y="15"/>
                  <a:pt x="99" y="17"/>
                </a:cubicBezTo>
                <a:cubicBezTo>
                  <a:pt x="101" y="18"/>
                  <a:pt x="106" y="21"/>
                  <a:pt x="107" y="26"/>
                </a:cubicBezTo>
                <a:cubicBezTo>
                  <a:pt x="108" y="32"/>
                  <a:pt x="102" y="36"/>
                  <a:pt x="96" y="42"/>
                </a:cubicBezTo>
                <a:cubicBezTo>
                  <a:pt x="91" y="45"/>
                  <a:pt x="86" y="50"/>
                  <a:pt x="83" y="54"/>
                </a:cubicBezTo>
                <a:cubicBezTo>
                  <a:pt x="77" y="64"/>
                  <a:pt x="70" y="65"/>
                  <a:pt x="65" y="65"/>
                </a:cubicBezTo>
                <a:cubicBezTo>
                  <a:pt x="63" y="65"/>
                  <a:pt x="62" y="65"/>
                  <a:pt x="60" y="65"/>
                </a:cubicBezTo>
                <a:cubicBezTo>
                  <a:pt x="58" y="64"/>
                  <a:pt x="57" y="64"/>
                  <a:pt x="55" y="64"/>
                </a:cubicBezTo>
                <a:cubicBezTo>
                  <a:pt x="54" y="64"/>
                  <a:pt x="53" y="64"/>
                  <a:pt x="52" y="65"/>
                </a:cubicBezTo>
                <a:cubicBezTo>
                  <a:pt x="46" y="67"/>
                  <a:pt x="46" y="80"/>
                  <a:pt x="52" y="104"/>
                </a:cubicBezTo>
                <a:cubicBezTo>
                  <a:pt x="55" y="117"/>
                  <a:pt x="55" y="126"/>
                  <a:pt x="55" y="132"/>
                </a:cubicBezTo>
                <a:cubicBezTo>
                  <a:pt x="55" y="138"/>
                  <a:pt x="55" y="141"/>
                  <a:pt x="57" y="146"/>
                </a:cubicBezTo>
                <a:cubicBezTo>
                  <a:pt x="61" y="154"/>
                  <a:pt x="75" y="156"/>
                  <a:pt x="80" y="156"/>
                </a:cubicBezTo>
                <a:lnTo>
                  <a:pt x="166" y="158"/>
                </a:lnTo>
                <a:cubicBezTo>
                  <a:pt x="170" y="150"/>
                  <a:pt x="175" y="143"/>
                  <a:pt x="175" y="143"/>
                </a:cubicBezTo>
                <a:cubicBezTo>
                  <a:pt x="177" y="142"/>
                  <a:pt x="184" y="137"/>
                  <a:pt x="193" y="137"/>
                </a:cubicBezTo>
                <a:cubicBezTo>
                  <a:pt x="200" y="137"/>
                  <a:pt x="206" y="140"/>
                  <a:pt x="211" y="146"/>
                </a:cubicBezTo>
                <a:cubicBezTo>
                  <a:pt x="214" y="150"/>
                  <a:pt x="219" y="152"/>
                  <a:pt x="228" y="152"/>
                </a:cubicBezTo>
                <a:cubicBezTo>
                  <a:pt x="235" y="152"/>
                  <a:pt x="242" y="150"/>
                  <a:pt x="249" y="149"/>
                </a:cubicBezTo>
                <a:cubicBezTo>
                  <a:pt x="255" y="148"/>
                  <a:pt x="259" y="147"/>
                  <a:pt x="263" y="147"/>
                </a:cubicBezTo>
                <a:lnTo>
                  <a:pt x="335" y="147"/>
                </a:lnTo>
                <a:cubicBezTo>
                  <a:pt x="351" y="147"/>
                  <a:pt x="358" y="152"/>
                  <a:pt x="368" y="158"/>
                </a:cubicBezTo>
                <a:lnTo>
                  <a:pt x="375" y="162"/>
                </a:lnTo>
                <a:cubicBezTo>
                  <a:pt x="388" y="170"/>
                  <a:pt x="417" y="170"/>
                  <a:pt x="434" y="170"/>
                </a:cubicBezTo>
                <a:cubicBezTo>
                  <a:pt x="453" y="170"/>
                  <a:pt x="471" y="180"/>
                  <a:pt x="480" y="189"/>
                </a:cubicBezTo>
                <a:cubicBezTo>
                  <a:pt x="485" y="194"/>
                  <a:pt x="485" y="200"/>
                  <a:pt x="485" y="206"/>
                </a:cubicBezTo>
                <a:cubicBezTo>
                  <a:pt x="484" y="212"/>
                  <a:pt x="484" y="219"/>
                  <a:pt x="489" y="227"/>
                </a:cubicBezTo>
                <a:cubicBezTo>
                  <a:pt x="493" y="232"/>
                  <a:pt x="497" y="235"/>
                  <a:pt x="502" y="235"/>
                </a:cubicBezTo>
                <a:cubicBezTo>
                  <a:pt x="511" y="235"/>
                  <a:pt x="521" y="229"/>
                  <a:pt x="530" y="218"/>
                </a:cubicBezTo>
                <a:cubicBezTo>
                  <a:pt x="545" y="200"/>
                  <a:pt x="564" y="199"/>
                  <a:pt x="564" y="199"/>
                </a:cubicBezTo>
                <a:lnTo>
                  <a:pt x="568" y="199"/>
                </a:lnTo>
                <a:lnTo>
                  <a:pt x="568" y="203"/>
                </a:lnTo>
                <a:cubicBezTo>
                  <a:pt x="569" y="209"/>
                  <a:pt x="572" y="227"/>
                  <a:pt x="576" y="233"/>
                </a:cubicBezTo>
                <a:cubicBezTo>
                  <a:pt x="577" y="233"/>
                  <a:pt x="580" y="229"/>
                  <a:pt x="582" y="226"/>
                </a:cubicBezTo>
                <a:cubicBezTo>
                  <a:pt x="586" y="221"/>
                  <a:pt x="590" y="214"/>
                  <a:pt x="597" y="209"/>
                </a:cubicBezTo>
                <a:cubicBezTo>
                  <a:pt x="611" y="197"/>
                  <a:pt x="645" y="178"/>
                  <a:pt x="647" y="177"/>
                </a:cubicBezTo>
                <a:lnTo>
                  <a:pt x="653" y="173"/>
                </a:lnTo>
                <a:lnTo>
                  <a:pt x="653" y="198"/>
                </a:lnTo>
                <a:cubicBezTo>
                  <a:pt x="660" y="202"/>
                  <a:pt x="688" y="218"/>
                  <a:pt x="705" y="223"/>
                </a:cubicBezTo>
                <a:lnTo>
                  <a:pt x="708" y="224"/>
                </a:lnTo>
                <a:cubicBezTo>
                  <a:pt x="727" y="229"/>
                  <a:pt x="738" y="232"/>
                  <a:pt x="750" y="244"/>
                </a:cubicBezTo>
                <a:cubicBezTo>
                  <a:pt x="761" y="255"/>
                  <a:pt x="774" y="260"/>
                  <a:pt x="791" y="260"/>
                </a:cubicBezTo>
                <a:cubicBezTo>
                  <a:pt x="804" y="260"/>
                  <a:pt x="804" y="235"/>
                  <a:pt x="804" y="235"/>
                </a:cubicBezTo>
                <a:lnTo>
                  <a:pt x="804" y="228"/>
                </a:lnTo>
                <a:lnTo>
                  <a:pt x="810" y="232"/>
                </a:lnTo>
                <a:cubicBezTo>
                  <a:pt x="811" y="232"/>
                  <a:pt x="829" y="244"/>
                  <a:pt x="838" y="259"/>
                </a:cubicBezTo>
                <a:cubicBezTo>
                  <a:pt x="847" y="275"/>
                  <a:pt x="850" y="291"/>
                  <a:pt x="847" y="311"/>
                </a:cubicBezTo>
                <a:cubicBezTo>
                  <a:pt x="845" y="324"/>
                  <a:pt x="839" y="332"/>
                  <a:pt x="834" y="337"/>
                </a:cubicBezTo>
                <a:cubicBezTo>
                  <a:pt x="840" y="338"/>
                  <a:pt x="848" y="340"/>
                  <a:pt x="853" y="342"/>
                </a:cubicBezTo>
                <a:cubicBezTo>
                  <a:pt x="855" y="342"/>
                  <a:pt x="857" y="343"/>
                  <a:pt x="859" y="343"/>
                </a:cubicBezTo>
                <a:cubicBezTo>
                  <a:pt x="863" y="343"/>
                  <a:pt x="868" y="343"/>
                  <a:pt x="871" y="347"/>
                </a:cubicBezTo>
                <a:cubicBezTo>
                  <a:pt x="873" y="351"/>
                  <a:pt x="874" y="356"/>
                  <a:pt x="873" y="363"/>
                </a:cubicBezTo>
                <a:cubicBezTo>
                  <a:pt x="872" y="369"/>
                  <a:pt x="871" y="374"/>
                  <a:pt x="871" y="378"/>
                </a:cubicBezTo>
                <a:cubicBezTo>
                  <a:pt x="869" y="390"/>
                  <a:pt x="867" y="398"/>
                  <a:pt x="867" y="412"/>
                </a:cubicBezTo>
                <a:cubicBezTo>
                  <a:pt x="867" y="439"/>
                  <a:pt x="862" y="460"/>
                  <a:pt x="852" y="478"/>
                </a:cubicBezTo>
                <a:cubicBezTo>
                  <a:pt x="841" y="498"/>
                  <a:pt x="818" y="503"/>
                  <a:pt x="804" y="505"/>
                </a:cubicBezTo>
                <a:lnTo>
                  <a:pt x="800" y="506"/>
                </a:lnTo>
                <a:cubicBezTo>
                  <a:pt x="792" y="508"/>
                  <a:pt x="782" y="515"/>
                  <a:pt x="782" y="521"/>
                </a:cubicBezTo>
                <a:cubicBezTo>
                  <a:pt x="782" y="522"/>
                  <a:pt x="781" y="525"/>
                  <a:pt x="787" y="528"/>
                </a:cubicBezTo>
                <a:cubicBezTo>
                  <a:pt x="789" y="529"/>
                  <a:pt x="793" y="530"/>
                  <a:pt x="796" y="530"/>
                </a:cubicBezTo>
                <a:cubicBezTo>
                  <a:pt x="813" y="530"/>
                  <a:pt x="834" y="517"/>
                  <a:pt x="843" y="508"/>
                </a:cubicBezTo>
                <a:cubicBezTo>
                  <a:pt x="855" y="497"/>
                  <a:pt x="885" y="496"/>
                  <a:pt x="891" y="495"/>
                </a:cubicBezTo>
                <a:cubicBezTo>
                  <a:pt x="896" y="493"/>
                  <a:pt x="900" y="492"/>
                  <a:pt x="905" y="492"/>
                </a:cubicBezTo>
                <a:cubicBezTo>
                  <a:pt x="913" y="492"/>
                  <a:pt x="920" y="495"/>
                  <a:pt x="927" y="498"/>
                </a:cubicBezTo>
                <a:cubicBezTo>
                  <a:pt x="929" y="499"/>
                  <a:pt x="932" y="500"/>
                  <a:pt x="935" y="502"/>
                </a:cubicBezTo>
                <a:cubicBezTo>
                  <a:pt x="946" y="506"/>
                  <a:pt x="958" y="516"/>
                  <a:pt x="957" y="525"/>
                </a:cubicBezTo>
                <a:cubicBezTo>
                  <a:pt x="957" y="528"/>
                  <a:pt x="955" y="531"/>
                  <a:pt x="952" y="532"/>
                </a:cubicBezTo>
                <a:cubicBezTo>
                  <a:pt x="949" y="533"/>
                  <a:pt x="948" y="534"/>
                  <a:pt x="947" y="536"/>
                </a:cubicBezTo>
                <a:cubicBezTo>
                  <a:pt x="946" y="538"/>
                  <a:pt x="946" y="544"/>
                  <a:pt x="954" y="555"/>
                </a:cubicBezTo>
                <a:cubicBezTo>
                  <a:pt x="955" y="558"/>
                  <a:pt x="956" y="560"/>
                  <a:pt x="957" y="562"/>
                </a:cubicBezTo>
                <a:cubicBezTo>
                  <a:pt x="961" y="558"/>
                  <a:pt x="968" y="555"/>
                  <a:pt x="975" y="552"/>
                </a:cubicBezTo>
                <a:cubicBezTo>
                  <a:pt x="982" y="549"/>
                  <a:pt x="990" y="545"/>
                  <a:pt x="994" y="541"/>
                </a:cubicBezTo>
                <a:cubicBezTo>
                  <a:pt x="997" y="537"/>
                  <a:pt x="1002" y="535"/>
                  <a:pt x="1008" y="535"/>
                </a:cubicBezTo>
                <a:cubicBezTo>
                  <a:pt x="1023" y="535"/>
                  <a:pt x="1044" y="545"/>
                  <a:pt x="1054" y="551"/>
                </a:cubicBezTo>
                <a:cubicBezTo>
                  <a:pt x="1058" y="554"/>
                  <a:pt x="1062" y="556"/>
                  <a:pt x="1066" y="559"/>
                </a:cubicBezTo>
                <a:cubicBezTo>
                  <a:pt x="1077" y="567"/>
                  <a:pt x="1088" y="575"/>
                  <a:pt x="1102" y="577"/>
                </a:cubicBezTo>
                <a:cubicBezTo>
                  <a:pt x="1122" y="580"/>
                  <a:pt x="1167" y="597"/>
                  <a:pt x="1177" y="607"/>
                </a:cubicBezTo>
                <a:cubicBezTo>
                  <a:pt x="1178" y="608"/>
                  <a:pt x="1180" y="610"/>
                  <a:pt x="1182" y="612"/>
                </a:cubicBezTo>
                <a:cubicBezTo>
                  <a:pt x="1191" y="623"/>
                  <a:pt x="1204" y="638"/>
                  <a:pt x="1229" y="641"/>
                </a:cubicBezTo>
                <a:cubicBezTo>
                  <a:pt x="1231" y="641"/>
                  <a:pt x="1232" y="641"/>
                  <a:pt x="1233" y="641"/>
                </a:cubicBezTo>
                <a:cubicBezTo>
                  <a:pt x="1251" y="641"/>
                  <a:pt x="1263" y="625"/>
                  <a:pt x="1274" y="611"/>
                </a:cubicBezTo>
                <a:cubicBezTo>
                  <a:pt x="1279" y="605"/>
                  <a:pt x="1283" y="599"/>
                  <a:pt x="1288" y="595"/>
                </a:cubicBezTo>
                <a:cubicBezTo>
                  <a:pt x="1300" y="585"/>
                  <a:pt x="1319" y="578"/>
                  <a:pt x="1342" y="574"/>
                </a:cubicBezTo>
                <a:cubicBezTo>
                  <a:pt x="1347" y="573"/>
                  <a:pt x="1352" y="573"/>
                  <a:pt x="1357" y="573"/>
                </a:cubicBezTo>
                <a:cubicBezTo>
                  <a:pt x="1362" y="573"/>
                  <a:pt x="1366" y="573"/>
                  <a:pt x="1370" y="573"/>
                </a:cubicBezTo>
                <a:cubicBezTo>
                  <a:pt x="1374" y="573"/>
                  <a:pt x="1378" y="574"/>
                  <a:pt x="1383" y="574"/>
                </a:cubicBezTo>
                <a:cubicBezTo>
                  <a:pt x="1384" y="574"/>
                  <a:pt x="1385" y="574"/>
                  <a:pt x="1386" y="574"/>
                </a:cubicBezTo>
                <a:cubicBezTo>
                  <a:pt x="1386" y="571"/>
                  <a:pt x="1386" y="567"/>
                  <a:pt x="1388" y="564"/>
                </a:cubicBezTo>
                <a:lnTo>
                  <a:pt x="1391" y="560"/>
                </a:lnTo>
                <a:cubicBezTo>
                  <a:pt x="1397" y="552"/>
                  <a:pt x="1406" y="539"/>
                  <a:pt x="1400" y="531"/>
                </a:cubicBezTo>
                <a:cubicBezTo>
                  <a:pt x="1398" y="527"/>
                  <a:pt x="1396" y="524"/>
                  <a:pt x="1395" y="522"/>
                </a:cubicBezTo>
                <a:cubicBezTo>
                  <a:pt x="1394" y="520"/>
                  <a:pt x="1393" y="518"/>
                  <a:pt x="1392" y="518"/>
                </a:cubicBezTo>
                <a:cubicBezTo>
                  <a:pt x="1392" y="518"/>
                  <a:pt x="1391" y="518"/>
                  <a:pt x="1385" y="523"/>
                </a:cubicBezTo>
                <a:cubicBezTo>
                  <a:pt x="1375" y="531"/>
                  <a:pt x="1362" y="533"/>
                  <a:pt x="1356" y="533"/>
                </a:cubicBezTo>
                <a:cubicBezTo>
                  <a:pt x="1353" y="533"/>
                  <a:pt x="1350" y="532"/>
                  <a:pt x="1350" y="532"/>
                </a:cubicBezTo>
                <a:lnTo>
                  <a:pt x="1347" y="532"/>
                </a:lnTo>
                <a:lnTo>
                  <a:pt x="1347" y="528"/>
                </a:lnTo>
                <a:cubicBezTo>
                  <a:pt x="1347" y="524"/>
                  <a:pt x="1346" y="521"/>
                  <a:pt x="1345" y="518"/>
                </a:cubicBezTo>
                <a:cubicBezTo>
                  <a:pt x="1343" y="511"/>
                  <a:pt x="1342" y="506"/>
                  <a:pt x="1348" y="495"/>
                </a:cubicBezTo>
                <a:cubicBezTo>
                  <a:pt x="1351" y="488"/>
                  <a:pt x="1351" y="485"/>
                  <a:pt x="1351" y="482"/>
                </a:cubicBezTo>
                <a:cubicBezTo>
                  <a:pt x="1351" y="476"/>
                  <a:pt x="1352" y="471"/>
                  <a:pt x="1363" y="459"/>
                </a:cubicBezTo>
                <a:cubicBezTo>
                  <a:pt x="1374" y="446"/>
                  <a:pt x="1380" y="439"/>
                  <a:pt x="1388" y="439"/>
                </a:cubicBezTo>
                <a:cubicBezTo>
                  <a:pt x="1393" y="439"/>
                  <a:pt x="1397" y="441"/>
                  <a:pt x="1402" y="444"/>
                </a:cubicBezTo>
                <a:cubicBezTo>
                  <a:pt x="1416" y="452"/>
                  <a:pt x="1425" y="455"/>
                  <a:pt x="1448" y="461"/>
                </a:cubicBezTo>
                <a:cubicBezTo>
                  <a:pt x="1466" y="465"/>
                  <a:pt x="1470" y="476"/>
                  <a:pt x="1474" y="486"/>
                </a:cubicBezTo>
                <a:cubicBezTo>
                  <a:pt x="1475" y="490"/>
                  <a:pt x="1477" y="494"/>
                  <a:pt x="1479" y="497"/>
                </a:cubicBezTo>
                <a:cubicBezTo>
                  <a:pt x="1483" y="502"/>
                  <a:pt x="1485" y="508"/>
                  <a:pt x="1487" y="514"/>
                </a:cubicBezTo>
                <a:cubicBezTo>
                  <a:pt x="1490" y="522"/>
                  <a:pt x="1494" y="531"/>
                  <a:pt x="1502" y="537"/>
                </a:cubicBezTo>
                <a:cubicBezTo>
                  <a:pt x="1511" y="544"/>
                  <a:pt x="1513" y="556"/>
                  <a:pt x="1511" y="563"/>
                </a:cubicBezTo>
                <a:cubicBezTo>
                  <a:pt x="1509" y="568"/>
                  <a:pt x="1506" y="570"/>
                  <a:pt x="1502" y="570"/>
                </a:cubicBezTo>
                <a:cubicBezTo>
                  <a:pt x="1499" y="570"/>
                  <a:pt x="1496" y="569"/>
                  <a:pt x="1493" y="566"/>
                </a:cubicBezTo>
                <a:cubicBezTo>
                  <a:pt x="1486" y="559"/>
                  <a:pt x="1480" y="558"/>
                  <a:pt x="1473" y="557"/>
                </a:cubicBezTo>
                <a:cubicBezTo>
                  <a:pt x="1470" y="557"/>
                  <a:pt x="1467" y="556"/>
                  <a:pt x="1463" y="555"/>
                </a:cubicBezTo>
                <a:cubicBezTo>
                  <a:pt x="1458" y="554"/>
                  <a:pt x="1455" y="551"/>
                  <a:pt x="1453" y="549"/>
                </a:cubicBezTo>
                <a:cubicBezTo>
                  <a:pt x="1450" y="546"/>
                  <a:pt x="1448" y="545"/>
                  <a:pt x="1446" y="545"/>
                </a:cubicBezTo>
                <a:cubicBezTo>
                  <a:pt x="1444" y="545"/>
                  <a:pt x="1441" y="546"/>
                  <a:pt x="1437" y="549"/>
                </a:cubicBezTo>
                <a:cubicBezTo>
                  <a:pt x="1422" y="560"/>
                  <a:pt x="1422" y="561"/>
                  <a:pt x="1425" y="574"/>
                </a:cubicBezTo>
                <a:cubicBezTo>
                  <a:pt x="1426" y="581"/>
                  <a:pt x="1424" y="589"/>
                  <a:pt x="1420" y="594"/>
                </a:cubicBezTo>
                <a:cubicBezTo>
                  <a:pt x="1417" y="597"/>
                  <a:pt x="1414" y="599"/>
                  <a:pt x="1410" y="599"/>
                </a:cubicBezTo>
                <a:cubicBezTo>
                  <a:pt x="1406" y="599"/>
                  <a:pt x="1403" y="598"/>
                  <a:pt x="1401" y="595"/>
                </a:cubicBezTo>
                <a:cubicBezTo>
                  <a:pt x="1399" y="594"/>
                  <a:pt x="1398" y="592"/>
                  <a:pt x="1397" y="591"/>
                </a:cubicBezTo>
                <a:cubicBezTo>
                  <a:pt x="1397" y="596"/>
                  <a:pt x="1396" y="601"/>
                  <a:pt x="1396" y="605"/>
                </a:cubicBezTo>
                <a:cubicBezTo>
                  <a:pt x="1396" y="609"/>
                  <a:pt x="1396" y="612"/>
                  <a:pt x="1396" y="615"/>
                </a:cubicBezTo>
                <a:cubicBezTo>
                  <a:pt x="1396" y="630"/>
                  <a:pt x="1396" y="667"/>
                  <a:pt x="1398" y="678"/>
                </a:cubicBezTo>
                <a:cubicBezTo>
                  <a:pt x="1399" y="680"/>
                  <a:pt x="1400" y="683"/>
                  <a:pt x="1400" y="685"/>
                </a:cubicBezTo>
                <a:cubicBezTo>
                  <a:pt x="1404" y="699"/>
                  <a:pt x="1410" y="720"/>
                  <a:pt x="1407" y="735"/>
                </a:cubicBezTo>
                <a:cubicBezTo>
                  <a:pt x="1404" y="751"/>
                  <a:pt x="1380" y="765"/>
                  <a:pt x="1356" y="777"/>
                </a:cubicBezTo>
                <a:lnTo>
                  <a:pt x="1353" y="779"/>
                </a:lnTo>
                <a:cubicBezTo>
                  <a:pt x="1342" y="784"/>
                  <a:pt x="1331" y="789"/>
                  <a:pt x="1329" y="802"/>
                </a:cubicBezTo>
                <a:cubicBezTo>
                  <a:pt x="1325" y="818"/>
                  <a:pt x="1301" y="831"/>
                  <a:pt x="1281" y="831"/>
                </a:cubicBezTo>
                <a:cubicBezTo>
                  <a:pt x="1266" y="831"/>
                  <a:pt x="1256" y="838"/>
                  <a:pt x="1244" y="856"/>
                </a:cubicBezTo>
                <a:cubicBezTo>
                  <a:pt x="1239" y="862"/>
                  <a:pt x="1241" y="871"/>
                  <a:pt x="1242" y="877"/>
                </a:cubicBezTo>
                <a:cubicBezTo>
                  <a:pt x="1246" y="888"/>
                  <a:pt x="1255" y="899"/>
                  <a:pt x="1262" y="902"/>
                </a:cubicBezTo>
                <a:cubicBezTo>
                  <a:pt x="1267" y="904"/>
                  <a:pt x="1271" y="905"/>
                  <a:pt x="1276" y="906"/>
                </a:cubicBezTo>
                <a:cubicBezTo>
                  <a:pt x="1288" y="909"/>
                  <a:pt x="1301" y="912"/>
                  <a:pt x="1308" y="924"/>
                </a:cubicBezTo>
                <a:cubicBezTo>
                  <a:pt x="1311" y="929"/>
                  <a:pt x="1313" y="932"/>
                  <a:pt x="1314" y="934"/>
                </a:cubicBezTo>
                <a:lnTo>
                  <a:pt x="1316" y="935"/>
                </a:lnTo>
                <a:lnTo>
                  <a:pt x="1316" y="937"/>
                </a:lnTo>
                <a:cubicBezTo>
                  <a:pt x="1313" y="951"/>
                  <a:pt x="1310" y="966"/>
                  <a:pt x="1301" y="973"/>
                </a:cubicBezTo>
                <a:cubicBezTo>
                  <a:pt x="1296" y="977"/>
                  <a:pt x="1293" y="980"/>
                  <a:pt x="1290" y="984"/>
                </a:cubicBezTo>
                <a:cubicBezTo>
                  <a:pt x="1286" y="989"/>
                  <a:pt x="1281" y="994"/>
                  <a:pt x="1268" y="1004"/>
                </a:cubicBezTo>
                <a:cubicBezTo>
                  <a:pt x="1246" y="1019"/>
                  <a:pt x="1243" y="1022"/>
                  <a:pt x="1245" y="1037"/>
                </a:cubicBezTo>
                <a:cubicBezTo>
                  <a:pt x="1246" y="1044"/>
                  <a:pt x="1249" y="1050"/>
                  <a:pt x="1252" y="1055"/>
                </a:cubicBezTo>
                <a:cubicBezTo>
                  <a:pt x="1256" y="1065"/>
                  <a:pt x="1261" y="1074"/>
                  <a:pt x="1256" y="1085"/>
                </a:cubicBezTo>
                <a:cubicBezTo>
                  <a:pt x="1247" y="1106"/>
                  <a:pt x="1252" y="1112"/>
                  <a:pt x="1257" y="1115"/>
                </a:cubicBezTo>
                <a:cubicBezTo>
                  <a:pt x="1262" y="1118"/>
                  <a:pt x="1265" y="1125"/>
                  <a:pt x="1267" y="1132"/>
                </a:cubicBezTo>
                <a:cubicBezTo>
                  <a:pt x="1269" y="1139"/>
                  <a:pt x="1272" y="1146"/>
                  <a:pt x="1280" y="1149"/>
                </a:cubicBezTo>
                <a:cubicBezTo>
                  <a:pt x="1295" y="1155"/>
                  <a:pt x="1312" y="1160"/>
                  <a:pt x="1327" y="1162"/>
                </a:cubicBezTo>
                <a:cubicBezTo>
                  <a:pt x="1329" y="1163"/>
                  <a:pt x="1331" y="1163"/>
                  <a:pt x="1333" y="1163"/>
                </a:cubicBezTo>
                <a:cubicBezTo>
                  <a:pt x="1341" y="1164"/>
                  <a:pt x="1349" y="1165"/>
                  <a:pt x="1352" y="1171"/>
                </a:cubicBezTo>
                <a:cubicBezTo>
                  <a:pt x="1354" y="1176"/>
                  <a:pt x="1354" y="1181"/>
                  <a:pt x="1349" y="1190"/>
                </a:cubicBezTo>
                <a:cubicBezTo>
                  <a:pt x="1343" y="1203"/>
                  <a:pt x="1342" y="1212"/>
                  <a:pt x="1341" y="1222"/>
                </a:cubicBezTo>
                <a:cubicBezTo>
                  <a:pt x="1341" y="1228"/>
                  <a:pt x="1341" y="1234"/>
                  <a:pt x="1339" y="1241"/>
                </a:cubicBezTo>
                <a:cubicBezTo>
                  <a:pt x="1336" y="1252"/>
                  <a:pt x="1330" y="1275"/>
                  <a:pt x="1312" y="1275"/>
                </a:cubicBezTo>
                <a:cubicBezTo>
                  <a:pt x="1310" y="1275"/>
                  <a:pt x="1308" y="1275"/>
                  <a:pt x="1306" y="1274"/>
                </a:cubicBezTo>
                <a:cubicBezTo>
                  <a:pt x="1300" y="1273"/>
                  <a:pt x="1295" y="1271"/>
                  <a:pt x="1291" y="1269"/>
                </a:cubicBezTo>
                <a:cubicBezTo>
                  <a:pt x="1289" y="1268"/>
                  <a:pt x="1286" y="1266"/>
                  <a:pt x="1285" y="1266"/>
                </a:cubicBezTo>
                <a:cubicBezTo>
                  <a:pt x="1285" y="1266"/>
                  <a:pt x="1285" y="1268"/>
                  <a:pt x="1285" y="1273"/>
                </a:cubicBezTo>
                <a:cubicBezTo>
                  <a:pt x="1285" y="1279"/>
                  <a:pt x="1286" y="1284"/>
                  <a:pt x="1287" y="1290"/>
                </a:cubicBezTo>
                <a:cubicBezTo>
                  <a:pt x="1289" y="1300"/>
                  <a:pt x="1291" y="1309"/>
                  <a:pt x="1281" y="1319"/>
                </a:cubicBezTo>
                <a:cubicBezTo>
                  <a:pt x="1277" y="1323"/>
                  <a:pt x="1274" y="1327"/>
                  <a:pt x="1271" y="1331"/>
                </a:cubicBezTo>
                <a:cubicBezTo>
                  <a:pt x="1264" y="1340"/>
                  <a:pt x="1258" y="1349"/>
                  <a:pt x="1244" y="1351"/>
                </a:cubicBezTo>
                <a:cubicBezTo>
                  <a:pt x="1228" y="1353"/>
                  <a:pt x="1221" y="1355"/>
                  <a:pt x="1207" y="1365"/>
                </a:cubicBezTo>
                <a:cubicBezTo>
                  <a:pt x="1203" y="1368"/>
                  <a:pt x="1199" y="1370"/>
                  <a:pt x="1196" y="1372"/>
                </a:cubicBezTo>
                <a:cubicBezTo>
                  <a:pt x="1188" y="1376"/>
                  <a:pt x="1185" y="1378"/>
                  <a:pt x="1187" y="1390"/>
                </a:cubicBezTo>
                <a:cubicBezTo>
                  <a:pt x="1188" y="1407"/>
                  <a:pt x="1187" y="1427"/>
                  <a:pt x="1187" y="1434"/>
                </a:cubicBezTo>
                <a:cubicBezTo>
                  <a:pt x="1187" y="1435"/>
                  <a:pt x="1196" y="1440"/>
                  <a:pt x="1196" y="1440"/>
                </a:cubicBezTo>
                <a:lnTo>
                  <a:pt x="1189" y="1443"/>
                </a:lnTo>
                <a:cubicBezTo>
                  <a:pt x="1183" y="1445"/>
                  <a:pt x="1178" y="1447"/>
                  <a:pt x="1176" y="1448"/>
                </a:cubicBezTo>
                <a:cubicBezTo>
                  <a:pt x="1173" y="1450"/>
                  <a:pt x="1169" y="1451"/>
                  <a:pt x="1165" y="1451"/>
                </a:cubicBezTo>
              </a:path>
            </a:pathLst>
          </a:custGeom>
          <a:solidFill>
            <a:schemeClr val="bg1">
              <a:lumMod val="8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Freeform 467">
            <a:extLst>
              <a:ext uri="{FF2B5EF4-FFF2-40B4-BE49-F238E27FC236}">
                <a16:creationId xmlns:a16="http://schemas.microsoft.com/office/drawing/2014/main" id="{D40ED933-B531-468F-ADA7-0B96C7217F35}"/>
              </a:ext>
            </a:extLst>
          </p:cNvPr>
          <p:cNvSpPr>
            <a:spLocks noEditPoints="1"/>
          </p:cNvSpPr>
          <p:nvPr/>
        </p:nvSpPr>
        <p:spPr bwMode="auto">
          <a:xfrm>
            <a:off x="7930729" y="862933"/>
            <a:ext cx="1690292" cy="1215066"/>
          </a:xfrm>
          <a:custGeom>
            <a:avLst/>
            <a:gdLst>
              <a:gd name="T0" fmla="*/ 1358 w 1937"/>
              <a:gd name="T1" fmla="*/ 0 h 1391"/>
              <a:gd name="T2" fmla="*/ 1288 w 1937"/>
              <a:gd name="T3" fmla="*/ 109 h 1391"/>
              <a:gd name="T4" fmla="*/ 1471 w 1937"/>
              <a:gd name="T5" fmla="*/ 69 h 1391"/>
              <a:gd name="T6" fmla="*/ 1266 w 1937"/>
              <a:gd name="T7" fmla="*/ 182 h 1391"/>
              <a:gd name="T8" fmla="*/ 1296 w 1937"/>
              <a:gd name="T9" fmla="*/ 181 h 1391"/>
              <a:gd name="T10" fmla="*/ 1302 w 1937"/>
              <a:gd name="T11" fmla="*/ 370 h 1391"/>
              <a:gd name="T12" fmla="*/ 1268 w 1937"/>
              <a:gd name="T13" fmla="*/ 240 h 1391"/>
              <a:gd name="T14" fmla="*/ 1253 w 1937"/>
              <a:gd name="T15" fmla="*/ 114 h 1391"/>
              <a:gd name="T16" fmla="*/ 1317 w 1937"/>
              <a:gd name="T17" fmla="*/ 149 h 1391"/>
              <a:gd name="T18" fmla="*/ 1358 w 1937"/>
              <a:gd name="T19" fmla="*/ 136 h 1391"/>
              <a:gd name="T20" fmla="*/ 1455 w 1937"/>
              <a:gd name="T21" fmla="*/ 216 h 1391"/>
              <a:gd name="T22" fmla="*/ 1499 w 1937"/>
              <a:gd name="T23" fmla="*/ 237 h 1391"/>
              <a:gd name="T24" fmla="*/ 1507 w 1937"/>
              <a:gd name="T25" fmla="*/ 309 h 1391"/>
              <a:gd name="T26" fmla="*/ 1427 w 1937"/>
              <a:gd name="T27" fmla="*/ 311 h 1391"/>
              <a:gd name="T28" fmla="*/ 1352 w 1937"/>
              <a:gd name="T29" fmla="*/ 349 h 1391"/>
              <a:gd name="T30" fmla="*/ 1373 w 1937"/>
              <a:gd name="T31" fmla="*/ 357 h 1391"/>
              <a:gd name="T32" fmla="*/ 455 w 1937"/>
              <a:gd name="T33" fmla="*/ 552 h 1391"/>
              <a:gd name="T34" fmla="*/ 1563 w 1937"/>
              <a:gd name="T35" fmla="*/ 556 h 1391"/>
              <a:gd name="T36" fmla="*/ 1622 w 1937"/>
              <a:gd name="T37" fmla="*/ 663 h 1391"/>
              <a:gd name="T38" fmla="*/ 1629 w 1937"/>
              <a:gd name="T39" fmla="*/ 585 h 1391"/>
              <a:gd name="T40" fmla="*/ 1704 w 1937"/>
              <a:gd name="T41" fmla="*/ 607 h 1391"/>
              <a:gd name="T42" fmla="*/ 1658 w 1937"/>
              <a:gd name="T43" fmla="*/ 547 h 1391"/>
              <a:gd name="T44" fmla="*/ 1612 w 1937"/>
              <a:gd name="T45" fmla="*/ 536 h 1391"/>
              <a:gd name="T46" fmla="*/ 268 w 1937"/>
              <a:gd name="T47" fmla="*/ 1328 h 1391"/>
              <a:gd name="T48" fmla="*/ 48 w 1937"/>
              <a:gd name="T49" fmla="*/ 1189 h 1391"/>
              <a:gd name="T50" fmla="*/ 88 w 1937"/>
              <a:gd name="T51" fmla="*/ 1066 h 1391"/>
              <a:gd name="T52" fmla="*/ 168 w 1937"/>
              <a:gd name="T53" fmla="*/ 915 h 1391"/>
              <a:gd name="T54" fmla="*/ 119 w 1937"/>
              <a:gd name="T55" fmla="*/ 707 h 1391"/>
              <a:gd name="T56" fmla="*/ 313 w 1937"/>
              <a:gd name="T57" fmla="*/ 654 h 1391"/>
              <a:gd name="T58" fmla="*/ 420 w 1937"/>
              <a:gd name="T59" fmla="*/ 678 h 1391"/>
              <a:gd name="T60" fmla="*/ 451 w 1937"/>
              <a:gd name="T61" fmla="*/ 610 h 1391"/>
              <a:gd name="T62" fmla="*/ 550 w 1937"/>
              <a:gd name="T63" fmla="*/ 491 h 1391"/>
              <a:gd name="T64" fmla="*/ 785 w 1937"/>
              <a:gd name="T65" fmla="*/ 398 h 1391"/>
              <a:gd name="T66" fmla="*/ 976 w 1937"/>
              <a:gd name="T67" fmla="*/ 229 h 1391"/>
              <a:gd name="T68" fmla="*/ 1062 w 1937"/>
              <a:gd name="T69" fmla="*/ 255 h 1391"/>
              <a:gd name="T70" fmla="*/ 911 w 1937"/>
              <a:gd name="T71" fmla="*/ 287 h 1391"/>
              <a:gd name="T72" fmla="*/ 899 w 1937"/>
              <a:gd name="T73" fmla="*/ 399 h 1391"/>
              <a:gd name="T74" fmla="*/ 1016 w 1937"/>
              <a:gd name="T75" fmla="*/ 280 h 1391"/>
              <a:gd name="T76" fmla="*/ 1126 w 1937"/>
              <a:gd name="T77" fmla="*/ 248 h 1391"/>
              <a:gd name="T78" fmla="*/ 1210 w 1937"/>
              <a:gd name="T79" fmla="*/ 314 h 1391"/>
              <a:gd name="T80" fmla="*/ 1380 w 1937"/>
              <a:gd name="T81" fmla="*/ 443 h 1391"/>
              <a:gd name="T82" fmla="*/ 1555 w 1937"/>
              <a:gd name="T83" fmla="*/ 457 h 1391"/>
              <a:gd name="T84" fmla="*/ 1755 w 1937"/>
              <a:gd name="T85" fmla="*/ 570 h 1391"/>
              <a:gd name="T86" fmla="*/ 1695 w 1937"/>
              <a:gd name="T87" fmla="*/ 698 h 1391"/>
              <a:gd name="T88" fmla="*/ 1781 w 1937"/>
              <a:gd name="T89" fmla="*/ 780 h 1391"/>
              <a:gd name="T90" fmla="*/ 1884 w 1937"/>
              <a:gd name="T91" fmla="*/ 964 h 1391"/>
              <a:gd name="T92" fmla="*/ 1852 w 1937"/>
              <a:gd name="T93" fmla="*/ 1197 h 1391"/>
              <a:gd name="T94" fmla="*/ 1835 w 1937"/>
              <a:gd name="T95" fmla="*/ 1049 h 1391"/>
              <a:gd name="T96" fmla="*/ 1715 w 1937"/>
              <a:gd name="T97" fmla="*/ 1055 h 1391"/>
              <a:gd name="T98" fmla="*/ 1601 w 1937"/>
              <a:gd name="T99" fmla="*/ 964 h 1391"/>
              <a:gd name="T100" fmla="*/ 1497 w 1937"/>
              <a:gd name="T101" fmla="*/ 1096 h 1391"/>
              <a:gd name="T102" fmla="*/ 1421 w 1937"/>
              <a:gd name="T103" fmla="*/ 1232 h 1391"/>
              <a:gd name="T104" fmla="*/ 1307 w 1937"/>
              <a:gd name="T105" fmla="*/ 1231 h 1391"/>
              <a:gd name="T106" fmla="*/ 1206 w 1937"/>
              <a:gd name="T107" fmla="*/ 1284 h 1391"/>
              <a:gd name="T108" fmla="*/ 1076 w 1937"/>
              <a:gd name="T109" fmla="*/ 1271 h 1391"/>
              <a:gd name="T110" fmla="*/ 967 w 1937"/>
              <a:gd name="T111" fmla="*/ 1246 h 1391"/>
              <a:gd name="T112" fmla="*/ 785 w 1937"/>
              <a:gd name="T113" fmla="*/ 1179 h 1391"/>
              <a:gd name="T114" fmla="*/ 676 w 1937"/>
              <a:gd name="T115" fmla="*/ 1240 h 1391"/>
              <a:gd name="T116" fmla="*/ 545 w 1937"/>
              <a:gd name="T117" fmla="*/ 1274 h 1391"/>
              <a:gd name="T118" fmla="*/ 432 w 1937"/>
              <a:gd name="T119" fmla="*/ 1369 h 1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937" h="1391">
                <a:moveTo>
                  <a:pt x="1279" y="105"/>
                </a:moveTo>
                <a:lnTo>
                  <a:pt x="1283" y="107"/>
                </a:lnTo>
                <a:lnTo>
                  <a:pt x="1279" y="105"/>
                </a:lnTo>
                <a:cubicBezTo>
                  <a:pt x="1281" y="99"/>
                  <a:pt x="1284" y="92"/>
                  <a:pt x="1288" y="84"/>
                </a:cubicBezTo>
                <a:cubicBezTo>
                  <a:pt x="1296" y="68"/>
                  <a:pt x="1294" y="58"/>
                  <a:pt x="1292" y="53"/>
                </a:cubicBezTo>
                <a:lnTo>
                  <a:pt x="1257" y="66"/>
                </a:lnTo>
                <a:lnTo>
                  <a:pt x="1259" y="58"/>
                </a:lnTo>
                <a:cubicBezTo>
                  <a:pt x="1259" y="57"/>
                  <a:pt x="1265" y="37"/>
                  <a:pt x="1278" y="27"/>
                </a:cubicBezTo>
                <a:cubicBezTo>
                  <a:pt x="1285" y="22"/>
                  <a:pt x="1294" y="19"/>
                  <a:pt x="1303" y="15"/>
                </a:cubicBezTo>
                <a:cubicBezTo>
                  <a:pt x="1310" y="13"/>
                  <a:pt x="1317" y="10"/>
                  <a:pt x="1325" y="7"/>
                </a:cubicBezTo>
                <a:cubicBezTo>
                  <a:pt x="1336" y="1"/>
                  <a:pt x="1349" y="0"/>
                  <a:pt x="1358" y="0"/>
                </a:cubicBezTo>
                <a:cubicBezTo>
                  <a:pt x="1364" y="0"/>
                  <a:pt x="1367" y="0"/>
                  <a:pt x="1367" y="0"/>
                </a:cubicBezTo>
                <a:lnTo>
                  <a:pt x="1370" y="1"/>
                </a:lnTo>
                <a:lnTo>
                  <a:pt x="1371" y="3"/>
                </a:lnTo>
                <a:cubicBezTo>
                  <a:pt x="1371" y="4"/>
                  <a:pt x="1374" y="20"/>
                  <a:pt x="1361" y="33"/>
                </a:cubicBezTo>
                <a:cubicBezTo>
                  <a:pt x="1353" y="41"/>
                  <a:pt x="1349" y="49"/>
                  <a:pt x="1350" y="59"/>
                </a:cubicBezTo>
                <a:lnTo>
                  <a:pt x="1350" y="60"/>
                </a:lnTo>
                <a:lnTo>
                  <a:pt x="1349" y="61"/>
                </a:lnTo>
                <a:cubicBezTo>
                  <a:pt x="1332" y="82"/>
                  <a:pt x="1328" y="84"/>
                  <a:pt x="1326" y="85"/>
                </a:cubicBezTo>
                <a:cubicBezTo>
                  <a:pt x="1323" y="86"/>
                  <a:pt x="1320" y="89"/>
                  <a:pt x="1317" y="93"/>
                </a:cubicBezTo>
                <a:cubicBezTo>
                  <a:pt x="1312" y="97"/>
                  <a:pt x="1308" y="101"/>
                  <a:pt x="1303" y="103"/>
                </a:cubicBezTo>
                <a:cubicBezTo>
                  <a:pt x="1297" y="107"/>
                  <a:pt x="1293" y="108"/>
                  <a:pt x="1288" y="109"/>
                </a:cubicBezTo>
                <a:lnTo>
                  <a:pt x="1276" y="112"/>
                </a:lnTo>
                <a:lnTo>
                  <a:pt x="1279" y="105"/>
                </a:lnTo>
                <a:close/>
                <a:moveTo>
                  <a:pt x="1424" y="178"/>
                </a:moveTo>
                <a:cubicBezTo>
                  <a:pt x="1418" y="178"/>
                  <a:pt x="1414" y="177"/>
                  <a:pt x="1412" y="174"/>
                </a:cubicBezTo>
                <a:cubicBezTo>
                  <a:pt x="1410" y="172"/>
                  <a:pt x="1409" y="171"/>
                  <a:pt x="1408" y="170"/>
                </a:cubicBezTo>
                <a:cubicBezTo>
                  <a:pt x="1403" y="166"/>
                  <a:pt x="1402" y="163"/>
                  <a:pt x="1405" y="151"/>
                </a:cubicBezTo>
                <a:cubicBezTo>
                  <a:pt x="1409" y="136"/>
                  <a:pt x="1411" y="129"/>
                  <a:pt x="1408" y="120"/>
                </a:cubicBezTo>
                <a:cubicBezTo>
                  <a:pt x="1405" y="109"/>
                  <a:pt x="1405" y="101"/>
                  <a:pt x="1409" y="94"/>
                </a:cubicBezTo>
                <a:cubicBezTo>
                  <a:pt x="1415" y="84"/>
                  <a:pt x="1428" y="81"/>
                  <a:pt x="1441" y="78"/>
                </a:cubicBezTo>
                <a:cubicBezTo>
                  <a:pt x="1449" y="76"/>
                  <a:pt x="1457" y="74"/>
                  <a:pt x="1464" y="70"/>
                </a:cubicBezTo>
                <a:cubicBezTo>
                  <a:pt x="1466" y="69"/>
                  <a:pt x="1469" y="69"/>
                  <a:pt x="1471" y="69"/>
                </a:cubicBezTo>
                <a:cubicBezTo>
                  <a:pt x="1485" y="69"/>
                  <a:pt x="1492" y="87"/>
                  <a:pt x="1497" y="101"/>
                </a:cubicBezTo>
                <a:cubicBezTo>
                  <a:pt x="1499" y="105"/>
                  <a:pt x="1500" y="108"/>
                  <a:pt x="1501" y="110"/>
                </a:cubicBezTo>
                <a:cubicBezTo>
                  <a:pt x="1510" y="127"/>
                  <a:pt x="1485" y="142"/>
                  <a:pt x="1476" y="147"/>
                </a:cubicBezTo>
                <a:cubicBezTo>
                  <a:pt x="1465" y="154"/>
                  <a:pt x="1461" y="158"/>
                  <a:pt x="1453" y="169"/>
                </a:cubicBezTo>
                <a:lnTo>
                  <a:pt x="1448" y="174"/>
                </a:lnTo>
                <a:lnTo>
                  <a:pt x="1446" y="174"/>
                </a:lnTo>
                <a:cubicBezTo>
                  <a:pt x="1445" y="173"/>
                  <a:pt x="1445" y="173"/>
                  <a:pt x="1445" y="173"/>
                </a:cubicBezTo>
                <a:cubicBezTo>
                  <a:pt x="1443" y="174"/>
                  <a:pt x="1433" y="178"/>
                  <a:pt x="1424" y="178"/>
                </a:cubicBezTo>
                <a:close/>
                <a:moveTo>
                  <a:pt x="1256" y="166"/>
                </a:moveTo>
                <a:cubicBezTo>
                  <a:pt x="1266" y="173"/>
                  <a:pt x="1268" y="174"/>
                  <a:pt x="1266" y="179"/>
                </a:cubicBezTo>
                <a:cubicBezTo>
                  <a:pt x="1266" y="179"/>
                  <a:pt x="1266" y="180"/>
                  <a:pt x="1266" y="182"/>
                </a:cubicBezTo>
                <a:cubicBezTo>
                  <a:pt x="1268" y="191"/>
                  <a:pt x="1260" y="198"/>
                  <a:pt x="1252" y="204"/>
                </a:cubicBezTo>
                <a:cubicBezTo>
                  <a:pt x="1250" y="206"/>
                  <a:pt x="1248" y="207"/>
                  <a:pt x="1246" y="209"/>
                </a:cubicBezTo>
                <a:cubicBezTo>
                  <a:pt x="1241" y="213"/>
                  <a:pt x="1239" y="219"/>
                  <a:pt x="1238" y="224"/>
                </a:cubicBezTo>
                <a:lnTo>
                  <a:pt x="1241" y="222"/>
                </a:lnTo>
                <a:cubicBezTo>
                  <a:pt x="1246" y="218"/>
                  <a:pt x="1250" y="214"/>
                  <a:pt x="1254" y="210"/>
                </a:cubicBezTo>
                <a:cubicBezTo>
                  <a:pt x="1261" y="203"/>
                  <a:pt x="1272" y="199"/>
                  <a:pt x="1283" y="193"/>
                </a:cubicBezTo>
                <a:cubicBezTo>
                  <a:pt x="1286" y="192"/>
                  <a:pt x="1290" y="191"/>
                  <a:pt x="1293" y="189"/>
                </a:cubicBezTo>
                <a:cubicBezTo>
                  <a:pt x="1299" y="186"/>
                  <a:pt x="1300" y="185"/>
                  <a:pt x="1300" y="185"/>
                </a:cubicBezTo>
                <a:cubicBezTo>
                  <a:pt x="1300" y="185"/>
                  <a:pt x="1300" y="185"/>
                  <a:pt x="1300" y="185"/>
                </a:cubicBezTo>
                <a:cubicBezTo>
                  <a:pt x="1300" y="185"/>
                  <a:pt x="1299" y="184"/>
                  <a:pt x="1298" y="183"/>
                </a:cubicBezTo>
                <a:cubicBezTo>
                  <a:pt x="1297" y="182"/>
                  <a:pt x="1297" y="182"/>
                  <a:pt x="1296" y="181"/>
                </a:cubicBezTo>
                <a:cubicBezTo>
                  <a:pt x="1295" y="180"/>
                  <a:pt x="1293" y="179"/>
                  <a:pt x="1292" y="178"/>
                </a:cubicBezTo>
                <a:cubicBezTo>
                  <a:pt x="1290" y="175"/>
                  <a:pt x="1287" y="173"/>
                  <a:pt x="1283" y="168"/>
                </a:cubicBezTo>
                <a:cubicBezTo>
                  <a:pt x="1280" y="165"/>
                  <a:pt x="1279" y="162"/>
                  <a:pt x="1278" y="160"/>
                </a:cubicBezTo>
                <a:cubicBezTo>
                  <a:pt x="1278" y="159"/>
                  <a:pt x="1277" y="158"/>
                  <a:pt x="1277" y="157"/>
                </a:cubicBezTo>
                <a:lnTo>
                  <a:pt x="1277" y="157"/>
                </a:lnTo>
                <a:cubicBezTo>
                  <a:pt x="1276" y="157"/>
                  <a:pt x="1275" y="158"/>
                  <a:pt x="1275" y="158"/>
                </a:cubicBezTo>
                <a:cubicBezTo>
                  <a:pt x="1266" y="159"/>
                  <a:pt x="1264" y="160"/>
                  <a:pt x="1256" y="164"/>
                </a:cubicBezTo>
                <a:cubicBezTo>
                  <a:pt x="1255" y="165"/>
                  <a:pt x="1254" y="165"/>
                  <a:pt x="1254" y="165"/>
                </a:cubicBezTo>
                <a:cubicBezTo>
                  <a:pt x="1254" y="166"/>
                  <a:pt x="1255" y="166"/>
                  <a:pt x="1256" y="166"/>
                </a:cubicBezTo>
                <a:close/>
                <a:moveTo>
                  <a:pt x="1313" y="374"/>
                </a:moveTo>
                <a:cubicBezTo>
                  <a:pt x="1309" y="374"/>
                  <a:pt x="1306" y="373"/>
                  <a:pt x="1302" y="370"/>
                </a:cubicBezTo>
                <a:cubicBezTo>
                  <a:pt x="1298" y="367"/>
                  <a:pt x="1295" y="365"/>
                  <a:pt x="1292" y="363"/>
                </a:cubicBezTo>
                <a:cubicBezTo>
                  <a:pt x="1285" y="358"/>
                  <a:pt x="1279" y="354"/>
                  <a:pt x="1274" y="346"/>
                </a:cubicBezTo>
                <a:cubicBezTo>
                  <a:pt x="1268" y="338"/>
                  <a:pt x="1261" y="334"/>
                  <a:pt x="1252" y="330"/>
                </a:cubicBezTo>
                <a:lnTo>
                  <a:pt x="1245" y="325"/>
                </a:lnTo>
                <a:cubicBezTo>
                  <a:pt x="1236" y="320"/>
                  <a:pt x="1225" y="314"/>
                  <a:pt x="1225" y="299"/>
                </a:cubicBezTo>
                <a:cubicBezTo>
                  <a:pt x="1225" y="294"/>
                  <a:pt x="1226" y="288"/>
                  <a:pt x="1226" y="283"/>
                </a:cubicBezTo>
                <a:lnTo>
                  <a:pt x="1226" y="279"/>
                </a:lnTo>
                <a:lnTo>
                  <a:pt x="1230" y="279"/>
                </a:lnTo>
                <a:cubicBezTo>
                  <a:pt x="1230" y="279"/>
                  <a:pt x="1245" y="276"/>
                  <a:pt x="1277" y="276"/>
                </a:cubicBezTo>
                <a:cubicBezTo>
                  <a:pt x="1286" y="276"/>
                  <a:pt x="1290" y="273"/>
                  <a:pt x="1290" y="266"/>
                </a:cubicBezTo>
                <a:cubicBezTo>
                  <a:pt x="1290" y="255"/>
                  <a:pt x="1279" y="240"/>
                  <a:pt x="1268" y="240"/>
                </a:cubicBezTo>
                <a:cubicBezTo>
                  <a:pt x="1255" y="240"/>
                  <a:pt x="1249" y="235"/>
                  <a:pt x="1245" y="231"/>
                </a:cubicBezTo>
                <a:cubicBezTo>
                  <a:pt x="1244" y="230"/>
                  <a:pt x="1243" y="229"/>
                  <a:pt x="1242" y="229"/>
                </a:cubicBezTo>
                <a:lnTo>
                  <a:pt x="1237" y="227"/>
                </a:lnTo>
                <a:lnTo>
                  <a:pt x="1236" y="230"/>
                </a:lnTo>
                <a:lnTo>
                  <a:pt x="1233" y="229"/>
                </a:lnTo>
                <a:cubicBezTo>
                  <a:pt x="1224" y="228"/>
                  <a:pt x="1218" y="220"/>
                  <a:pt x="1218" y="210"/>
                </a:cubicBezTo>
                <a:cubicBezTo>
                  <a:pt x="1218" y="196"/>
                  <a:pt x="1226" y="186"/>
                  <a:pt x="1234" y="179"/>
                </a:cubicBezTo>
                <a:cubicBezTo>
                  <a:pt x="1237" y="176"/>
                  <a:pt x="1237" y="169"/>
                  <a:pt x="1238" y="162"/>
                </a:cubicBezTo>
                <a:lnTo>
                  <a:pt x="1238" y="157"/>
                </a:lnTo>
                <a:cubicBezTo>
                  <a:pt x="1238" y="148"/>
                  <a:pt x="1239" y="138"/>
                  <a:pt x="1241" y="128"/>
                </a:cubicBezTo>
                <a:cubicBezTo>
                  <a:pt x="1243" y="121"/>
                  <a:pt x="1246" y="114"/>
                  <a:pt x="1253" y="114"/>
                </a:cubicBezTo>
                <a:cubicBezTo>
                  <a:pt x="1255" y="114"/>
                  <a:pt x="1258" y="115"/>
                  <a:pt x="1260" y="117"/>
                </a:cubicBezTo>
                <a:cubicBezTo>
                  <a:pt x="1263" y="118"/>
                  <a:pt x="1265" y="119"/>
                  <a:pt x="1268" y="119"/>
                </a:cubicBezTo>
                <a:cubicBezTo>
                  <a:pt x="1270" y="119"/>
                  <a:pt x="1272" y="119"/>
                  <a:pt x="1273" y="117"/>
                </a:cubicBezTo>
                <a:lnTo>
                  <a:pt x="1276" y="114"/>
                </a:lnTo>
                <a:lnTo>
                  <a:pt x="1281" y="120"/>
                </a:lnTo>
                <a:cubicBezTo>
                  <a:pt x="1283" y="120"/>
                  <a:pt x="1285" y="120"/>
                  <a:pt x="1287" y="120"/>
                </a:cubicBezTo>
                <a:cubicBezTo>
                  <a:pt x="1294" y="120"/>
                  <a:pt x="1299" y="123"/>
                  <a:pt x="1301" y="129"/>
                </a:cubicBezTo>
                <a:lnTo>
                  <a:pt x="1302" y="135"/>
                </a:lnTo>
                <a:cubicBezTo>
                  <a:pt x="1304" y="141"/>
                  <a:pt x="1305" y="143"/>
                  <a:pt x="1308" y="144"/>
                </a:cubicBezTo>
                <a:cubicBezTo>
                  <a:pt x="1309" y="145"/>
                  <a:pt x="1310" y="146"/>
                  <a:pt x="1311" y="146"/>
                </a:cubicBezTo>
                <a:cubicBezTo>
                  <a:pt x="1313" y="147"/>
                  <a:pt x="1315" y="149"/>
                  <a:pt x="1317" y="149"/>
                </a:cubicBezTo>
                <a:cubicBezTo>
                  <a:pt x="1317" y="149"/>
                  <a:pt x="1317" y="148"/>
                  <a:pt x="1317" y="148"/>
                </a:cubicBezTo>
                <a:cubicBezTo>
                  <a:pt x="1317" y="144"/>
                  <a:pt x="1317" y="142"/>
                  <a:pt x="1317" y="140"/>
                </a:cubicBezTo>
                <a:cubicBezTo>
                  <a:pt x="1318" y="136"/>
                  <a:pt x="1318" y="133"/>
                  <a:pt x="1315" y="126"/>
                </a:cubicBezTo>
                <a:cubicBezTo>
                  <a:pt x="1314" y="123"/>
                  <a:pt x="1313" y="121"/>
                  <a:pt x="1313" y="120"/>
                </a:cubicBezTo>
                <a:cubicBezTo>
                  <a:pt x="1311" y="116"/>
                  <a:pt x="1309" y="113"/>
                  <a:pt x="1311" y="109"/>
                </a:cubicBezTo>
                <a:cubicBezTo>
                  <a:pt x="1312" y="106"/>
                  <a:pt x="1316" y="105"/>
                  <a:pt x="1321" y="103"/>
                </a:cubicBezTo>
                <a:lnTo>
                  <a:pt x="1326" y="102"/>
                </a:lnTo>
                <a:cubicBezTo>
                  <a:pt x="1329" y="102"/>
                  <a:pt x="1331" y="101"/>
                  <a:pt x="1333" y="101"/>
                </a:cubicBezTo>
                <a:cubicBezTo>
                  <a:pt x="1340" y="101"/>
                  <a:pt x="1341" y="108"/>
                  <a:pt x="1342" y="116"/>
                </a:cubicBezTo>
                <a:cubicBezTo>
                  <a:pt x="1343" y="128"/>
                  <a:pt x="1348" y="137"/>
                  <a:pt x="1354" y="137"/>
                </a:cubicBezTo>
                <a:cubicBezTo>
                  <a:pt x="1356" y="137"/>
                  <a:pt x="1357" y="136"/>
                  <a:pt x="1358" y="136"/>
                </a:cubicBezTo>
                <a:cubicBezTo>
                  <a:pt x="1360" y="136"/>
                  <a:pt x="1361" y="135"/>
                  <a:pt x="1362" y="135"/>
                </a:cubicBezTo>
                <a:cubicBezTo>
                  <a:pt x="1368" y="135"/>
                  <a:pt x="1370" y="141"/>
                  <a:pt x="1372" y="150"/>
                </a:cubicBezTo>
                <a:cubicBezTo>
                  <a:pt x="1376" y="166"/>
                  <a:pt x="1381" y="168"/>
                  <a:pt x="1389" y="170"/>
                </a:cubicBezTo>
                <a:cubicBezTo>
                  <a:pt x="1390" y="171"/>
                  <a:pt x="1392" y="171"/>
                  <a:pt x="1393" y="172"/>
                </a:cubicBezTo>
                <a:cubicBezTo>
                  <a:pt x="1401" y="173"/>
                  <a:pt x="1406" y="175"/>
                  <a:pt x="1404" y="189"/>
                </a:cubicBezTo>
                <a:cubicBezTo>
                  <a:pt x="1403" y="204"/>
                  <a:pt x="1402" y="213"/>
                  <a:pt x="1410" y="217"/>
                </a:cubicBezTo>
                <a:cubicBezTo>
                  <a:pt x="1413" y="219"/>
                  <a:pt x="1415" y="221"/>
                  <a:pt x="1418" y="223"/>
                </a:cubicBezTo>
                <a:cubicBezTo>
                  <a:pt x="1421" y="226"/>
                  <a:pt x="1424" y="228"/>
                  <a:pt x="1428" y="228"/>
                </a:cubicBezTo>
                <a:cubicBezTo>
                  <a:pt x="1429" y="228"/>
                  <a:pt x="1431" y="228"/>
                  <a:pt x="1432" y="227"/>
                </a:cubicBezTo>
                <a:cubicBezTo>
                  <a:pt x="1436" y="226"/>
                  <a:pt x="1439" y="224"/>
                  <a:pt x="1442" y="222"/>
                </a:cubicBezTo>
                <a:cubicBezTo>
                  <a:pt x="1446" y="219"/>
                  <a:pt x="1450" y="216"/>
                  <a:pt x="1455" y="216"/>
                </a:cubicBezTo>
                <a:cubicBezTo>
                  <a:pt x="1458" y="216"/>
                  <a:pt x="1461" y="217"/>
                  <a:pt x="1463" y="218"/>
                </a:cubicBezTo>
                <a:cubicBezTo>
                  <a:pt x="1464" y="219"/>
                  <a:pt x="1465" y="220"/>
                  <a:pt x="1466" y="220"/>
                </a:cubicBezTo>
                <a:lnTo>
                  <a:pt x="1466" y="220"/>
                </a:lnTo>
                <a:lnTo>
                  <a:pt x="1467" y="221"/>
                </a:lnTo>
                <a:cubicBezTo>
                  <a:pt x="1471" y="226"/>
                  <a:pt x="1474" y="229"/>
                  <a:pt x="1478" y="230"/>
                </a:cubicBezTo>
                <a:lnTo>
                  <a:pt x="1480" y="230"/>
                </a:lnTo>
                <a:lnTo>
                  <a:pt x="1481" y="232"/>
                </a:lnTo>
                <a:cubicBezTo>
                  <a:pt x="1484" y="237"/>
                  <a:pt x="1485" y="239"/>
                  <a:pt x="1489" y="239"/>
                </a:cubicBezTo>
                <a:cubicBezTo>
                  <a:pt x="1491" y="239"/>
                  <a:pt x="1493" y="238"/>
                  <a:pt x="1496" y="237"/>
                </a:cubicBezTo>
                <a:lnTo>
                  <a:pt x="1498" y="237"/>
                </a:lnTo>
                <a:lnTo>
                  <a:pt x="1499" y="237"/>
                </a:lnTo>
                <a:cubicBezTo>
                  <a:pt x="1507" y="241"/>
                  <a:pt x="1514" y="246"/>
                  <a:pt x="1520" y="251"/>
                </a:cubicBezTo>
                <a:cubicBezTo>
                  <a:pt x="1523" y="253"/>
                  <a:pt x="1526" y="255"/>
                  <a:pt x="1528" y="257"/>
                </a:cubicBezTo>
                <a:cubicBezTo>
                  <a:pt x="1542" y="267"/>
                  <a:pt x="1557" y="278"/>
                  <a:pt x="1550" y="290"/>
                </a:cubicBezTo>
                <a:cubicBezTo>
                  <a:pt x="1547" y="297"/>
                  <a:pt x="1543" y="299"/>
                  <a:pt x="1541" y="301"/>
                </a:cubicBezTo>
                <a:cubicBezTo>
                  <a:pt x="1538" y="303"/>
                  <a:pt x="1538" y="303"/>
                  <a:pt x="1539" y="305"/>
                </a:cubicBezTo>
                <a:cubicBezTo>
                  <a:pt x="1542" y="314"/>
                  <a:pt x="1542" y="329"/>
                  <a:pt x="1539" y="342"/>
                </a:cubicBezTo>
                <a:cubicBezTo>
                  <a:pt x="1539" y="344"/>
                  <a:pt x="1536" y="349"/>
                  <a:pt x="1528" y="349"/>
                </a:cubicBezTo>
                <a:cubicBezTo>
                  <a:pt x="1519" y="349"/>
                  <a:pt x="1506" y="342"/>
                  <a:pt x="1504" y="341"/>
                </a:cubicBezTo>
                <a:lnTo>
                  <a:pt x="1503" y="341"/>
                </a:lnTo>
                <a:lnTo>
                  <a:pt x="1503" y="339"/>
                </a:lnTo>
                <a:cubicBezTo>
                  <a:pt x="1502" y="337"/>
                  <a:pt x="1496" y="316"/>
                  <a:pt x="1507" y="309"/>
                </a:cubicBezTo>
                <a:cubicBezTo>
                  <a:pt x="1508" y="304"/>
                  <a:pt x="1504" y="295"/>
                  <a:pt x="1500" y="289"/>
                </a:cubicBezTo>
                <a:cubicBezTo>
                  <a:pt x="1495" y="294"/>
                  <a:pt x="1484" y="302"/>
                  <a:pt x="1477" y="302"/>
                </a:cubicBezTo>
                <a:cubicBezTo>
                  <a:pt x="1475" y="302"/>
                  <a:pt x="1474" y="301"/>
                  <a:pt x="1473" y="301"/>
                </a:cubicBezTo>
                <a:cubicBezTo>
                  <a:pt x="1469" y="300"/>
                  <a:pt x="1466" y="296"/>
                  <a:pt x="1464" y="293"/>
                </a:cubicBezTo>
                <a:cubicBezTo>
                  <a:pt x="1462" y="291"/>
                  <a:pt x="1461" y="290"/>
                  <a:pt x="1460" y="290"/>
                </a:cubicBezTo>
                <a:cubicBezTo>
                  <a:pt x="1460" y="290"/>
                  <a:pt x="1459" y="290"/>
                  <a:pt x="1456" y="292"/>
                </a:cubicBezTo>
                <a:cubicBezTo>
                  <a:pt x="1451" y="296"/>
                  <a:pt x="1445" y="304"/>
                  <a:pt x="1441" y="309"/>
                </a:cubicBezTo>
                <a:cubicBezTo>
                  <a:pt x="1435" y="317"/>
                  <a:pt x="1434" y="319"/>
                  <a:pt x="1431" y="319"/>
                </a:cubicBezTo>
                <a:lnTo>
                  <a:pt x="1429" y="319"/>
                </a:lnTo>
                <a:lnTo>
                  <a:pt x="1428" y="317"/>
                </a:lnTo>
                <a:cubicBezTo>
                  <a:pt x="1426" y="315"/>
                  <a:pt x="1426" y="313"/>
                  <a:pt x="1427" y="311"/>
                </a:cubicBezTo>
                <a:cubicBezTo>
                  <a:pt x="1428" y="307"/>
                  <a:pt x="1429" y="305"/>
                  <a:pt x="1430" y="302"/>
                </a:cubicBezTo>
                <a:cubicBezTo>
                  <a:pt x="1430" y="302"/>
                  <a:pt x="1430" y="302"/>
                  <a:pt x="1430" y="301"/>
                </a:cubicBezTo>
                <a:cubicBezTo>
                  <a:pt x="1430" y="301"/>
                  <a:pt x="1429" y="301"/>
                  <a:pt x="1428" y="301"/>
                </a:cubicBezTo>
                <a:cubicBezTo>
                  <a:pt x="1421" y="301"/>
                  <a:pt x="1419" y="302"/>
                  <a:pt x="1413" y="306"/>
                </a:cubicBezTo>
                <a:cubicBezTo>
                  <a:pt x="1410" y="308"/>
                  <a:pt x="1406" y="310"/>
                  <a:pt x="1401" y="312"/>
                </a:cubicBezTo>
                <a:cubicBezTo>
                  <a:pt x="1388" y="319"/>
                  <a:pt x="1388" y="321"/>
                  <a:pt x="1385" y="329"/>
                </a:cubicBezTo>
                <a:cubicBezTo>
                  <a:pt x="1384" y="331"/>
                  <a:pt x="1383" y="333"/>
                  <a:pt x="1382" y="337"/>
                </a:cubicBezTo>
                <a:lnTo>
                  <a:pt x="1382" y="338"/>
                </a:lnTo>
                <a:lnTo>
                  <a:pt x="1379" y="341"/>
                </a:lnTo>
                <a:cubicBezTo>
                  <a:pt x="1368" y="346"/>
                  <a:pt x="1359" y="349"/>
                  <a:pt x="1354" y="349"/>
                </a:cubicBezTo>
                <a:cubicBezTo>
                  <a:pt x="1353" y="349"/>
                  <a:pt x="1353" y="349"/>
                  <a:pt x="1352" y="349"/>
                </a:cubicBezTo>
                <a:cubicBezTo>
                  <a:pt x="1348" y="349"/>
                  <a:pt x="1345" y="348"/>
                  <a:pt x="1343" y="347"/>
                </a:cubicBezTo>
                <a:cubicBezTo>
                  <a:pt x="1343" y="347"/>
                  <a:pt x="1342" y="347"/>
                  <a:pt x="1342" y="347"/>
                </a:cubicBezTo>
                <a:cubicBezTo>
                  <a:pt x="1342" y="347"/>
                  <a:pt x="1340" y="347"/>
                  <a:pt x="1337" y="352"/>
                </a:cubicBezTo>
                <a:cubicBezTo>
                  <a:pt x="1335" y="354"/>
                  <a:pt x="1333" y="357"/>
                  <a:pt x="1332" y="359"/>
                </a:cubicBezTo>
                <a:cubicBezTo>
                  <a:pt x="1326" y="367"/>
                  <a:pt x="1321" y="374"/>
                  <a:pt x="1313" y="374"/>
                </a:cubicBezTo>
                <a:moveTo>
                  <a:pt x="1360" y="404"/>
                </a:moveTo>
                <a:cubicBezTo>
                  <a:pt x="1353" y="404"/>
                  <a:pt x="1346" y="400"/>
                  <a:pt x="1339" y="396"/>
                </a:cubicBezTo>
                <a:cubicBezTo>
                  <a:pt x="1336" y="394"/>
                  <a:pt x="1333" y="392"/>
                  <a:pt x="1330" y="391"/>
                </a:cubicBezTo>
                <a:lnTo>
                  <a:pt x="1321" y="386"/>
                </a:lnTo>
                <a:lnTo>
                  <a:pt x="1331" y="384"/>
                </a:lnTo>
                <a:cubicBezTo>
                  <a:pt x="1336" y="382"/>
                  <a:pt x="1357" y="374"/>
                  <a:pt x="1373" y="357"/>
                </a:cubicBezTo>
                <a:lnTo>
                  <a:pt x="1379" y="350"/>
                </a:lnTo>
                <a:lnTo>
                  <a:pt x="1382" y="355"/>
                </a:lnTo>
                <a:cubicBezTo>
                  <a:pt x="1383" y="357"/>
                  <a:pt x="1384" y="359"/>
                  <a:pt x="1387" y="361"/>
                </a:cubicBezTo>
                <a:cubicBezTo>
                  <a:pt x="1390" y="365"/>
                  <a:pt x="1392" y="369"/>
                  <a:pt x="1391" y="374"/>
                </a:cubicBezTo>
                <a:cubicBezTo>
                  <a:pt x="1389" y="385"/>
                  <a:pt x="1378" y="398"/>
                  <a:pt x="1369" y="402"/>
                </a:cubicBezTo>
                <a:cubicBezTo>
                  <a:pt x="1366" y="404"/>
                  <a:pt x="1363" y="404"/>
                  <a:pt x="1360" y="404"/>
                </a:cubicBezTo>
                <a:close/>
                <a:moveTo>
                  <a:pt x="443" y="586"/>
                </a:moveTo>
                <a:lnTo>
                  <a:pt x="443" y="585"/>
                </a:lnTo>
                <a:cubicBezTo>
                  <a:pt x="443" y="583"/>
                  <a:pt x="443" y="581"/>
                  <a:pt x="443" y="579"/>
                </a:cubicBezTo>
                <a:cubicBezTo>
                  <a:pt x="442" y="572"/>
                  <a:pt x="442" y="564"/>
                  <a:pt x="450" y="557"/>
                </a:cubicBezTo>
                <a:cubicBezTo>
                  <a:pt x="452" y="555"/>
                  <a:pt x="454" y="554"/>
                  <a:pt x="455" y="552"/>
                </a:cubicBezTo>
                <a:cubicBezTo>
                  <a:pt x="458" y="550"/>
                  <a:pt x="460" y="547"/>
                  <a:pt x="465" y="547"/>
                </a:cubicBezTo>
                <a:cubicBezTo>
                  <a:pt x="467" y="547"/>
                  <a:pt x="469" y="548"/>
                  <a:pt x="472" y="549"/>
                </a:cubicBezTo>
                <a:cubicBezTo>
                  <a:pt x="477" y="552"/>
                  <a:pt x="482" y="555"/>
                  <a:pt x="483" y="560"/>
                </a:cubicBezTo>
                <a:cubicBezTo>
                  <a:pt x="484" y="564"/>
                  <a:pt x="483" y="568"/>
                  <a:pt x="479" y="573"/>
                </a:cubicBezTo>
                <a:cubicBezTo>
                  <a:pt x="471" y="582"/>
                  <a:pt x="454" y="592"/>
                  <a:pt x="453" y="592"/>
                </a:cubicBezTo>
                <a:lnTo>
                  <a:pt x="451" y="594"/>
                </a:lnTo>
                <a:lnTo>
                  <a:pt x="443" y="586"/>
                </a:lnTo>
                <a:close/>
                <a:moveTo>
                  <a:pt x="1562" y="546"/>
                </a:moveTo>
                <a:cubicBezTo>
                  <a:pt x="1562" y="547"/>
                  <a:pt x="1561" y="548"/>
                  <a:pt x="1560" y="549"/>
                </a:cubicBezTo>
                <a:cubicBezTo>
                  <a:pt x="1560" y="550"/>
                  <a:pt x="1560" y="551"/>
                  <a:pt x="1560" y="552"/>
                </a:cubicBezTo>
                <a:cubicBezTo>
                  <a:pt x="1561" y="554"/>
                  <a:pt x="1562" y="555"/>
                  <a:pt x="1563" y="556"/>
                </a:cubicBezTo>
                <a:cubicBezTo>
                  <a:pt x="1563" y="556"/>
                  <a:pt x="1563" y="556"/>
                  <a:pt x="1563" y="555"/>
                </a:cubicBezTo>
                <a:cubicBezTo>
                  <a:pt x="1562" y="553"/>
                  <a:pt x="1561" y="550"/>
                  <a:pt x="1562" y="546"/>
                </a:cubicBezTo>
                <a:close/>
                <a:moveTo>
                  <a:pt x="1570" y="561"/>
                </a:moveTo>
                <a:cubicBezTo>
                  <a:pt x="1573" y="563"/>
                  <a:pt x="1578" y="565"/>
                  <a:pt x="1583" y="567"/>
                </a:cubicBezTo>
                <a:cubicBezTo>
                  <a:pt x="1594" y="570"/>
                  <a:pt x="1599" y="576"/>
                  <a:pt x="1606" y="584"/>
                </a:cubicBezTo>
                <a:cubicBezTo>
                  <a:pt x="1608" y="586"/>
                  <a:pt x="1610" y="589"/>
                  <a:pt x="1614" y="592"/>
                </a:cubicBezTo>
                <a:cubicBezTo>
                  <a:pt x="1625" y="604"/>
                  <a:pt x="1631" y="609"/>
                  <a:pt x="1642" y="616"/>
                </a:cubicBezTo>
                <a:cubicBezTo>
                  <a:pt x="1652" y="623"/>
                  <a:pt x="1652" y="627"/>
                  <a:pt x="1648" y="634"/>
                </a:cubicBezTo>
                <a:cubicBezTo>
                  <a:pt x="1647" y="636"/>
                  <a:pt x="1646" y="638"/>
                  <a:pt x="1645" y="640"/>
                </a:cubicBezTo>
                <a:cubicBezTo>
                  <a:pt x="1642" y="647"/>
                  <a:pt x="1639" y="649"/>
                  <a:pt x="1635" y="652"/>
                </a:cubicBezTo>
                <a:cubicBezTo>
                  <a:pt x="1632" y="654"/>
                  <a:pt x="1628" y="657"/>
                  <a:pt x="1622" y="663"/>
                </a:cubicBezTo>
                <a:cubicBezTo>
                  <a:pt x="1615" y="670"/>
                  <a:pt x="1612" y="676"/>
                  <a:pt x="1612" y="678"/>
                </a:cubicBezTo>
                <a:cubicBezTo>
                  <a:pt x="1618" y="678"/>
                  <a:pt x="1627" y="674"/>
                  <a:pt x="1640" y="669"/>
                </a:cubicBezTo>
                <a:lnTo>
                  <a:pt x="1641" y="668"/>
                </a:lnTo>
                <a:cubicBezTo>
                  <a:pt x="1654" y="663"/>
                  <a:pt x="1655" y="659"/>
                  <a:pt x="1657" y="649"/>
                </a:cubicBezTo>
                <a:cubicBezTo>
                  <a:pt x="1657" y="647"/>
                  <a:pt x="1657" y="645"/>
                  <a:pt x="1658" y="643"/>
                </a:cubicBezTo>
                <a:cubicBezTo>
                  <a:pt x="1659" y="636"/>
                  <a:pt x="1659" y="635"/>
                  <a:pt x="1657" y="632"/>
                </a:cubicBezTo>
                <a:cubicBezTo>
                  <a:pt x="1656" y="630"/>
                  <a:pt x="1654" y="628"/>
                  <a:pt x="1652" y="624"/>
                </a:cubicBezTo>
                <a:cubicBezTo>
                  <a:pt x="1651" y="621"/>
                  <a:pt x="1650" y="619"/>
                  <a:pt x="1649" y="617"/>
                </a:cubicBezTo>
                <a:cubicBezTo>
                  <a:pt x="1647" y="613"/>
                  <a:pt x="1647" y="612"/>
                  <a:pt x="1639" y="609"/>
                </a:cubicBezTo>
                <a:cubicBezTo>
                  <a:pt x="1628" y="603"/>
                  <a:pt x="1628" y="598"/>
                  <a:pt x="1628" y="590"/>
                </a:cubicBezTo>
                <a:cubicBezTo>
                  <a:pt x="1629" y="589"/>
                  <a:pt x="1629" y="587"/>
                  <a:pt x="1629" y="585"/>
                </a:cubicBezTo>
                <a:cubicBezTo>
                  <a:pt x="1629" y="571"/>
                  <a:pt x="1641" y="571"/>
                  <a:pt x="1650" y="571"/>
                </a:cubicBezTo>
                <a:lnTo>
                  <a:pt x="1659" y="571"/>
                </a:lnTo>
                <a:cubicBezTo>
                  <a:pt x="1665" y="571"/>
                  <a:pt x="1669" y="572"/>
                  <a:pt x="1671" y="575"/>
                </a:cubicBezTo>
                <a:cubicBezTo>
                  <a:pt x="1675" y="580"/>
                  <a:pt x="1673" y="588"/>
                  <a:pt x="1670" y="598"/>
                </a:cubicBezTo>
                <a:cubicBezTo>
                  <a:pt x="1669" y="600"/>
                  <a:pt x="1669" y="602"/>
                  <a:pt x="1668" y="605"/>
                </a:cubicBezTo>
                <a:cubicBezTo>
                  <a:pt x="1667" y="608"/>
                  <a:pt x="1667" y="610"/>
                  <a:pt x="1667" y="611"/>
                </a:cubicBezTo>
                <a:cubicBezTo>
                  <a:pt x="1669" y="610"/>
                  <a:pt x="1671" y="608"/>
                  <a:pt x="1675" y="604"/>
                </a:cubicBezTo>
                <a:cubicBezTo>
                  <a:pt x="1679" y="599"/>
                  <a:pt x="1682" y="596"/>
                  <a:pt x="1686" y="596"/>
                </a:cubicBezTo>
                <a:cubicBezTo>
                  <a:pt x="1689" y="596"/>
                  <a:pt x="1692" y="598"/>
                  <a:pt x="1696" y="602"/>
                </a:cubicBezTo>
                <a:lnTo>
                  <a:pt x="1700" y="605"/>
                </a:lnTo>
                <a:cubicBezTo>
                  <a:pt x="1702" y="606"/>
                  <a:pt x="1703" y="607"/>
                  <a:pt x="1704" y="607"/>
                </a:cubicBezTo>
                <a:cubicBezTo>
                  <a:pt x="1704" y="607"/>
                  <a:pt x="1704" y="606"/>
                  <a:pt x="1704" y="605"/>
                </a:cubicBezTo>
                <a:cubicBezTo>
                  <a:pt x="1705" y="602"/>
                  <a:pt x="1707" y="597"/>
                  <a:pt x="1709" y="592"/>
                </a:cubicBezTo>
                <a:cubicBezTo>
                  <a:pt x="1713" y="582"/>
                  <a:pt x="1709" y="577"/>
                  <a:pt x="1703" y="569"/>
                </a:cubicBezTo>
                <a:cubicBezTo>
                  <a:pt x="1700" y="565"/>
                  <a:pt x="1697" y="561"/>
                  <a:pt x="1694" y="556"/>
                </a:cubicBezTo>
                <a:cubicBezTo>
                  <a:pt x="1690" y="548"/>
                  <a:pt x="1687" y="546"/>
                  <a:pt x="1684" y="545"/>
                </a:cubicBezTo>
                <a:cubicBezTo>
                  <a:pt x="1681" y="543"/>
                  <a:pt x="1678" y="541"/>
                  <a:pt x="1674" y="536"/>
                </a:cubicBezTo>
                <a:cubicBezTo>
                  <a:pt x="1667" y="525"/>
                  <a:pt x="1662" y="522"/>
                  <a:pt x="1656" y="522"/>
                </a:cubicBezTo>
                <a:cubicBezTo>
                  <a:pt x="1653" y="522"/>
                  <a:pt x="1651" y="522"/>
                  <a:pt x="1650" y="522"/>
                </a:cubicBezTo>
                <a:cubicBezTo>
                  <a:pt x="1650" y="522"/>
                  <a:pt x="1650" y="524"/>
                  <a:pt x="1651" y="529"/>
                </a:cubicBezTo>
                <a:cubicBezTo>
                  <a:pt x="1652" y="534"/>
                  <a:pt x="1653" y="535"/>
                  <a:pt x="1654" y="537"/>
                </a:cubicBezTo>
                <a:cubicBezTo>
                  <a:pt x="1656" y="539"/>
                  <a:pt x="1658" y="541"/>
                  <a:pt x="1658" y="547"/>
                </a:cubicBezTo>
                <a:cubicBezTo>
                  <a:pt x="1658" y="554"/>
                  <a:pt x="1651" y="557"/>
                  <a:pt x="1644" y="559"/>
                </a:cubicBezTo>
                <a:cubicBezTo>
                  <a:pt x="1638" y="560"/>
                  <a:pt x="1631" y="562"/>
                  <a:pt x="1625" y="567"/>
                </a:cubicBezTo>
                <a:cubicBezTo>
                  <a:pt x="1616" y="574"/>
                  <a:pt x="1614" y="576"/>
                  <a:pt x="1611" y="576"/>
                </a:cubicBezTo>
                <a:cubicBezTo>
                  <a:pt x="1609" y="576"/>
                  <a:pt x="1607" y="574"/>
                  <a:pt x="1606" y="573"/>
                </a:cubicBezTo>
                <a:cubicBezTo>
                  <a:pt x="1606" y="572"/>
                  <a:pt x="1605" y="571"/>
                  <a:pt x="1604" y="570"/>
                </a:cubicBezTo>
                <a:cubicBezTo>
                  <a:pt x="1602" y="569"/>
                  <a:pt x="1601" y="566"/>
                  <a:pt x="1601" y="565"/>
                </a:cubicBezTo>
                <a:cubicBezTo>
                  <a:pt x="1601" y="560"/>
                  <a:pt x="1604" y="557"/>
                  <a:pt x="1609" y="552"/>
                </a:cubicBezTo>
                <a:cubicBezTo>
                  <a:pt x="1611" y="550"/>
                  <a:pt x="1613" y="548"/>
                  <a:pt x="1615" y="546"/>
                </a:cubicBezTo>
                <a:cubicBezTo>
                  <a:pt x="1618" y="542"/>
                  <a:pt x="1619" y="539"/>
                  <a:pt x="1618" y="537"/>
                </a:cubicBezTo>
                <a:cubicBezTo>
                  <a:pt x="1617" y="536"/>
                  <a:pt x="1616" y="536"/>
                  <a:pt x="1615" y="536"/>
                </a:cubicBezTo>
                <a:cubicBezTo>
                  <a:pt x="1614" y="536"/>
                  <a:pt x="1613" y="536"/>
                  <a:pt x="1612" y="536"/>
                </a:cubicBezTo>
                <a:cubicBezTo>
                  <a:pt x="1601" y="539"/>
                  <a:pt x="1601" y="540"/>
                  <a:pt x="1597" y="549"/>
                </a:cubicBezTo>
                <a:cubicBezTo>
                  <a:pt x="1592" y="561"/>
                  <a:pt x="1582" y="561"/>
                  <a:pt x="1572" y="561"/>
                </a:cubicBezTo>
                <a:cubicBezTo>
                  <a:pt x="1571" y="561"/>
                  <a:pt x="1570" y="561"/>
                  <a:pt x="1570" y="561"/>
                </a:cubicBezTo>
                <a:moveTo>
                  <a:pt x="348" y="1390"/>
                </a:moveTo>
                <a:cubicBezTo>
                  <a:pt x="339" y="1382"/>
                  <a:pt x="325" y="1377"/>
                  <a:pt x="313" y="1377"/>
                </a:cubicBezTo>
                <a:cubicBezTo>
                  <a:pt x="310" y="1377"/>
                  <a:pt x="307" y="1377"/>
                  <a:pt x="305" y="1378"/>
                </a:cubicBezTo>
                <a:cubicBezTo>
                  <a:pt x="303" y="1378"/>
                  <a:pt x="301" y="1379"/>
                  <a:pt x="299" y="1379"/>
                </a:cubicBezTo>
                <a:cubicBezTo>
                  <a:pt x="292" y="1379"/>
                  <a:pt x="287" y="1375"/>
                  <a:pt x="285" y="1370"/>
                </a:cubicBezTo>
                <a:cubicBezTo>
                  <a:pt x="283" y="1362"/>
                  <a:pt x="287" y="1353"/>
                  <a:pt x="295" y="1347"/>
                </a:cubicBezTo>
                <a:cubicBezTo>
                  <a:pt x="296" y="1347"/>
                  <a:pt x="297" y="1346"/>
                  <a:pt x="297" y="1345"/>
                </a:cubicBezTo>
                <a:cubicBezTo>
                  <a:pt x="296" y="1341"/>
                  <a:pt x="282" y="1333"/>
                  <a:pt x="268" y="1328"/>
                </a:cubicBezTo>
                <a:cubicBezTo>
                  <a:pt x="253" y="1323"/>
                  <a:pt x="228" y="1291"/>
                  <a:pt x="224" y="1280"/>
                </a:cubicBezTo>
                <a:cubicBezTo>
                  <a:pt x="222" y="1274"/>
                  <a:pt x="217" y="1266"/>
                  <a:pt x="210" y="1257"/>
                </a:cubicBezTo>
                <a:cubicBezTo>
                  <a:pt x="205" y="1249"/>
                  <a:pt x="199" y="1239"/>
                  <a:pt x="194" y="1230"/>
                </a:cubicBezTo>
                <a:cubicBezTo>
                  <a:pt x="183" y="1211"/>
                  <a:pt x="178" y="1208"/>
                  <a:pt x="162" y="1206"/>
                </a:cubicBezTo>
                <a:cubicBezTo>
                  <a:pt x="161" y="1206"/>
                  <a:pt x="159" y="1206"/>
                  <a:pt x="158" y="1206"/>
                </a:cubicBezTo>
                <a:cubicBezTo>
                  <a:pt x="150" y="1206"/>
                  <a:pt x="147" y="1210"/>
                  <a:pt x="141" y="1218"/>
                </a:cubicBezTo>
                <a:cubicBezTo>
                  <a:pt x="140" y="1221"/>
                  <a:pt x="137" y="1223"/>
                  <a:pt x="135" y="1226"/>
                </a:cubicBezTo>
                <a:cubicBezTo>
                  <a:pt x="128" y="1235"/>
                  <a:pt x="119" y="1239"/>
                  <a:pt x="110" y="1239"/>
                </a:cubicBezTo>
                <a:cubicBezTo>
                  <a:pt x="105" y="1239"/>
                  <a:pt x="100" y="1238"/>
                  <a:pt x="96" y="1236"/>
                </a:cubicBezTo>
                <a:cubicBezTo>
                  <a:pt x="83" y="1231"/>
                  <a:pt x="65" y="1208"/>
                  <a:pt x="59" y="1198"/>
                </a:cubicBezTo>
                <a:cubicBezTo>
                  <a:pt x="54" y="1190"/>
                  <a:pt x="51" y="1189"/>
                  <a:pt x="48" y="1189"/>
                </a:cubicBezTo>
                <a:cubicBezTo>
                  <a:pt x="45" y="1189"/>
                  <a:pt x="43" y="1189"/>
                  <a:pt x="40" y="1191"/>
                </a:cubicBezTo>
                <a:cubicBezTo>
                  <a:pt x="38" y="1191"/>
                  <a:pt x="36" y="1192"/>
                  <a:pt x="34" y="1192"/>
                </a:cubicBezTo>
                <a:cubicBezTo>
                  <a:pt x="26" y="1192"/>
                  <a:pt x="15" y="1187"/>
                  <a:pt x="8" y="1182"/>
                </a:cubicBezTo>
                <a:cubicBezTo>
                  <a:pt x="5" y="1181"/>
                  <a:pt x="3" y="1179"/>
                  <a:pt x="3" y="1179"/>
                </a:cubicBezTo>
                <a:lnTo>
                  <a:pt x="2" y="1178"/>
                </a:lnTo>
                <a:lnTo>
                  <a:pt x="2" y="1176"/>
                </a:lnTo>
                <a:cubicBezTo>
                  <a:pt x="2" y="1176"/>
                  <a:pt x="4" y="1150"/>
                  <a:pt x="2" y="1131"/>
                </a:cubicBezTo>
                <a:cubicBezTo>
                  <a:pt x="0" y="1114"/>
                  <a:pt x="5" y="1110"/>
                  <a:pt x="15" y="1105"/>
                </a:cubicBezTo>
                <a:cubicBezTo>
                  <a:pt x="18" y="1103"/>
                  <a:pt x="21" y="1102"/>
                  <a:pt x="25" y="1099"/>
                </a:cubicBezTo>
                <a:cubicBezTo>
                  <a:pt x="41" y="1087"/>
                  <a:pt x="48" y="1085"/>
                  <a:pt x="66" y="1083"/>
                </a:cubicBezTo>
                <a:cubicBezTo>
                  <a:pt x="77" y="1082"/>
                  <a:pt x="82" y="1075"/>
                  <a:pt x="88" y="1066"/>
                </a:cubicBezTo>
                <a:cubicBezTo>
                  <a:pt x="91" y="1062"/>
                  <a:pt x="94" y="1058"/>
                  <a:pt x="99" y="1054"/>
                </a:cubicBezTo>
                <a:cubicBezTo>
                  <a:pt x="106" y="1047"/>
                  <a:pt x="104" y="1041"/>
                  <a:pt x="102" y="1031"/>
                </a:cubicBezTo>
                <a:cubicBezTo>
                  <a:pt x="101" y="1026"/>
                  <a:pt x="100" y="1020"/>
                  <a:pt x="100" y="1013"/>
                </a:cubicBezTo>
                <a:cubicBezTo>
                  <a:pt x="100" y="1009"/>
                  <a:pt x="100" y="998"/>
                  <a:pt x="108" y="998"/>
                </a:cubicBezTo>
                <a:cubicBezTo>
                  <a:pt x="111" y="998"/>
                  <a:pt x="114" y="1000"/>
                  <a:pt x="118" y="1002"/>
                </a:cubicBezTo>
                <a:cubicBezTo>
                  <a:pt x="121" y="1004"/>
                  <a:pt x="126" y="1006"/>
                  <a:pt x="131" y="1007"/>
                </a:cubicBezTo>
                <a:cubicBezTo>
                  <a:pt x="132" y="1007"/>
                  <a:pt x="134" y="1007"/>
                  <a:pt x="135" y="1007"/>
                </a:cubicBezTo>
                <a:cubicBezTo>
                  <a:pt x="144" y="1007"/>
                  <a:pt x="149" y="999"/>
                  <a:pt x="154" y="979"/>
                </a:cubicBezTo>
                <a:cubicBezTo>
                  <a:pt x="156" y="973"/>
                  <a:pt x="156" y="968"/>
                  <a:pt x="157" y="962"/>
                </a:cubicBezTo>
                <a:cubicBezTo>
                  <a:pt x="157" y="951"/>
                  <a:pt x="158" y="941"/>
                  <a:pt x="165" y="926"/>
                </a:cubicBezTo>
                <a:cubicBezTo>
                  <a:pt x="169" y="919"/>
                  <a:pt x="169" y="916"/>
                  <a:pt x="168" y="915"/>
                </a:cubicBezTo>
                <a:cubicBezTo>
                  <a:pt x="167" y="912"/>
                  <a:pt x="161" y="911"/>
                  <a:pt x="155" y="911"/>
                </a:cubicBezTo>
                <a:cubicBezTo>
                  <a:pt x="153" y="911"/>
                  <a:pt x="151" y="910"/>
                  <a:pt x="149" y="910"/>
                </a:cubicBezTo>
                <a:cubicBezTo>
                  <a:pt x="134" y="908"/>
                  <a:pt x="116" y="903"/>
                  <a:pt x="100" y="897"/>
                </a:cubicBezTo>
                <a:cubicBezTo>
                  <a:pt x="88" y="892"/>
                  <a:pt x="85" y="882"/>
                  <a:pt x="82" y="874"/>
                </a:cubicBezTo>
                <a:cubicBezTo>
                  <a:pt x="81" y="868"/>
                  <a:pt x="79" y="864"/>
                  <a:pt x="76" y="862"/>
                </a:cubicBezTo>
                <a:cubicBezTo>
                  <a:pt x="59" y="852"/>
                  <a:pt x="68" y="830"/>
                  <a:pt x="72" y="822"/>
                </a:cubicBezTo>
                <a:cubicBezTo>
                  <a:pt x="75" y="814"/>
                  <a:pt x="72" y="807"/>
                  <a:pt x="68" y="799"/>
                </a:cubicBezTo>
                <a:cubicBezTo>
                  <a:pt x="65" y="792"/>
                  <a:pt x="62" y="786"/>
                  <a:pt x="61" y="778"/>
                </a:cubicBezTo>
                <a:cubicBezTo>
                  <a:pt x="58" y="758"/>
                  <a:pt x="65" y="753"/>
                  <a:pt x="86" y="738"/>
                </a:cubicBezTo>
                <a:cubicBezTo>
                  <a:pt x="99" y="729"/>
                  <a:pt x="103" y="724"/>
                  <a:pt x="107" y="719"/>
                </a:cubicBezTo>
                <a:cubicBezTo>
                  <a:pt x="110" y="715"/>
                  <a:pt x="113" y="712"/>
                  <a:pt x="119" y="707"/>
                </a:cubicBezTo>
                <a:cubicBezTo>
                  <a:pt x="126" y="701"/>
                  <a:pt x="129" y="685"/>
                  <a:pt x="131" y="676"/>
                </a:cubicBezTo>
                <a:lnTo>
                  <a:pt x="132" y="669"/>
                </a:lnTo>
                <a:lnTo>
                  <a:pt x="137" y="674"/>
                </a:lnTo>
                <a:cubicBezTo>
                  <a:pt x="138" y="674"/>
                  <a:pt x="139" y="674"/>
                  <a:pt x="139" y="674"/>
                </a:cubicBezTo>
                <a:cubicBezTo>
                  <a:pt x="141" y="674"/>
                  <a:pt x="145" y="673"/>
                  <a:pt x="149" y="671"/>
                </a:cubicBezTo>
                <a:cubicBezTo>
                  <a:pt x="163" y="666"/>
                  <a:pt x="203" y="637"/>
                  <a:pt x="215" y="625"/>
                </a:cubicBezTo>
                <a:cubicBezTo>
                  <a:pt x="221" y="619"/>
                  <a:pt x="234" y="618"/>
                  <a:pt x="241" y="618"/>
                </a:cubicBezTo>
                <a:cubicBezTo>
                  <a:pt x="254" y="618"/>
                  <a:pt x="277" y="622"/>
                  <a:pt x="279" y="633"/>
                </a:cubicBezTo>
                <a:cubicBezTo>
                  <a:pt x="281" y="639"/>
                  <a:pt x="299" y="645"/>
                  <a:pt x="311" y="648"/>
                </a:cubicBezTo>
                <a:lnTo>
                  <a:pt x="318" y="649"/>
                </a:lnTo>
                <a:lnTo>
                  <a:pt x="313" y="654"/>
                </a:lnTo>
                <a:cubicBezTo>
                  <a:pt x="313" y="655"/>
                  <a:pt x="301" y="667"/>
                  <a:pt x="311" y="687"/>
                </a:cubicBezTo>
                <a:cubicBezTo>
                  <a:pt x="314" y="694"/>
                  <a:pt x="318" y="694"/>
                  <a:pt x="319" y="694"/>
                </a:cubicBezTo>
                <a:cubicBezTo>
                  <a:pt x="326" y="694"/>
                  <a:pt x="336" y="682"/>
                  <a:pt x="339" y="678"/>
                </a:cubicBezTo>
                <a:lnTo>
                  <a:pt x="341" y="676"/>
                </a:lnTo>
                <a:lnTo>
                  <a:pt x="358" y="683"/>
                </a:lnTo>
                <a:cubicBezTo>
                  <a:pt x="366" y="686"/>
                  <a:pt x="372" y="690"/>
                  <a:pt x="379" y="694"/>
                </a:cubicBezTo>
                <a:cubicBezTo>
                  <a:pt x="386" y="698"/>
                  <a:pt x="394" y="703"/>
                  <a:pt x="405" y="709"/>
                </a:cubicBezTo>
                <a:cubicBezTo>
                  <a:pt x="409" y="711"/>
                  <a:pt x="412" y="712"/>
                  <a:pt x="414" y="712"/>
                </a:cubicBezTo>
                <a:cubicBezTo>
                  <a:pt x="415" y="712"/>
                  <a:pt x="416" y="711"/>
                  <a:pt x="417" y="711"/>
                </a:cubicBezTo>
                <a:cubicBezTo>
                  <a:pt x="420" y="707"/>
                  <a:pt x="420" y="696"/>
                  <a:pt x="420" y="685"/>
                </a:cubicBezTo>
                <a:lnTo>
                  <a:pt x="420" y="678"/>
                </a:lnTo>
                <a:cubicBezTo>
                  <a:pt x="420" y="670"/>
                  <a:pt x="420" y="664"/>
                  <a:pt x="421" y="660"/>
                </a:cubicBezTo>
                <a:cubicBezTo>
                  <a:pt x="421" y="658"/>
                  <a:pt x="421" y="655"/>
                  <a:pt x="421" y="654"/>
                </a:cubicBezTo>
                <a:cubicBezTo>
                  <a:pt x="421" y="655"/>
                  <a:pt x="420" y="655"/>
                  <a:pt x="419" y="655"/>
                </a:cubicBezTo>
                <a:cubicBezTo>
                  <a:pt x="413" y="657"/>
                  <a:pt x="413" y="657"/>
                  <a:pt x="412" y="657"/>
                </a:cubicBezTo>
                <a:cubicBezTo>
                  <a:pt x="411" y="658"/>
                  <a:pt x="408" y="659"/>
                  <a:pt x="396" y="664"/>
                </a:cubicBezTo>
                <a:cubicBezTo>
                  <a:pt x="392" y="665"/>
                  <a:pt x="388" y="666"/>
                  <a:pt x="385" y="666"/>
                </a:cubicBezTo>
                <a:cubicBezTo>
                  <a:pt x="379" y="666"/>
                  <a:pt x="376" y="662"/>
                  <a:pt x="375" y="660"/>
                </a:cubicBezTo>
                <a:cubicBezTo>
                  <a:pt x="371" y="652"/>
                  <a:pt x="378" y="638"/>
                  <a:pt x="386" y="629"/>
                </a:cubicBezTo>
                <a:cubicBezTo>
                  <a:pt x="401" y="610"/>
                  <a:pt x="418" y="610"/>
                  <a:pt x="438" y="610"/>
                </a:cubicBezTo>
                <a:cubicBezTo>
                  <a:pt x="442" y="610"/>
                  <a:pt x="444" y="610"/>
                  <a:pt x="447" y="610"/>
                </a:cubicBezTo>
                <a:lnTo>
                  <a:pt x="451" y="610"/>
                </a:lnTo>
                <a:cubicBezTo>
                  <a:pt x="455" y="610"/>
                  <a:pt x="455" y="610"/>
                  <a:pt x="460" y="602"/>
                </a:cubicBezTo>
                <a:lnTo>
                  <a:pt x="461" y="600"/>
                </a:lnTo>
                <a:cubicBezTo>
                  <a:pt x="465" y="594"/>
                  <a:pt x="469" y="590"/>
                  <a:pt x="474" y="586"/>
                </a:cubicBezTo>
                <a:cubicBezTo>
                  <a:pt x="480" y="580"/>
                  <a:pt x="486" y="574"/>
                  <a:pt x="490" y="563"/>
                </a:cubicBezTo>
                <a:cubicBezTo>
                  <a:pt x="493" y="552"/>
                  <a:pt x="490" y="541"/>
                  <a:pt x="487" y="534"/>
                </a:cubicBezTo>
                <a:lnTo>
                  <a:pt x="487" y="533"/>
                </a:lnTo>
                <a:lnTo>
                  <a:pt x="487" y="532"/>
                </a:lnTo>
                <a:cubicBezTo>
                  <a:pt x="489" y="526"/>
                  <a:pt x="493" y="522"/>
                  <a:pt x="498" y="518"/>
                </a:cubicBezTo>
                <a:cubicBezTo>
                  <a:pt x="502" y="514"/>
                  <a:pt x="507" y="510"/>
                  <a:pt x="510" y="504"/>
                </a:cubicBezTo>
                <a:cubicBezTo>
                  <a:pt x="517" y="494"/>
                  <a:pt x="521" y="493"/>
                  <a:pt x="530" y="493"/>
                </a:cubicBezTo>
                <a:cubicBezTo>
                  <a:pt x="535" y="493"/>
                  <a:pt x="541" y="493"/>
                  <a:pt x="550" y="491"/>
                </a:cubicBezTo>
                <a:cubicBezTo>
                  <a:pt x="554" y="490"/>
                  <a:pt x="558" y="490"/>
                  <a:pt x="561" y="490"/>
                </a:cubicBezTo>
                <a:cubicBezTo>
                  <a:pt x="573" y="490"/>
                  <a:pt x="579" y="495"/>
                  <a:pt x="585" y="500"/>
                </a:cubicBezTo>
                <a:cubicBezTo>
                  <a:pt x="590" y="503"/>
                  <a:pt x="593" y="507"/>
                  <a:pt x="599" y="508"/>
                </a:cubicBezTo>
                <a:cubicBezTo>
                  <a:pt x="601" y="509"/>
                  <a:pt x="603" y="510"/>
                  <a:pt x="605" y="510"/>
                </a:cubicBezTo>
                <a:cubicBezTo>
                  <a:pt x="613" y="510"/>
                  <a:pt x="620" y="503"/>
                  <a:pt x="630" y="494"/>
                </a:cubicBezTo>
                <a:cubicBezTo>
                  <a:pt x="633" y="491"/>
                  <a:pt x="637" y="487"/>
                  <a:pt x="642" y="483"/>
                </a:cubicBezTo>
                <a:cubicBezTo>
                  <a:pt x="658" y="470"/>
                  <a:pt x="678" y="469"/>
                  <a:pt x="697" y="469"/>
                </a:cubicBezTo>
                <a:cubicBezTo>
                  <a:pt x="704" y="469"/>
                  <a:pt x="710" y="468"/>
                  <a:pt x="716" y="468"/>
                </a:cubicBezTo>
                <a:cubicBezTo>
                  <a:pt x="736" y="465"/>
                  <a:pt x="737" y="464"/>
                  <a:pt x="739" y="457"/>
                </a:cubicBezTo>
                <a:cubicBezTo>
                  <a:pt x="743" y="446"/>
                  <a:pt x="755" y="422"/>
                  <a:pt x="769" y="410"/>
                </a:cubicBezTo>
                <a:lnTo>
                  <a:pt x="785" y="398"/>
                </a:lnTo>
                <a:cubicBezTo>
                  <a:pt x="800" y="386"/>
                  <a:pt x="819" y="370"/>
                  <a:pt x="828" y="364"/>
                </a:cubicBezTo>
                <a:lnTo>
                  <a:pt x="833" y="360"/>
                </a:lnTo>
                <a:cubicBezTo>
                  <a:pt x="842" y="354"/>
                  <a:pt x="849" y="348"/>
                  <a:pt x="849" y="338"/>
                </a:cubicBezTo>
                <a:cubicBezTo>
                  <a:pt x="849" y="322"/>
                  <a:pt x="861" y="305"/>
                  <a:pt x="873" y="287"/>
                </a:cubicBezTo>
                <a:lnTo>
                  <a:pt x="879" y="278"/>
                </a:lnTo>
                <a:cubicBezTo>
                  <a:pt x="887" y="267"/>
                  <a:pt x="891" y="260"/>
                  <a:pt x="896" y="244"/>
                </a:cubicBezTo>
                <a:cubicBezTo>
                  <a:pt x="902" y="222"/>
                  <a:pt x="912" y="207"/>
                  <a:pt x="924" y="201"/>
                </a:cubicBezTo>
                <a:cubicBezTo>
                  <a:pt x="926" y="200"/>
                  <a:pt x="927" y="200"/>
                  <a:pt x="929" y="200"/>
                </a:cubicBezTo>
                <a:cubicBezTo>
                  <a:pt x="936" y="200"/>
                  <a:pt x="941" y="207"/>
                  <a:pt x="946" y="214"/>
                </a:cubicBezTo>
                <a:cubicBezTo>
                  <a:pt x="949" y="220"/>
                  <a:pt x="953" y="225"/>
                  <a:pt x="957" y="227"/>
                </a:cubicBezTo>
                <a:cubicBezTo>
                  <a:pt x="958" y="228"/>
                  <a:pt x="964" y="229"/>
                  <a:pt x="976" y="229"/>
                </a:cubicBezTo>
                <a:cubicBezTo>
                  <a:pt x="987" y="229"/>
                  <a:pt x="1000" y="228"/>
                  <a:pt x="1011" y="228"/>
                </a:cubicBezTo>
                <a:cubicBezTo>
                  <a:pt x="1020" y="227"/>
                  <a:pt x="1028" y="227"/>
                  <a:pt x="1033" y="227"/>
                </a:cubicBezTo>
                <a:cubicBezTo>
                  <a:pt x="1050" y="227"/>
                  <a:pt x="1094" y="224"/>
                  <a:pt x="1114" y="221"/>
                </a:cubicBezTo>
                <a:cubicBezTo>
                  <a:pt x="1117" y="221"/>
                  <a:pt x="1120" y="220"/>
                  <a:pt x="1123" y="220"/>
                </a:cubicBezTo>
                <a:cubicBezTo>
                  <a:pt x="1130" y="220"/>
                  <a:pt x="1136" y="222"/>
                  <a:pt x="1142" y="224"/>
                </a:cubicBezTo>
                <a:lnTo>
                  <a:pt x="1147" y="226"/>
                </a:lnTo>
                <a:lnTo>
                  <a:pt x="1144" y="230"/>
                </a:lnTo>
                <a:cubicBezTo>
                  <a:pt x="1140" y="234"/>
                  <a:pt x="1137" y="238"/>
                  <a:pt x="1133" y="241"/>
                </a:cubicBezTo>
                <a:cubicBezTo>
                  <a:pt x="1126" y="246"/>
                  <a:pt x="1118" y="247"/>
                  <a:pt x="1107" y="249"/>
                </a:cubicBezTo>
                <a:cubicBezTo>
                  <a:pt x="1102" y="250"/>
                  <a:pt x="1097" y="251"/>
                  <a:pt x="1091" y="252"/>
                </a:cubicBezTo>
                <a:cubicBezTo>
                  <a:pt x="1081" y="254"/>
                  <a:pt x="1072" y="255"/>
                  <a:pt x="1062" y="255"/>
                </a:cubicBezTo>
                <a:cubicBezTo>
                  <a:pt x="1055" y="255"/>
                  <a:pt x="1047" y="254"/>
                  <a:pt x="1039" y="254"/>
                </a:cubicBezTo>
                <a:lnTo>
                  <a:pt x="1034" y="253"/>
                </a:lnTo>
                <a:cubicBezTo>
                  <a:pt x="1029" y="253"/>
                  <a:pt x="1024" y="252"/>
                  <a:pt x="1020" y="252"/>
                </a:cubicBezTo>
                <a:cubicBezTo>
                  <a:pt x="1016" y="251"/>
                  <a:pt x="1013" y="251"/>
                  <a:pt x="1009" y="251"/>
                </a:cubicBezTo>
                <a:cubicBezTo>
                  <a:pt x="1005" y="251"/>
                  <a:pt x="1001" y="252"/>
                  <a:pt x="995" y="253"/>
                </a:cubicBezTo>
                <a:cubicBezTo>
                  <a:pt x="982" y="257"/>
                  <a:pt x="976" y="263"/>
                  <a:pt x="963" y="276"/>
                </a:cubicBezTo>
                <a:lnTo>
                  <a:pt x="958" y="281"/>
                </a:lnTo>
                <a:cubicBezTo>
                  <a:pt x="949" y="289"/>
                  <a:pt x="944" y="293"/>
                  <a:pt x="938" y="293"/>
                </a:cubicBezTo>
                <a:cubicBezTo>
                  <a:pt x="935" y="293"/>
                  <a:pt x="933" y="293"/>
                  <a:pt x="930" y="291"/>
                </a:cubicBezTo>
                <a:cubicBezTo>
                  <a:pt x="927" y="290"/>
                  <a:pt x="924" y="289"/>
                  <a:pt x="919" y="288"/>
                </a:cubicBezTo>
                <a:cubicBezTo>
                  <a:pt x="916" y="287"/>
                  <a:pt x="913" y="287"/>
                  <a:pt x="911" y="287"/>
                </a:cubicBezTo>
                <a:cubicBezTo>
                  <a:pt x="905" y="287"/>
                  <a:pt x="903" y="289"/>
                  <a:pt x="898" y="295"/>
                </a:cubicBezTo>
                <a:cubicBezTo>
                  <a:pt x="896" y="297"/>
                  <a:pt x="894" y="300"/>
                  <a:pt x="891" y="303"/>
                </a:cubicBezTo>
                <a:cubicBezTo>
                  <a:pt x="883" y="311"/>
                  <a:pt x="882" y="317"/>
                  <a:pt x="881" y="325"/>
                </a:cubicBezTo>
                <a:cubicBezTo>
                  <a:pt x="881" y="329"/>
                  <a:pt x="880" y="333"/>
                  <a:pt x="879" y="338"/>
                </a:cubicBezTo>
                <a:cubicBezTo>
                  <a:pt x="876" y="346"/>
                  <a:pt x="871" y="351"/>
                  <a:pt x="866" y="356"/>
                </a:cubicBezTo>
                <a:cubicBezTo>
                  <a:pt x="864" y="359"/>
                  <a:pt x="862" y="361"/>
                  <a:pt x="860" y="364"/>
                </a:cubicBezTo>
                <a:cubicBezTo>
                  <a:pt x="860" y="366"/>
                  <a:pt x="859" y="372"/>
                  <a:pt x="857" y="382"/>
                </a:cubicBezTo>
                <a:cubicBezTo>
                  <a:pt x="856" y="387"/>
                  <a:pt x="856" y="387"/>
                  <a:pt x="861" y="388"/>
                </a:cubicBezTo>
                <a:cubicBezTo>
                  <a:pt x="864" y="389"/>
                  <a:pt x="869" y="391"/>
                  <a:pt x="873" y="395"/>
                </a:cubicBezTo>
                <a:cubicBezTo>
                  <a:pt x="875" y="396"/>
                  <a:pt x="880" y="399"/>
                  <a:pt x="893" y="399"/>
                </a:cubicBezTo>
                <a:cubicBezTo>
                  <a:pt x="895" y="399"/>
                  <a:pt x="897" y="399"/>
                  <a:pt x="899" y="399"/>
                </a:cubicBezTo>
                <a:cubicBezTo>
                  <a:pt x="894" y="395"/>
                  <a:pt x="889" y="390"/>
                  <a:pt x="883" y="386"/>
                </a:cubicBezTo>
                <a:cubicBezTo>
                  <a:pt x="880" y="384"/>
                  <a:pt x="877" y="381"/>
                  <a:pt x="877" y="378"/>
                </a:cubicBezTo>
                <a:cubicBezTo>
                  <a:pt x="877" y="374"/>
                  <a:pt x="879" y="372"/>
                  <a:pt x="882" y="370"/>
                </a:cubicBezTo>
                <a:cubicBezTo>
                  <a:pt x="885" y="367"/>
                  <a:pt x="890" y="363"/>
                  <a:pt x="893" y="355"/>
                </a:cubicBezTo>
                <a:cubicBezTo>
                  <a:pt x="899" y="343"/>
                  <a:pt x="904" y="340"/>
                  <a:pt x="911" y="337"/>
                </a:cubicBezTo>
                <a:cubicBezTo>
                  <a:pt x="915" y="335"/>
                  <a:pt x="921" y="332"/>
                  <a:pt x="929" y="325"/>
                </a:cubicBezTo>
                <a:cubicBezTo>
                  <a:pt x="949" y="308"/>
                  <a:pt x="964" y="299"/>
                  <a:pt x="989" y="284"/>
                </a:cubicBezTo>
                <a:cubicBezTo>
                  <a:pt x="994" y="281"/>
                  <a:pt x="997" y="279"/>
                  <a:pt x="999" y="278"/>
                </a:cubicBezTo>
                <a:cubicBezTo>
                  <a:pt x="1005" y="274"/>
                  <a:pt x="1006" y="274"/>
                  <a:pt x="1008" y="274"/>
                </a:cubicBezTo>
                <a:cubicBezTo>
                  <a:pt x="1011" y="274"/>
                  <a:pt x="1012" y="275"/>
                  <a:pt x="1013" y="276"/>
                </a:cubicBezTo>
                <a:cubicBezTo>
                  <a:pt x="1013" y="277"/>
                  <a:pt x="1014" y="278"/>
                  <a:pt x="1016" y="280"/>
                </a:cubicBezTo>
                <a:cubicBezTo>
                  <a:pt x="1026" y="285"/>
                  <a:pt x="1031" y="288"/>
                  <a:pt x="1046" y="288"/>
                </a:cubicBezTo>
                <a:cubicBezTo>
                  <a:pt x="1051" y="288"/>
                  <a:pt x="1054" y="287"/>
                  <a:pt x="1057" y="286"/>
                </a:cubicBezTo>
                <a:cubicBezTo>
                  <a:pt x="1058" y="286"/>
                  <a:pt x="1060" y="285"/>
                  <a:pt x="1061" y="285"/>
                </a:cubicBezTo>
                <a:cubicBezTo>
                  <a:pt x="1066" y="285"/>
                  <a:pt x="1069" y="288"/>
                  <a:pt x="1075" y="293"/>
                </a:cubicBezTo>
                <a:cubicBezTo>
                  <a:pt x="1083" y="300"/>
                  <a:pt x="1084" y="301"/>
                  <a:pt x="1086" y="301"/>
                </a:cubicBezTo>
                <a:cubicBezTo>
                  <a:pt x="1087" y="301"/>
                  <a:pt x="1089" y="301"/>
                  <a:pt x="1090" y="300"/>
                </a:cubicBezTo>
                <a:cubicBezTo>
                  <a:pt x="1092" y="300"/>
                  <a:pt x="1095" y="300"/>
                  <a:pt x="1098" y="299"/>
                </a:cubicBezTo>
                <a:cubicBezTo>
                  <a:pt x="1107" y="299"/>
                  <a:pt x="1107" y="297"/>
                  <a:pt x="1110" y="285"/>
                </a:cubicBezTo>
                <a:cubicBezTo>
                  <a:pt x="1111" y="281"/>
                  <a:pt x="1113" y="275"/>
                  <a:pt x="1115" y="267"/>
                </a:cubicBezTo>
                <a:lnTo>
                  <a:pt x="1116" y="264"/>
                </a:lnTo>
                <a:cubicBezTo>
                  <a:pt x="1121" y="250"/>
                  <a:pt x="1121" y="248"/>
                  <a:pt x="1126" y="248"/>
                </a:cubicBezTo>
                <a:cubicBezTo>
                  <a:pt x="1128" y="248"/>
                  <a:pt x="1129" y="248"/>
                  <a:pt x="1134" y="245"/>
                </a:cubicBezTo>
                <a:cubicBezTo>
                  <a:pt x="1145" y="237"/>
                  <a:pt x="1148" y="234"/>
                  <a:pt x="1153" y="227"/>
                </a:cubicBezTo>
                <a:lnTo>
                  <a:pt x="1154" y="226"/>
                </a:lnTo>
                <a:lnTo>
                  <a:pt x="1156" y="226"/>
                </a:lnTo>
                <a:cubicBezTo>
                  <a:pt x="1165" y="226"/>
                  <a:pt x="1171" y="228"/>
                  <a:pt x="1175" y="233"/>
                </a:cubicBezTo>
                <a:cubicBezTo>
                  <a:pt x="1177" y="236"/>
                  <a:pt x="1178" y="241"/>
                  <a:pt x="1176" y="246"/>
                </a:cubicBezTo>
                <a:cubicBezTo>
                  <a:pt x="1174" y="255"/>
                  <a:pt x="1183" y="258"/>
                  <a:pt x="1197" y="263"/>
                </a:cubicBezTo>
                <a:cubicBezTo>
                  <a:pt x="1205" y="266"/>
                  <a:pt x="1212" y="268"/>
                  <a:pt x="1214" y="273"/>
                </a:cubicBezTo>
                <a:lnTo>
                  <a:pt x="1215" y="275"/>
                </a:lnTo>
                <a:lnTo>
                  <a:pt x="1215" y="278"/>
                </a:lnTo>
                <a:cubicBezTo>
                  <a:pt x="1208" y="299"/>
                  <a:pt x="1208" y="311"/>
                  <a:pt x="1210" y="314"/>
                </a:cubicBezTo>
                <a:cubicBezTo>
                  <a:pt x="1219" y="325"/>
                  <a:pt x="1230" y="347"/>
                  <a:pt x="1233" y="354"/>
                </a:cubicBezTo>
                <a:cubicBezTo>
                  <a:pt x="1236" y="362"/>
                  <a:pt x="1250" y="371"/>
                  <a:pt x="1271" y="378"/>
                </a:cubicBezTo>
                <a:cubicBezTo>
                  <a:pt x="1275" y="379"/>
                  <a:pt x="1284" y="381"/>
                  <a:pt x="1294" y="382"/>
                </a:cubicBezTo>
                <a:lnTo>
                  <a:pt x="1294" y="383"/>
                </a:lnTo>
                <a:cubicBezTo>
                  <a:pt x="1308" y="384"/>
                  <a:pt x="1321" y="385"/>
                  <a:pt x="1327" y="397"/>
                </a:cubicBezTo>
                <a:cubicBezTo>
                  <a:pt x="1328" y="400"/>
                  <a:pt x="1330" y="403"/>
                  <a:pt x="1331" y="406"/>
                </a:cubicBezTo>
                <a:cubicBezTo>
                  <a:pt x="1335" y="415"/>
                  <a:pt x="1343" y="431"/>
                  <a:pt x="1348" y="433"/>
                </a:cubicBezTo>
                <a:cubicBezTo>
                  <a:pt x="1349" y="433"/>
                  <a:pt x="1350" y="433"/>
                  <a:pt x="1352" y="433"/>
                </a:cubicBezTo>
                <a:cubicBezTo>
                  <a:pt x="1354" y="433"/>
                  <a:pt x="1356" y="433"/>
                  <a:pt x="1359" y="433"/>
                </a:cubicBezTo>
                <a:cubicBezTo>
                  <a:pt x="1362" y="433"/>
                  <a:pt x="1364" y="432"/>
                  <a:pt x="1367" y="432"/>
                </a:cubicBezTo>
                <a:cubicBezTo>
                  <a:pt x="1378" y="432"/>
                  <a:pt x="1380" y="439"/>
                  <a:pt x="1380" y="443"/>
                </a:cubicBezTo>
                <a:cubicBezTo>
                  <a:pt x="1380" y="454"/>
                  <a:pt x="1383" y="467"/>
                  <a:pt x="1405" y="489"/>
                </a:cubicBezTo>
                <a:cubicBezTo>
                  <a:pt x="1419" y="503"/>
                  <a:pt x="1428" y="507"/>
                  <a:pt x="1431" y="507"/>
                </a:cubicBezTo>
                <a:cubicBezTo>
                  <a:pt x="1431" y="507"/>
                  <a:pt x="1431" y="506"/>
                  <a:pt x="1430" y="505"/>
                </a:cubicBezTo>
                <a:lnTo>
                  <a:pt x="1429" y="502"/>
                </a:lnTo>
                <a:cubicBezTo>
                  <a:pt x="1424" y="492"/>
                  <a:pt x="1419" y="483"/>
                  <a:pt x="1422" y="477"/>
                </a:cubicBezTo>
                <a:cubicBezTo>
                  <a:pt x="1424" y="476"/>
                  <a:pt x="1426" y="473"/>
                  <a:pt x="1431" y="473"/>
                </a:cubicBezTo>
                <a:cubicBezTo>
                  <a:pt x="1444" y="473"/>
                  <a:pt x="1471" y="470"/>
                  <a:pt x="1486" y="457"/>
                </a:cubicBezTo>
                <a:cubicBezTo>
                  <a:pt x="1498" y="447"/>
                  <a:pt x="1507" y="443"/>
                  <a:pt x="1516" y="443"/>
                </a:cubicBezTo>
                <a:cubicBezTo>
                  <a:pt x="1523" y="443"/>
                  <a:pt x="1529" y="446"/>
                  <a:pt x="1537" y="451"/>
                </a:cubicBezTo>
                <a:cubicBezTo>
                  <a:pt x="1546" y="456"/>
                  <a:pt x="1551" y="457"/>
                  <a:pt x="1553" y="457"/>
                </a:cubicBezTo>
                <a:cubicBezTo>
                  <a:pt x="1554" y="457"/>
                  <a:pt x="1555" y="457"/>
                  <a:pt x="1555" y="457"/>
                </a:cubicBezTo>
                <a:cubicBezTo>
                  <a:pt x="1557" y="448"/>
                  <a:pt x="1562" y="425"/>
                  <a:pt x="1572" y="421"/>
                </a:cubicBezTo>
                <a:lnTo>
                  <a:pt x="1572" y="421"/>
                </a:lnTo>
                <a:lnTo>
                  <a:pt x="1574" y="421"/>
                </a:lnTo>
                <a:cubicBezTo>
                  <a:pt x="1581" y="421"/>
                  <a:pt x="1585" y="429"/>
                  <a:pt x="1592" y="443"/>
                </a:cubicBezTo>
                <a:cubicBezTo>
                  <a:pt x="1596" y="451"/>
                  <a:pt x="1601" y="462"/>
                  <a:pt x="1608" y="472"/>
                </a:cubicBezTo>
                <a:cubicBezTo>
                  <a:pt x="1621" y="492"/>
                  <a:pt x="1623" y="492"/>
                  <a:pt x="1638" y="494"/>
                </a:cubicBezTo>
                <a:cubicBezTo>
                  <a:pt x="1642" y="495"/>
                  <a:pt x="1646" y="496"/>
                  <a:pt x="1652" y="497"/>
                </a:cubicBezTo>
                <a:cubicBezTo>
                  <a:pt x="1675" y="501"/>
                  <a:pt x="1686" y="510"/>
                  <a:pt x="1698" y="518"/>
                </a:cubicBezTo>
                <a:cubicBezTo>
                  <a:pt x="1701" y="521"/>
                  <a:pt x="1705" y="524"/>
                  <a:pt x="1709" y="526"/>
                </a:cubicBezTo>
                <a:cubicBezTo>
                  <a:pt x="1719" y="533"/>
                  <a:pt x="1730" y="544"/>
                  <a:pt x="1739" y="554"/>
                </a:cubicBezTo>
                <a:cubicBezTo>
                  <a:pt x="1745" y="560"/>
                  <a:pt x="1751" y="567"/>
                  <a:pt x="1755" y="570"/>
                </a:cubicBezTo>
                <a:cubicBezTo>
                  <a:pt x="1767" y="579"/>
                  <a:pt x="1801" y="615"/>
                  <a:pt x="1802" y="617"/>
                </a:cubicBezTo>
                <a:lnTo>
                  <a:pt x="1803" y="618"/>
                </a:lnTo>
                <a:lnTo>
                  <a:pt x="1806" y="675"/>
                </a:lnTo>
                <a:lnTo>
                  <a:pt x="1802" y="675"/>
                </a:lnTo>
                <a:cubicBezTo>
                  <a:pt x="1798" y="675"/>
                  <a:pt x="1792" y="675"/>
                  <a:pt x="1787" y="675"/>
                </a:cubicBezTo>
                <a:cubicBezTo>
                  <a:pt x="1779" y="675"/>
                  <a:pt x="1770" y="675"/>
                  <a:pt x="1763" y="676"/>
                </a:cubicBezTo>
                <a:cubicBezTo>
                  <a:pt x="1753" y="676"/>
                  <a:pt x="1745" y="676"/>
                  <a:pt x="1738" y="676"/>
                </a:cubicBezTo>
                <a:lnTo>
                  <a:pt x="1737" y="676"/>
                </a:lnTo>
                <a:cubicBezTo>
                  <a:pt x="1730" y="676"/>
                  <a:pt x="1723" y="676"/>
                  <a:pt x="1716" y="677"/>
                </a:cubicBezTo>
                <a:cubicBezTo>
                  <a:pt x="1707" y="678"/>
                  <a:pt x="1706" y="681"/>
                  <a:pt x="1703" y="686"/>
                </a:cubicBezTo>
                <a:cubicBezTo>
                  <a:pt x="1701" y="690"/>
                  <a:pt x="1699" y="694"/>
                  <a:pt x="1695" y="698"/>
                </a:cubicBezTo>
                <a:cubicBezTo>
                  <a:pt x="1686" y="707"/>
                  <a:pt x="1680" y="708"/>
                  <a:pt x="1670" y="708"/>
                </a:cubicBezTo>
                <a:lnTo>
                  <a:pt x="1660" y="708"/>
                </a:lnTo>
                <a:cubicBezTo>
                  <a:pt x="1647" y="708"/>
                  <a:pt x="1646" y="708"/>
                  <a:pt x="1641" y="712"/>
                </a:cubicBezTo>
                <a:lnTo>
                  <a:pt x="1639" y="714"/>
                </a:lnTo>
                <a:cubicBezTo>
                  <a:pt x="1639" y="717"/>
                  <a:pt x="1639" y="726"/>
                  <a:pt x="1649" y="734"/>
                </a:cubicBezTo>
                <a:cubicBezTo>
                  <a:pt x="1656" y="740"/>
                  <a:pt x="1663" y="743"/>
                  <a:pt x="1670" y="746"/>
                </a:cubicBezTo>
                <a:cubicBezTo>
                  <a:pt x="1676" y="749"/>
                  <a:pt x="1683" y="752"/>
                  <a:pt x="1689" y="757"/>
                </a:cubicBezTo>
                <a:cubicBezTo>
                  <a:pt x="1697" y="764"/>
                  <a:pt x="1709" y="768"/>
                  <a:pt x="1722" y="771"/>
                </a:cubicBezTo>
                <a:cubicBezTo>
                  <a:pt x="1726" y="773"/>
                  <a:pt x="1731" y="774"/>
                  <a:pt x="1735" y="775"/>
                </a:cubicBezTo>
                <a:cubicBezTo>
                  <a:pt x="1747" y="779"/>
                  <a:pt x="1757" y="781"/>
                  <a:pt x="1767" y="781"/>
                </a:cubicBezTo>
                <a:cubicBezTo>
                  <a:pt x="1772" y="781"/>
                  <a:pt x="1777" y="781"/>
                  <a:pt x="1781" y="780"/>
                </a:cubicBezTo>
                <a:cubicBezTo>
                  <a:pt x="1793" y="777"/>
                  <a:pt x="1795" y="775"/>
                  <a:pt x="1799" y="768"/>
                </a:cubicBezTo>
                <a:lnTo>
                  <a:pt x="1801" y="765"/>
                </a:lnTo>
                <a:cubicBezTo>
                  <a:pt x="1805" y="759"/>
                  <a:pt x="1811" y="756"/>
                  <a:pt x="1819" y="756"/>
                </a:cubicBezTo>
                <a:cubicBezTo>
                  <a:pt x="1822" y="756"/>
                  <a:pt x="1824" y="756"/>
                  <a:pt x="1826" y="756"/>
                </a:cubicBezTo>
                <a:lnTo>
                  <a:pt x="1828" y="756"/>
                </a:lnTo>
                <a:lnTo>
                  <a:pt x="1830" y="758"/>
                </a:lnTo>
                <a:cubicBezTo>
                  <a:pt x="1834" y="764"/>
                  <a:pt x="1839" y="772"/>
                  <a:pt x="1840" y="785"/>
                </a:cubicBezTo>
                <a:cubicBezTo>
                  <a:pt x="1841" y="804"/>
                  <a:pt x="1852" y="830"/>
                  <a:pt x="1852" y="830"/>
                </a:cubicBezTo>
                <a:cubicBezTo>
                  <a:pt x="1853" y="833"/>
                  <a:pt x="1855" y="837"/>
                  <a:pt x="1857" y="843"/>
                </a:cubicBezTo>
                <a:cubicBezTo>
                  <a:pt x="1863" y="861"/>
                  <a:pt x="1875" y="892"/>
                  <a:pt x="1870" y="911"/>
                </a:cubicBezTo>
                <a:cubicBezTo>
                  <a:pt x="1866" y="928"/>
                  <a:pt x="1875" y="947"/>
                  <a:pt x="1884" y="964"/>
                </a:cubicBezTo>
                <a:cubicBezTo>
                  <a:pt x="1886" y="969"/>
                  <a:pt x="1888" y="974"/>
                  <a:pt x="1890" y="978"/>
                </a:cubicBezTo>
                <a:cubicBezTo>
                  <a:pt x="1894" y="987"/>
                  <a:pt x="1898" y="1000"/>
                  <a:pt x="1902" y="1011"/>
                </a:cubicBezTo>
                <a:cubicBezTo>
                  <a:pt x="1906" y="1024"/>
                  <a:pt x="1910" y="1037"/>
                  <a:pt x="1913" y="1041"/>
                </a:cubicBezTo>
                <a:cubicBezTo>
                  <a:pt x="1919" y="1051"/>
                  <a:pt x="1937" y="1110"/>
                  <a:pt x="1937" y="1122"/>
                </a:cubicBezTo>
                <a:lnTo>
                  <a:pt x="1937" y="1126"/>
                </a:lnTo>
                <a:lnTo>
                  <a:pt x="1933" y="1126"/>
                </a:lnTo>
                <a:cubicBezTo>
                  <a:pt x="1921" y="1126"/>
                  <a:pt x="1920" y="1128"/>
                  <a:pt x="1917" y="1134"/>
                </a:cubicBezTo>
                <a:cubicBezTo>
                  <a:pt x="1914" y="1138"/>
                  <a:pt x="1910" y="1144"/>
                  <a:pt x="1902" y="1151"/>
                </a:cubicBezTo>
                <a:cubicBezTo>
                  <a:pt x="1883" y="1166"/>
                  <a:pt x="1883" y="1166"/>
                  <a:pt x="1870" y="1181"/>
                </a:cubicBezTo>
                <a:cubicBezTo>
                  <a:pt x="1867" y="1184"/>
                  <a:pt x="1865" y="1187"/>
                  <a:pt x="1863" y="1190"/>
                </a:cubicBezTo>
                <a:cubicBezTo>
                  <a:pt x="1860" y="1194"/>
                  <a:pt x="1857" y="1197"/>
                  <a:pt x="1852" y="1197"/>
                </a:cubicBezTo>
                <a:cubicBezTo>
                  <a:pt x="1850" y="1197"/>
                  <a:pt x="1847" y="1197"/>
                  <a:pt x="1842" y="1195"/>
                </a:cubicBezTo>
                <a:cubicBezTo>
                  <a:pt x="1833" y="1193"/>
                  <a:pt x="1827" y="1192"/>
                  <a:pt x="1819" y="1192"/>
                </a:cubicBezTo>
                <a:cubicBezTo>
                  <a:pt x="1814" y="1192"/>
                  <a:pt x="1807" y="1192"/>
                  <a:pt x="1799" y="1191"/>
                </a:cubicBezTo>
                <a:cubicBezTo>
                  <a:pt x="1790" y="1190"/>
                  <a:pt x="1784" y="1187"/>
                  <a:pt x="1782" y="1182"/>
                </a:cubicBezTo>
                <a:cubicBezTo>
                  <a:pt x="1778" y="1175"/>
                  <a:pt x="1783" y="1166"/>
                  <a:pt x="1787" y="1159"/>
                </a:cubicBezTo>
                <a:cubicBezTo>
                  <a:pt x="1793" y="1149"/>
                  <a:pt x="1811" y="1126"/>
                  <a:pt x="1834" y="1110"/>
                </a:cubicBezTo>
                <a:cubicBezTo>
                  <a:pt x="1847" y="1101"/>
                  <a:pt x="1844" y="1093"/>
                  <a:pt x="1841" y="1082"/>
                </a:cubicBezTo>
                <a:cubicBezTo>
                  <a:pt x="1840" y="1076"/>
                  <a:pt x="1838" y="1070"/>
                  <a:pt x="1839" y="1065"/>
                </a:cubicBezTo>
                <a:cubicBezTo>
                  <a:pt x="1840" y="1056"/>
                  <a:pt x="1839" y="1051"/>
                  <a:pt x="1838" y="1050"/>
                </a:cubicBezTo>
                <a:lnTo>
                  <a:pt x="1834" y="1045"/>
                </a:lnTo>
                <a:lnTo>
                  <a:pt x="1835" y="1049"/>
                </a:lnTo>
                <a:cubicBezTo>
                  <a:pt x="1832" y="1050"/>
                  <a:pt x="1825" y="1052"/>
                  <a:pt x="1817" y="1052"/>
                </a:cubicBezTo>
                <a:cubicBezTo>
                  <a:pt x="1811" y="1052"/>
                  <a:pt x="1802" y="1051"/>
                  <a:pt x="1795" y="1047"/>
                </a:cubicBezTo>
                <a:cubicBezTo>
                  <a:pt x="1792" y="1045"/>
                  <a:pt x="1790" y="1043"/>
                  <a:pt x="1788" y="1043"/>
                </a:cubicBezTo>
                <a:cubicBezTo>
                  <a:pt x="1787" y="1043"/>
                  <a:pt x="1785" y="1045"/>
                  <a:pt x="1782" y="1048"/>
                </a:cubicBezTo>
                <a:lnTo>
                  <a:pt x="1778" y="1051"/>
                </a:lnTo>
                <a:cubicBezTo>
                  <a:pt x="1767" y="1060"/>
                  <a:pt x="1766" y="1060"/>
                  <a:pt x="1753" y="1064"/>
                </a:cubicBezTo>
                <a:cubicBezTo>
                  <a:pt x="1750" y="1065"/>
                  <a:pt x="1748" y="1066"/>
                  <a:pt x="1746" y="1066"/>
                </a:cubicBezTo>
                <a:cubicBezTo>
                  <a:pt x="1739" y="1066"/>
                  <a:pt x="1736" y="1061"/>
                  <a:pt x="1733" y="1057"/>
                </a:cubicBezTo>
                <a:cubicBezTo>
                  <a:pt x="1732" y="1055"/>
                  <a:pt x="1730" y="1053"/>
                  <a:pt x="1727" y="1051"/>
                </a:cubicBezTo>
                <a:cubicBezTo>
                  <a:pt x="1726" y="1050"/>
                  <a:pt x="1725" y="1050"/>
                  <a:pt x="1724" y="1050"/>
                </a:cubicBezTo>
                <a:cubicBezTo>
                  <a:pt x="1722" y="1050"/>
                  <a:pt x="1719" y="1052"/>
                  <a:pt x="1715" y="1055"/>
                </a:cubicBezTo>
                <a:cubicBezTo>
                  <a:pt x="1711" y="1057"/>
                  <a:pt x="1708" y="1060"/>
                  <a:pt x="1703" y="1062"/>
                </a:cubicBezTo>
                <a:cubicBezTo>
                  <a:pt x="1700" y="1064"/>
                  <a:pt x="1696" y="1065"/>
                  <a:pt x="1693" y="1065"/>
                </a:cubicBezTo>
                <a:cubicBezTo>
                  <a:pt x="1683" y="1065"/>
                  <a:pt x="1677" y="1056"/>
                  <a:pt x="1674" y="1049"/>
                </a:cubicBezTo>
                <a:cubicBezTo>
                  <a:pt x="1672" y="1046"/>
                  <a:pt x="1671" y="1041"/>
                  <a:pt x="1669" y="1036"/>
                </a:cubicBezTo>
                <a:cubicBezTo>
                  <a:pt x="1666" y="1029"/>
                  <a:pt x="1663" y="1020"/>
                  <a:pt x="1659" y="1015"/>
                </a:cubicBezTo>
                <a:cubicBezTo>
                  <a:pt x="1657" y="1012"/>
                  <a:pt x="1655" y="1008"/>
                  <a:pt x="1654" y="1004"/>
                </a:cubicBezTo>
                <a:cubicBezTo>
                  <a:pt x="1652" y="997"/>
                  <a:pt x="1650" y="994"/>
                  <a:pt x="1644" y="993"/>
                </a:cubicBezTo>
                <a:cubicBezTo>
                  <a:pt x="1630" y="990"/>
                  <a:pt x="1627" y="985"/>
                  <a:pt x="1619" y="973"/>
                </a:cubicBezTo>
                <a:lnTo>
                  <a:pt x="1618" y="971"/>
                </a:lnTo>
                <a:cubicBezTo>
                  <a:pt x="1610" y="960"/>
                  <a:pt x="1607" y="959"/>
                  <a:pt x="1605" y="959"/>
                </a:cubicBezTo>
                <a:cubicBezTo>
                  <a:pt x="1604" y="959"/>
                  <a:pt x="1602" y="961"/>
                  <a:pt x="1601" y="964"/>
                </a:cubicBezTo>
                <a:cubicBezTo>
                  <a:pt x="1595" y="978"/>
                  <a:pt x="1596" y="983"/>
                  <a:pt x="1604" y="990"/>
                </a:cubicBezTo>
                <a:cubicBezTo>
                  <a:pt x="1606" y="993"/>
                  <a:pt x="1609" y="995"/>
                  <a:pt x="1611" y="996"/>
                </a:cubicBezTo>
                <a:cubicBezTo>
                  <a:pt x="1615" y="999"/>
                  <a:pt x="1619" y="1002"/>
                  <a:pt x="1619" y="1007"/>
                </a:cubicBezTo>
                <a:cubicBezTo>
                  <a:pt x="1620" y="1010"/>
                  <a:pt x="1617" y="1014"/>
                  <a:pt x="1615" y="1016"/>
                </a:cubicBezTo>
                <a:cubicBezTo>
                  <a:pt x="1607" y="1024"/>
                  <a:pt x="1597" y="1025"/>
                  <a:pt x="1585" y="1027"/>
                </a:cubicBezTo>
                <a:lnTo>
                  <a:pt x="1574" y="1028"/>
                </a:lnTo>
                <a:cubicBezTo>
                  <a:pt x="1563" y="1029"/>
                  <a:pt x="1562" y="1030"/>
                  <a:pt x="1548" y="1048"/>
                </a:cubicBezTo>
                <a:cubicBezTo>
                  <a:pt x="1541" y="1056"/>
                  <a:pt x="1537" y="1062"/>
                  <a:pt x="1535" y="1066"/>
                </a:cubicBezTo>
                <a:cubicBezTo>
                  <a:pt x="1530" y="1073"/>
                  <a:pt x="1528" y="1076"/>
                  <a:pt x="1520" y="1080"/>
                </a:cubicBezTo>
                <a:cubicBezTo>
                  <a:pt x="1513" y="1082"/>
                  <a:pt x="1510" y="1085"/>
                  <a:pt x="1505" y="1089"/>
                </a:cubicBezTo>
                <a:cubicBezTo>
                  <a:pt x="1503" y="1091"/>
                  <a:pt x="1501" y="1094"/>
                  <a:pt x="1497" y="1096"/>
                </a:cubicBezTo>
                <a:cubicBezTo>
                  <a:pt x="1489" y="1103"/>
                  <a:pt x="1490" y="1118"/>
                  <a:pt x="1492" y="1132"/>
                </a:cubicBezTo>
                <a:cubicBezTo>
                  <a:pt x="1494" y="1143"/>
                  <a:pt x="1488" y="1154"/>
                  <a:pt x="1482" y="1166"/>
                </a:cubicBezTo>
                <a:cubicBezTo>
                  <a:pt x="1480" y="1170"/>
                  <a:pt x="1478" y="1174"/>
                  <a:pt x="1476" y="1178"/>
                </a:cubicBezTo>
                <a:cubicBezTo>
                  <a:pt x="1473" y="1185"/>
                  <a:pt x="1470" y="1190"/>
                  <a:pt x="1464" y="1190"/>
                </a:cubicBezTo>
                <a:cubicBezTo>
                  <a:pt x="1462" y="1190"/>
                  <a:pt x="1460" y="1189"/>
                  <a:pt x="1458" y="1188"/>
                </a:cubicBezTo>
                <a:cubicBezTo>
                  <a:pt x="1456" y="1188"/>
                  <a:pt x="1454" y="1187"/>
                  <a:pt x="1451" y="1187"/>
                </a:cubicBezTo>
                <a:cubicBezTo>
                  <a:pt x="1450" y="1186"/>
                  <a:pt x="1449" y="1186"/>
                  <a:pt x="1448" y="1186"/>
                </a:cubicBezTo>
                <a:cubicBezTo>
                  <a:pt x="1446" y="1186"/>
                  <a:pt x="1446" y="1186"/>
                  <a:pt x="1445" y="1193"/>
                </a:cubicBezTo>
                <a:cubicBezTo>
                  <a:pt x="1444" y="1197"/>
                  <a:pt x="1443" y="1203"/>
                  <a:pt x="1439" y="1211"/>
                </a:cubicBezTo>
                <a:cubicBezTo>
                  <a:pt x="1437" y="1216"/>
                  <a:pt x="1435" y="1219"/>
                  <a:pt x="1434" y="1222"/>
                </a:cubicBezTo>
                <a:cubicBezTo>
                  <a:pt x="1432" y="1229"/>
                  <a:pt x="1430" y="1230"/>
                  <a:pt x="1421" y="1232"/>
                </a:cubicBezTo>
                <a:cubicBezTo>
                  <a:pt x="1421" y="1232"/>
                  <a:pt x="1420" y="1232"/>
                  <a:pt x="1419" y="1232"/>
                </a:cubicBezTo>
                <a:cubicBezTo>
                  <a:pt x="1411" y="1232"/>
                  <a:pt x="1407" y="1224"/>
                  <a:pt x="1403" y="1217"/>
                </a:cubicBezTo>
                <a:cubicBezTo>
                  <a:pt x="1401" y="1212"/>
                  <a:pt x="1399" y="1208"/>
                  <a:pt x="1396" y="1205"/>
                </a:cubicBezTo>
                <a:cubicBezTo>
                  <a:pt x="1394" y="1202"/>
                  <a:pt x="1392" y="1202"/>
                  <a:pt x="1391" y="1202"/>
                </a:cubicBezTo>
                <a:cubicBezTo>
                  <a:pt x="1388" y="1202"/>
                  <a:pt x="1384" y="1204"/>
                  <a:pt x="1379" y="1206"/>
                </a:cubicBezTo>
                <a:cubicBezTo>
                  <a:pt x="1376" y="1208"/>
                  <a:pt x="1372" y="1211"/>
                  <a:pt x="1368" y="1212"/>
                </a:cubicBezTo>
                <a:cubicBezTo>
                  <a:pt x="1354" y="1218"/>
                  <a:pt x="1353" y="1221"/>
                  <a:pt x="1351" y="1238"/>
                </a:cubicBezTo>
                <a:cubicBezTo>
                  <a:pt x="1349" y="1252"/>
                  <a:pt x="1345" y="1256"/>
                  <a:pt x="1335" y="1256"/>
                </a:cubicBezTo>
                <a:lnTo>
                  <a:pt x="1329" y="1256"/>
                </a:lnTo>
                <a:cubicBezTo>
                  <a:pt x="1320" y="1256"/>
                  <a:pt x="1317" y="1248"/>
                  <a:pt x="1314" y="1242"/>
                </a:cubicBezTo>
                <a:cubicBezTo>
                  <a:pt x="1312" y="1238"/>
                  <a:pt x="1310" y="1234"/>
                  <a:pt x="1307" y="1231"/>
                </a:cubicBezTo>
                <a:cubicBezTo>
                  <a:pt x="1307" y="1231"/>
                  <a:pt x="1306" y="1231"/>
                  <a:pt x="1305" y="1231"/>
                </a:cubicBezTo>
                <a:cubicBezTo>
                  <a:pt x="1300" y="1231"/>
                  <a:pt x="1291" y="1239"/>
                  <a:pt x="1285" y="1250"/>
                </a:cubicBezTo>
                <a:cubicBezTo>
                  <a:pt x="1283" y="1253"/>
                  <a:pt x="1282" y="1256"/>
                  <a:pt x="1280" y="1259"/>
                </a:cubicBezTo>
                <a:cubicBezTo>
                  <a:pt x="1278" y="1265"/>
                  <a:pt x="1276" y="1271"/>
                  <a:pt x="1266" y="1277"/>
                </a:cubicBezTo>
                <a:cubicBezTo>
                  <a:pt x="1261" y="1280"/>
                  <a:pt x="1258" y="1282"/>
                  <a:pt x="1255" y="1283"/>
                </a:cubicBezTo>
                <a:cubicBezTo>
                  <a:pt x="1250" y="1285"/>
                  <a:pt x="1248" y="1287"/>
                  <a:pt x="1241" y="1296"/>
                </a:cubicBezTo>
                <a:lnTo>
                  <a:pt x="1237" y="1301"/>
                </a:lnTo>
                <a:cubicBezTo>
                  <a:pt x="1230" y="1312"/>
                  <a:pt x="1228" y="1313"/>
                  <a:pt x="1214" y="1313"/>
                </a:cubicBezTo>
                <a:cubicBezTo>
                  <a:pt x="1210" y="1313"/>
                  <a:pt x="1207" y="1312"/>
                  <a:pt x="1205" y="1309"/>
                </a:cubicBezTo>
                <a:cubicBezTo>
                  <a:pt x="1201" y="1304"/>
                  <a:pt x="1203" y="1297"/>
                  <a:pt x="1204" y="1290"/>
                </a:cubicBezTo>
                <a:cubicBezTo>
                  <a:pt x="1205" y="1288"/>
                  <a:pt x="1205" y="1286"/>
                  <a:pt x="1206" y="1284"/>
                </a:cubicBezTo>
                <a:cubicBezTo>
                  <a:pt x="1204" y="1285"/>
                  <a:pt x="1203" y="1286"/>
                  <a:pt x="1202" y="1287"/>
                </a:cubicBezTo>
                <a:cubicBezTo>
                  <a:pt x="1197" y="1291"/>
                  <a:pt x="1191" y="1295"/>
                  <a:pt x="1185" y="1297"/>
                </a:cubicBezTo>
                <a:cubicBezTo>
                  <a:pt x="1181" y="1299"/>
                  <a:pt x="1177" y="1299"/>
                  <a:pt x="1173" y="1299"/>
                </a:cubicBezTo>
                <a:cubicBezTo>
                  <a:pt x="1166" y="1299"/>
                  <a:pt x="1161" y="1296"/>
                  <a:pt x="1156" y="1293"/>
                </a:cubicBezTo>
                <a:cubicBezTo>
                  <a:pt x="1149" y="1294"/>
                  <a:pt x="1133" y="1296"/>
                  <a:pt x="1126" y="1299"/>
                </a:cubicBezTo>
                <a:cubicBezTo>
                  <a:pt x="1123" y="1301"/>
                  <a:pt x="1121" y="1302"/>
                  <a:pt x="1118" y="1302"/>
                </a:cubicBezTo>
                <a:cubicBezTo>
                  <a:pt x="1113" y="1302"/>
                  <a:pt x="1109" y="1299"/>
                  <a:pt x="1103" y="1295"/>
                </a:cubicBezTo>
                <a:lnTo>
                  <a:pt x="1099" y="1293"/>
                </a:lnTo>
                <a:cubicBezTo>
                  <a:pt x="1094" y="1290"/>
                  <a:pt x="1091" y="1284"/>
                  <a:pt x="1088" y="1280"/>
                </a:cubicBezTo>
                <a:cubicBezTo>
                  <a:pt x="1085" y="1274"/>
                  <a:pt x="1083" y="1271"/>
                  <a:pt x="1079" y="1271"/>
                </a:cubicBezTo>
                <a:cubicBezTo>
                  <a:pt x="1078" y="1271"/>
                  <a:pt x="1077" y="1271"/>
                  <a:pt x="1076" y="1271"/>
                </a:cubicBezTo>
                <a:cubicBezTo>
                  <a:pt x="1072" y="1272"/>
                  <a:pt x="1069" y="1273"/>
                  <a:pt x="1066" y="1273"/>
                </a:cubicBezTo>
                <a:cubicBezTo>
                  <a:pt x="1058" y="1273"/>
                  <a:pt x="1054" y="1270"/>
                  <a:pt x="1052" y="1267"/>
                </a:cubicBezTo>
                <a:cubicBezTo>
                  <a:pt x="1049" y="1264"/>
                  <a:pt x="1048" y="1259"/>
                  <a:pt x="1049" y="1254"/>
                </a:cubicBezTo>
                <a:cubicBezTo>
                  <a:pt x="1049" y="1251"/>
                  <a:pt x="1049" y="1248"/>
                  <a:pt x="1047" y="1247"/>
                </a:cubicBezTo>
                <a:cubicBezTo>
                  <a:pt x="1046" y="1244"/>
                  <a:pt x="1042" y="1243"/>
                  <a:pt x="1039" y="1243"/>
                </a:cubicBezTo>
                <a:cubicBezTo>
                  <a:pt x="1036" y="1243"/>
                  <a:pt x="1033" y="1244"/>
                  <a:pt x="1030" y="1245"/>
                </a:cubicBezTo>
                <a:cubicBezTo>
                  <a:pt x="1024" y="1248"/>
                  <a:pt x="1020" y="1249"/>
                  <a:pt x="1015" y="1249"/>
                </a:cubicBezTo>
                <a:cubicBezTo>
                  <a:pt x="1010" y="1249"/>
                  <a:pt x="1006" y="1247"/>
                  <a:pt x="1001" y="1245"/>
                </a:cubicBezTo>
                <a:cubicBezTo>
                  <a:pt x="998" y="1245"/>
                  <a:pt x="996" y="1244"/>
                  <a:pt x="993" y="1243"/>
                </a:cubicBezTo>
                <a:cubicBezTo>
                  <a:pt x="990" y="1242"/>
                  <a:pt x="987" y="1242"/>
                  <a:pt x="985" y="1242"/>
                </a:cubicBezTo>
                <a:cubicBezTo>
                  <a:pt x="979" y="1242"/>
                  <a:pt x="974" y="1244"/>
                  <a:pt x="967" y="1246"/>
                </a:cubicBezTo>
                <a:cubicBezTo>
                  <a:pt x="963" y="1248"/>
                  <a:pt x="958" y="1250"/>
                  <a:pt x="952" y="1252"/>
                </a:cubicBezTo>
                <a:cubicBezTo>
                  <a:pt x="949" y="1253"/>
                  <a:pt x="946" y="1253"/>
                  <a:pt x="944" y="1253"/>
                </a:cubicBezTo>
                <a:cubicBezTo>
                  <a:pt x="931" y="1253"/>
                  <a:pt x="925" y="1242"/>
                  <a:pt x="921" y="1234"/>
                </a:cubicBezTo>
                <a:cubicBezTo>
                  <a:pt x="919" y="1230"/>
                  <a:pt x="917" y="1227"/>
                  <a:pt x="915" y="1225"/>
                </a:cubicBezTo>
                <a:cubicBezTo>
                  <a:pt x="904" y="1214"/>
                  <a:pt x="880" y="1193"/>
                  <a:pt x="867" y="1191"/>
                </a:cubicBezTo>
                <a:cubicBezTo>
                  <a:pt x="861" y="1190"/>
                  <a:pt x="857" y="1190"/>
                  <a:pt x="852" y="1190"/>
                </a:cubicBezTo>
                <a:cubicBezTo>
                  <a:pt x="845" y="1189"/>
                  <a:pt x="839" y="1189"/>
                  <a:pt x="833" y="1186"/>
                </a:cubicBezTo>
                <a:cubicBezTo>
                  <a:pt x="829" y="1184"/>
                  <a:pt x="826" y="1180"/>
                  <a:pt x="824" y="1177"/>
                </a:cubicBezTo>
                <a:cubicBezTo>
                  <a:pt x="821" y="1173"/>
                  <a:pt x="819" y="1170"/>
                  <a:pt x="815" y="1169"/>
                </a:cubicBezTo>
                <a:cubicBezTo>
                  <a:pt x="813" y="1169"/>
                  <a:pt x="812" y="1169"/>
                  <a:pt x="811" y="1169"/>
                </a:cubicBezTo>
                <a:cubicBezTo>
                  <a:pt x="804" y="1169"/>
                  <a:pt x="794" y="1173"/>
                  <a:pt x="785" y="1179"/>
                </a:cubicBezTo>
                <a:cubicBezTo>
                  <a:pt x="780" y="1183"/>
                  <a:pt x="774" y="1187"/>
                  <a:pt x="768" y="1187"/>
                </a:cubicBezTo>
                <a:cubicBezTo>
                  <a:pt x="762" y="1187"/>
                  <a:pt x="757" y="1184"/>
                  <a:pt x="752" y="1179"/>
                </a:cubicBezTo>
                <a:cubicBezTo>
                  <a:pt x="749" y="1176"/>
                  <a:pt x="747" y="1174"/>
                  <a:pt x="746" y="1173"/>
                </a:cubicBezTo>
                <a:cubicBezTo>
                  <a:pt x="745" y="1172"/>
                  <a:pt x="744" y="1171"/>
                  <a:pt x="744" y="1170"/>
                </a:cubicBezTo>
                <a:cubicBezTo>
                  <a:pt x="743" y="1171"/>
                  <a:pt x="743" y="1171"/>
                  <a:pt x="743" y="1172"/>
                </a:cubicBezTo>
                <a:cubicBezTo>
                  <a:pt x="741" y="1184"/>
                  <a:pt x="731" y="1188"/>
                  <a:pt x="726" y="1190"/>
                </a:cubicBezTo>
                <a:cubicBezTo>
                  <a:pt x="726" y="1199"/>
                  <a:pt x="725" y="1221"/>
                  <a:pt x="709" y="1223"/>
                </a:cubicBezTo>
                <a:cubicBezTo>
                  <a:pt x="702" y="1225"/>
                  <a:pt x="701" y="1225"/>
                  <a:pt x="701" y="1226"/>
                </a:cubicBezTo>
                <a:cubicBezTo>
                  <a:pt x="700" y="1228"/>
                  <a:pt x="700" y="1230"/>
                  <a:pt x="699" y="1232"/>
                </a:cubicBezTo>
                <a:cubicBezTo>
                  <a:pt x="698" y="1237"/>
                  <a:pt x="693" y="1244"/>
                  <a:pt x="685" y="1244"/>
                </a:cubicBezTo>
                <a:cubicBezTo>
                  <a:pt x="682" y="1244"/>
                  <a:pt x="679" y="1243"/>
                  <a:pt x="676" y="1240"/>
                </a:cubicBezTo>
                <a:cubicBezTo>
                  <a:pt x="674" y="1239"/>
                  <a:pt x="673" y="1239"/>
                  <a:pt x="672" y="1239"/>
                </a:cubicBezTo>
                <a:cubicBezTo>
                  <a:pt x="669" y="1239"/>
                  <a:pt x="665" y="1243"/>
                  <a:pt x="659" y="1248"/>
                </a:cubicBezTo>
                <a:cubicBezTo>
                  <a:pt x="657" y="1249"/>
                  <a:pt x="655" y="1251"/>
                  <a:pt x="653" y="1253"/>
                </a:cubicBezTo>
                <a:cubicBezTo>
                  <a:pt x="648" y="1257"/>
                  <a:pt x="645" y="1259"/>
                  <a:pt x="642" y="1262"/>
                </a:cubicBezTo>
                <a:cubicBezTo>
                  <a:pt x="636" y="1266"/>
                  <a:pt x="632" y="1269"/>
                  <a:pt x="630" y="1274"/>
                </a:cubicBezTo>
                <a:cubicBezTo>
                  <a:pt x="626" y="1280"/>
                  <a:pt x="619" y="1283"/>
                  <a:pt x="612" y="1285"/>
                </a:cubicBezTo>
                <a:cubicBezTo>
                  <a:pt x="608" y="1287"/>
                  <a:pt x="604" y="1288"/>
                  <a:pt x="600" y="1290"/>
                </a:cubicBezTo>
                <a:cubicBezTo>
                  <a:pt x="597" y="1292"/>
                  <a:pt x="595" y="1293"/>
                  <a:pt x="592" y="1293"/>
                </a:cubicBezTo>
                <a:cubicBezTo>
                  <a:pt x="583" y="1293"/>
                  <a:pt x="573" y="1287"/>
                  <a:pt x="563" y="1282"/>
                </a:cubicBezTo>
                <a:cubicBezTo>
                  <a:pt x="559" y="1280"/>
                  <a:pt x="555" y="1277"/>
                  <a:pt x="551" y="1275"/>
                </a:cubicBezTo>
                <a:cubicBezTo>
                  <a:pt x="549" y="1275"/>
                  <a:pt x="547" y="1274"/>
                  <a:pt x="545" y="1274"/>
                </a:cubicBezTo>
                <a:cubicBezTo>
                  <a:pt x="539" y="1274"/>
                  <a:pt x="534" y="1279"/>
                  <a:pt x="529" y="1283"/>
                </a:cubicBezTo>
                <a:cubicBezTo>
                  <a:pt x="526" y="1286"/>
                  <a:pt x="523" y="1288"/>
                  <a:pt x="519" y="1290"/>
                </a:cubicBezTo>
                <a:cubicBezTo>
                  <a:pt x="508" y="1297"/>
                  <a:pt x="500" y="1304"/>
                  <a:pt x="490" y="1318"/>
                </a:cubicBezTo>
                <a:cubicBezTo>
                  <a:pt x="485" y="1325"/>
                  <a:pt x="487" y="1329"/>
                  <a:pt x="489" y="1335"/>
                </a:cubicBezTo>
                <a:cubicBezTo>
                  <a:pt x="491" y="1340"/>
                  <a:pt x="494" y="1346"/>
                  <a:pt x="493" y="1353"/>
                </a:cubicBezTo>
                <a:lnTo>
                  <a:pt x="492" y="1357"/>
                </a:lnTo>
                <a:cubicBezTo>
                  <a:pt x="491" y="1369"/>
                  <a:pt x="490" y="1372"/>
                  <a:pt x="486" y="1380"/>
                </a:cubicBezTo>
                <a:cubicBezTo>
                  <a:pt x="485" y="1383"/>
                  <a:pt x="482" y="1385"/>
                  <a:pt x="479" y="1385"/>
                </a:cubicBezTo>
                <a:cubicBezTo>
                  <a:pt x="475" y="1385"/>
                  <a:pt x="470" y="1382"/>
                  <a:pt x="464" y="1379"/>
                </a:cubicBezTo>
                <a:cubicBezTo>
                  <a:pt x="457" y="1375"/>
                  <a:pt x="449" y="1370"/>
                  <a:pt x="441" y="1369"/>
                </a:cubicBezTo>
                <a:cubicBezTo>
                  <a:pt x="437" y="1369"/>
                  <a:pt x="435" y="1369"/>
                  <a:pt x="432" y="1369"/>
                </a:cubicBezTo>
                <a:cubicBezTo>
                  <a:pt x="416" y="1369"/>
                  <a:pt x="415" y="1375"/>
                  <a:pt x="414" y="1377"/>
                </a:cubicBezTo>
                <a:cubicBezTo>
                  <a:pt x="411" y="1389"/>
                  <a:pt x="405" y="1391"/>
                  <a:pt x="395" y="1391"/>
                </a:cubicBezTo>
                <a:lnTo>
                  <a:pt x="352" y="1391"/>
                </a:lnTo>
                <a:lnTo>
                  <a:pt x="350" y="1391"/>
                </a:lnTo>
                <a:lnTo>
                  <a:pt x="348" y="139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Freeform 469">
            <a:extLst>
              <a:ext uri="{FF2B5EF4-FFF2-40B4-BE49-F238E27FC236}">
                <a16:creationId xmlns:a16="http://schemas.microsoft.com/office/drawing/2014/main" id="{54DFC549-4F1A-4356-9697-95C83C6571BE}"/>
              </a:ext>
            </a:extLst>
          </p:cNvPr>
          <p:cNvSpPr>
            <a:spLocks/>
          </p:cNvSpPr>
          <p:nvPr/>
        </p:nvSpPr>
        <p:spPr bwMode="auto">
          <a:xfrm>
            <a:off x="7536508" y="1621674"/>
            <a:ext cx="264615" cy="259214"/>
          </a:xfrm>
          <a:custGeom>
            <a:avLst/>
            <a:gdLst>
              <a:gd name="T0" fmla="*/ 187 w 306"/>
              <a:gd name="T1" fmla="*/ 263 h 298"/>
              <a:gd name="T2" fmla="*/ 176 w 306"/>
              <a:gd name="T3" fmla="*/ 255 h 298"/>
              <a:gd name="T4" fmla="*/ 162 w 306"/>
              <a:gd name="T5" fmla="*/ 261 h 298"/>
              <a:gd name="T6" fmla="*/ 137 w 306"/>
              <a:gd name="T7" fmla="*/ 284 h 298"/>
              <a:gd name="T8" fmla="*/ 100 w 306"/>
              <a:gd name="T9" fmla="*/ 274 h 298"/>
              <a:gd name="T10" fmla="*/ 94 w 306"/>
              <a:gd name="T11" fmla="*/ 254 h 298"/>
              <a:gd name="T12" fmla="*/ 78 w 306"/>
              <a:gd name="T13" fmla="*/ 263 h 298"/>
              <a:gd name="T14" fmla="*/ 65 w 306"/>
              <a:gd name="T15" fmla="*/ 271 h 298"/>
              <a:gd name="T16" fmla="*/ 40 w 306"/>
              <a:gd name="T17" fmla="*/ 242 h 298"/>
              <a:gd name="T18" fmla="*/ 16 w 306"/>
              <a:gd name="T19" fmla="*/ 169 h 298"/>
              <a:gd name="T20" fmla="*/ 8 w 306"/>
              <a:gd name="T21" fmla="*/ 165 h 298"/>
              <a:gd name="T22" fmla="*/ 4 w 306"/>
              <a:gd name="T23" fmla="*/ 160 h 298"/>
              <a:gd name="T24" fmla="*/ 14 w 306"/>
              <a:gd name="T25" fmla="*/ 113 h 298"/>
              <a:gd name="T26" fmla="*/ 26 w 306"/>
              <a:gd name="T27" fmla="*/ 97 h 298"/>
              <a:gd name="T28" fmla="*/ 41 w 306"/>
              <a:gd name="T29" fmla="*/ 121 h 298"/>
              <a:gd name="T30" fmla="*/ 51 w 306"/>
              <a:gd name="T31" fmla="*/ 132 h 298"/>
              <a:gd name="T32" fmla="*/ 76 w 306"/>
              <a:gd name="T33" fmla="*/ 110 h 298"/>
              <a:gd name="T34" fmla="*/ 100 w 306"/>
              <a:gd name="T35" fmla="*/ 81 h 298"/>
              <a:gd name="T36" fmla="*/ 134 w 306"/>
              <a:gd name="T37" fmla="*/ 67 h 298"/>
              <a:gd name="T38" fmla="*/ 153 w 306"/>
              <a:gd name="T39" fmla="*/ 53 h 298"/>
              <a:gd name="T40" fmla="*/ 164 w 306"/>
              <a:gd name="T41" fmla="*/ 53 h 298"/>
              <a:gd name="T42" fmla="*/ 190 w 306"/>
              <a:gd name="T43" fmla="*/ 20 h 298"/>
              <a:gd name="T44" fmla="*/ 210 w 306"/>
              <a:gd name="T45" fmla="*/ 13 h 298"/>
              <a:gd name="T46" fmla="*/ 234 w 306"/>
              <a:gd name="T47" fmla="*/ 0 h 298"/>
              <a:gd name="T48" fmla="*/ 237 w 306"/>
              <a:gd name="T49" fmla="*/ 32 h 298"/>
              <a:gd name="T50" fmla="*/ 234 w 306"/>
              <a:gd name="T51" fmla="*/ 75 h 298"/>
              <a:gd name="T52" fmla="*/ 261 w 306"/>
              <a:gd name="T53" fmla="*/ 93 h 298"/>
              <a:gd name="T54" fmla="*/ 246 w 306"/>
              <a:gd name="T55" fmla="*/ 120 h 298"/>
              <a:gd name="T56" fmla="*/ 244 w 306"/>
              <a:gd name="T57" fmla="*/ 137 h 298"/>
              <a:gd name="T58" fmla="*/ 243 w 306"/>
              <a:gd name="T59" fmla="*/ 143 h 298"/>
              <a:gd name="T60" fmla="*/ 220 w 306"/>
              <a:gd name="T61" fmla="*/ 150 h 298"/>
              <a:gd name="T62" fmla="*/ 234 w 306"/>
              <a:gd name="T63" fmla="*/ 192 h 298"/>
              <a:gd name="T64" fmla="*/ 279 w 306"/>
              <a:gd name="T65" fmla="*/ 229 h 298"/>
              <a:gd name="T66" fmla="*/ 303 w 306"/>
              <a:gd name="T67" fmla="*/ 253 h 298"/>
              <a:gd name="T68" fmla="*/ 299 w 306"/>
              <a:gd name="T69" fmla="*/ 272 h 298"/>
              <a:gd name="T70" fmla="*/ 273 w 306"/>
              <a:gd name="T71" fmla="*/ 284 h 298"/>
              <a:gd name="T72" fmla="*/ 246 w 306"/>
              <a:gd name="T73" fmla="*/ 297 h 298"/>
              <a:gd name="T74" fmla="*/ 232 w 306"/>
              <a:gd name="T75" fmla="*/ 298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06" h="298">
                <a:moveTo>
                  <a:pt x="232" y="298"/>
                </a:moveTo>
                <a:cubicBezTo>
                  <a:pt x="216" y="298"/>
                  <a:pt x="199" y="277"/>
                  <a:pt x="187" y="263"/>
                </a:cubicBezTo>
                <a:lnTo>
                  <a:pt x="186" y="262"/>
                </a:lnTo>
                <a:cubicBezTo>
                  <a:pt x="181" y="255"/>
                  <a:pt x="178" y="255"/>
                  <a:pt x="176" y="255"/>
                </a:cubicBezTo>
                <a:cubicBezTo>
                  <a:pt x="174" y="255"/>
                  <a:pt x="170" y="256"/>
                  <a:pt x="166" y="259"/>
                </a:cubicBezTo>
                <a:lnTo>
                  <a:pt x="162" y="261"/>
                </a:lnTo>
                <a:cubicBezTo>
                  <a:pt x="155" y="264"/>
                  <a:pt x="152" y="268"/>
                  <a:pt x="148" y="273"/>
                </a:cubicBezTo>
                <a:cubicBezTo>
                  <a:pt x="145" y="276"/>
                  <a:pt x="141" y="280"/>
                  <a:pt x="137" y="284"/>
                </a:cubicBezTo>
                <a:cubicBezTo>
                  <a:pt x="133" y="287"/>
                  <a:pt x="129" y="288"/>
                  <a:pt x="124" y="288"/>
                </a:cubicBezTo>
                <a:cubicBezTo>
                  <a:pt x="114" y="288"/>
                  <a:pt x="104" y="281"/>
                  <a:pt x="100" y="274"/>
                </a:cubicBezTo>
                <a:cubicBezTo>
                  <a:pt x="98" y="270"/>
                  <a:pt x="98" y="266"/>
                  <a:pt x="98" y="262"/>
                </a:cubicBezTo>
                <a:cubicBezTo>
                  <a:pt x="97" y="256"/>
                  <a:pt x="96" y="255"/>
                  <a:pt x="94" y="254"/>
                </a:cubicBezTo>
                <a:cubicBezTo>
                  <a:pt x="94" y="254"/>
                  <a:pt x="93" y="254"/>
                  <a:pt x="92" y="254"/>
                </a:cubicBezTo>
                <a:cubicBezTo>
                  <a:pt x="88" y="254"/>
                  <a:pt x="84" y="258"/>
                  <a:pt x="78" y="263"/>
                </a:cubicBezTo>
                <a:cubicBezTo>
                  <a:pt x="76" y="265"/>
                  <a:pt x="74" y="267"/>
                  <a:pt x="71" y="269"/>
                </a:cubicBezTo>
                <a:cubicBezTo>
                  <a:pt x="69" y="271"/>
                  <a:pt x="67" y="271"/>
                  <a:pt x="65" y="271"/>
                </a:cubicBezTo>
                <a:cubicBezTo>
                  <a:pt x="57" y="271"/>
                  <a:pt x="53" y="263"/>
                  <a:pt x="48" y="254"/>
                </a:cubicBezTo>
                <a:cubicBezTo>
                  <a:pt x="45" y="250"/>
                  <a:pt x="43" y="245"/>
                  <a:pt x="40" y="242"/>
                </a:cubicBezTo>
                <a:cubicBezTo>
                  <a:pt x="30" y="232"/>
                  <a:pt x="32" y="212"/>
                  <a:pt x="35" y="198"/>
                </a:cubicBezTo>
                <a:cubicBezTo>
                  <a:pt x="37" y="186"/>
                  <a:pt x="26" y="176"/>
                  <a:pt x="16" y="169"/>
                </a:cubicBezTo>
                <a:cubicBezTo>
                  <a:pt x="15" y="167"/>
                  <a:pt x="15" y="167"/>
                  <a:pt x="12" y="167"/>
                </a:cubicBezTo>
                <a:cubicBezTo>
                  <a:pt x="11" y="166"/>
                  <a:pt x="10" y="166"/>
                  <a:pt x="8" y="165"/>
                </a:cubicBezTo>
                <a:lnTo>
                  <a:pt x="6" y="164"/>
                </a:lnTo>
                <a:lnTo>
                  <a:pt x="4" y="160"/>
                </a:lnTo>
                <a:cubicBezTo>
                  <a:pt x="4" y="159"/>
                  <a:pt x="0" y="141"/>
                  <a:pt x="7" y="129"/>
                </a:cubicBezTo>
                <a:cubicBezTo>
                  <a:pt x="10" y="123"/>
                  <a:pt x="12" y="118"/>
                  <a:pt x="14" y="113"/>
                </a:cubicBezTo>
                <a:cubicBezTo>
                  <a:pt x="16" y="108"/>
                  <a:pt x="18" y="104"/>
                  <a:pt x="20" y="100"/>
                </a:cubicBezTo>
                <a:cubicBezTo>
                  <a:pt x="22" y="97"/>
                  <a:pt x="25" y="97"/>
                  <a:pt x="26" y="97"/>
                </a:cubicBezTo>
                <a:cubicBezTo>
                  <a:pt x="36" y="97"/>
                  <a:pt x="40" y="119"/>
                  <a:pt x="40" y="119"/>
                </a:cubicBezTo>
                <a:lnTo>
                  <a:pt x="41" y="121"/>
                </a:lnTo>
                <a:cubicBezTo>
                  <a:pt x="41" y="126"/>
                  <a:pt x="43" y="135"/>
                  <a:pt x="46" y="135"/>
                </a:cubicBezTo>
                <a:cubicBezTo>
                  <a:pt x="47" y="135"/>
                  <a:pt x="48" y="135"/>
                  <a:pt x="51" y="132"/>
                </a:cubicBezTo>
                <a:cubicBezTo>
                  <a:pt x="56" y="128"/>
                  <a:pt x="60" y="126"/>
                  <a:pt x="64" y="124"/>
                </a:cubicBezTo>
                <a:cubicBezTo>
                  <a:pt x="69" y="121"/>
                  <a:pt x="73" y="120"/>
                  <a:pt x="76" y="110"/>
                </a:cubicBezTo>
                <a:lnTo>
                  <a:pt x="78" y="106"/>
                </a:lnTo>
                <a:cubicBezTo>
                  <a:pt x="83" y="91"/>
                  <a:pt x="87" y="81"/>
                  <a:pt x="100" y="81"/>
                </a:cubicBezTo>
                <a:cubicBezTo>
                  <a:pt x="110" y="81"/>
                  <a:pt x="120" y="81"/>
                  <a:pt x="128" y="75"/>
                </a:cubicBezTo>
                <a:cubicBezTo>
                  <a:pt x="132" y="72"/>
                  <a:pt x="133" y="70"/>
                  <a:pt x="134" y="67"/>
                </a:cubicBezTo>
                <a:cubicBezTo>
                  <a:pt x="136" y="65"/>
                  <a:pt x="137" y="62"/>
                  <a:pt x="140" y="58"/>
                </a:cubicBezTo>
                <a:cubicBezTo>
                  <a:pt x="145" y="54"/>
                  <a:pt x="149" y="53"/>
                  <a:pt x="153" y="53"/>
                </a:cubicBezTo>
                <a:lnTo>
                  <a:pt x="159" y="54"/>
                </a:lnTo>
                <a:cubicBezTo>
                  <a:pt x="161" y="54"/>
                  <a:pt x="162" y="53"/>
                  <a:pt x="164" y="53"/>
                </a:cubicBezTo>
                <a:cubicBezTo>
                  <a:pt x="170" y="51"/>
                  <a:pt x="172" y="47"/>
                  <a:pt x="174" y="38"/>
                </a:cubicBezTo>
                <a:cubicBezTo>
                  <a:pt x="176" y="30"/>
                  <a:pt x="179" y="23"/>
                  <a:pt x="190" y="20"/>
                </a:cubicBezTo>
                <a:cubicBezTo>
                  <a:pt x="192" y="20"/>
                  <a:pt x="195" y="19"/>
                  <a:pt x="197" y="19"/>
                </a:cubicBezTo>
                <a:cubicBezTo>
                  <a:pt x="202" y="19"/>
                  <a:pt x="204" y="18"/>
                  <a:pt x="210" y="13"/>
                </a:cubicBezTo>
                <a:cubicBezTo>
                  <a:pt x="219" y="3"/>
                  <a:pt x="231" y="1"/>
                  <a:pt x="232" y="1"/>
                </a:cubicBezTo>
                <a:lnTo>
                  <a:pt x="234" y="0"/>
                </a:lnTo>
                <a:lnTo>
                  <a:pt x="236" y="2"/>
                </a:lnTo>
                <a:cubicBezTo>
                  <a:pt x="237" y="5"/>
                  <a:pt x="248" y="23"/>
                  <a:pt x="237" y="32"/>
                </a:cubicBezTo>
                <a:cubicBezTo>
                  <a:pt x="227" y="39"/>
                  <a:pt x="217" y="51"/>
                  <a:pt x="217" y="55"/>
                </a:cubicBezTo>
                <a:cubicBezTo>
                  <a:pt x="217" y="59"/>
                  <a:pt x="226" y="71"/>
                  <a:pt x="234" y="75"/>
                </a:cubicBezTo>
                <a:cubicBezTo>
                  <a:pt x="236" y="76"/>
                  <a:pt x="237" y="77"/>
                  <a:pt x="240" y="77"/>
                </a:cubicBezTo>
                <a:cubicBezTo>
                  <a:pt x="249" y="81"/>
                  <a:pt x="259" y="86"/>
                  <a:pt x="261" y="93"/>
                </a:cubicBezTo>
                <a:cubicBezTo>
                  <a:pt x="261" y="95"/>
                  <a:pt x="261" y="99"/>
                  <a:pt x="257" y="103"/>
                </a:cubicBezTo>
                <a:cubicBezTo>
                  <a:pt x="250" y="110"/>
                  <a:pt x="248" y="115"/>
                  <a:pt x="246" y="120"/>
                </a:cubicBezTo>
                <a:cubicBezTo>
                  <a:pt x="245" y="123"/>
                  <a:pt x="244" y="126"/>
                  <a:pt x="242" y="129"/>
                </a:cubicBezTo>
                <a:cubicBezTo>
                  <a:pt x="240" y="132"/>
                  <a:pt x="244" y="137"/>
                  <a:pt x="244" y="137"/>
                </a:cubicBezTo>
                <a:lnTo>
                  <a:pt x="247" y="140"/>
                </a:lnTo>
                <a:lnTo>
                  <a:pt x="243" y="143"/>
                </a:lnTo>
                <a:cubicBezTo>
                  <a:pt x="242" y="144"/>
                  <a:pt x="230" y="150"/>
                  <a:pt x="222" y="150"/>
                </a:cubicBezTo>
                <a:cubicBezTo>
                  <a:pt x="221" y="150"/>
                  <a:pt x="221" y="150"/>
                  <a:pt x="220" y="150"/>
                </a:cubicBezTo>
                <a:cubicBezTo>
                  <a:pt x="220" y="153"/>
                  <a:pt x="221" y="159"/>
                  <a:pt x="223" y="165"/>
                </a:cubicBezTo>
                <a:cubicBezTo>
                  <a:pt x="224" y="176"/>
                  <a:pt x="228" y="192"/>
                  <a:pt x="234" y="192"/>
                </a:cubicBezTo>
                <a:cubicBezTo>
                  <a:pt x="250" y="192"/>
                  <a:pt x="262" y="203"/>
                  <a:pt x="264" y="213"/>
                </a:cubicBezTo>
                <a:cubicBezTo>
                  <a:pt x="266" y="219"/>
                  <a:pt x="271" y="227"/>
                  <a:pt x="279" y="229"/>
                </a:cubicBezTo>
                <a:cubicBezTo>
                  <a:pt x="289" y="232"/>
                  <a:pt x="301" y="249"/>
                  <a:pt x="303" y="253"/>
                </a:cubicBezTo>
                <a:lnTo>
                  <a:pt x="303" y="253"/>
                </a:lnTo>
                <a:lnTo>
                  <a:pt x="306" y="272"/>
                </a:lnTo>
                <a:lnTo>
                  <a:pt x="299" y="272"/>
                </a:lnTo>
                <a:cubicBezTo>
                  <a:pt x="297" y="273"/>
                  <a:pt x="294" y="274"/>
                  <a:pt x="292" y="274"/>
                </a:cubicBezTo>
                <a:cubicBezTo>
                  <a:pt x="282" y="276"/>
                  <a:pt x="279" y="278"/>
                  <a:pt x="273" y="284"/>
                </a:cubicBezTo>
                <a:lnTo>
                  <a:pt x="270" y="288"/>
                </a:lnTo>
                <a:cubicBezTo>
                  <a:pt x="262" y="296"/>
                  <a:pt x="255" y="296"/>
                  <a:pt x="246" y="297"/>
                </a:cubicBezTo>
                <a:cubicBezTo>
                  <a:pt x="242" y="297"/>
                  <a:pt x="239" y="297"/>
                  <a:pt x="235" y="298"/>
                </a:cubicBezTo>
                <a:cubicBezTo>
                  <a:pt x="234" y="298"/>
                  <a:pt x="233" y="298"/>
                  <a:pt x="232" y="298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Freeform 460">
            <a:extLst>
              <a:ext uri="{FF2B5EF4-FFF2-40B4-BE49-F238E27FC236}">
                <a16:creationId xmlns:a16="http://schemas.microsoft.com/office/drawing/2014/main" id="{A2D1B1BA-014E-4F63-BC22-2613C13538C1}"/>
              </a:ext>
            </a:extLst>
          </p:cNvPr>
          <p:cNvSpPr>
            <a:spLocks/>
          </p:cNvSpPr>
          <p:nvPr/>
        </p:nvSpPr>
        <p:spPr bwMode="auto">
          <a:xfrm>
            <a:off x="8227746" y="1689179"/>
            <a:ext cx="1657891" cy="1628190"/>
          </a:xfrm>
          <a:custGeom>
            <a:avLst/>
            <a:gdLst>
              <a:gd name="T0" fmla="*/ 1241 w 1901"/>
              <a:gd name="T1" fmla="*/ 1842 h 1869"/>
              <a:gd name="T2" fmla="*/ 1154 w 1901"/>
              <a:gd name="T3" fmla="*/ 1822 h 1869"/>
              <a:gd name="T4" fmla="*/ 1080 w 1901"/>
              <a:gd name="T5" fmla="*/ 1854 h 1869"/>
              <a:gd name="T6" fmla="*/ 1068 w 1901"/>
              <a:gd name="T7" fmla="*/ 1762 h 1869"/>
              <a:gd name="T8" fmla="*/ 1035 w 1901"/>
              <a:gd name="T9" fmla="*/ 1712 h 1869"/>
              <a:gd name="T10" fmla="*/ 987 w 1901"/>
              <a:gd name="T11" fmla="*/ 1661 h 1869"/>
              <a:gd name="T12" fmla="*/ 1046 w 1901"/>
              <a:gd name="T13" fmla="*/ 1579 h 1869"/>
              <a:gd name="T14" fmla="*/ 1004 w 1901"/>
              <a:gd name="T15" fmla="*/ 1453 h 1869"/>
              <a:gd name="T16" fmla="*/ 940 w 1901"/>
              <a:gd name="T17" fmla="*/ 1431 h 1869"/>
              <a:gd name="T18" fmla="*/ 844 w 1901"/>
              <a:gd name="T19" fmla="*/ 1387 h 1869"/>
              <a:gd name="T20" fmla="*/ 783 w 1901"/>
              <a:gd name="T21" fmla="*/ 1351 h 1869"/>
              <a:gd name="T22" fmla="*/ 696 w 1901"/>
              <a:gd name="T23" fmla="*/ 1375 h 1869"/>
              <a:gd name="T24" fmla="*/ 596 w 1901"/>
              <a:gd name="T25" fmla="*/ 1326 h 1869"/>
              <a:gd name="T26" fmla="*/ 532 w 1901"/>
              <a:gd name="T27" fmla="*/ 1196 h 1869"/>
              <a:gd name="T28" fmla="*/ 551 w 1901"/>
              <a:gd name="T29" fmla="*/ 1095 h 1869"/>
              <a:gd name="T30" fmla="*/ 557 w 1901"/>
              <a:gd name="T31" fmla="*/ 960 h 1869"/>
              <a:gd name="T32" fmla="*/ 493 w 1901"/>
              <a:gd name="T33" fmla="*/ 949 h 1869"/>
              <a:gd name="T34" fmla="*/ 480 w 1901"/>
              <a:gd name="T35" fmla="*/ 888 h 1869"/>
              <a:gd name="T36" fmla="*/ 493 w 1901"/>
              <a:gd name="T37" fmla="*/ 743 h 1869"/>
              <a:gd name="T38" fmla="*/ 475 w 1901"/>
              <a:gd name="T39" fmla="*/ 636 h 1869"/>
              <a:gd name="T40" fmla="*/ 430 w 1901"/>
              <a:gd name="T41" fmla="*/ 629 h 1869"/>
              <a:gd name="T42" fmla="*/ 295 w 1901"/>
              <a:gd name="T43" fmla="*/ 600 h 1869"/>
              <a:gd name="T44" fmla="*/ 249 w 1901"/>
              <a:gd name="T45" fmla="*/ 539 h 1869"/>
              <a:gd name="T46" fmla="*/ 192 w 1901"/>
              <a:gd name="T47" fmla="*/ 504 h 1869"/>
              <a:gd name="T48" fmla="*/ 120 w 1901"/>
              <a:gd name="T49" fmla="*/ 487 h 1869"/>
              <a:gd name="T50" fmla="*/ 3 w 1901"/>
              <a:gd name="T51" fmla="*/ 437 h 1869"/>
              <a:gd name="T52" fmla="*/ 91 w 1901"/>
              <a:gd name="T53" fmla="*/ 410 h 1869"/>
              <a:gd name="T54" fmla="*/ 143 w 1901"/>
              <a:gd name="T55" fmla="*/ 362 h 1869"/>
              <a:gd name="T56" fmla="*/ 255 w 1901"/>
              <a:gd name="T57" fmla="*/ 333 h 1869"/>
              <a:gd name="T58" fmla="*/ 340 w 1901"/>
              <a:gd name="T59" fmla="*/ 283 h 1869"/>
              <a:gd name="T60" fmla="*/ 380 w 1901"/>
              <a:gd name="T61" fmla="*/ 232 h 1869"/>
              <a:gd name="T62" fmla="*/ 470 w 1901"/>
              <a:gd name="T63" fmla="*/ 210 h 1869"/>
              <a:gd name="T64" fmla="*/ 587 w 1901"/>
              <a:gd name="T65" fmla="*/ 279 h 1869"/>
              <a:gd name="T66" fmla="*/ 674 w 1901"/>
              <a:gd name="T67" fmla="*/ 290 h 1869"/>
              <a:gd name="T68" fmla="*/ 732 w 1901"/>
              <a:gd name="T69" fmla="*/ 313 h 1869"/>
              <a:gd name="T70" fmla="*/ 816 w 1901"/>
              <a:gd name="T71" fmla="*/ 334 h 1869"/>
              <a:gd name="T72" fmla="*/ 872 w 1901"/>
              <a:gd name="T73" fmla="*/ 328 h 1869"/>
              <a:gd name="T74" fmla="*/ 921 w 1901"/>
              <a:gd name="T75" fmla="*/ 320 h 1869"/>
              <a:gd name="T76" fmla="*/ 994 w 1901"/>
              <a:gd name="T77" fmla="*/ 298 h 1869"/>
              <a:gd name="T78" fmla="*/ 1078 w 1901"/>
              <a:gd name="T79" fmla="*/ 274 h 1869"/>
              <a:gd name="T80" fmla="*/ 1123 w 1901"/>
              <a:gd name="T81" fmla="*/ 231 h 1869"/>
              <a:gd name="T82" fmla="*/ 1187 w 1901"/>
              <a:gd name="T83" fmla="*/ 111 h 1869"/>
              <a:gd name="T84" fmla="*/ 1258 w 1901"/>
              <a:gd name="T85" fmla="*/ 45 h 1869"/>
              <a:gd name="T86" fmla="*/ 1324 w 1901"/>
              <a:gd name="T87" fmla="*/ 60 h 1869"/>
              <a:gd name="T88" fmla="*/ 1391 w 1901"/>
              <a:gd name="T89" fmla="*/ 94 h 1869"/>
              <a:gd name="T90" fmla="*/ 1458 w 1901"/>
              <a:gd name="T91" fmla="*/ 89 h 1869"/>
              <a:gd name="T92" fmla="*/ 1498 w 1901"/>
              <a:gd name="T93" fmla="*/ 165 h 1869"/>
              <a:gd name="T94" fmla="*/ 1516 w 1901"/>
              <a:gd name="T95" fmla="*/ 234 h 1869"/>
              <a:gd name="T96" fmla="*/ 1612 w 1901"/>
              <a:gd name="T97" fmla="*/ 208 h 1869"/>
              <a:gd name="T98" fmla="*/ 1498 w 1901"/>
              <a:gd name="T99" fmla="*/ 490 h 1869"/>
              <a:gd name="T100" fmla="*/ 1527 w 1901"/>
              <a:gd name="T101" fmla="*/ 605 h 1869"/>
              <a:gd name="T102" fmla="*/ 1704 w 1901"/>
              <a:gd name="T103" fmla="*/ 753 h 1869"/>
              <a:gd name="T104" fmla="*/ 1742 w 1901"/>
              <a:gd name="T105" fmla="*/ 916 h 1869"/>
              <a:gd name="T106" fmla="*/ 1804 w 1901"/>
              <a:gd name="T107" fmla="*/ 1067 h 1869"/>
              <a:gd name="T108" fmla="*/ 1833 w 1901"/>
              <a:gd name="T109" fmla="*/ 1136 h 1869"/>
              <a:gd name="T110" fmla="*/ 1809 w 1901"/>
              <a:gd name="T111" fmla="*/ 1407 h 1869"/>
              <a:gd name="T112" fmla="*/ 1892 w 1901"/>
              <a:gd name="T113" fmla="*/ 1589 h 1869"/>
              <a:gd name="T114" fmla="*/ 1801 w 1901"/>
              <a:gd name="T115" fmla="*/ 1652 h 1869"/>
              <a:gd name="T116" fmla="*/ 1734 w 1901"/>
              <a:gd name="T117" fmla="*/ 1676 h 1869"/>
              <a:gd name="T118" fmla="*/ 1662 w 1901"/>
              <a:gd name="T119" fmla="*/ 1725 h 1869"/>
              <a:gd name="T120" fmla="*/ 1553 w 1901"/>
              <a:gd name="T121" fmla="*/ 1721 h 1869"/>
              <a:gd name="T122" fmla="*/ 1514 w 1901"/>
              <a:gd name="T123" fmla="*/ 1838 h 1869"/>
              <a:gd name="T124" fmla="*/ 1406 w 1901"/>
              <a:gd name="T125" fmla="*/ 1855 h 18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901" h="1869">
                <a:moveTo>
                  <a:pt x="1351" y="1869"/>
                </a:moveTo>
                <a:cubicBezTo>
                  <a:pt x="1337" y="1869"/>
                  <a:pt x="1321" y="1866"/>
                  <a:pt x="1308" y="1863"/>
                </a:cubicBezTo>
                <a:cubicBezTo>
                  <a:pt x="1300" y="1861"/>
                  <a:pt x="1293" y="1860"/>
                  <a:pt x="1288" y="1859"/>
                </a:cubicBezTo>
                <a:cubicBezTo>
                  <a:pt x="1279" y="1858"/>
                  <a:pt x="1271" y="1858"/>
                  <a:pt x="1264" y="1858"/>
                </a:cubicBezTo>
                <a:cubicBezTo>
                  <a:pt x="1257" y="1858"/>
                  <a:pt x="1251" y="1858"/>
                  <a:pt x="1246" y="1857"/>
                </a:cubicBezTo>
                <a:cubicBezTo>
                  <a:pt x="1239" y="1855"/>
                  <a:pt x="1240" y="1849"/>
                  <a:pt x="1241" y="1846"/>
                </a:cubicBezTo>
                <a:cubicBezTo>
                  <a:pt x="1241" y="1844"/>
                  <a:pt x="1242" y="1842"/>
                  <a:pt x="1241" y="1842"/>
                </a:cubicBezTo>
                <a:cubicBezTo>
                  <a:pt x="1241" y="1841"/>
                  <a:pt x="1240" y="1840"/>
                  <a:pt x="1236" y="1840"/>
                </a:cubicBezTo>
                <a:cubicBezTo>
                  <a:pt x="1224" y="1838"/>
                  <a:pt x="1214" y="1832"/>
                  <a:pt x="1206" y="1826"/>
                </a:cubicBezTo>
                <a:cubicBezTo>
                  <a:pt x="1202" y="1823"/>
                  <a:pt x="1198" y="1820"/>
                  <a:pt x="1193" y="1818"/>
                </a:cubicBezTo>
                <a:cubicBezTo>
                  <a:pt x="1186" y="1814"/>
                  <a:pt x="1185" y="1808"/>
                  <a:pt x="1185" y="1804"/>
                </a:cubicBezTo>
                <a:cubicBezTo>
                  <a:pt x="1184" y="1804"/>
                  <a:pt x="1184" y="1804"/>
                  <a:pt x="1184" y="1804"/>
                </a:cubicBezTo>
                <a:cubicBezTo>
                  <a:pt x="1180" y="1807"/>
                  <a:pt x="1177" y="1810"/>
                  <a:pt x="1175" y="1812"/>
                </a:cubicBezTo>
                <a:cubicBezTo>
                  <a:pt x="1170" y="1817"/>
                  <a:pt x="1165" y="1821"/>
                  <a:pt x="1154" y="1822"/>
                </a:cubicBezTo>
                <a:cubicBezTo>
                  <a:pt x="1152" y="1823"/>
                  <a:pt x="1150" y="1823"/>
                  <a:pt x="1149" y="1823"/>
                </a:cubicBezTo>
                <a:cubicBezTo>
                  <a:pt x="1146" y="1823"/>
                  <a:pt x="1144" y="1822"/>
                  <a:pt x="1143" y="1822"/>
                </a:cubicBezTo>
                <a:cubicBezTo>
                  <a:pt x="1142" y="1823"/>
                  <a:pt x="1139" y="1827"/>
                  <a:pt x="1139" y="1827"/>
                </a:cubicBezTo>
                <a:cubicBezTo>
                  <a:pt x="1134" y="1835"/>
                  <a:pt x="1130" y="1839"/>
                  <a:pt x="1125" y="1844"/>
                </a:cubicBezTo>
                <a:cubicBezTo>
                  <a:pt x="1121" y="1847"/>
                  <a:pt x="1117" y="1852"/>
                  <a:pt x="1111" y="1858"/>
                </a:cubicBezTo>
                <a:cubicBezTo>
                  <a:pt x="1107" y="1863"/>
                  <a:pt x="1103" y="1865"/>
                  <a:pt x="1098" y="1865"/>
                </a:cubicBezTo>
                <a:cubicBezTo>
                  <a:pt x="1091" y="1865"/>
                  <a:pt x="1086" y="1859"/>
                  <a:pt x="1080" y="1854"/>
                </a:cubicBezTo>
                <a:cubicBezTo>
                  <a:pt x="1078" y="1852"/>
                  <a:pt x="1075" y="1849"/>
                  <a:pt x="1074" y="1848"/>
                </a:cubicBezTo>
                <a:cubicBezTo>
                  <a:pt x="1064" y="1843"/>
                  <a:pt x="1062" y="1832"/>
                  <a:pt x="1067" y="1817"/>
                </a:cubicBezTo>
                <a:cubicBezTo>
                  <a:pt x="1070" y="1809"/>
                  <a:pt x="1070" y="1807"/>
                  <a:pt x="1068" y="1802"/>
                </a:cubicBezTo>
                <a:lnTo>
                  <a:pt x="1067" y="1798"/>
                </a:lnTo>
                <a:cubicBezTo>
                  <a:pt x="1066" y="1795"/>
                  <a:pt x="1065" y="1792"/>
                  <a:pt x="1063" y="1789"/>
                </a:cubicBezTo>
                <a:cubicBezTo>
                  <a:pt x="1061" y="1785"/>
                  <a:pt x="1058" y="1781"/>
                  <a:pt x="1058" y="1775"/>
                </a:cubicBezTo>
                <a:cubicBezTo>
                  <a:pt x="1058" y="1767"/>
                  <a:pt x="1064" y="1764"/>
                  <a:pt x="1068" y="1762"/>
                </a:cubicBezTo>
                <a:cubicBezTo>
                  <a:pt x="1070" y="1760"/>
                  <a:pt x="1073" y="1759"/>
                  <a:pt x="1075" y="1757"/>
                </a:cubicBezTo>
                <a:cubicBezTo>
                  <a:pt x="1075" y="1757"/>
                  <a:pt x="1076" y="1756"/>
                  <a:pt x="1075" y="1753"/>
                </a:cubicBezTo>
                <a:cubicBezTo>
                  <a:pt x="1075" y="1748"/>
                  <a:pt x="1068" y="1740"/>
                  <a:pt x="1063" y="1737"/>
                </a:cubicBezTo>
                <a:cubicBezTo>
                  <a:pt x="1056" y="1734"/>
                  <a:pt x="1057" y="1727"/>
                  <a:pt x="1057" y="1723"/>
                </a:cubicBezTo>
                <a:cubicBezTo>
                  <a:pt x="1057" y="1722"/>
                  <a:pt x="1057" y="1720"/>
                  <a:pt x="1057" y="1719"/>
                </a:cubicBezTo>
                <a:cubicBezTo>
                  <a:pt x="1055" y="1720"/>
                  <a:pt x="1054" y="1721"/>
                  <a:pt x="1052" y="1721"/>
                </a:cubicBezTo>
                <a:cubicBezTo>
                  <a:pt x="1042" y="1721"/>
                  <a:pt x="1035" y="1712"/>
                  <a:pt x="1035" y="1712"/>
                </a:cubicBezTo>
                <a:lnTo>
                  <a:pt x="1034" y="1711"/>
                </a:lnTo>
                <a:lnTo>
                  <a:pt x="1035" y="1709"/>
                </a:lnTo>
                <a:cubicBezTo>
                  <a:pt x="1036" y="1703"/>
                  <a:pt x="1037" y="1688"/>
                  <a:pt x="1031" y="1682"/>
                </a:cubicBezTo>
                <a:cubicBezTo>
                  <a:pt x="1026" y="1677"/>
                  <a:pt x="1024" y="1675"/>
                  <a:pt x="1019" y="1675"/>
                </a:cubicBezTo>
                <a:cubicBezTo>
                  <a:pt x="1017" y="1675"/>
                  <a:pt x="1013" y="1676"/>
                  <a:pt x="1008" y="1677"/>
                </a:cubicBezTo>
                <a:cubicBezTo>
                  <a:pt x="1007" y="1677"/>
                  <a:pt x="1006" y="1677"/>
                  <a:pt x="1005" y="1677"/>
                </a:cubicBezTo>
                <a:cubicBezTo>
                  <a:pt x="994" y="1677"/>
                  <a:pt x="990" y="1668"/>
                  <a:pt x="987" y="1661"/>
                </a:cubicBezTo>
                <a:cubicBezTo>
                  <a:pt x="986" y="1658"/>
                  <a:pt x="985" y="1655"/>
                  <a:pt x="983" y="1654"/>
                </a:cubicBezTo>
                <a:lnTo>
                  <a:pt x="981" y="1651"/>
                </a:lnTo>
                <a:lnTo>
                  <a:pt x="981" y="1647"/>
                </a:lnTo>
                <a:cubicBezTo>
                  <a:pt x="987" y="1640"/>
                  <a:pt x="994" y="1635"/>
                  <a:pt x="1001" y="1630"/>
                </a:cubicBezTo>
                <a:cubicBezTo>
                  <a:pt x="1007" y="1627"/>
                  <a:pt x="1011" y="1624"/>
                  <a:pt x="1016" y="1622"/>
                </a:cubicBezTo>
                <a:cubicBezTo>
                  <a:pt x="1025" y="1617"/>
                  <a:pt x="1032" y="1614"/>
                  <a:pt x="1037" y="1605"/>
                </a:cubicBezTo>
                <a:cubicBezTo>
                  <a:pt x="1044" y="1595"/>
                  <a:pt x="1048" y="1585"/>
                  <a:pt x="1046" y="1579"/>
                </a:cubicBezTo>
                <a:cubicBezTo>
                  <a:pt x="1046" y="1576"/>
                  <a:pt x="1045" y="1575"/>
                  <a:pt x="1043" y="1574"/>
                </a:cubicBezTo>
                <a:cubicBezTo>
                  <a:pt x="1031" y="1567"/>
                  <a:pt x="1023" y="1551"/>
                  <a:pt x="1030" y="1536"/>
                </a:cubicBezTo>
                <a:cubicBezTo>
                  <a:pt x="1034" y="1528"/>
                  <a:pt x="1040" y="1514"/>
                  <a:pt x="1032" y="1508"/>
                </a:cubicBezTo>
                <a:lnTo>
                  <a:pt x="1029" y="1506"/>
                </a:lnTo>
                <a:cubicBezTo>
                  <a:pt x="1021" y="1500"/>
                  <a:pt x="1010" y="1493"/>
                  <a:pt x="1013" y="1480"/>
                </a:cubicBezTo>
                <a:cubicBezTo>
                  <a:pt x="1015" y="1468"/>
                  <a:pt x="1015" y="1460"/>
                  <a:pt x="1011" y="1456"/>
                </a:cubicBezTo>
                <a:cubicBezTo>
                  <a:pt x="1010" y="1454"/>
                  <a:pt x="1007" y="1453"/>
                  <a:pt x="1004" y="1453"/>
                </a:cubicBezTo>
                <a:cubicBezTo>
                  <a:pt x="1002" y="1453"/>
                  <a:pt x="999" y="1453"/>
                  <a:pt x="996" y="1454"/>
                </a:cubicBezTo>
                <a:cubicBezTo>
                  <a:pt x="989" y="1456"/>
                  <a:pt x="983" y="1457"/>
                  <a:pt x="977" y="1457"/>
                </a:cubicBezTo>
                <a:cubicBezTo>
                  <a:pt x="964" y="1457"/>
                  <a:pt x="953" y="1453"/>
                  <a:pt x="950" y="1446"/>
                </a:cubicBezTo>
                <a:cubicBezTo>
                  <a:pt x="949" y="1442"/>
                  <a:pt x="950" y="1438"/>
                  <a:pt x="953" y="1435"/>
                </a:cubicBezTo>
                <a:cubicBezTo>
                  <a:pt x="954" y="1433"/>
                  <a:pt x="955" y="1433"/>
                  <a:pt x="955" y="1432"/>
                </a:cubicBezTo>
                <a:lnTo>
                  <a:pt x="955" y="1432"/>
                </a:lnTo>
                <a:cubicBezTo>
                  <a:pt x="954" y="1432"/>
                  <a:pt x="951" y="1431"/>
                  <a:pt x="940" y="1431"/>
                </a:cubicBezTo>
                <a:cubicBezTo>
                  <a:pt x="927" y="1431"/>
                  <a:pt x="920" y="1428"/>
                  <a:pt x="917" y="1414"/>
                </a:cubicBezTo>
                <a:cubicBezTo>
                  <a:pt x="914" y="1402"/>
                  <a:pt x="911" y="1401"/>
                  <a:pt x="910" y="1401"/>
                </a:cubicBezTo>
                <a:cubicBezTo>
                  <a:pt x="910" y="1401"/>
                  <a:pt x="908" y="1402"/>
                  <a:pt x="906" y="1404"/>
                </a:cubicBezTo>
                <a:cubicBezTo>
                  <a:pt x="902" y="1407"/>
                  <a:pt x="891" y="1414"/>
                  <a:pt x="881" y="1414"/>
                </a:cubicBezTo>
                <a:cubicBezTo>
                  <a:pt x="872" y="1414"/>
                  <a:pt x="866" y="1409"/>
                  <a:pt x="863" y="1400"/>
                </a:cubicBezTo>
                <a:cubicBezTo>
                  <a:pt x="858" y="1386"/>
                  <a:pt x="854" y="1386"/>
                  <a:pt x="852" y="1386"/>
                </a:cubicBezTo>
                <a:cubicBezTo>
                  <a:pt x="850" y="1386"/>
                  <a:pt x="847" y="1386"/>
                  <a:pt x="844" y="1387"/>
                </a:cubicBezTo>
                <a:cubicBezTo>
                  <a:pt x="842" y="1387"/>
                  <a:pt x="840" y="1387"/>
                  <a:pt x="839" y="1387"/>
                </a:cubicBezTo>
                <a:cubicBezTo>
                  <a:pt x="827" y="1387"/>
                  <a:pt x="815" y="1379"/>
                  <a:pt x="809" y="1370"/>
                </a:cubicBezTo>
                <a:cubicBezTo>
                  <a:pt x="807" y="1369"/>
                  <a:pt x="806" y="1368"/>
                  <a:pt x="805" y="1368"/>
                </a:cubicBezTo>
                <a:cubicBezTo>
                  <a:pt x="804" y="1368"/>
                  <a:pt x="803" y="1368"/>
                  <a:pt x="802" y="1369"/>
                </a:cubicBezTo>
                <a:cubicBezTo>
                  <a:pt x="800" y="1369"/>
                  <a:pt x="799" y="1369"/>
                  <a:pt x="797" y="1369"/>
                </a:cubicBezTo>
                <a:cubicBezTo>
                  <a:pt x="793" y="1369"/>
                  <a:pt x="790" y="1367"/>
                  <a:pt x="787" y="1364"/>
                </a:cubicBezTo>
                <a:cubicBezTo>
                  <a:pt x="784" y="1359"/>
                  <a:pt x="783" y="1354"/>
                  <a:pt x="783" y="1351"/>
                </a:cubicBezTo>
                <a:cubicBezTo>
                  <a:pt x="783" y="1350"/>
                  <a:pt x="783" y="1349"/>
                  <a:pt x="783" y="1349"/>
                </a:cubicBezTo>
                <a:cubicBezTo>
                  <a:pt x="783" y="1349"/>
                  <a:pt x="782" y="1349"/>
                  <a:pt x="780" y="1350"/>
                </a:cubicBezTo>
                <a:cubicBezTo>
                  <a:pt x="774" y="1352"/>
                  <a:pt x="768" y="1356"/>
                  <a:pt x="761" y="1361"/>
                </a:cubicBezTo>
                <a:cubicBezTo>
                  <a:pt x="755" y="1365"/>
                  <a:pt x="748" y="1370"/>
                  <a:pt x="740" y="1374"/>
                </a:cubicBezTo>
                <a:lnTo>
                  <a:pt x="733" y="1377"/>
                </a:lnTo>
                <a:cubicBezTo>
                  <a:pt x="726" y="1381"/>
                  <a:pt x="719" y="1385"/>
                  <a:pt x="712" y="1385"/>
                </a:cubicBezTo>
                <a:cubicBezTo>
                  <a:pt x="706" y="1385"/>
                  <a:pt x="700" y="1381"/>
                  <a:pt x="696" y="1375"/>
                </a:cubicBezTo>
                <a:cubicBezTo>
                  <a:pt x="690" y="1368"/>
                  <a:pt x="685" y="1362"/>
                  <a:pt x="681" y="1357"/>
                </a:cubicBezTo>
                <a:cubicBezTo>
                  <a:pt x="676" y="1351"/>
                  <a:pt x="672" y="1346"/>
                  <a:pt x="669" y="1341"/>
                </a:cubicBezTo>
                <a:cubicBezTo>
                  <a:pt x="669" y="1341"/>
                  <a:pt x="667" y="1338"/>
                  <a:pt x="662" y="1338"/>
                </a:cubicBezTo>
                <a:cubicBezTo>
                  <a:pt x="661" y="1338"/>
                  <a:pt x="660" y="1338"/>
                  <a:pt x="659" y="1338"/>
                </a:cubicBezTo>
                <a:cubicBezTo>
                  <a:pt x="658" y="1344"/>
                  <a:pt x="655" y="1355"/>
                  <a:pt x="647" y="1355"/>
                </a:cubicBezTo>
                <a:cubicBezTo>
                  <a:pt x="645" y="1355"/>
                  <a:pt x="644" y="1355"/>
                  <a:pt x="643" y="1354"/>
                </a:cubicBezTo>
                <a:cubicBezTo>
                  <a:pt x="634" y="1350"/>
                  <a:pt x="598" y="1327"/>
                  <a:pt x="596" y="1326"/>
                </a:cubicBezTo>
                <a:cubicBezTo>
                  <a:pt x="596" y="1326"/>
                  <a:pt x="596" y="1326"/>
                  <a:pt x="596" y="1326"/>
                </a:cubicBezTo>
                <a:cubicBezTo>
                  <a:pt x="596" y="1326"/>
                  <a:pt x="586" y="1322"/>
                  <a:pt x="580" y="1304"/>
                </a:cubicBezTo>
                <a:cubicBezTo>
                  <a:pt x="576" y="1294"/>
                  <a:pt x="569" y="1290"/>
                  <a:pt x="563" y="1286"/>
                </a:cubicBezTo>
                <a:cubicBezTo>
                  <a:pt x="559" y="1283"/>
                  <a:pt x="555" y="1280"/>
                  <a:pt x="552" y="1277"/>
                </a:cubicBezTo>
                <a:cubicBezTo>
                  <a:pt x="550" y="1274"/>
                  <a:pt x="548" y="1272"/>
                  <a:pt x="545" y="1269"/>
                </a:cubicBezTo>
                <a:cubicBezTo>
                  <a:pt x="538" y="1261"/>
                  <a:pt x="529" y="1250"/>
                  <a:pt x="525" y="1238"/>
                </a:cubicBezTo>
                <a:cubicBezTo>
                  <a:pt x="521" y="1223"/>
                  <a:pt x="520" y="1210"/>
                  <a:pt x="532" y="1196"/>
                </a:cubicBezTo>
                <a:cubicBezTo>
                  <a:pt x="539" y="1187"/>
                  <a:pt x="543" y="1186"/>
                  <a:pt x="548" y="1185"/>
                </a:cubicBezTo>
                <a:cubicBezTo>
                  <a:pt x="550" y="1184"/>
                  <a:pt x="552" y="1184"/>
                  <a:pt x="555" y="1182"/>
                </a:cubicBezTo>
                <a:cubicBezTo>
                  <a:pt x="556" y="1179"/>
                  <a:pt x="551" y="1176"/>
                  <a:pt x="548" y="1173"/>
                </a:cubicBezTo>
                <a:cubicBezTo>
                  <a:pt x="545" y="1171"/>
                  <a:pt x="542" y="1169"/>
                  <a:pt x="539" y="1166"/>
                </a:cubicBezTo>
                <a:cubicBezTo>
                  <a:pt x="529" y="1156"/>
                  <a:pt x="531" y="1146"/>
                  <a:pt x="536" y="1125"/>
                </a:cubicBezTo>
                <a:lnTo>
                  <a:pt x="536" y="1123"/>
                </a:lnTo>
                <a:cubicBezTo>
                  <a:pt x="539" y="1110"/>
                  <a:pt x="545" y="1102"/>
                  <a:pt x="551" y="1095"/>
                </a:cubicBezTo>
                <a:cubicBezTo>
                  <a:pt x="554" y="1091"/>
                  <a:pt x="557" y="1088"/>
                  <a:pt x="558" y="1084"/>
                </a:cubicBezTo>
                <a:cubicBezTo>
                  <a:pt x="559" y="1078"/>
                  <a:pt x="557" y="1073"/>
                  <a:pt x="555" y="1067"/>
                </a:cubicBezTo>
                <a:cubicBezTo>
                  <a:pt x="554" y="1063"/>
                  <a:pt x="552" y="1058"/>
                  <a:pt x="551" y="1053"/>
                </a:cubicBezTo>
                <a:cubicBezTo>
                  <a:pt x="549" y="1040"/>
                  <a:pt x="546" y="1001"/>
                  <a:pt x="556" y="989"/>
                </a:cubicBezTo>
                <a:cubicBezTo>
                  <a:pt x="566" y="976"/>
                  <a:pt x="573" y="967"/>
                  <a:pt x="567" y="961"/>
                </a:cubicBezTo>
                <a:cubicBezTo>
                  <a:pt x="566" y="960"/>
                  <a:pt x="564" y="959"/>
                  <a:pt x="562" y="959"/>
                </a:cubicBezTo>
                <a:cubicBezTo>
                  <a:pt x="560" y="959"/>
                  <a:pt x="559" y="959"/>
                  <a:pt x="557" y="960"/>
                </a:cubicBezTo>
                <a:cubicBezTo>
                  <a:pt x="555" y="960"/>
                  <a:pt x="552" y="960"/>
                  <a:pt x="550" y="960"/>
                </a:cubicBezTo>
                <a:cubicBezTo>
                  <a:pt x="546" y="960"/>
                  <a:pt x="543" y="960"/>
                  <a:pt x="540" y="958"/>
                </a:cubicBezTo>
                <a:cubicBezTo>
                  <a:pt x="532" y="953"/>
                  <a:pt x="531" y="944"/>
                  <a:pt x="530" y="936"/>
                </a:cubicBezTo>
                <a:cubicBezTo>
                  <a:pt x="529" y="933"/>
                  <a:pt x="528" y="928"/>
                  <a:pt x="527" y="927"/>
                </a:cubicBezTo>
                <a:cubicBezTo>
                  <a:pt x="526" y="927"/>
                  <a:pt x="525" y="927"/>
                  <a:pt x="524" y="927"/>
                </a:cubicBezTo>
                <a:cubicBezTo>
                  <a:pt x="523" y="927"/>
                  <a:pt x="520" y="929"/>
                  <a:pt x="516" y="933"/>
                </a:cubicBezTo>
                <a:cubicBezTo>
                  <a:pt x="501" y="949"/>
                  <a:pt x="495" y="949"/>
                  <a:pt x="493" y="949"/>
                </a:cubicBezTo>
                <a:cubicBezTo>
                  <a:pt x="490" y="949"/>
                  <a:pt x="485" y="948"/>
                  <a:pt x="484" y="940"/>
                </a:cubicBezTo>
                <a:cubicBezTo>
                  <a:pt x="482" y="929"/>
                  <a:pt x="484" y="925"/>
                  <a:pt x="488" y="921"/>
                </a:cubicBezTo>
                <a:cubicBezTo>
                  <a:pt x="489" y="920"/>
                  <a:pt x="490" y="919"/>
                  <a:pt x="491" y="917"/>
                </a:cubicBezTo>
                <a:cubicBezTo>
                  <a:pt x="490" y="917"/>
                  <a:pt x="483" y="915"/>
                  <a:pt x="476" y="915"/>
                </a:cubicBezTo>
                <a:lnTo>
                  <a:pt x="472" y="914"/>
                </a:lnTo>
                <a:lnTo>
                  <a:pt x="473" y="910"/>
                </a:lnTo>
                <a:cubicBezTo>
                  <a:pt x="473" y="910"/>
                  <a:pt x="475" y="901"/>
                  <a:pt x="480" y="888"/>
                </a:cubicBezTo>
                <a:cubicBezTo>
                  <a:pt x="481" y="882"/>
                  <a:pt x="481" y="873"/>
                  <a:pt x="481" y="866"/>
                </a:cubicBezTo>
                <a:cubicBezTo>
                  <a:pt x="481" y="857"/>
                  <a:pt x="481" y="850"/>
                  <a:pt x="484" y="846"/>
                </a:cubicBezTo>
                <a:cubicBezTo>
                  <a:pt x="487" y="841"/>
                  <a:pt x="492" y="839"/>
                  <a:pt x="497" y="837"/>
                </a:cubicBezTo>
                <a:cubicBezTo>
                  <a:pt x="500" y="835"/>
                  <a:pt x="504" y="833"/>
                  <a:pt x="506" y="830"/>
                </a:cubicBezTo>
                <a:cubicBezTo>
                  <a:pt x="507" y="828"/>
                  <a:pt x="518" y="812"/>
                  <a:pt x="506" y="788"/>
                </a:cubicBezTo>
                <a:cubicBezTo>
                  <a:pt x="503" y="783"/>
                  <a:pt x="501" y="779"/>
                  <a:pt x="499" y="775"/>
                </a:cubicBezTo>
                <a:cubicBezTo>
                  <a:pt x="492" y="762"/>
                  <a:pt x="487" y="754"/>
                  <a:pt x="493" y="743"/>
                </a:cubicBezTo>
                <a:cubicBezTo>
                  <a:pt x="497" y="737"/>
                  <a:pt x="495" y="733"/>
                  <a:pt x="493" y="727"/>
                </a:cubicBezTo>
                <a:cubicBezTo>
                  <a:pt x="492" y="725"/>
                  <a:pt x="491" y="723"/>
                  <a:pt x="490" y="720"/>
                </a:cubicBezTo>
                <a:cubicBezTo>
                  <a:pt x="488" y="711"/>
                  <a:pt x="495" y="701"/>
                  <a:pt x="509" y="692"/>
                </a:cubicBezTo>
                <a:cubicBezTo>
                  <a:pt x="517" y="688"/>
                  <a:pt x="515" y="679"/>
                  <a:pt x="510" y="666"/>
                </a:cubicBezTo>
                <a:cubicBezTo>
                  <a:pt x="506" y="655"/>
                  <a:pt x="487" y="633"/>
                  <a:pt x="480" y="632"/>
                </a:cubicBezTo>
                <a:lnTo>
                  <a:pt x="480" y="632"/>
                </a:lnTo>
                <a:cubicBezTo>
                  <a:pt x="478" y="632"/>
                  <a:pt x="477" y="633"/>
                  <a:pt x="475" y="636"/>
                </a:cubicBezTo>
                <a:cubicBezTo>
                  <a:pt x="472" y="640"/>
                  <a:pt x="469" y="644"/>
                  <a:pt x="463" y="647"/>
                </a:cubicBezTo>
                <a:cubicBezTo>
                  <a:pt x="461" y="647"/>
                  <a:pt x="460" y="648"/>
                  <a:pt x="458" y="648"/>
                </a:cubicBezTo>
                <a:cubicBezTo>
                  <a:pt x="450" y="648"/>
                  <a:pt x="449" y="640"/>
                  <a:pt x="447" y="634"/>
                </a:cubicBezTo>
                <a:cubicBezTo>
                  <a:pt x="447" y="631"/>
                  <a:pt x="446" y="628"/>
                  <a:pt x="445" y="625"/>
                </a:cubicBezTo>
                <a:lnTo>
                  <a:pt x="445" y="625"/>
                </a:lnTo>
                <a:cubicBezTo>
                  <a:pt x="443" y="627"/>
                  <a:pt x="439" y="630"/>
                  <a:pt x="434" y="630"/>
                </a:cubicBezTo>
                <a:cubicBezTo>
                  <a:pt x="433" y="630"/>
                  <a:pt x="432" y="630"/>
                  <a:pt x="430" y="629"/>
                </a:cubicBezTo>
                <a:lnTo>
                  <a:pt x="422" y="628"/>
                </a:lnTo>
                <a:cubicBezTo>
                  <a:pt x="413" y="626"/>
                  <a:pt x="403" y="625"/>
                  <a:pt x="397" y="625"/>
                </a:cubicBezTo>
                <a:cubicBezTo>
                  <a:pt x="395" y="625"/>
                  <a:pt x="393" y="625"/>
                  <a:pt x="393" y="625"/>
                </a:cubicBezTo>
                <a:cubicBezTo>
                  <a:pt x="389" y="626"/>
                  <a:pt x="381" y="627"/>
                  <a:pt x="373" y="627"/>
                </a:cubicBezTo>
                <a:cubicBezTo>
                  <a:pt x="365" y="627"/>
                  <a:pt x="349" y="626"/>
                  <a:pt x="338" y="620"/>
                </a:cubicBezTo>
                <a:cubicBezTo>
                  <a:pt x="331" y="617"/>
                  <a:pt x="324" y="614"/>
                  <a:pt x="317" y="612"/>
                </a:cubicBezTo>
                <a:cubicBezTo>
                  <a:pt x="307" y="608"/>
                  <a:pt x="298" y="604"/>
                  <a:pt x="295" y="600"/>
                </a:cubicBezTo>
                <a:cubicBezTo>
                  <a:pt x="289" y="591"/>
                  <a:pt x="294" y="581"/>
                  <a:pt x="299" y="572"/>
                </a:cubicBezTo>
                <a:cubicBezTo>
                  <a:pt x="300" y="570"/>
                  <a:pt x="299" y="569"/>
                  <a:pt x="299" y="569"/>
                </a:cubicBezTo>
                <a:cubicBezTo>
                  <a:pt x="298" y="567"/>
                  <a:pt x="296" y="566"/>
                  <a:pt x="292" y="566"/>
                </a:cubicBezTo>
                <a:cubicBezTo>
                  <a:pt x="290" y="566"/>
                  <a:pt x="287" y="567"/>
                  <a:pt x="285" y="568"/>
                </a:cubicBezTo>
                <a:cubicBezTo>
                  <a:pt x="283" y="569"/>
                  <a:pt x="281" y="570"/>
                  <a:pt x="279" y="570"/>
                </a:cubicBezTo>
                <a:cubicBezTo>
                  <a:pt x="269" y="570"/>
                  <a:pt x="263" y="554"/>
                  <a:pt x="262" y="549"/>
                </a:cubicBezTo>
                <a:cubicBezTo>
                  <a:pt x="256" y="542"/>
                  <a:pt x="252" y="539"/>
                  <a:pt x="249" y="539"/>
                </a:cubicBezTo>
                <a:cubicBezTo>
                  <a:pt x="247" y="539"/>
                  <a:pt x="245" y="540"/>
                  <a:pt x="241" y="542"/>
                </a:cubicBezTo>
                <a:lnTo>
                  <a:pt x="239" y="544"/>
                </a:lnTo>
                <a:cubicBezTo>
                  <a:pt x="233" y="547"/>
                  <a:pt x="228" y="550"/>
                  <a:pt x="224" y="550"/>
                </a:cubicBezTo>
                <a:cubicBezTo>
                  <a:pt x="220" y="550"/>
                  <a:pt x="215" y="548"/>
                  <a:pt x="214" y="539"/>
                </a:cubicBezTo>
                <a:cubicBezTo>
                  <a:pt x="212" y="529"/>
                  <a:pt x="212" y="529"/>
                  <a:pt x="203" y="527"/>
                </a:cubicBezTo>
                <a:cubicBezTo>
                  <a:pt x="196" y="526"/>
                  <a:pt x="192" y="524"/>
                  <a:pt x="190" y="520"/>
                </a:cubicBezTo>
                <a:cubicBezTo>
                  <a:pt x="188" y="515"/>
                  <a:pt x="190" y="508"/>
                  <a:pt x="192" y="504"/>
                </a:cubicBezTo>
                <a:cubicBezTo>
                  <a:pt x="193" y="503"/>
                  <a:pt x="194" y="501"/>
                  <a:pt x="193" y="500"/>
                </a:cubicBezTo>
                <a:cubicBezTo>
                  <a:pt x="192" y="499"/>
                  <a:pt x="189" y="497"/>
                  <a:pt x="182" y="497"/>
                </a:cubicBezTo>
                <a:lnTo>
                  <a:pt x="180" y="497"/>
                </a:lnTo>
                <a:cubicBezTo>
                  <a:pt x="175" y="497"/>
                  <a:pt x="171" y="497"/>
                  <a:pt x="168" y="498"/>
                </a:cubicBezTo>
                <a:cubicBezTo>
                  <a:pt x="163" y="499"/>
                  <a:pt x="159" y="500"/>
                  <a:pt x="154" y="500"/>
                </a:cubicBezTo>
                <a:cubicBezTo>
                  <a:pt x="151" y="500"/>
                  <a:pt x="148" y="499"/>
                  <a:pt x="145" y="499"/>
                </a:cubicBezTo>
                <a:cubicBezTo>
                  <a:pt x="136" y="498"/>
                  <a:pt x="128" y="493"/>
                  <a:pt x="120" y="487"/>
                </a:cubicBezTo>
                <a:cubicBezTo>
                  <a:pt x="114" y="484"/>
                  <a:pt x="108" y="480"/>
                  <a:pt x="101" y="477"/>
                </a:cubicBezTo>
                <a:cubicBezTo>
                  <a:pt x="98" y="476"/>
                  <a:pt x="94" y="475"/>
                  <a:pt x="91" y="475"/>
                </a:cubicBezTo>
                <a:cubicBezTo>
                  <a:pt x="82" y="475"/>
                  <a:pt x="74" y="479"/>
                  <a:pt x="67" y="482"/>
                </a:cubicBezTo>
                <a:cubicBezTo>
                  <a:pt x="65" y="484"/>
                  <a:pt x="62" y="485"/>
                  <a:pt x="60" y="486"/>
                </a:cubicBezTo>
                <a:cubicBezTo>
                  <a:pt x="55" y="488"/>
                  <a:pt x="51" y="488"/>
                  <a:pt x="47" y="488"/>
                </a:cubicBezTo>
                <a:cubicBezTo>
                  <a:pt x="38" y="488"/>
                  <a:pt x="30" y="484"/>
                  <a:pt x="23" y="476"/>
                </a:cubicBezTo>
                <a:cubicBezTo>
                  <a:pt x="7" y="457"/>
                  <a:pt x="0" y="444"/>
                  <a:pt x="3" y="437"/>
                </a:cubicBezTo>
                <a:cubicBezTo>
                  <a:pt x="3" y="437"/>
                  <a:pt x="3" y="436"/>
                  <a:pt x="4" y="436"/>
                </a:cubicBezTo>
                <a:lnTo>
                  <a:pt x="1" y="433"/>
                </a:lnTo>
                <a:lnTo>
                  <a:pt x="11" y="432"/>
                </a:lnTo>
                <a:lnTo>
                  <a:pt x="11" y="432"/>
                </a:lnTo>
                <a:lnTo>
                  <a:pt x="54" y="432"/>
                </a:lnTo>
                <a:cubicBezTo>
                  <a:pt x="62" y="432"/>
                  <a:pt x="64" y="431"/>
                  <a:pt x="66" y="424"/>
                </a:cubicBezTo>
                <a:cubicBezTo>
                  <a:pt x="68" y="415"/>
                  <a:pt x="77" y="410"/>
                  <a:pt x="91" y="410"/>
                </a:cubicBezTo>
                <a:cubicBezTo>
                  <a:pt x="94" y="410"/>
                  <a:pt x="97" y="410"/>
                  <a:pt x="100" y="411"/>
                </a:cubicBezTo>
                <a:cubicBezTo>
                  <a:pt x="110" y="412"/>
                  <a:pt x="120" y="417"/>
                  <a:pt x="127" y="421"/>
                </a:cubicBezTo>
                <a:cubicBezTo>
                  <a:pt x="131" y="423"/>
                  <a:pt x="136" y="426"/>
                  <a:pt x="138" y="426"/>
                </a:cubicBezTo>
                <a:cubicBezTo>
                  <a:pt x="142" y="418"/>
                  <a:pt x="142" y="416"/>
                  <a:pt x="144" y="405"/>
                </a:cubicBezTo>
                <a:lnTo>
                  <a:pt x="144" y="401"/>
                </a:lnTo>
                <a:cubicBezTo>
                  <a:pt x="145" y="396"/>
                  <a:pt x="143" y="392"/>
                  <a:pt x="141" y="387"/>
                </a:cubicBezTo>
                <a:cubicBezTo>
                  <a:pt x="138" y="380"/>
                  <a:pt x="135" y="373"/>
                  <a:pt x="143" y="362"/>
                </a:cubicBezTo>
                <a:cubicBezTo>
                  <a:pt x="153" y="347"/>
                  <a:pt x="162" y="340"/>
                  <a:pt x="174" y="333"/>
                </a:cubicBezTo>
                <a:cubicBezTo>
                  <a:pt x="177" y="331"/>
                  <a:pt x="180" y="329"/>
                  <a:pt x="182" y="326"/>
                </a:cubicBezTo>
                <a:cubicBezTo>
                  <a:pt x="188" y="321"/>
                  <a:pt x="195" y="315"/>
                  <a:pt x="204" y="315"/>
                </a:cubicBezTo>
                <a:cubicBezTo>
                  <a:pt x="207" y="315"/>
                  <a:pt x="210" y="316"/>
                  <a:pt x="213" y="317"/>
                </a:cubicBezTo>
                <a:cubicBezTo>
                  <a:pt x="217" y="319"/>
                  <a:pt x="221" y="322"/>
                  <a:pt x="226" y="324"/>
                </a:cubicBezTo>
                <a:cubicBezTo>
                  <a:pt x="235" y="329"/>
                  <a:pt x="244" y="334"/>
                  <a:pt x="251" y="334"/>
                </a:cubicBezTo>
                <a:cubicBezTo>
                  <a:pt x="252" y="334"/>
                  <a:pt x="254" y="333"/>
                  <a:pt x="255" y="333"/>
                </a:cubicBezTo>
                <a:cubicBezTo>
                  <a:pt x="259" y="330"/>
                  <a:pt x="264" y="328"/>
                  <a:pt x="268" y="327"/>
                </a:cubicBezTo>
                <a:cubicBezTo>
                  <a:pt x="275" y="325"/>
                  <a:pt x="280" y="323"/>
                  <a:pt x="282" y="319"/>
                </a:cubicBezTo>
                <a:cubicBezTo>
                  <a:pt x="285" y="312"/>
                  <a:pt x="290" y="309"/>
                  <a:pt x="296" y="304"/>
                </a:cubicBezTo>
                <a:cubicBezTo>
                  <a:pt x="299" y="302"/>
                  <a:pt x="302" y="300"/>
                  <a:pt x="307" y="296"/>
                </a:cubicBezTo>
                <a:cubicBezTo>
                  <a:pt x="309" y="294"/>
                  <a:pt x="311" y="292"/>
                  <a:pt x="313" y="291"/>
                </a:cubicBezTo>
                <a:cubicBezTo>
                  <a:pt x="320" y="285"/>
                  <a:pt x="325" y="280"/>
                  <a:pt x="331" y="280"/>
                </a:cubicBezTo>
                <a:cubicBezTo>
                  <a:pt x="334" y="280"/>
                  <a:pt x="337" y="281"/>
                  <a:pt x="340" y="283"/>
                </a:cubicBezTo>
                <a:cubicBezTo>
                  <a:pt x="341" y="284"/>
                  <a:pt x="343" y="285"/>
                  <a:pt x="344" y="285"/>
                </a:cubicBezTo>
                <a:cubicBezTo>
                  <a:pt x="347" y="285"/>
                  <a:pt x="350" y="282"/>
                  <a:pt x="351" y="278"/>
                </a:cubicBezTo>
                <a:cubicBezTo>
                  <a:pt x="351" y="277"/>
                  <a:pt x="352" y="276"/>
                  <a:pt x="352" y="275"/>
                </a:cubicBezTo>
                <a:cubicBezTo>
                  <a:pt x="352" y="268"/>
                  <a:pt x="356" y="266"/>
                  <a:pt x="367" y="265"/>
                </a:cubicBezTo>
                <a:cubicBezTo>
                  <a:pt x="377" y="263"/>
                  <a:pt x="378" y="243"/>
                  <a:pt x="377" y="236"/>
                </a:cubicBezTo>
                <a:lnTo>
                  <a:pt x="377" y="233"/>
                </a:lnTo>
                <a:lnTo>
                  <a:pt x="380" y="232"/>
                </a:lnTo>
                <a:cubicBezTo>
                  <a:pt x="381" y="232"/>
                  <a:pt x="393" y="230"/>
                  <a:pt x="394" y="220"/>
                </a:cubicBezTo>
                <a:cubicBezTo>
                  <a:pt x="395" y="216"/>
                  <a:pt x="396" y="210"/>
                  <a:pt x="401" y="210"/>
                </a:cubicBezTo>
                <a:cubicBezTo>
                  <a:pt x="404" y="210"/>
                  <a:pt x="407" y="212"/>
                  <a:pt x="411" y="216"/>
                </a:cubicBezTo>
                <a:cubicBezTo>
                  <a:pt x="412" y="218"/>
                  <a:pt x="414" y="220"/>
                  <a:pt x="416" y="222"/>
                </a:cubicBezTo>
                <a:cubicBezTo>
                  <a:pt x="420" y="226"/>
                  <a:pt x="423" y="228"/>
                  <a:pt x="427" y="228"/>
                </a:cubicBezTo>
                <a:cubicBezTo>
                  <a:pt x="431" y="228"/>
                  <a:pt x="435" y="225"/>
                  <a:pt x="439" y="222"/>
                </a:cubicBezTo>
                <a:cubicBezTo>
                  <a:pt x="444" y="218"/>
                  <a:pt x="457" y="210"/>
                  <a:pt x="470" y="210"/>
                </a:cubicBezTo>
                <a:cubicBezTo>
                  <a:pt x="472" y="210"/>
                  <a:pt x="474" y="210"/>
                  <a:pt x="475" y="210"/>
                </a:cubicBezTo>
                <a:cubicBezTo>
                  <a:pt x="483" y="212"/>
                  <a:pt x="486" y="217"/>
                  <a:pt x="489" y="221"/>
                </a:cubicBezTo>
                <a:cubicBezTo>
                  <a:pt x="491" y="224"/>
                  <a:pt x="493" y="227"/>
                  <a:pt x="496" y="228"/>
                </a:cubicBezTo>
                <a:cubicBezTo>
                  <a:pt x="500" y="230"/>
                  <a:pt x="505" y="231"/>
                  <a:pt x="512" y="231"/>
                </a:cubicBezTo>
                <a:cubicBezTo>
                  <a:pt x="516" y="231"/>
                  <a:pt x="521" y="231"/>
                  <a:pt x="527" y="232"/>
                </a:cubicBezTo>
                <a:cubicBezTo>
                  <a:pt x="546" y="235"/>
                  <a:pt x="576" y="265"/>
                  <a:pt x="580" y="268"/>
                </a:cubicBezTo>
                <a:cubicBezTo>
                  <a:pt x="582" y="271"/>
                  <a:pt x="585" y="275"/>
                  <a:pt x="587" y="279"/>
                </a:cubicBezTo>
                <a:cubicBezTo>
                  <a:pt x="591" y="288"/>
                  <a:pt x="595" y="294"/>
                  <a:pt x="603" y="294"/>
                </a:cubicBezTo>
                <a:cubicBezTo>
                  <a:pt x="604" y="294"/>
                  <a:pt x="606" y="294"/>
                  <a:pt x="608" y="293"/>
                </a:cubicBezTo>
                <a:cubicBezTo>
                  <a:pt x="614" y="291"/>
                  <a:pt x="619" y="290"/>
                  <a:pt x="624" y="288"/>
                </a:cubicBezTo>
                <a:cubicBezTo>
                  <a:pt x="631" y="285"/>
                  <a:pt x="637" y="283"/>
                  <a:pt x="644" y="283"/>
                </a:cubicBezTo>
                <a:cubicBezTo>
                  <a:pt x="647" y="283"/>
                  <a:pt x="650" y="283"/>
                  <a:pt x="654" y="285"/>
                </a:cubicBezTo>
                <a:cubicBezTo>
                  <a:pt x="657" y="285"/>
                  <a:pt x="660" y="286"/>
                  <a:pt x="662" y="287"/>
                </a:cubicBezTo>
                <a:cubicBezTo>
                  <a:pt x="667" y="289"/>
                  <a:pt x="671" y="290"/>
                  <a:pt x="674" y="290"/>
                </a:cubicBezTo>
                <a:cubicBezTo>
                  <a:pt x="678" y="290"/>
                  <a:pt x="681" y="289"/>
                  <a:pt x="686" y="287"/>
                </a:cubicBezTo>
                <a:cubicBezTo>
                  <a:pt x="690" y="285"/>
                  <a:pt x="694" y="284"/>
                  <a:pt x="698" y="284"/>
                </a:cubicBezTo>
                <a:cubicBezTo>
                  <a:pt x="704" y="284"/>
                  <a:pt x="709" y="287"/>
                  <a:pt x="712" y="291"/>
                </a:cubicBezTo>
                <a:cubicBezTo>
                  <a:pt x="715" y="294"/>
                  <a:pt x="717" y="299"/>
                  <a:pt x="716" y="304"/>
                </a:cubicBezTo>
                <a:cubicBezTo>
                  <a:pt x="715" y="306"/>
                  <a:pt x="715" y="309"/>
                  <a:pt x="717" y="311"/>
                </a:cubicBezTo>
                <a:cubicBezTo>
                  <a:pt x="718" y="313"/>
                  <a:pt x="721" y="314"/>
                  <a:pt x="725" y="314"/>
                </a:cubicBezTo>
                <a:cubicBezTo>
                  <a:pt x="727" y="314"/>
                  <a:pt x="730" y="314"/>
                  <a:pt x="732" y="313"/>
                </a:cubicBezTo>
                <a:cubicBezTo>
                  <a:pt x="734" y="312"/>
                  <a:pt x="736" y="312"/>
                  <a:pt x="738" y="312"/>
                </a:cubicBezTo>
                <a:cubicBezTo>
                  <a:pt x="746" y="312"/>
                  <a:pt x="750" y="319"/>
                  <a:pt x="754" y="325"/>
                </a:cubicBezTo>
                <a:cubicBezTo>
                  <a:pt x="756" y="329"/>
                  <a:pt x="758" y="333"/>
                  <a:pt x="762" y="335"/>
                </a:cubicBezTo>
                <a:lnTo>
                  <a:pt x="766" y="338"/>
                </a:lnTo>
                <a:cubicBezTo>
                  <a:pt x="771" y="341"/>
                  <a:pt x="774" y="343"/>
                  <a:pt x="777" y="343"/>
                </a:cubicBezTo>
                <a:cubicBezTo>
                  <a:pt x="778" y="343"/>
                  <a:pt x="780" y="342"/>
                  <a:pt x="782" y="341"/>
                </a:cubicBezTo>
                <a:cubicBezTo>
                  <a:pt x="791" y="337"/>
                  <a:pt x="815" y="335"/>
                  <a:pt x="816" y="334"/>
                </a:cubicBezTo>
                <a:lnTo>
                  <a:pt x="817" y="334"/>
                </a:lnTo>
                <a:lnTo>
                  <a:pt x="818" y="335"/>
                </a:lnTo>
                <a:cubicBezTo>
                  <a:pt x="823" y="338"/>
                  <a:pt x="827" y="341"/>
                  <a:pt x="832" y="341"/>
                </a:cubicBezTo>
                <a:cubicBezTo>
                  <a:pt x="835" y="341"/>
                  <a:pt x="838" y="340"/>
                  <a:pt x="841" y="339"/>
                </a:cubicBezTo>
                <a:cubicBezTo>
                  <a:pt x="846" y="337"/>
                  <a:pt x="852" y="333"/>
                  <a:pt x="856" y="330"/>
                </a:cubicBezTo>
                <a:cubicBezTo>
                  <a:pt x="860" y="327"/>
                  <a:pt x="863" y="324"/>
                  <a:pt x="867" y="324"/>
                </a:cubicBezTo>
                <a:cubicBezTo>
                  <a:pt x="869" y="324"/>
                  <a:pt x="871" y="326"/>
                  <a:pt x="872" y="328"/>
                </a:cubicBezTo>
                <a:cubicBezTo>
                  <a:pt x="873" y="332"/>
                  <a:pt x="872" y="336"/>
                  <a:pt x="871" y="341"/>
                </a:cubicBezTo>
                <a:cubicBezTo>
                  <a:pt x="870" y="345"/>
                  <a:pt x="868" y="351"/>
                  <a:pt x="870" y="353"/>
                </a:cubicBezTo>
                <a:cubicBezTo>
                  <a:pt x="870" y="354"/>
                  <a:pt x="872" y="354"/>
                  <a:pt x="873" y="354"/>
                </a:cubicBezTo>
                <a:cubicBezTo>
                  <a:pt x="884" y="354"/>
                  <a:pt x="884" y="354"/>
                  <a:pt x="890" y="345"/>
                </a:cubicBezTo>
                <a:lnTo>
                  <a:pt x="894" y="340"/>
                </a:lnTo>
                <a:cubicBezTo>
                  <a:pt x="901" y="330"/>
                  <a:pt x="905" y="328"/>
                  <a:pt x="911" y="325"/>
                </a:cubicBezTo>
                <a:cubicBezTo>
                  <a:pt x="913" y="324"/>
                  <a:pt x="917" y="323"/>
                  <a:pt x="921" y="320"/>
                </a:cubicBezTo>
                <a:cubicBezTo>
                  <a:pt x="929" y="315"/>
                  <a:pt x="930" y="311"/>
                  <a:pt x="932" y="305"/>
                </a:cubicBezTo>
                <a:cubicBezTo>
                  <a:pt x="933" y="302"/>
                  <a:pt x="935" y="299"/>
                  <a:pt x="937" y="295"/>
                </a:cubicBezTo>
                <a:cubicBezTo>
                  <a:pt x="939" y="291"/>
                  <a:pt x="951" y="272"/>
                  <a:pt x="964" y="272"/>
                </a:cubicBezTo>
                <a:cubicBezTo>
                  <a:pt x="967" y="272"/>
                  <a:pt x="969" y="273"/>
                  <a:pt x="971" y="274"/>
                </a:cubicBezTo>
                <a:cubicBezTo>
                  <a:pt x="975" y="278"/>
                  <a:pt x="978" y="283"/>
                  <a:pt x="980" y="288"/>
                </a:cubicBezTo>
                <a:cubicBezTo>
                  <a:pt x="983" y="294"/>
                  <a:pt x="985" y="297"/>
                  <a:pt x="988" y="297"/>
                </a:cubicBezTo>
                <a:lnTo>
                  <a:pt x="994" y="298"/>
                </a:lnTo>
                <a:cubicBezTo>
                  <a:pt x="999" y="298"/>
                  <a:pt x="1000" y="298"/>
                  <a:pt x="1002" y="286"/>
                </a:cubicBezTo>
                <a:cubicBezTo>
                  <a:pt x="1004" y="267"/>
                  <a:pt x="1007" y="261"/>
                  <a:pt x="1024" y="254"/>
                </a:cubicBezTo>
                <a:cubicBezTo>
                  <a:pt x="1028" y="252"/>
                  <a:pt x="1031" y="250"/>
                  <a:pt x="1034" y="249"/>
                </a:cubicBezTo>
                <a:cubicBezTo>
                  <a:pt x="1040" y="245"/>
                  <a:pt x="1045" y="243"/>
                  <a:pt x="1050" y="243"/>
                </a:cubicBezTo>
                <a:cubicBezTo>
                  <a:pt x="1054" y="243"/>
                  <a:pt x="1058" y="245"/>
                  <a:pt x="1061" y="249"/>
                </a:cubicBezTo>
                <a:cubicBezTo>
                  <a:pt x="1064" y="253"/>
                  <a:pt x="1067" y="258"/>
                  <a:pt x="1069" y="262"/>
                </a:cubicBezTo>
                <a:cubicBezTo>
                  <a:pt x="1072" y="269"/>
                  <a:pt x="1075" y="274"/>
                  <a:pt x="1078" y="274"/>
                </a:cubicBezTo>
                <a:cubicBezTo>
                  <a:pt x="1084" y="272"/>
                  <a:pt x="1084" y="272"/>
                  <a:pt x="1086" y="268"/>
                </a:cubicBezTo>
                <a:cubicBezTo>
                  <a:pt x="1087" y="265"/>
                  <a:pt x="1089" y="261"/>
                  <a:pt x="1091" y="256"/>
                </a:cubicBezTo>
                <a:cubicBezTo>
                  <a:pt x="1095" y="250"/>
                  <a:pt x="1096" y="244"/>
                  <a:pt x="1096" y="240"/>
                </a:cubicBezTo>
                <a:cubicBezTo>
                  <a:pt x="1097" y="234"/>
                  <a:pt x="1099" y="227"/>
                  <a:pt x="1107" y="227"/>
                </a:cubicBezTo>
                <a:cubicBezTo>
                  <a:pt x="1108" y="227"/>
                  <a:pt x="1109" y="228"/>
                  <a:pt x="1111" y="228"/>
                </a:cubicBezTo>
                <a:cubicBezTo>
                  <a:pt x="1114" y="228"/>
                  <a:pt x="1117" y="229"/>
                  <a:pt x="1119" y="230"/>
                </a:cubicBezTo>
                <a:cubicBezTo>
                  <a:pt x="1121" y="231"/>
                  <a:pt x="1123" y="231"/>
                  <a:pt x="1123" y="231"/>
                </a:cubicBezTo>
                <a:cubicBezTo>
                  <a:pt x="1125" y="231"/>
                  <a:pt x="1126" y="229"/>
                  <a:pt x="1128" y="224"/>
                </a:cubicBezTo>
                <a:cubicBezTo>
                  <a:pt x="1130" y="219"/>
                  <a:pt x="1132" y="215"/>
                  <a:pt x="1134" y="211"/>
                </a:cubicBezTo>
                <a:cubicBezTo>
                  <a:pt x="1140" y="200"/>
                  <a:pt x="1145" y="190"/>
                  <a:pt x="1143" y="182"/>
                </a:cubicBezTo>
                <a:cubicBezTo>
                  <a:pt x="1141" y="171"/>
                  <a:pt x="1138" y="150"/>
                  <a:pt x="1151" y="139"/>
                </a:cubicBezTo>
                <a:cubicBezTo>
                  <a:pt x="1155" y="137"/>
                  <a:pt x="1157" y="134"/>
                  <a:pt x="1159" y="133"/>
                </a:cubicBezTo>
                <a:cubicBezTo>
                  <a:pt x="1164" y="128"/>
                  <a:pt x="1168" y="125"/>
                  <a:pt x="1176" y="121"/>
                </a:cubicBezTo>
                <a:cubicBezTo>
                  <a:pt x="1182" y="119"/>
                  <a:pt x="1183" y="117"/>
                  <a:pt x="1187" y="111"/>
                </a:cubicBezTo>
                <a:cubicBezTo>
                  <a:pt x="1190" y="106"/>
                  <a:pt x="1194" y="101"/>
                  <a:pt x="1201" y="92"/>
                </a:cubicBezTo>
                <a:cubicBezTo>
                  <a:pt x="1217" y="72"/>
                  <a:pt x="1219" y="71"/>
                  <a:pt x="1232" y="69"/>
                </a:cubicBezTo>
                <a:lnTo>
                  <a:pt x="1243" y="68"/>
                </a:lnTo>
                <a:cubicBezTo>
                  <a:pt x="1254" y="67"/>
                  <a:pt x="1262" y="66"/>
                  <a:pt x="1268" y="59"/>
                </a:cubicBezTo>
                <a:cubicBezTo>
                  <a:pt x="1271" y="57"/>
                  <a:pt x="1271" y="56"/>
                  <a:pt x="1271" y="56"/>
                </a:cubicBezTo>
                <a:cubicBezTo>
                  <a:pt x="1270" y="55"/>
                  <a:pt x="1267" y="53"/>
                  <a:pt x="1265" y="51"/>
                </a:cubicBezTo>
                <a:cubicBezTo>
                  <a:pt x="1263" y="50"/>
                  <a:pt x="1260" y="48"/>
                  <a:pt x="1258" y="45"/>
                </a:cubicBezTo>
                <a:cubicBezTo>
                  <a:pt x="1247" y="34"/>
                  <a:pt x="1246" y="26"/>
                  <a:pt x="1252" y="10"/>
                </a:cubicBezTo>
                <a:cubicBezTo>
                  <a:pt x="1255" y="3"/>
                  <a:pt x="1259" y="0"/>
                  <a:pt x="1264" y="0"/>
                </a:cubicBezTo>
                <a:cubicBezTo>
                  <a:pt x="1271" y="0"/>
                  <a:pt x="1277" y="8"/>
                  <a:pt x="1283" y="16"/>
                </a:cubicBezTo>
                <a:lnTo>
                  <a:pt x="1284" y="18"/>
                </a:lnTo>
                <a:cubicBezTo>
                  <a:pt x="1292" y="30"/>
                  <a:pt x="1294" y="32"/>
                  <a:pt x="1305" y="34"/>
                </a:cubicBezTo>
                <a:cubicBezTo>
                  <a:pt x="1315" y="36"/>
                  <a:pt x="1318" y="44"/>
                  <a:pt x="1320" y="51"/>
                </a:cubicBezTo>
                <a:cubicBezTo>
                  <a:pt x="1321" y="54"/>
                  <a:pt x="1322" y="57"/>
                  <a:pt x="1324" y="60"/>
                </a:cubicBezTo>
                <a:cubicBezTo>
                  <a:pt x="1329" y="65"/>
                  <a:pt x="1332" y="75"/>
                  <a:pt x="1335" y="83"/>
                </a:cubicBezTo>
                <a:cubicBezTo>
                  <a:pt x="1337" y="87"/>
                  <a:pt x="1338" y="92"/>
                  <a:pt x="1340" y="95"/>
                </a:cubicBezTo>
                <a:cubicBezTo>
                  <a:pt x="1344" y="103"/>
                  <a:pt x="1347" y="106"/>
                  <a:pt x="1352" y="106"/>
                </a:cubicBezTo>
                <a:cubicBezTo>
                  <a:pt x="1354" y="106"/>
                  <a:pt x="1356" y="105"/>
                  <a:pt x="1359" y="104"/>
                </a:cubicBezTo>
                <a:cubicBezTo>
                  <a:pt x="1363" y="102"/>
                  <a:pt x="1366" y="100"/>
                  <a:pt x="1369" y="97"/>
                </a:cubicBezTo>
                <a:cubicBezTo>
                  <a:pt x="1374" y="94"/>
                  <a:pt x="1378" y="91"/>
                  <a:pt x="1383" y="91"/>
                </a:cubicBezTo>
                <a:cubicBezTo>
                  <a:pt x="1386" y="91"/>
                  <a:pt x="1389" y="92"/>
                  <a:pt x="1391" y="94"/>
                </a:cubicBezTo>
                <a:cubicBezTo>
                  <a:pt x="1394" y="96"/>
                  <a:pt x="1397" y="99"/>
                  <a:pt x="1398" y="102"/>
                </a:cubicBezTo>
                <a:cubicBezTo>
                  <a:pt x="1401" y="105"/>
                  <a:pt x="1403" y="107"/>
                  <a:pt x="1405" y="107"/>
                </a:cubicBezTo>
                <a:cubicBezTo>
                  <a:pt x="1406" y="107"/>
                  <a:pt x="1408" y="107"/>
                  <a:pt x="1409" y="106"/>
                </a:cubicBezTo>
                <a:cubicBezTo>
                  <a:pt x="1422" y="102"/>
                  <a:pt x="1422" y="102"/>
                  <a:pt x="1432" y="94"/>
                </a:cubicBezTo>
                <a:lnTo>
                  <a:pt x="1436" y="91"/>
                </a:lnTo>
                <a:cubicBezTo>
                  <a:pt x="1440" y="87"/>
                  <a:pt x="1443" y="85"/>
                  <a:pt x="1447" y="85"/>
                </a:cubicBezTo>
                <a:cubicBezTo>
                  <a:pt x="1450" y="85"/>
                  <a:pt x="1454" y="86"/>
                  <a:pt x="1458" y="89"/>
                </a:cubicBezTo>
                <a:cubicBezTo>
                  <a:pt x="1462" y="91"/>
                  <a:pt x="1469" y="93"/>
                  <a:pt x="1476" y="93"/>
                </a:cubicBezTo>
                <a:cubicBezTo>
                  <a:pt x="1483" y="93"/>
                  <a:pt x="1489" y="92"/>
                  <a:pt x="1492" y="91"/>
                </a:cubicBezTo>
                <a:cubicBezTo>
                  <a:pt x="1493" y="90"/>
                  <a:pt x="1494" y="90"/>
                  <a:pt x="1496" y="90"/>
                </a:cubicBezTo>
                <a:cubicBezTo>
                  <a:pt x="1498" y="90"/>
                  <a:pt x="1501" y="91"/>
                  <a:pt x="1503" y="93"/>
                </a:cubicBezTo>
                <a:cubicBezTo>
                  <a:pt x="1506" y="97"/>
                  <a:pt x="1507" y="105"/>
                  <a:pt x="1506" y="115"/>
                </a:cubicBezTo>
                <a:cubicBezTo>
                  <a:pt x="1505" y="119"/>
                  <a:pt x="1506" y="124"/>
                  <a:pt x="1508" y="129"/>
                </a:cubicBezTo>
                <a:cubicBezTo>
                  <a:pt x="1511" y="140"/>
                  <a:pt x="1514" y="153"/>
                  <a:pt x="1498" y="165"/>
                </a:cubicBezTo>
                <a:cubicBezTo>
                  <a:pt x="1477" y="180"/>
                  <a:pt x="1460" y="201"/>
                  <a:pt x="1453" y="212"/>
                </a:cubicBezTo>
                <a:cubicBezTo>
                  <a:pt x="1451" y="216"/>
                  <a:pt x="1446" y="224"/>
                  <a:pt x="1448" y="228"/>
                </a:cubicBezTo>
                <a:cubicBezTo>
                  <a:pt x="1449" y="230"/>
                  <a:pt x="1453" y="232"/>
                  <a:pt x="1459" y="232"/>
                </a:cubicBezTo>
                <a:cubicBezTo>
                  <a:pt x="1467" y="233"/>
                  <a:pt x="1473" y="233"/>
                  <a:pt x="1478" y="233"/>
                </a:cubicBezTo>
                <a:cubicBezTo>
                  <a:pt x="1486" y="234"/>
                  <a:pt x="1493" y="234"/>
                  <a:pt x="1503" y="237"/>
                </a:cubicBezTo>
                <a:cubicBezTo>
                  <a:pt x="1506" y="238"/>
                  <a:pt x="1510" y="238"/>
                  <a:pt x="1511" y="238"/>
                </a:cubicBezTo>
                <a:cubicBezTo>
                  <a:pt x="1512" y="238"/>
                  <a:pt x="1513" y="238"/>
                  <a:pt x="1516" y="234"/>
                </a:cubicBezTo>
                <a:cubicBezTo>
                  <a:pt x="1517" y="232"/>
                  <a:pt x="1520" y="229"/>
                  <a:pt x="1523" y="225"/>
                </a:cubicBezTo>
                <a:cubicBezTo>
                  <a:pt x="1536" y="209"/>
                  <a:pt x="1536" y="209"/>
                  <a:pt x="1556" y="194"/>
                </a:cubicBezTo>
                <a:cubicBezTo>
                  <a:pt x="1563" y="188"/>
                  <a:pt x="1566" y="183"/>
                  <a:pt x="1569" y="179"/>
                </a:cubicBezTo>
                <a:cubicBezTo>
                  <a:pt x="1573" y="171"/>
                  <a:pt x="1577" y="167"/>
                  <a:pt x="1592" y="167"/>
                </a:cubicBezTo>
                <a:lnTo>
                  <a:pt x="1596" y="167"/>
                </a:lnTo>
                <a:lnTo>
                  <a:pt x="1596" y="171"/>
                </a:lnTo>
                <a:cubicBezTo>
                  <a:pt x="1596" y="182"/>
                  <a:pt x="1599" y="198"/>
                  <a:pt x="1612" y="208"/>
                </a:cubicBezTo>
                <a:cubicBezTo>
                  <a:pt x="1617" y="212"/>
                  <a:pt x="1620" y="218"/>
                  <a:pt x="1621" y="224"/>
                </a:cubicBezTo>
                <a:cubicBezTo>
                  <a:pt x="1622" y="238"/>
                  <a:pt x="1612" y="253"/>
                  <a:pt x="1604" y="263"/>
                </a:cubicBezTo>
                <a:cubicBezTo>
                  <a:pt x="1590" y="280"/>
                  <a:pt x="1587" y="287"/>
                  <a:pt x="1590" y="304"/>
                </a:cubicBezTo>
                <a:cubicBezTo>
                  <a:pt x="1593" y="321"/>
                  <a:pt x="1596" y="362"/>
                  <a:pt x="1596" y="380"/>
                </a:cubicBezTo>
                <a:cubicBezTo>
                  <a:pt x="1596" y="396"/>
                  <a:pt x="1576" y="420"/>
                  <a:pt x="1563" y="436"/>
                </a:cubicBezTo>
                <a:lnTo>
                  <a:pt x="1557" y="443"/>
                </a:lnTo>
                <a:cubicBezTo>
                  <a:pt x="1548" y="454"/>
                  <a:pt x="1528" y="470"/>
                  <a:pt x="1498" y="490"/>
                </a:cubicBezTo>
                <a:cubicBezTo>
                  <a:pt x="1486" y="498"/>
                  <a:pt x="1486" y="512"/>
                  <a:pt x="1497" y="535"/>
                </a:cubicBezTo>
                <a:cubicBezTo>
                  <a:pt x="1503" y="547"/>
                  <a:pt x="1500" y="555"/>
                  <a:pt x="1495" y="565"/>
                </a:cubicBezTo>
                <a:cubicBezTo>
                  <a:pt x="1493" y="571"/>
                  <a:pt x="1490" y="577"/>
                  <a:pt x="1488" y="587"/>
                </a:cubicBezTo>
                <a:cubicBezTo>
                  <a:pt x="1487" y="591"/>
                  <a:pt x="1488" y="594"/>
                  <a:pt x="1490" y="596"/>
                </a:cubicBezTo>
                <a:cubicBezTo>
                  <a:pt x="1494" y="602"/>
                  <a:pt x="1506" y="605"/>
                  <a:pt x="1521" y="605"/>
                </a:cubicBezTo>
                <a:cubicBezTo>
                  <a:pt x="1523" y="605"/>
                  <a:pt x="1525" y="605"/>
                  <a:pt x="1525" y="605"/>
                </a:cubicBezTo>
                <a:lnTo>
                  <a:pt x="1527" y="605"/>
                </a:lnTo>
                <a:lnTo>
                  <a:pt x="1528" y="607"/>
                </a:lnTo>
                <a:cubicBezTo>
                  <a:pt x="1528" y="607"/>
                  <a:pt x="1545" y="629"/>
                  <a:pt x="1568" y="640"/>
                </a:cubicBezTo>
                <a:cubicBezTo>
                  <a:pt x="1578" y="646"/>
                  <a:pt x="1585" y="651"/>
                  <a:pt x="1591" y="655"/>
                </a:cubicBezTo>
                <a:cubicBezTo>
                  <a:pt x="1599" y="661"/>
                  <a:pt x="1605" y="666"/>
                  <a:pt x="1616" y="669"/>
                </a:cubicBezTo>
                <a:cubicBezTo>
                  <a:pt x="1632" y="673"/>
                  <a:pt x="1635" y="684"/>
                  <a:pt x="1640" y="697"/>
                </a:cubicBezTo>
                <a:cubicBezTo>
                  <a:pt x="1643" y="704"/>
                  <a:pt x="1646" y="712"/>
                  <a:pt x="1651" y="720"/>
                </a:cubicBezTo>
                <a:cubicBezTo>
                  <a:pt x="1659" y="736"/>
                  <a:pt x="1684" y="745"/>
                  <a:pt x="1704" y="753"/>
                </a:cubicBezTo>
                <a:cubicBezTo>
                  <a:pt x="1715" y="757"/>
                  <a:pt x="1725" y="761"/>
                  <a:pt x="1731" y="766"/>
                </a:cubicBezTo>
                <a:cubicBezTo>
                  <a:pt x="1742" y="774"/>
                  <a:pt x="1767" y="796"/>
                  <a:pt x="1767" y="810"/>
                </a:cubicBezTo>
                <a:cubicBezTo>
                  <a:pt x="1767" y="813"/>
                  <a:pt x="1765" y="816"/>
                  <a:pt x="1763" y="818"/>
                </a:cubicBezTo>
                <a:cubicBezTo>
                  <a:pt x="1753" y="825"/>
                  <a:pt x="1750" y="844"/>
                  <a:pt x="1755" y="860"/>
                </a:cubicBezTo>
                <a:cubicBezTo>
                  <a:pt x="1756" y="863"/>
                  <a:pt x="1757" y="865"/>
                  <a:pt x="1758" y="867"/>
                </a:cubicBezTo>
                <a:cubicBezTo>
                  <a:pt x="1762" y="880"/>
                  <a:pt x="1765" y="888"/>
                  <a:pt x="1752" y="905"/>
                </a:cubicBezTo>
                <a:cubicBezTo>
                  <a:pt x="1748" y="909"/>
                  <a:pt x="1745" y="913"/>
                  <a:pt x="1742" y="916"/>
                </a:cubicBezTo>
                <a:cubicBezTo>
                  <a:pt x="1734" y="925"/>
                  <a:pt x="1729" y="931"/>
                  <a:pt x="1720" y="947"/>
                </a:cubicBezTo>
                <a:cubicBezTo>
                  <a:pt x="1715" y="959"/>
                  <a:pt x="1718" y="964"/>
                  <a:pt x="1724" y="971"/>
                </a:cubicBezTo>
                <a:cubicBezTo>
                  <a:pt x="1728" y="977"/>
                  <a:pt x="1734" y="984"/>
                  <a:pt x="1735" y="995"/>
                </a:cubicBezTo>
                <a:cubicBezTo>
                  <a:pt x="1737" y="1008"/>
                  <a:pt x="1741" y="1019"/>
                  <a:pt x="1746" y="1029"/>
                </a:cubicBezTo>
                <a:cubicBezTo>
                  <a:pt x="1749" y="1036"/>
                  <a:pt x="1751" y="1043"/>
                  <a:pt x="1752" y="1049"/>
                </a:cubicBezTo>
                <a:cubicBezTo>
                  <a:pt x="1754" y="1059"/>
                  <a:pt x="1781" y="1063"/>
                  <a:pt x="1796" y="1065"/>
                </a:cubicBezTo>
                <a:cubicBezTo>
                  <a:pt x="1799" y="1066"/>
                  <a:pt x="1802" y="1066"/>
                  <a:pt x="1804" y="1067"/>
                </a:cubicBezTo>
                <a:cubicBezTo>
                  <a:pt x="1814" y="1068"/>
                  <a:pt x="1822" y="1076"/>
                  <a:pt x="1827" y="1086"/>
                </a:cubicBezTo>
                <a:cubicBezTo>
                  <a:pt x="1831" y="1096"/>
                  <a:pt x="1831" y="1105"/>
                  <a:pt x="1827" y="1110"/>
                </a:cubicBezTo>
                <a:cubicBezTo>
                  <a:pt x="1825" y="1114"/>
                  <a:pt x="1822" y="1117"/>
                  <a:pt x="1819" y="1118"/>
                </a:cubicBezTo>
                <a:cubicBezTo>
                  <a:pt x="1816" y="1121"/>
                  <a:pt x="1815" y="1122"/>
                  <a:pt x="1816" y="1124"/>
                </a:cubicBezTo>
                <a:cubicBezTo>
                  <a:pt x="1818" y="1129"/>
                  <a:pt x="1824" y="1132"/>
                  <a:pt x="1827" y="1133"/>
                </a:cubicBezTo>
                <a:lnTo>
                  <a:pt x="1828" y="1133"/>
                </a:lnTo>
                <a:cubicBezTo>
                  <a:pt x="1830" y="1133"/>
                  <a:pt x="1832" y="1134"/>
                  <a:pt x="1833" y="1136"/>
                </a:cubicBezTo>
                <a:cubicBezTo>
                  <a:pt x="1834" y="1139"/>
                  <a:pt x="1834" y="1144"/>
                  <a:pt x="1824" y="1157"/>
                </a:cubicBezTo>
                <a:cubicBezTo>
                  <a:pt x="1814" y="1171"/>
                  <a:pt x="1824" y="1189"/>
                  <a:pt x="1855" y="1212"/>
                </a:cubicBezTo>
                <a:cubicBezTo>
                  <a:pt x="1878" y="1229"/>
                  <a:pt x="1860" y="1262"/>
                  <a:pt x="1850" y="1282"/>
                </a:cubicBezTo>
                <a:cubicBezTo>
                  <a:pt x="1848" y="1285"/>
                  <a:pt x="1846" y="1287"/>
                  <a:pt x="1845" y="1290"/>
                </a:cubicBezTo>
                <a:cubicBezTo>
                  <a:pt x="1839" y="1302"/>
                  <a:pt x="1841" y="1309"/>
                  <a:pt x="1843" y="1321"/>
                </a:cubicBezTo>
                <a:cubicBezTo>
                  <a:pt x="1844" y="1325"/>
                  <a:pt x="1845" y="1329"/>
                  <a:pt x="1845" y="1334"/>
                </a:cubicBezTo>
                <a:cubicBezTo>
                  <a:pt x="1849" y="1358"/>
                  <a:pt x="1825" y="1391"/>
                  <a:pt x="1809" y="1407"/>
                </a:cubicBezTo>
                <a:cubicBezTo>
                  <a:pt x="1792" y="1424"/>
                  <a:pt x="1788" y="1428"/>
                  <a:pt x="1798" y="1446"/>
                </a:cubicBezTo>
                <a:cubicBezTo>
                  <a:pt x="1803" y="1454"/>
                  <a:pt x="1809" y="1459"/>
                  <a:pt x="1814" y="1465"/>
                </a:cubicBezTo>
                <a:cubicBezTo>
                  <a:pt x="1822" y="1473"/>
                  <a:pt x="1830" y="1481"/>
                  <a:pt x="1834" y="1496"/>
                </a:cubicBezTo>
                <a:lnTo>
                  <a:pt x="1834" y="1498"/>
                </a:lnTo>
                <a:cubicBezTo>
                  <a:pt x="1840" y="1520"/>
                  <a:pt x="1843" y="1532"/>
                  <a:pt x="1863" y="1537"/>
                </a:cubicBezTo>
                <a:cubicBezTo>
                  <a:pt x="1882" y="1542"/>
                  <a:pt x="1884" y="1554"/>
                  <a:pt x="1887" y="1569"/>
                </a:cubicBezTo>
                <a:cubicBezTo>
                  <a:pt x="1888" y="1575"/>
                  <a:pt x="1889" y="1581"/>
                  <a:pt x="1892" y="1589"/>
                </a:cubicBezTo>
                <a:cubicBezTo>
                  <a:pt x="1900" y="1615"/>
                  <a:pt x="1901" y="1620"/>
                  <a:pt x="1891" y="1633"/>
                </a:cubicBezTo>
                <a:cubicBezTo>
                  <a:pt x="1885" y="1642"/>
                  <a:pt x="1873" y="1652"/>
                  <a:pt x="1868" y="1657"/>
                </a:cubicBezTo>
                <a:lnTo>
                  <a:pt x="1875" y="1663"/>
                </a:lnTo>
                <a:lnTo>
                  <a:pt x="1869" y="1666"/>
                </a:lnTo>
                <a:cubicBezTo>
                  <a:pt x="1854" y="1670"/>
                  <a:pt x="1844" y="1674"/>
                  <a:pt x="1841" y="1676"/>
                </a:cubicBezTo>
                <a:cubicBezTo>
                  <a:pt x="1840" y="1677"/>
                  <a:pt x="1838" y="1677"/>
                  <a:pt x="1836" y="1677"/>
                </a:cubicBezTo>
                <a:cubicBezTo>
                  <a:pt x="1825" y="1677"/>
                  <a:pt x="1805" y="1663"/>
                  <a:pt x="1801" y="1652"/>
                </a:cubicBezTo>
                <a:cubicBezTo>
                  <a:pt x="1799" y="1648"/>
                  <a:pt x="1797" y="1646"/>
                  <a:pt x="1794" y="1646"/>
                </a:cubicBezTo>
                <a:cubicBezTo>
                  <a:pt x="1790" y="1646"/>
                  <a:pt x="1787" y="1649"/>
                  <a:pt x="1784" y="1653"/>
                </a:cubicBezTo>
                <a:cubicBezTo>
                  <a:pt x="1780" y="1658"/>
                  <a:pt x="1780" y="1661"/>
                  <a:pt x="1780" y="1664"/>
                </a:cubicBezTo>
                <a:cubicBezTo>
                  <a:pt x="1780" y="1666"/>
                  <a:pt x="1779" y="1671"/>
                  <a:pt x="1774" y="1671"/>
                </a:cubicBezTo>
                <a:cubicBezTo>
                  <a:pt x="1773" y="1671"/>
                  <a:pt x="1771" y="1670"/>
                  <a:pt x="1769" y="1670"/>
                </a:cubicBezTo>
                <a:cubicBezTo>
                  <a:pt x="1766" y="1669"/>
                  <a:pt x="1763" y="1669"/>
                  <a:pt x="1760" y="1669"/>
                </a:cubicBezTo>
                <a:cubicBezTo>
                  <a:pt x="1755" y="1669"/>
                  <a:pt x="1748" y="1671"/>
                  <a:pt x="1734" y="1676"/>
                </a:cubicBezTo>
                <a:cubicBezTo>
                  <a:pt x="1726" y="1680"/>
                  <a:pt x="1723" y="1681"/>
                  <a:pt x="1720" y="1682"/>
                </a:cubicBezTo>
                <a:cubicBezTo>
                  <a:pt x="1716" y="1684"/>
                  <a:pt x="1715" y="1685"/>
                  <a:pt x="1703" y="1687"/>
                </a:cubicBezTo>
                <a:cubicBezTo>
                  <a:pt x="1694" y="1689"/>
                  <a:pt x="1693" y="1692"/>
                  <a:pt x="1692" y="1696"/>
                </a:cubicBezTo>
                <a:cubicBezTo>
                  <a:pt x="1690" y="1701"/>
                  <a:pt x="1688" y="1706"/>
                  <a:pt x="1681" y="1713"/>
                </a:cubicBezTo>
                <a:cubicBezTo>
                  <a:pt x="1674" y="1718"/>
                  <a:pt x="1672" y="1722"/>
                  <a:pt x="1671" y="1724"/>
                </a:cubicBezTo>
                <a:cubicBezTo>
                  <a:pt x="1670" y="1725"/>
                  <a:pt x="1669" y="1728"/>
                  <a:pt x="1666" y="1728"/>
                </a:cubicBezTo>
                <a:cubicBezTo>
                  <a:pt x="1664" y="1728"/>
                  <a:pt x="1663" y="1726"/>
                  <a:pt x="1662" y="1725"/>
                </a:cubicBezTo>
                <a:lnTo>
                  <a:pt x="1660" y="1723"/>
                </a:lnTo>
                <a:cubicBezTo>
                  <a:pt x="1657" y="1720"/>
                  <a:pt x="1656" y="1717"/>
                  <a:pt x="1655" y="1715"/>
                </a:cubicBezTo>
                <a:cubicBezTo>
                  <a:pt x="1654" y="1711"/>
                  <a:pt x="1653" y="1709"/>
                  <a:pt x="1648" y="1709"/>
                </a:cubicBezTo>
                <a:cubicBezTo>
                  <a:pt x="1634" y="1709"/>
                  <a:pt x="1618" y="1709"/>
                  <a:pt x="1608" y="1699"/>
                </a:cubicBezTo>
                <a:cubicBezTo>
                  <a:pt x="1606" y="1698"/>
                  <a:pt x="1603" y="1697"/>
                  <a:pt x="1599" y="1697"/>
                </a:cubicBezTo>
                <a:cubicBezTo>
                  <a:pt x="1588" y="1697"/>
                  <a:pt x="1573" y="1702"/>
                  <a:pt x="1564" y="1705"/>
                </a:cubicBezTo>
                <a:cubicBezTo>
                  <a:pt x="1558" y="1707"/>
                  <a:pt x="1556" y="1711"/>
                  <a:pt x="1553" y="1721"/>
                </a:cubicBezTo>
                <a:cubicBezTo>
                  <a:pt x="1552" y="1726"/>
                  <a:pt x="1550" y="1731"/>
                  <a:pt x="1547" y="1738"/>
                </a:cubicBezTo>
                <a:cubicBezTo>
                  <a:pt x="1544" y="1743"/>
                  <a:pt x="1543" y="1747"/>
                  <a:pt x="1542" y="1750"/>
                </a:cubicBezTo>
                <a:cubicBezTo>
                  <a:pt x="1539" y="1757"/>
                  <a:pt x="1537" y="1760"/>
                  <a:pt x="1527" y="1763"/>
                </a:cubicBezTo>
                <a:cubicBezTo>
                  <a:pt x="1523" y="1765"/>
                  <a:pt x="1522" y="1767"/>
                  <a:pt x="1526" y="1778"/>
                </a:cubicBezTo>
                <a:cubicBezTo>
                  <a:pt x="1527" y="1783"/>
                  <a:pt x="1529" y="1788"/>
                  <a:pt x="1530" y="1794"/>
                </a:cubicBezTo>
                <a:cubicBezTo>
                  <a:pt x="1531" y="1808"/>
                  <a:pt x="1527" y="1816"/>
                  <a:pt x="1521" y="1826"/>
                </a:cubicBezTo>
                <a:cubicBezTo>
                  <a:pt x="1519" y="1829"/>
                  <a:pt x="1516" y="1833"/>
                  <a:pt x="1514" y="1838"/>
                </a:cubicBezTo>
                <a:cubicBezTo>
                  <a:pt x="1508" y="1849"/>
                  <a:pt x="1502" y="1851"/>
                  <a:pt x="1499" y="1851"/>
                </a:cubicBezTo>
                <a:cubicBezTo>
                  <a:pt x="1492" y="1851"/>
                  <a:pt x="1487" y="1844"/>
                  <a:pt x="1487" y="1836"/>
                </a:cubicBezTo>
                <a:cubicBezTo>
                  <a:pt x="1487" y="1831"/>
                  <a:pt x="1486" y="1831"/>
                  <a:pt x="1484" y="1831"/>
                </a:cubicBezTo>
                <a:cubicBezTo>
                  <a:pt x="1483" y="1831"/>
                  <a:pt x="1479" y="1832"/>
                  <a:pt x="1471" y="1837"/>
                </a:cubicBezTo>
                <a:cubicBezTo>
                  <a:pt x="1462" y="1843"/>
                  <a:pt x="1456" y="1844"/>
                  <a:pt x="1445" y="1846"/>
                </a:cubicBezTo>
                <a:cubicBezTo>
                  <a:pt x="1440" y="1847"/>
                  <a:pt x="1433" y="1848"/>
                  <a:pt x="1425" y="1851"/>
                </a:cubicBezTo>
                <a:cubicBezTo>
                  <a:pt x="1417" y="1853"/>
                  <a:pt x="1411" y="1854"/>
                  <a:pt x="1406" y="1855"/>
                </a:cubicBezTo>
                <a:cubicBezTo>
                  <a:pt x="1394" y="1858"/>
                  <a:pt x="1386" y="1860"/>
                  <a:pt x="1371" y="1866"/>
                </a:cubicBezTo>
                <a:cubicBezTo>
                  <a:pt x="1365" y="1868"/>
                  <a:pt x="1359" y="1869"/>
                  <a:pt x="1351" y="1869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Freeform 669">
            <a:extLst>
              <a:ext uri="{FF2B5EF4-FFF2-40B4-BE49-F238E27FC236}">
                <a16:creationId xmlns:a16="http://schemas.microsoft.com/office/drawing/2014/main" id="{410AA5CC-03EB-4255-BFFE-C395B8E8DD15}"/>
              </a:ext>
            </a:extLst>
          </p:cNvPr>
          <p:cNvSpPr>
            <a:spLocks/>
          </p:cNvSpPr>
          <p:nvPr/>
        </p:nvSpPr>
        <p:spPr bwMode="auto">
          <a:xfrm>
            <a:off x="8856880" y="2096900"/>
            <a:ext cx="766842" cy="631835"/>
          </a:xfrm>
          <a:custGeom>
            <a:avLst/>
            <a:gdLst>
              <a:gd name="T0" fmla="*/ 845 w 879"/>
              <a:gd name="T1" fmla="*/ 483 h 725"/>
              <a:gd name="T2" fmla="*/ 803 w 879"/>
              <a:gd name="T3" fmla="*/ 455 h 725"/>
              <a:gd name="T4" fmla="*/ 772 w 879"/>
              <a:gd name="T5" fmla="*/ 444 h 725"/>
              <a:gd name="T6" fmla="*/ 707 w 879"/>
              <a:gd name="T7" fmla="*/ 432 h 725"/>
              <a:gd name="T8" fmla="*/ 695 w 879"/>
              <a:gd name="T9" fmla="*/ 440 h 725"/>
              <a:gd name="T10" fmla="*/ 698 w 879"/>
              <a:gd name="T11" fmla="*/ 389 h 725"/>
              <a:gd name="T12" fmla="*/ 700 w 879"/>
              <a:gd name="T13" fmla="*/ 313 h 725"/>
              <a:gd name="T14" fmla="*/ 648 w 879"/>
              <a:gd name="T15" fmla="*/ 251 h 725"/>
              <a:gd name="T16" fmla="*/ 610 w 879"/>
              <a:gd name="T17" fmla="*/ 198 h 725"/>
              <a:gd name="T18" fmla="*/ 539 w 879"/>
              <a:gd name="T19" fmla="*/ 122 h 725"/>
              <a:gd name="T20" fmla="*/ 530 w 879"/>
              <a:gd name="T21" fmla="*/ 49 h 725"/>
              <a:gd name="T22" fmla="*/ 509 w 879"/>
              <a:gd name="T23" fmla="*/ 3 h 725"/>
              <a:gd name="T24" fmla="*/ 495 w 879"/>
              <a:gd name="T25" fmla="*/ 41 h 725"/>
              <a:gd name="T26" fmla="*/ 461 w 879"/>
              <a:gd name="T27" fmla="*/ 57 h 725"/>
              <a:gd name="T28" fmla="*/ 435 w 879"/>
              <a:gd name="T29" fmla="*/ 87 h 725"/>
              <a:gd name="T30" fmla="*/ 394 w 879"/>
              <a:gd name="T31" fmla="*/ 66 h 725"/>
              <a:gd name="T32" fmla="*/ 374 w 879"/>
              <a:gd name="T33" fmla="*/ 98 h 725"/>
              <a:gd name="T34" fmla="*/ 353 w 879"/>
              <a:gd name="T35" fmla="*/ 111 h 725"/>
              <a:gd name="T36" fmla="*/ 321 w 879"/>
              <a:gd name="T37" fmla="*/ 114 h 725"/>
              <a:gd name="T38" fmla="*/ 281 w 879"/>
              <a:gd name="T39" fmla="*/ 85 h 725"/>
              <a:gd name="T40" fmla="*/ 250 w 879"/>
              <a:gd name="T41" fmla="*/ 51 h 725"/>
              <a:gd name="T42" fmla="*/ 229 w 879"/>
              <a:gd name="T43" fmla="*/ 93 h 725"/>
              <a:gd name="T44" fmla="*/ 180 w 879"/>
              <a:gd name="T45" fmla="*/ 103 h 725"/>
              <a:gd name="T46" fmla="*/ 152 w 879"/>
              <a:gd name="T47" fmla="*/ 158 h 725"/>
              <a:gd name="T48" fmla="*/ 125 w 879"/>
              <a:gd name="T49" fmla="*/ 175 h 725"/>
              <a:gd name="T50" fmla="*/ 88 w 879"/>
              <a:gd name="T51" fmla="*/ 174 h 725"/>
              <a:gd name="T52" fmla="*/ 54 w 879"/>
              <a:gd name="T53" fmla="*/ 189 h 725"/>
              <a:gd name="T54" fmla="*/ 71 w 879"/>
              <a:gd name="T55" fmla="*/ 201 h 725"/>
              <a:gd name="T56" fmla="*/ 74 w 879"/>
              <a:gd name="T57" fmla="*/ 191 h 725"/>
              <a:gd name="T58" fmla="*/ 77 w 879"/>
              <a:gd name="T59" fmla="*/ 240 h 725"/>
              <a:gd name="T60" fmla="*/ 49 w 879"/>
              <a:gd name="T61" fmla="*/ 292 h 725"/>
              <a:gd name="T62" fmla="*/ 97 w 879"/>
              <a:gd name="T63" fmla="*/ 352 h 725"/>
              <a:gd name="T64" fmla="*/ 32 w 879"/>
              <a:gd name="T65" fmla="*/ 462 h 725"/>
              <a:gd name="T66" fmla="*/ 41 w 879"/>
              <a:gd name="T67" fmla="*/ 513 h 725"/>
              <a:gd name="T68" fmla="*/ 16 w 879"/>
              <a:gd name="T69" fmla="*/ 537 h 725"/>
              <a:gd name="T70" fmla="*/ 18 w 879"/>
              <a:gd name="T71" fmla="*/ 569 h 725"/>
              <a:gd name="T72" fmla="*/ 28 w 879"/>
              <a:gd name="T73" fmla="*/ 572 h 725"/>
              <a:gd name="T74" fmla="*/ 49 w 879"/>
              <a:gd name="T75" fmla="*/ 598 h 725"/>
              <a:gd name="T76" fmla="*/ 51 w 879"/>
              <a:gd name="T77" fmla="*/ 610 h 725"/>
              <a:gd name="T78" fmla="*/ 80 w 879"/>
              <a:gd name="T79" fmla="*/ 600 h 725"/>
              <a:gd name="T80" fmla="*/ 94 w 879"/>
              <a:gd name="T81" fmla="*/ 590 h 725"/>
              <a:gd name="T82" fmla="*/ 186 w 879"/>
              <a:gd name="T83" fmla="*/ 548 h 725"/>
              <a:gd name="T84" fmla="*/ 221 w 879"/>
              <a:gd name="T85" fmla="*/ 578 h 725"/>
              <a:gd name="T86" fmla="*/ 298 w 879"/>
              <a:gd name="T87" fmla="*/ 590 h 725"/>
              <a:gd name="T88" fmla="*/ 392 w 879"/>
              <a:gd name="T89" fmla="*/ 617 h 725"/>
              <a:gd name="T90" fmla="*/ 432 w 879"/>
              <a:gd name="T91" fmla="*/ 569 h 725"/>
              <a:gd name="T92" fmla="*/ 505 w 879"/>
              <a:gd name="T93" fmla="*/ 575 h 725"/>
              <a:gd name="T94" fmla="*/ 588 w 879"/>
              <a:gd name="T95" fmla="*/ 592 h 725"/>
              <a:gd name="T96" fmla="*/ 663 w 879"/>
              <a:gd name="T97" fmla="*/ 621 h 725"/>
              <a:gd name="T98" fmla="*/ 725 w 879"/>
              <a:gd name="T99" fmla="*/ 640 h 725"/>
              <a:gd name="T100" fmla="*/ 726 w 879"/>
              <a:gd name="T101" fmla="*/ 720 h 725"/>
              <a:gd name="T102" fmla="*/ 746 w 879"/>
              <a:gd name="T103" fmla="*/ 695 h 725"/>
              <a:gd name="T104" fmla="*/ 764 w 879"/>
              <a:gd name="T105" fmla="*/ 663 h 725"/>
              <a:gd name="T106" fmla="*/ 795 w 879"/>
              <a:gd name="T107" fmla="*/ 653 h 725"/>
              <a:gd name="T108" fmla="*/ 789 w 879"/>
              <a:gd name="T109" fmla="*/ 629 h 725"/>
              <a:gd name="T110" fmla="*/ 799 w 879"/>
              <a:gd name="T111" fmla="*/ 610 h 725"/>
              <a:gd name="T112" fmla="*/ 833 w 879"/>
              <a:gd name="T113" fmla="*/ 594 h 725"/>
              <a:gd name="T114" fmla="*/ 840 w 879"/>
              <a:gd name="T115" fmla="*/ 553 h 725"/>
              <a:gd name="T116" fmla="*/ 851 w 879"/>
              <a:gd name="T117" fmla="*/ 523 h 725"/>
              <a:gd name="T118" fmla="*/ 855 w 879"/>
              <a:gd name="T119" fmla="*/ 517 h 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879" h="725">
                <a:moveTo>
                  <a:pt x="879" y="510"/>
                </a:moveTo>
                <a:lnTo>
                  <a:pt x="873" y="509"/>
                </a:lnTo>
                <a:cubicBezTo>
                  <a:pt x="873" y="505"/>
                  <a:pt x="874" y="500"/>
                  <a:pt x="874" y="500"/>
                </a:cubicBezTo>
                <a:cubicBezTo>
                  <a:pt x="872" y="500"/>
                  <a:pt x="869" y="499"/>
                  <a:pt x="869" y="499"/>
                </a:cubicBezTo>
                <a:cubicBezTo>
                  <a:pt x="870" y="496"/>
                  <a:pt x="872" y="491"/>
                  <a:pt x="872" y="491"/>
                </a:cubicBezTo>
                <a:cubicBezTo>
                  <a:pt x="872" y="491"/>
                  <a:pt x="871" y="491"/>
                  <a:pt x="869" y="490"/>
                </a:cubicBezTo>
                <a:cubicBezTo>
                  <a:pt x="868" y="489"/>
                  <a:pt x="867" y="488"/>
                  <a:pt x="863" y="487"/>
                </a:cubicBezTo>
                <a:cubicBezTo>
                  <a:pt x="859" y="486"/>
                  <a:pt x="855" y="485"/>
                  <a:pt x="851" y="485"/>
                </a:cubicBezTo>
                <a:cubicBezTo>
                  <a:pt x="847" y="484"/>
                  <a:pt x="845" y="483"/>
                  <a:pt x="845" y="483"/>
                </a:cubicBezTo>
                <a:lnTo>
                  <a:pt x="844" y="483"/>
                </a:lnTo>
                <a:cubicBezTo>
                  <a:pt x="843" y="484"/>
                  <a:pt x="841" y="484"/>
                  <a:pt x="838" y="483"/>
                </a:cubicBezTo>
                <a:cubicBezTo>
                  <a:pt x="836" y="482"/>
                  <a:pt x="831" y="477"/>
                  <a:pt x="828" y="471"/>
                </a:cubicBezTo>
                <a:cubicBezTo>
                  <a:pt x="824" y="466"/>
                  <a:pt x="819" y="457"/>
                  <a:pt x="819" y="457"/>
                </a:cubicBezTo>
                <a:cubicBezTo>
                  <a:pt x="816" y="457"/>
                  <a:pt x="813" y="456"/>
                  <a:pt x="810" y="454"/>
                </a:cubicBezTo>
                <a:cubicBezTo>
                  <a:pt x="808" y="452"/>
                  <a:pt x="807" y="451"/>
                  <a:pt x="804" y="450"/>
                </a:cubicBezTo>
                <a:cubicBezTo>
                  <a:pt x="802" y="448"/>
                  <a:pt x="799" y="445"/>
                  <a:pt x="799" y="445"/>
                </a:cubicBezTo>
                <a:lnTo>
                  <a:pt x="798" y="445"/>
                </a:lnTo>
                <a:lnTo>
                  <a:pt x="803" y="455"/>
                </a:lnTo>
                <a:lnTo>
                  <a:pt x="803" y="462"/>
                </a:lnTo>
                <a:cubicBezTo>
                  <a:pt x="805" y="462"/>
                  <a:pt x="805" y="463"/>
                  <a:pt x="805" y="466"/>
                </a:cubicBezTo>
                <a:cubicBezTo>
                  <a:pt x="805" y="469"/>
                  <a:pt x="805" y="473"/>
                  <a:pt x="805" y="473"/>
                </a:cubicBezTo>
                <a:cubicBezTo>
                  <a:pt x="805" y="473"/>
                  <a:pt x="804" y="474"/>
                  <a:pt x="801" y="474"/>
                </a:cubicBezTo>
                <a:cubicBezTo>
                  <a:pt x="798" y="474"/>
                  <a:pt x="797" y="472"/>
                  <a:pt x="797" y="472"/>
                </a:cubicBezTo>
                <a:cubicBezTo>
                  <a:pt x="797" y="472"/>
                  <a:pt x="797" y="471"/>
                  <a:pt x="797" y="468"/>
                </a:cubicBezTo>
                <a:cubicBezTo>
                  <a:pt x="796" y="464"/>
                  <a:pt x="795" y="457"/>
                  <a:pt x="793" y="454"/>
                </a:cubicBezTo>
                <a:cubicBezTo>
                  <a:pt x="791" y="452"/>
                  <a:pt x="788" y="452"/>
                  <a:pt x="782" y="452"/>
                </a:cubicBezTo>
                <a:cubicBezTo>
                  <a:pt x="776" y="451"/>
                  <a:pt x="774" y="447"/>
                  <a:pt x="772" y="444"/>
                </a:cubicBezTo>
                <a:cubicBezTo>
                  <a:pt x="769" y="441"/>
                  <a:pt x="763" y="437"/>
                  <a:pt x="761" y="435"/>
                </a:cubicBezTo>
                <a:cubicBezTo>
                  <a:pt x="759" y="434"/>
                  <a:pt x="757" y="434"/>
                  <a:pt x="756" y="433"/>
                </a:cubicBezTo>
                <a:cubicBezTo>
                  <a:pt x="755" y="432"/>
                  <a:pt x="755" y="432"/>
                  <a:pt x="753" y="434"/>
                </a:cubicBezTo>
                <a:cubicBezTo>
                  <a:pt x="751" y="435"/>
                  <a:pt x="748" y="433"/>
                  <a:pt x="745" y="432"/>
                </a:cubicBezTo>
                <a:cubicBezTo>
                  <a:pt x="741" y="430"/>
                  <a:pt x="740" y="428"/>
                  <a:pt x="737" y="426"/>
                </a:cubicBezTo>
                <a:cubicBezTo>
                  <a:pt x="733" y="423"/>
                  <a:pt x="730" y="422"/>
                  <a:pt x="730" y="422"/>
                </a:cubicBezTo>
                <a:cubicBezTo>
                  <a:pt x="728" y="423"/>
                  <a:pt x="723" y="423"/>
                  <a:pt x="723" y="423"/>
                </a:cubicBezTo>
                <a:cubicBezTo>
                  <a:pt x="723" y="423"/>
                  <a:pt x="719" y="427"/>
                  <a:pt x="716" y="428"/>
                </a:cubicBezTo>
                <a:cubicBezTo>
                  <a:pt x="712" y="429"/>
                  <a:pt x="709" y="430"/>
                  <a:pt x="707" y="432"/>
                </a:cubicBezTo>
                <a:cubicBezTo>
                  <a:pt x="705" y="433"/>
                  <a:pt x="705" y="435"/>
                  <a:pt x="703" y="434"/>
                </a:cubicBezTo>
                <a:cubicBezTo>
                  <a:pt x="701" y="434"/>
                  <a:pt x="701" y="435"/>
                  <a:pt x="700" y="438"/>
                </a:cubicBezTo>
                <a:cubicBezTo>
                  <a:pt x="700" y="441"/>
                  <a:pt x="700" y="444"/>
                  <a:pt x="700" y="444"/>
                </a:cubicBezTo>
                <a:lnTo>
                  <a:pt x="698" y="445"/>
                </a:lnTo>
                <a:lnTo>
                  <a:pt x="698" y="448"/>
                </a:lnTo>
                <a:lnTo>
                  <a:pt x="696" y="448"/>
                </a:lnTo>
                <a:lnTo>
                  <a:pt x="696" y="446"/>
                </a:lnTo>
                <a:lnTo>
                  <a:pt x="695" y="446"/>
                </a:lnTo>
                <a:lnTo>
                  <a:pt x="695" y="440"/>
                </a:lnTo>
                <a:lnTo>
                  <a:pt x="690" y="439"/>
                </a:lnTo>
                <a:lnTo>
                  <a:pt x="687" y="442"/>
                </a:lnTo>
                <a:lnTo>
                  <a:pt x="682" y="440"/>
                </a:lnTo>
                <a:lnTo>
                  <a:pt x="682" y="440"/>
                </a:lnTo>
                <a:cubicBezTo>
                  <a:pt x="683" y="440"/>
                  <a:pt x="684" y="439"/>
                  <a:pt x="686" y="435"/>
                </a:cubicBezTo>
                <a:cubicBezTo>
                  <a:pt x="689" y="430"/>
                  <a:pt x="685" y="430"/>
                  <a:pt x="685" y="430"/>
                </a:cubicBezTo>
                <a:lnTo>
                  <a:pt x="687" y="418"/>
                </a:lnTo>
                <a:lnTo>
                  <a:pt x="706" y="392"/>
                </a:lnTo>
                <a:lnTo>
                  <a:pt x="698" y="389"/>
                </a:lnTo>
                <a:cubicBezTo>
                  <a:pt x="701" y="385"/>
                  <a:pt x="701" y="379"/>
                  <a:pt x="703" y="370"/>
                </a:cubicBezTo>
                <a:cubicBezTo>
                  <a:pt x="705" y="361"/>
                  <a:pt x="710" y="353"/>
                  <a:pt x="714" y="346"/>
                </a:cubicBezTo>
                <a:cubicBezTo>
                  <a:pt x="718" y="339"/>
                  <a:pt x="732" y="331"/>
                  <a:pt x="735" y="328"/>
                </a:cubicBezTo>
                <a:cubicBezTo>
                  <a:pt x="739" y="326"/>
                  <a:pt x="743" y="321"/>
                  <a:pt x="743" y="321"/>
                </a:cubicBezTo>
                <a:cubicBezTo>
                  <a:pt x="741" y="319"/>
                  <a:pt x="741" y="314"/>
                  <a:pt x="741" y="314"/>
                </a:cubicBezTo>
                <a:cubicBezTo>
                  <a:pt x="741" y="314"/>
                  <a:pt x="740" y="314"/>
                  <a:pt x="737" y="314"/>
                </a:cubicBezTo>
                <a:cubicBezTo>
                  <a:pt x="733" y="314"/>
                  <a:pt x="727" y="314"/>
                  <a:pt x="724" y="313"/>
                </a:cubicBezTo>
                <a:cubicBezTo>
                  <a:pt x="722" y="312"/>
                  <a:pt x="720" y="311"/>
                  <a:pt x="716" y="312"/>
                </a:cubicBezTo>
                <a:cubicBezTo>
                  <a:pt x="711" y="312"/>
                  <a:pt x="700" y="313"/>
                  <a:pt x="700" y="313"/>
                </a:cubicBezTo>
                <a:lnTo>
                  <a:pt x="699" y="306"/>
                </a:lnTo>
                <a:cubicBezTo>
                  <a:pt x="699" y="303"/>
                  <a:pt x="699" y="297"/>
                  <a:pt x="699" y="296"/>
                </a:cubicBezTo>
                <a:cubicBezTo>
                  <a:pt x="699" y="295"/>
                  <a:pt x="709" y="297"/>
                  <a:pt x="711" y="296"/>
                </a:cubicBezTo>
                <a:cubicBezTo>
                  <a:pt x="714" y="294"/>
                  <a:pt x="717" y="290"/>
                  <a:pt x="716" y="288"/>
                </a:cubicBezTo>
                <a:cubicBezTo>
                  <a:pt x="713" y="282"/>
                  <a:pt x="693" y="285"/>
                  <a:pt x="680" y="280"/>
                </a:cubicBezTo>
                <a:cubicBezTo>
                  <a:pt x="666" y="275"/>
                  <a:pt x="648" y="272"/>
                  <a:pt x="648" y="272"/>
                </a:cubicBezTo>
                <a:cubicBezTo>
                  <a:pt x="648" y="272"/>
                  <a:pt x="649" y="270"/>
                  <a:pt x="650" y="268"/>
                </a:cubicBezTo>
                <a:cubicBezTo>
                  <a:pt x="651" y="265"/>
                  <a:pt x="651" y="262"/>
                  <a:pt x="651" y="259"/>
                </a:cubicBezTo>
                <a:cubicBezTo>
                  <a:pt x="650" y="256"/>
                  <a:pt x="650" y="254"/>
                  <a:pt x="648" y="251"/>
                </a:cubicBezTo>
                <a:cubicBezTo>
                  <a:pt x="646" y="248"/>
                  <a:pt x="646" y="247"/>
                  <a:pt x="646" y="244"/>
                </a:cubicBezTo>
                <a:cubicBezTo>
                  <a:pt x="646" y="242"/>
                  <a:pt x="646" y="240"/>
                  <a:pt x="645" y="237"/>
                </a:cubicBezTo>
                <a:cubicBezTo>
                  <a:pt x="644" y="235"/>
                  <a:pt x="645" y="232"/>
                  <a:pt x="645" y="232"/>
                </a:cubicBezTo>
                <a:lnTo>
                  <a:pt x="644" y="226"/>
                </a:lnTo>
                <a:lnTo>
                  <a:pt x="638" y="226"/>
                </a:lnTo>
                <a:lnTo>
                  <a:pt x="636" y="220"/>
                </a:lnTo>
                <a:cubicBezTo>
                  <a:pt x="636" y="220"/>
                  <a:pt x="632" y="219"/>
                  <a:pt x="625" y="221"/>
                </a:cubicBezTo>
                <a:cubicBezTo>
                  <a:pt x="625" y="220"/>
                  <a:pt x="625" y="219"/>
                  <a:pt x="625" y="219"/>
                </a:cubicBezTo>
                <a:cubicBezTo>
                  <a:pt x="624" y="212"/>
                  <a:pt x="614" y="202"/>
                  <a:pt x="610" y="198"/>
                </a:cubicBezTo>
                <a:cubicBezTo>
                  <a:pt x="606" y="194"/>
                  <a:pt x="599" y="191"/>
                  <a:pt x="593" y="189"/>
                </a:cubicBezTo>
                <a:cubicBezTo>
                  <a:pt x="587" y="187"/>
                  <a:pt x="576" y="182"/>
                  <a:pt x="568" y="180"/>
                </a:cubicBezTo>
                <a:cubicBezTo>
                  <a:pt x="560" y="178"/>
                  <a:pt x="547" y="180"/>
                  <a:pt x="547" y="180"/>
                </a:cubicBezTo>
                <a:lnTo>
                  <a:pt x="543" y="172"/>
                </a:lnTo>
                <a:lnTo>
                  <a:pt x="534" y="152"/>
                </a:lnTo>
                <a:lnTo>
                  <a:pt x="532" y="152"/>
                </a:lnTo>
                <a:lnTo>
                  <a:pt x="532" y="152"/>
                </a:lnTo>
                <a:cubicBezTo>
                  <a:pt x="532" y="152"/>
                  <a:pt x="532" y="147"/>
                  <a:pt x="533" y="141"/>
                </a:cubicBezTo>
                <a:cubicBezTo>
                  <a:pt x="535" y="134"/>
                  <a:pt x="539" y="122"/>
                  <a:pt x="539" y="122"/>
                </a:cubicBezTo>
                <a:lnTo>
                  <a:pt x="543" y="120"/>
                </a:lnTo>
                <a:lnTo>
                  <a:pt x="542" y="108"/>
                </a:lnTo>
                <a:lnTo>
                  <a:pt x="558" y="99"/>
                </a:lnTo>
                <a:cubicBezTo>
                  <a:pt x="558" y="99"/>
                  <a:pt x="561" y="88"/>
                  <a:pt x="563" y="81"/>
                </a:cubicBezTo>
                <a:cubicBezTo>
                  <a:pt x="565" y="75"/>
                  <a:pt x="564" y="67"/>
                  <a:pt x="564" y="67"/>
                </a:cubicBezTo>
                <a:lnTo>
                  <a:pt x="562" y="67"/>
                </a:lnTo>
                <a:lnTo>
                  <a:pt x="560" y="63"/>
                </a:lnTo>
                <a:lnTo>
                  <a:pt x="551" y="65"/>
                </a:lnTo>
                <a:cubicBezTo>
                  <a:pt x="548" y="62"/>
                  <a:pt x="537" y="54"/>
                  <a:pt x="530" y="49"/>
                </a:cubicBezTo>
                <a:cubicBezTo>
                  <a:pt x="524" y="45"/>
                  <a:pt x="518" y="40"/>
                  <a:pt x="517" y="38"/>
                </a:cubicBezTo>
                <a:cubicBezTo>
                  <a:pt x="515" y="36"/>
                  <a:pt x="516" y="32"/>
                  <a:pt x="516" y="28"/>
                </a:cubicBezTo>
                <a:cubicBezTo>
                  <a:pt x="517" y="24"/>
                  <a:pt x="519" y="10"/>
                  <a:pt x="519" y="10"/>
                </a:cubicBezTo>
                <a:cubicBezTo>
                  <a:pt x="519" y="10"/>
                  <a:pt x="517" y="11"/>
                  <a:pt x="514" y="13"/>
                </a:cubicBezTo>
                <a:cubicBezTo>
                  <a:pt x="510" y="15"/>
                  <a:pt x="503" y="20"/>
                  <a:pt x="503" y="20"/>
                </a:cubicBezTo>
                <a:cubicBezTo>
                  <a:pt x="503" y="20"/>
                  <a:pt x="503" y="17"/>
                  <a:pt x="502" y="16"/>
                </a:cubicBezTo>
                <a:cubicBezTo>
                  <a:pt x="501" y="15"/>
                  <a:pt x="502" y="13"/>
                  <a:pt x="503" y="10"/>
                </a:cubicBezTo>
                <a:cubicBezTo>
                  <a:pt x="504" y="8"/>
                  <a:pt x="505" y="7"/>
                  <a:pt x="506" y="6"/>
                </a:cubicBezTo>
                <a:cubicBezTo>
                  <a:pt x="507" y="4"/>
                  <a:pt x="509" y="3"/>
                  <a:pt x="509" y="3"/>
                </a:cubicBezTo>
                <a:lnTo>
                  <a:pt x="508" y="0"/>
                </a:lnTo>
                <a:lnTo>
                  <a:pt x="504" y="5"/>
                </a:lnTo>
                <a:lnTo>
                  <a:pt x="501" y="3"/>
                </a:lnTo>
                <a:lnTo>
                  <a:pt x="489" y="19"/>
                </a:lnTo>
                <a:lnTo>
                  <a:pt x="481" y="15"/>
                </a:lnTo>
                <a:lnTo>
                  <a:pt x="470" y="29"/>
                </a:lnTo>
                <a:cubicBezTo>
                  <a:pt x="470" y="29"/>
                  <a:pt x="473" y="30"/>
                  <a:pt x="477" y="33"/>
                </a:cubicBezTo>
                <a:cubicBezTo>
                  <a:pt x="480" y="35"/>
                  <a:pt x="485" y="40"/>
                  <a:pt x="485" y="40"/>
                </a:cubicBezTo>
                <a:cubicBezTo>
                  <a:pt x="485" y="40"/>
                  <a:pt x="493" y="41"/>
                  <a:pt x="495" y="41"/>
                </a:cubicBezTo>
                <a:cubicBezTo>
                  <a:pt x="497" y="42"/>
                  <a:pt x="500" y="42"/>
                  <a:pt x="500" y="43"/>
                </a:cubicBezTo>
                <a:cubicBezTo>
                  <a:pt x="500" y="44"/>
                  <a:pt x="500" y="46"/>
                  <a:pt x="498" y="49"/>
                </a:cubicBezTo>
                <a:cubicBezTo>
                  <a:pt x="496" y="51"/>
                  <a:pt x="494" y="52"/>
                  <a:pt x="492" y="52"/>
                </a:cubicBezTo>
                <a:cubicBezTo>
                  <a:pt x="489" y="52"/>
                  <a:pt x="489" y="53"/>
                  <a:pt x="488" y="54"/>
                </a:cubicBezTo>
                <a:cubicBezTo>
                  <a:pt x="487" y="55"/>
                  <a:pt x="486" y="55"/>
                  <a:pt x="485" y="56"/>
                </a:cubicBezTo>
                <a:cubicBezTo>
                  <a:pt x="485" y="58"/>
                  <a:pt x="481" y="59"/>
                  <a:pt x="478" y="59"/>
                </a:cubicBezTo>
                <a:cubicBezTo>
                  <a:pt x="475" y="58"/>
                  <a:pt x="470" y="58"/>
                  <a:pt x="470" y="58"/>
                </a:cubicBezTo>
                <a:cubicBezTo>
                  <a:pt x="471" y="55"/>
                  <a:pt x="469" y="56"/>
                  <a:pt x="466" y="56"/>
                </a:cubicBezTo>
                <a:cubicBezTo>
                  <a:pt x="463" y="56"/>
                  <a:pt x="463" y="57"/>
                  <a:pt x="461" y="57"/>
                </a:cubicBezTo>
                <a:cubicBezTo>
                  <a:pt x="459" y="57"/>
                  <a:pt x="459" y="58"/>
                  <a:pt x="458" y="57"/>
                </a:cubicBezTo>
                <a:cubicBezTo>
                  <a:pt x="457" y="56"/>
                  <a:pt x="456" y="59"/>
                  <a:pt x="456" y="63"/>
                </a:cubicBezTo>
                <a:cubicBezTo>
                  <a:pt x="456" y="66"/>
                  <a:pt x="454" y="66"/>
                  <a:pt x="452" y="67"/>
                </a:cubicBezTo>
                <a:cubicBezTo>
                  <a:pt x="450" y="67"/>
                  <a:pt x="448" y="69"/>
                  <a:pt x="448" y="71"/>
                </a:cubicBezTo>
                <a:cubicBezTo>
                  <a:pt x="447" y="73"/>
                  <a:pt x="447" y="75"/>
                  <a:pt x="447" y="77"/>
                </a:cubicBezTo>
                <a:cubicBezTo>
                  <a:pt x="448" y="78"/>
                  <a:pt x="448" y="79"/>
                  <a:pt x="448" y="81"/>
                </a:cubicBezTo>
                <a:cubicBezTo>
                  <a:pt x="448" y="84"/>
                  <a:pt x="446" y="83"/>
                  <a:pt x="443" y="83"/>
                </a:cubicBezTo>
                <a:cubicBezTo>
                  <a:pt x="439" y="82"/>
                  <a:pt x="440" y="84"/>
                  <a:pt x="439" y="85"/>
                </a:cubicBezTo>
                <a:cubicBezTo>
                  <a:pt x="437" y="86"/>
                  <a:pt x="435" y="87"/>
                  <a:pt x="435" y="87"/>
                </a:cubicBezTo>
                <a:cubicBezTo>
                  <a:pt x="435" y="87"/>
                  <a:pt x="432" y="83"/>
                  <a:pt x="429" y="80"/>
                </a:cubicBezTo>
                <a:cubicBezTo>
                  <a:pt x="426" y="78"/>
                  <a:pt x="423" y="75"/>
                  <a:pt x="423" y="74"/>
                </a:cubicBezTo>
                <a:cubicBezTo>
                  <a:pt x="424" y="73"/>
                  <a:pt x="423" y="72"/>
                  <a:pt x="422" y="72"/>
                </a:cubicBezTo>
                <a:cubicBezTo>
                  <a:pt x="421" y="72"/>
                  <a:pt x="420" y="70"/>
                  <a:pt x="419" y="71"/>
                </a:cubicBezTo>
                <a:cubicBezTo>
                  <a:pt x="419" y="71"/>
                  <a:pt x="415" y="72"/>
                  <a:pt x="415" y="72"/>
                </a:cubicBezTo>
                <a:cubicBezTo>
                  <a:pt x="415" y="72"/>
                  <a:pt x="413" y="70"/>
                  <a:pt x="409" y="66"/>
                </a:cubicBezTo>
                <a:cubicBezTo>
                  <a:pt x="406" y="62"/>
                  <a:pt x="402" y="59"/>
                  <a:pt x="402" y="60"/>
                </a:cubicBezTo>
                <a:cubicBezTo>
                  <a:pt x="401" y="61"/>
                  <a:pt x="400" y="62"/>
                  <a:pt x="398" y="62"/>
                </a:cubicBezTo>
                <a:cubicBezTo>
                  <a:pt x="396" y="62"/>
                  <a:pt x="395" y="64"/>
                  <a:pt x="394" y="66"/>
                </a:cubicBezTo>
                <a:cubicBezTo>
                  <a:pt x="393" y="68"/>
                  <a:pt x="393" y="69"/>
                  <a:pt x="393" y="71"/>
                </a:cubicBezTo>
                <a:cubicBezTo>
                  <a:pt x="392" y="72"/>
                  <a:pt x="391" y="73"/>
                  <a:pt x="391" y="75"/>
                </a:cubicBezTo>
                <a:cubicBezTo>
                  <a:pt x="390" y="78"/>
                  <a:pt x="391" y="80"/>
                  <a:pt x="391" y="81"/>
                </a:cubicBezTo>
                <a:cubicBezTo>
                  <a:pt x="390" y="82"/>
                  <a:pt x="389" y="83"/>
                  <a:pt x="387" y="83"/>
                </a:cubicBezTo>
                <a:cubicBezTo>
                  <a:pt x="385" y="84"/>
                  <a:pt x="384" y="86"/>
                  <a:pt x="383" y="85"/>
                </a:cubicBezTo>
                <a:cubicBezTo>
                  <a:pt x="381" y="84"/>
                  <a:pt x="381" y="85"/>
                  <a:pt x="379" y="87"/>
                </a:cubicBezTo>
                <a:cubicBezTo>
                  <a:pt x="377" y="89"/>
                  <a:pt x="376" y="89"/>
                  <a:pt x="375" y="92"/>
                </a:cubicBezTo>
                <a:cubicBezTo>
                  <a:pt x="374" y="94"/>
                  <a:pt x="374" y="95"/>
                  <a:pt x="373" y="96"/>
                </a:cubicBezTo>
                <a:cubicBezTo>
                  <a:pt x="372" y="97"/>
                  <a:pt x="372" y="97"/>
                  <a:pt x="374" y="98"/>
                </a:cubicBezTo>
                <a:cubicBezTo>
                  <a:pt x="375" y="99"/>
                  <a:pt x="375" y="101"/>
                  <a:pt x="374" y="101"/>
                </a:cubicBezTo>
                <a:cubicBezTo>
                  <a:pt x="372" y="101"/>
                  <a:pt x="373" y="101"/>
                  <a:pt x="371" y="102"/>
                </a:cubicBezTo>
                <a:cubicBezTo>
                  <a:pt x="369" y="103"/>
                  <a:pt x="368" y="104"/>
                  <a:pt x="368" y="104"/>
                </a:cubicBezTo>
                <a:cubicBezTo>
                  <a:pt x="368" y="104"/>
                  <a:pt x="365" y="105"/>
                  <a:pt x="365" y="106"/>
                </a:cubicBezTo>
                <a:cubicBezTo>
                  <a:pt x="364" y="108"/>
                  <a:pt x="364" y="108"/>
                  <a:pt x="363" y="108"/>
                </a:cubicBezTo>
                <a:cubicBezTo>
                  <a:pt x="362" y="107"/>
                  <a:pt x="361" y="107"/>
                  <a:pt x="360" y="108"/>
                </a:cubicBezTo>
                <a:cubicBezTo>
                  <a:pt x="360" y="108"/>
                  <a:pt x="360" y="108"/>
                  <a:pt x="360" y="108"/>
                </a:cubicBezTo>
                <a:cubicBezTo>
                  <a:pt x="359" y="109"/>
                  <a:pt x="358" y="108"/>
                  <a:pt x="358" y="109"/>
                </a:cubicBezTo>
                <a:cubicBezTo>
                  <a:pt x="358" y="110"/>
                  <a:pt x="356" y="110"/>
                  <a:pt x="353" y="111"/>
                </a:cubicBezTo>
                <a:cubicBezTo>
                  <a:pt x="351" y="112"/>
                  <a:pt x="351" y="111"/>
                  <a:pt x="350" y="112"/>
                </a:cubicBezTo>
                <a:cubicBezTo>
                  <a:pt x="350" y="114"/>
                  <a:pt x="348" y="114"/>
                  <a:pt x="347" y="113"/>
                </a:cubicBezTo>
                <a:cubicBezTo>
                  <a:pt x="345" y="113"/>
                  <a:pt x="344" y="112"/>
                  <a:pt x="343" y="113"/>
                </a:cubicBezTo>
                <a:cubicBezTo>
                  <a:pt x="342" y="114"/>
                  <a:pt x="340" y="114"/>
                  <a:pt x="340" y="114"/>
                </a:cubicBezTo>
                <a:lnTo>
                  <a:pt x="340" y="112"/>
                </a:lnTo>
                <a:cubicBezTo>
                  <a:pt x="340" y="112"/>
                  <a:pt x="337" y="112"/>
                  <a:pt x="334" y="112"/>
                </a:cubicBezTo>
                <a:cubicBezTo>
                  <a:pt x="331" y="112"/>
                  <a:pt x="331" y="113"/>
                  <a:pt x="329" y="113"/>
                </a:cubicBezTo>
                <a:cubicBezTo>
                  <a:pt x="328" y="114"/>
                  <a:pt x="326" y="113"/>
                  <a:pt x="325" y="114"/>
                </a:cubicBezTo>
                <a:cubicBezTo>
                  <a:pt x="324" y="115"/>
                  <a:pt x="322" y="115"/>
                  <a:pt x="321" y="114"/>
                </a:cubicBezTo>
                <a:cubicBezTo>
                  <a:pt x="320" y="112"/>
                  <a:pt x="319" y="111"/>
                  <a:pt x="319" y="111"/>
                </a:cubicBezTo>
                <a:cubicBezTo>
                  <a:pt x="319" y="111"/>
                  <a:pt x="317" y="112"/>
                  <a:pt x="315" y="110"/>
                </a:cubicBezTo>
                <a:cubicBezTo>
                  <a:pt x="314" y="109"/>
                  <a:pt x="311" y="109"/>
                  <a:pt x="308" y="107"/>
                </a:cubicBezTo>
                <a:cubicBezTo>
                  <a:pt x="305" y="106"/>
                  <a:pt x="303" y="106"/>
                  <a:pt x="301" y="105"/>
                </a:cubicBezTo>
                <a:cubicBezTo>
                  <a:pt x="298" y="104"/>
                  <a:pt x="295" y="104"/>
                  <a:pt x="293" y="103"/>
                </a:cubicBezTo>
                <a:cubicBezTo>
                  <a:pt x="291" y="103"/>
                  <a:pt x="286" y="104"/>
                  <a:pt x="281" y="105"/>
                </a:cubicBezTo>
                <a:cubicBezTo>
                  <a:pt x="277" y="105"/>
                  <a:pt x="278" y="104"/>
                  <a:pt x="281" y="103"/>
                </a:cubicBezTo>
                <a:cubicBezTo>
                  <a:pt x="284" y="101"/>
                  <a:pt x="288" y="100"/>
                  <a:pt x="288" y="100"/>
                </a:cubicBezTo>
                <a:cubicBezTo>
                  <a:pt x="286" y="90"/>
                  <a:pt x="281" y="85"/>
                  <a:pt x="281" y="85"/>
                </a:cubicBezTo>
                <a:cubicBezTo>
                  <a:pt x="283" y="84"/>
                  <a:pt x="284" y="84"/>
                  <a:pt x="284" y="82"/>
                </a:cubicBezTo>
                <a:cubicBezTo>
                  <a:pt x="284" y="80"/>
                  <a:pt x="285" y="79"/>
                  <a:pt x="286" y="77"/>
                </a:cubicBezTo>
                <a:cubicBezTo>
                  <a:pt x="287" y="75"/>
                  <a:pt x="287" y="72"/>
                  <a:pt x="285" y="67"/>
                </a:cubicBezTo>
                <a:cubicBezTo>
                  <a:pt x="283" y="63"/>
                  <a:pt x="275" y="48"/>
                  <a:pt x="275" y="48"/>
                </a:cubicBezTo>
                <a:lnTo>
                  <a:pt x="288" y="40"/>
                </a:lnTo>
                <a:lnTo>
                  <a:pt x="285" y="35"/>
                </a:lnTo>
                <a:cubicBezTo>
                  <a:pt x="278" y="36"/>
                  <a:pt x="266" y="35"/>
                  <a:pt x="261" y="34"/>
                </a:cubicBezTo>
                <a:cubicBezTo>
                  <a:pt x="256" y="32"/>
                  <a:pt x="251" y="32"/>
                  <a:pt x="251" y="32"/>
                </a:cubicBezTo>
                <a:lnTo>
                  <a:pt x="250" y="51"/>
                </a:lnTo>
                <a:lnTo>
                  <a:pt x="253" y="51"/>
                </a:lnTo>
                <a:lnTo>
                  <a:pt x="253" y="73"/>
                </a:lnTo>
                <a:cubicBezTo>
                  <a:pt x="253" y="73"/>
                  <a:pt x="251" y="74"/>
                  <a:pt x="249" y="74"/>
                </a:cubicBezTo>
                <a:cubicBezTo>
                  <a:pt x="247" y="75"/>
                  <a:pt x="243" y="75"/>
                  <a:pt x="241" y="76"/>
                </a:cubicBezTo>
                <a:cubicBezTo>
                  <a:pt x="238" y="77"/>
                  <a:pt x="233" y="77"/>
                  <a:pt x="231" y="77"/>
                </a:cubicBezTo>
                <a:cubicBezTo>
                  <a:pt x="229" y="76"/>
                  <a:pt x="226" y="76"/>
                  <a:pt x="226" y="76"/>
                </a:cubicBezTo>
                <a:cubicBezTo>
                  <a:pt x="226" y="76"/>
                  <a:pt x="226" y="77"/>
                  <a:pt x="225" y="79"/>
                </a:cubicBezTo>
                <a:cubicBezTo>
                  <a:pt x="225" y="80"/>
                  <a:pt x="226" y="82"/>
                  <a:pt x="227" y="85"/>
                </a:cubicBezTo>
                <a:cubicBezTo>
                  <a:pt x="228" y="88"/>
                  <a:pt x="229" y="90"/>
                  <a:pt x="229" y="93"/>
                </a:cubicBezTo>
                <a:cubicBezTo>
                  <a:pt x="229" y="96"/>
                  <a:pt x="228" y="105"/>
                  <a:pt x="228" y="105"/>
                </a:cubicBezTo>
                <a:cubicBezTo>
                  <a:pt x="228" y="105"/>
                  <a:pt x="227" y="104"/>
                  <a:pt x="225" y="104"/>
                </a:cubicBezTo>
                <a:cubicBezTo>
                  <a:pt x="224" y="104"/>
                  <a:pt x="221" y="103"/>
                  <a:pt x="219" y="104"/>
                </a:cubicBezTo>
                <a:cubicBezTo>
                  <a:pt x="217" y="104"/>
                  <a:pt x="215" y="104"/>
                  <a:pt x="211" y="104"/>
                </a:cubicBezTo>
                <a:cubicBezTo>
                  <a:pt x="206" y="104"/>
                  <a:pt x="204" y="103"/>
                  <a:pt x="202" y="102"/>
                </a:cubicBezTo>
                <a:cubicBezTo>
                  <a:pt x="200" y="102"/>
                  <a:pt x="199" y="102"/>
                  <a:pt x="198" y="103"/>
                </a:cubicBezTo>
                <a:cubicBezTo>
                  <a:pt x="197" y="103"/>
                  <a:pt x="195" y="104"/>
                  <a:pt x="193" y="103"/>
                </a:cubicBezTo>
                <a:cubicBezTo>
                  <a:pt x="191" y="103"/>
                  <a:pt x="188" y="103"/>
                  <a:pt x="186" y="104"/>
                </a:cubicBezTo>
                <a:cubicBezTo>
                  <a:pt x="185" y="104"/>
                  <a:pt x="182" y="103"/>
                  <a:pt x="180" y="103"/>
                </a:cubicBezTo>
                <a:cubicBezTo>
                  <a:pt x="179" y="103"/>
                  <a:pt x="176" y="102"/>
                  <a:pt x="175" y="102"/>
                </a:cubicBezTo>
                <a:cubicBezTo>
                  <a:pt x="174" y="103"/>
                  <a:pt x="173" y="102"/>
                  <a:pt x="172" y="102"/>
                </a:cubicBezTo>
                <a:cubicBezTo>
                  <a:pt x="171" y="103"/>
                  <a:pt x="171" y="105"/>
                  <a:pt x="171" y="108"/>
                </a:cubicBezTo>
                <a:cubicBezTo>
                  <a:pt x="170" y="111"/>
                  <a:pt x="169" y="114"/>
                  <a:pt x="169" y="116"/>
                </a:cubicBezTo>
                <a:cubicBezTo>
                  <a:pt x="169" y="117"/>
                  <a:pt x="166" y="120"/>
                  <a:pt x="165" y="122"/>
                </a:cubicBezTo>
                <a:cubicBezTo>
                  <a:pt x="164" y="124"/>
                  <a:pt x="160" y="131"/>
                  <a:pt x="157" y="137"/>
                </a:cubicBezTo>
                <a:cubicBezTo>
                  <a:pt x="154" y="143"/>
                  <a:pt x="152" y="145"/>
                  <a:pt x="151" y="146"/>
                </a:cubicBezTo>
                <a:cubicBezTo>
                  <a:pt x="149" y="147"/>
                  <a:pt x="148" y="148"/>
                  <a:pt x="147" y="150"/>
                </a:cubicBezTo>
                <a:cubicBezTo>
                  <a:pt x="147" y="153"/>
                  <a:pt x="149" y="156"/>
                  <a:pt x="152" y="158"/>
                </a:cubicBezTo>
                <a:cubicBezTo>
                  <a:pt x="154" y="161"/>
                  <a:pt x="167" y="173"/>
                  <a:pt x="169" y="176"/>
                </a:cubicBezTo>
                <a:cubicBezTo>
                  <a:pt x="171" y="179"/>
                  <a:pt x="171" y="180"/>
                  <a:pt x="170" y="182"/>
                </a:cubicBezTo>
                <a:cubicBezTo>
                  <a:pt x="169" y="184"/>
                  <a:pt x="169" y="185"/>
                  <a:pt x="169" y="187"/>
                </a:cubicBezTo>
                <a:cubicBezTo>
                  <a:pt x="169" y="189"/>
                  <a:pt x="169" y="192"/>
                  <a:pt x="169" y="192"/>
                </a:cubicBezTo>
                <a:cubicBezTo>
                  <a:pt x="167" y="192"/>
                  <a:pt x="160" y="191"/>
                  <a:pt x="156" y="191"/>
                </a:cubicBezTo>
                <a:cubicBezTo>
                  <a:pt x="152" y="190"/>
                  <a:pt x="150" y="188"/>
                  <a:pt x="149" y="187"/>
                </a:cubicBezTo>
                <a:cubicBezTo>
                  <a:pt x="147" y="186"/>
                  <a:pt x="142" y="184"/>
                  <a:pt x="138" y="183"/>
                </a:cubicBezTo>
                <a:cubicBezTo>
                  <a:pt x="135" y="182"/>
                  <a:pt x="130" y="179"/>
                  <a:pt x="128" y="177"/>
                </a:cubicBezTo>
                <a:cubicBezTo>
                  <a:pt x="127" y="176"/>
                  <a:pt x="126" y="175"/>
                  <a:pt x="125" y="175"/>
                </a:cubicBezTo>
                <a:cubicBezTo>
                  <a:pt x="123" y="175"/>
                  <a:pt x="121" y="174"/>
                  <a:pt x="119" y="173"/>
                </a:cubicBezTo>
                <a:cubicBezTo>
                  <a:pt x="117" y="172"/>
                  <a:pt x="117" y="172"/>
                  <a:pt x="115" y="172"/>
                </a:cubicBezTo>
                <a:cubicBezTo>
                  <a:pt x="114" y="172"/>
                  <a:pt x="114" y="172"/>
                  <a:pt x="112" y="171"/>
                </a:cubicBezTo>
                <a:cubicBezTo>
                  <a:pt x="111" y="170"/>
                  <a:pt x="109" y="169"/>
                  <a:pt x="107" y="168"/>
                </a:cubicBezTo>
                <a:cubicBezTo>
                  <a:pt x="104" y="167"/>
                  <a:pt x="100" y="167"/>
                  <a:pt x="100" y="167"/>
                </a:cubicBezTo>
                <a:lnTo>
                  <a:pt x="100" y="163"/>
                </a:lnTo>
                <a:lnTo>
                  <a:pt x="90" y="167"/>
                </a:lnTo>
                <a:lnTo>
                  <a:pt x="91" y="174"/>
                </a:lnTo>
                <a:lnTo>
                  <a:pt x="88" y="174"/>
                </a:lnTo>
                <a:lnTo>
                  <a:pt x="88" y="171"/>
                </a:lnTo>
                <a:lnTo>
                  <a:pt x="86" y="172"/>
                </a:lnTo>
                <a:lnTo>
                  <a:pt x="80" y="179"/>
                </a:lnTo>
                <a:cubicBezTo>
                  <a:pt x="80" y="179"/>
                  <a:pt x="78" y="180"/>
                  <a:pt x="77" y="181"/>
                </a:cubicBezTo>
                <a:cubicBezTo>
                  <a:pt x="75" y="182"/>
                  <a:pt x="73" y="184"/>
                  <a:pt x="71" y="185"/>
                </a:cubicBezTo>
                <a:cubicBezTo>
                  <a:pt x="69" y="186"/>
                  <a:pt x="65" y="186"/>
                  <a:pt x="65" y="186"/>
                </a:cubicBezTo>
                <a:cubicBezTo>
                  <a:pt x="65" y="186"/>
                  <a:pt x="64" y="187"/>
                  <a:pt x="64" y="188"/>
                </a:cubicBezTo>
                <a:cubicBezTo>
                  <a:pt x="63" y="190"/>
                  <a:pt x="60" y="190"/>
                  <a:pt x="57" y="190"/>
                </a:cubicBezTo>
                <a:cubicBezTo>
                  <a:pt x="55" y="190"/>
                  <a:pt x="54" y="189"/>
                  <a:pt x="54" y="189"/>
                </a:cubicBezTo>
                <a:lnTo>
                  <a:pt x="53" y="190"/>
                </a:lnTo>
                <a:lnTo>
                  <a:pt x="54" y="191"/>
                </a:lnTo>
                <a:lnTo>
                  <a:pt x="52" y="197"/>
                </a:lnTo>
                <a:lnTo>
                  <a:pt x="56" y="197"/>
                </a:lnTo>
                <a:cubicBezTo>
                  <a:pt x="56" y="197"/>
                  <a:pt x="56" y="201"/>
                  <a:pt x="57" y="202"/>
                </a:cubicBezTo>
                <a:cubicBezTo>
                  <a:pt x="58" y="204"/>
                  <a:pt x="57" y="204"/>
                  <a:pt x="59" y="203"/>
                </a:cubicBezTo>
                <a:cubicBezTo>
                  <a:pt x="60" y="203"/>
                  <a:pt x="64" y="203"/>
                  <a:pt x="66" y="203"/>
                </a:cubicBezTo>
                <a:cubicBezTo>
                  <a:pt x="67" y="203"/>
                  <a:pt x="67" y="203"/>
                  <a:pt x="68" y="202"/>
                </a:cubicBezTo>
                <a:cubicBezTo>
                  <a:pt x="69" y="202"/>
                  <a:pt x="70" y="201"/>
                  <a:pt x="71" y="201"/>
                </a:cubicBezTo>
                <a:cubicBezTo>
                  <a:pt x="72" y="201"/>
                  <a:pt x="73" y="200"/>
                  <a:pt x="73" y="200"/>
                </a:cubicBezTo>
                <a:lnTo>
                  <a:pt x="72" y="197"/>
                </a:lnTo>
                <a:lnTo>
                  <a:pt x="76" y="195"/>
                </a:lnTo>
                <a:lnTo>
                  <a:pt x="71" y="195"/>
                </a:lnTo>
                <a:cubicBezTo>
                  <a:pt x="71" y="195"/>
                  <a:pt x="70" y="195"/>
                  <a:pt x="69" y="196"/>
                </a:cubicBezTo>
                <a:cubicBezTo>
                  <a:pt x="67" y="197"/>
                  <a:pt x="66" y="196"/>
                  <a:pt x="63" y="195"/>
                </a:cubicBezTo>
                <a:cubicBezTo>
                  <a:pt x="61" y="194"/>
                  <a:pt x="63" y="192"/>
                  <a:pt x="65" y="191"/>
                </a:cubicBezTo>
                <a:cubicBezTo>
                  <a:pt x="66" y="191"/>
                  <a:pt x="67" y="191"/>
                  <a:pt x="69" y="189"/>
                </a:cubicBezTo>
                <a:cubicBezTo>
                  <a:pt x="73" y="187"/>
                  <a:pt x="74" y="191"/>
                  <a:pt x="74" y="191"/>
                </a:cubicBezTo>
                <a:lnTo>
                  <a:pt x="80" y="191"/>
                </a:lnTo>
                <a:cubicBezTo>
                  <a:pt x="81" y="193"/>
                  <a:pt x="81" y="193"/>
                  <a:pt x="81" y="195"/>
                </a:cubicBezTo>
                <a:cubicBezTo>
                  <a:pt x="81" y="196"/>
                  <a:pt x="81" y="197"/>
                  <a:pt x="81" y="197"/>
                </a:cubicBezTo>
                <a:cubicBezTo>
                  <a:pt x="82" y="198"/>
                  <a:pt x="83" y="199"/>
                  <a:pt x="83" y="200"/>
                </a:cubicBezTo>
                <a:cubicBezTo>
                  <a:pt x="83" y="202"/>
                  <a:pt x="83" y="202"/>
                  <a:pt x="84" y="204"/>
                </a:cubicBezTo>
                <a:cubicBezTo>
                  <a:pt x="85" y="205"/>
                  <a:pt x="85" y="210"/>
                  <a:pt x="85" y="216"/>
                </a:cubicBezTo>
                <a:cubicBezTo>
                  <a:pt x="84" y="223"/>
                  <a:pt x="82" y="228"/>
                  <a:pt x="81" y="231"/>
                </a:cubicBezTo>
                <a:cubicBezTo>
                  <a:pt x="80" y="233"/>
                  <a:pt x="79" y="235"/>
                  <a:pt x="78" y="237"/>
                </a:cubicBezTo>
                <a:cubicBezTo>
                  <a:pt x="77" y="238"/>
                  <a:pt x="76" y="238"/>
                  <a:pt x="77" y="240"/>
                </a:cubicBezTo>
                <a:cubicBezTo>
                  <a:pt x="77" y="241"/>
                  <a:pt x="77" y="242"/>
                  <a:pt x="76" y="244"/>
                </a:cubicBezTo>
                <a:cubicBezTo>
                  <a:pt x="75" y="247"/>
                  <a:pt x="75" y="247"/>
                  <a:pt x="75" y="249"/>
                </a:cubicBezTo>
                <a:cubicBezTo>
                  <a:pt x="76" y="250"/>
                  <a:pt x="77" y="251"/>
                  <a:pt x="77" y="253"/>
                </a:cubicBezTo>
                <a:cubicBezTo>
                  <a:pt x="77" y="255"/>
                  <a:pt x="77" y="257"/>
                  <a:pt x="77" y="258"/>
                </a:cubicBezTo>
                <a:cubicBezTo>
                  <a:pt x="76" y="260"/>
                  <a:pt x="75" y="265"/>
                  <a:pt x="75" y="265"/>
                </a:cubicBezTo>
                <a:lnTo>
                  <a:pt x="66" y="265"/>
                </a:lnTo>
                <a:cubicBezTo>
                  <a:pt x="66" y="265"/>
                  <a:pt x="62" y="265"/>
                  <a:pt x="56" y="257"/>
                </a:cubicBezTo>
                <a:cubicBezTo>
                  <a:pt x="57" y="260"/>
                  <a:pt x="51" y="277"/>
                  <a:pt x="50" y="280"/>
                </a:cubicBezTo>
                <a:cubicBezTo>
                  <a:pt x="50" y="283"/>
                  <a:pt x="49" y="292"/>
                  <a:pt x="49" y="292"/>
                </a:cubicBezTo>
                <a:cubicBezTo>
                  <a:pt x="51" y="294"/>
                  <a:pt x="43" y="308"/>
                  <a:pt x="43" y="308"/>
                </a:cubicBezTo>
                <a:cubicBezTo>
                  <a:pt x="43" y="308"/>
                  <a:pt x="39" y="338"/>
                  <a:pt x="39" y="340"/>
                </a:cubicBezTo>
                <a:cubicBezTo>
                  <a:pt x="39" y="342"/>
                  <a:pt x="58" y="339"/>
                  <a:pt x="66" y="337"/>
                </a:cubicBezTo>
                <a:cubicBezTo>
                  <a:pt x="69" y="336"/>
                  <a:pt x="71" y="334"/>
                  <a:pt x="73" y="335"/>
                </a:cubicBezTo>
                <a:cubicBezTo>
                  <a:pt x="74" y="336"/>
                  <a:pt x="74" y="338"/>
                  <a:pt x="75" y="339"/>
                </a:cubicBezTo>
                <a:cubicBezTo>
                  <a:pt x="77" y="340"/>
                  <a:pt x="79" y="339"/>
                  <a:pt x="79" y="339"/>
                </a:cubicBezTo>
                <a:cubicBezTo>
                  <a:pt x="80" y="341"/>
                  <a:pt x="82" y="343"/>
                  <a:pt x="85" y="344"/>
                </a:cubicBezTo>
                <a:cubicBezTo>
                  <a:pt x="88" y="345"/>
                  <a:pt x="88" y="347"/>
                  <a:pt x="89" y="348"/>
                </a:cubicBezTo>
                <a:cubicBezTo>
                  <a:pt x="91" y="349"/>
                  <a:pt x="95" y="350"/>
                  <a:pt x="97" y="352"/>
                </a:cubicBezTo>
                <a:cubicBezTo>
                  <a:pt x="99" y="353"/>
                  <a:pt x="104" y="357"/>
                  <a:pt x="104" y="357"/>
                </a:cubicBezTo>
                <a:cubicBezTo>
                  <a:pt x="104" y="357"/>
                  <a:pt x="93" y="369"/>
                  <a:pt x="89" y="373"/>
                </a:cubicBezTo>
                <a:cubicBezTo>
                  <a:pt x="86" y="377"/>
                  <a:pt x="81" y="382"/>
                  <a:pt x="79" y="385"/>
                </a:cubicBezTo>
                <a:cubicBezTo>
                  <a:pt x="77" y="387"/>
                  <a:pt x="56" y="414"/>
                  <a:pt x="53" y="418"/>
                </a:cubicBezTo>
                <a:cubicBezTo>
                  <a:pt x="49" y="422"/>
                  <a:pt x="46" y="422"/>
                  <a:pt x="44" y="422"/>
                </a:cubicBezTo>
                <a:cubicBezTo>
                  <a:pt x="42" y="423"/>
                  <a:pt x="38" y="424"/>
                  <a:pt x="38" y="424"/>
                </a:cubicBezTo>
                <a:cubicBezTo>
                  <a:pt x="39" y="429"/>
                  <a:pt x="38" y="436"/>
                  <a:pt x="36" y="439"/>
                </a:cubicBezTo>
                <a:cubicBezTo>
                  <a:pt x="35" y="442"/>
                  <a:pt x="31" y="448"/>
                  <a:pt x="30" y="451"/>
                </a:cubicBezTo>
                <a:cubicBezTo>
                  <a:pt x="29" y="454"/>
                  <a:pt x="31" y="460"/>
                  <a:pt x="32" y="462"/>
                </a:cubicBezTo>
                <a:cubicBezTo>
                  <a:pt x="33" y="464"/>
                  <a:pt x="33" y="469"/>
                  <a:pt x="33" y="473"/>
                </a:cubicBezTo>
                <a:cubicBezTo>
                  <a:pt x="32" y="477"/>
                  <a:pt x="28" y="482"/>
                  <a:pt x="28" y="482"/>
                </a:cubicBezTo>
                <a:cubicBezTo>
                  <a:pt x="28" y="482"/>
                  <a:pt x="32" y="486"/>
                  <a:pt x="33" y="487"/>
                </a:cubicBezTo>
                <a:cubicBezTo>
                  <a:pt x="33" y="488"/>
                  <a:pt x="34" y="489"/>
                  <a:pt x="35" y="489"/>
                </a:cubicBezTo>
                <a:cubicBezTo>
                  <a:pt x="37" y="490"/>
                  <a:pt x="37" y="490"/>
                  <a:pt x="38" y="492"/>
                </a:cubicBezTo>
                <a:cubicBezTo>
                  <a:pt x="39" y="493"/>
                  <a:pt x="47" y="503"/>
                  <a:pt x="47" y="504"/>
                </a:cubicBezTo>
                <a:cubicBezTo>
                  <a:pt x="47" y="504"/>
                  <a:pt x="47" y="504"/>
                  <a:pt x="47" y="504"/>
                </a:cubicBezTo>
                <a:cubicBezTo>
                  <a:pt x="46" y="505"/>
                  <a:pt x="46" y="509"/>
                  <a:pt x="46" y="509"/>
                </a:cubicBezTo>
                <a:cubicBezTo>
                  <a:pt x="46" y="509"/>
                  <a:pt x="43" y="512"/>
                  <a:pt x="41" y="513"/>
                </a:cubicBezTo>
                <a:cubicBezTo>
                  <a:pt x="38" y="514"/>
                  <a:pt x="37" y="516"/>
                  <a:pt x="35" y="518"/>
                </a:cubicBezTo>
                <a:cubicBezTo>
                  <a:pt x="34" y="521"/>
                  <a:pt x="31" y="522"/>
                  <a:pt x="31" y="522"/>
                </a:cubicBezTo>
                <a:cubicBezTo>
                  <a:pt x="31" y="522"/>
                  <a:pt x="32" y="526"/>
                  <a:pt x="33" y="528"/>
                </a:cubicBezTo>
                <a:cubicBezTo>
                  <a:pt x="33" y="530"/>
                  <a:pt x="33" y="529"/>
                  <a:pt x="31" y="530"/>
                </a:cubicBezTo>
                <a:cubicBezTo>
                  <a:pt x="30" y="531"/>
                  <a:pt x="27" y="533"/>
                  <a:pt x="27" y="534"/>
                </a:cubicBezTo>
                <a:cubicBezTo>
                  <a:pt x="26" y="535"/>
                  <a:pt x="25" y="536"/>
                  <a:pt x="24" y="537"/>
                </a:cubicBezTo>
                <a:cubicBezTo>
                  <a:pt x="23" y="537"/>
                  <a:pt x="23" y="537"/>
                  <a:pt x="22" y="539"/>
                </a:cubicBezTo>
                <a:cubicBezTo>
                  <a:pt x="22" y="540"/>
                  <a:pt x="21" y="540"/>
                  <a:pt x="19" y="539"/>
                </a:cubicBezTo>
                <a:cubicBezTo>
                  <a:pt x="18" y="538"/>
                  <a:pt x="17" y="538"/>
                  <a:pt x="16" y="537"/>
                </a:cubicBezTo>
                <a:cubicBezTo>
                  <a:pt x="15" y="536"/>
                  <a:pt x="13" y="538"/>
                  <a:pt x="13" y="539"/>
                </a:cubicBezTo>
                <a:cubicBezTo>
                  <a:pt x="12" y="540"/>
                  <a:pt x="12" y="542"/>
                  <a:pt x="12" y="542"/>
                </a:cubicBezTo>
                <a:lnTo>
                  <a:pt x="0" y="550"/>
                </a:lnTo>
                <a:lnTo>
                  <a:pt x="4" y="567"/>
                </a:lnTo>
                <a:lnTo>
                  <a:pt x="12" y="571"/>
                </a:lnTo>
                <a:lnTo>
                  <a:pt x="14" y="568"/>
                </a:lnTo>
                <a:cubicBezTo>
                  <a:pt x="13" y="567"/>
                  <a:pt x="12" y="564"/>
                  <a:pt x="12" y="564"/>
                </a:cubicBezTo>
                <a:cubicBezTo>
                  <a:pt x="14" y="563"/>
                  <a:pt x="17" y="562"/>
                  <a:pt x="17" y="562"/>
                </a:cubicBezTo>
                <a:lnTo>
                  <a:pt x="18" y="569"/>
                </a:lnTo>
                <a:lnTo>
                  <a:pt x="24" y="570"/>
                </a:lnTo>
                <a:cubicBezTo>
                  <a:pt x="26" y="567"/>
                  <a:pt x="25" y="563"/>
                  <a:pt x="25" y="563"/>
                </a:cubicBezTo>
                <a:lnTo>
                  <a:pt x="30" y="564"/>
                </a:lnTo>
                <a:lnTo>
                  <a:pt x="30" y="568"/>
                </a:lnTo>
                <a:lnTo>
                  <a:pt x="32" y="568"/>
                </a:lnTo>
                <a:lnTo>
                  <a:pt x="33" y="569"/>
                </a:lnTo>
                <a:lnTo>
                  <a:pt x="31" y="569"/>
                </a:lnTo>
                <a:lnTo>
                  <a:pt x="32" y="571"/>
                </a:lnTo>
                <a:cubicBezTo>
                  <a:pt x="32" y="571"/>
                  <a:pt x="29" y="572"/>
                  <a:pt x="28" y="572"/>
                </a:cubicBezTo>
                <a:cubicBezTo>
                  <a:pt x="27" y="572"/>
                  <a:pt x="25" y="571"/>
                  <a:pt x="25" y="571"/>
                </a:cubicBezTo>
                <a:lnTo>
                  <a:pt x="25" y="573"/>
                </a:lnTo>
                <a:lnTo>
                  <a:pt x="27" y="574"/>
                </a:lnTo>
                <a:lnTo>
                  <a:pt x="27" y="576"/>
                </a:lnTo>
                <a:cubicBezTo>
                  <a:pt x="27" y="576"/>
                  <a:pt x="29" y="577"/>
                  <a:pt x="30" y="580"/>
                </a:cubicBezTo>
                <a:cubicBezTo>
                  <a:pt x="32" y="584"/>
                  <a:pt x="34" y="584"/>
                  <a:pt x="36" y="585"/>
                </a:cubicBezTo>
                <a:cubicBezTo>
                  <a:pt x="38" y="586"/>
                  <a:pt x="41" y="588"/>
                  <a:pt x="42" y="589"/>
                </a:cubicBezTo>
                <a:cubicBezTo>
                  <a:pt x="42" y="590"/>
                  <a:pt x="44" y="593"/>
                  <a:pt x="45" y="594"/>
                </a:cubicBezTo>
                <a:cubicBezTo>
                  <a:pt x="46" y="595"/>
                  <a:pt x="47" y="597"/>
                  <a:pt x="49" y="598"/>
                </a:cubicBezTo>
                <a:cubicBezTo>
                  <a:pt x="51" y="599"/>
                  <a:pt x="51" y="599"/>
                  <a:pt x="54" y="598"/>
                </a:cubicBezTo>
                <a:cubicBezTo>
                  <a:pt x="56" y="596"/>
                  <a:pt x="60" y="593"/>
                  <a:pt x="60" y="593"/>
                </a:cubicBezTo>
                <a:lnTo>
                  <a:pt x="63" y="595"/>
                </a:lnTo>
                <a:cubicBezTo>
                  <a:pt x="65" y="597"/>
                  <a:pt x="64" y="597"/>
                  <a:pt x="64" y="597"/>
                </a:cubicBezTo>
                <a:cubicBezTo>
                  <a:pt x="63" y="597"/>
                  <a:pt x="62" y="597"/>
                  <a:pt x="62" y="597"/>
                </a:cubicBezTo>
                <a:lnTo>
                  <a:pt x="62" y="599"/>
                </a:lnTo>
                <a:lnTo>
                  <a:pt x="64" y="600"/>
                </a:lnTo>
                <a:lnTo>
                  <a:pt x="55" y="610"/>
                </a:lnTo>
                <a:lnTo>
                  <a:pt x="51" y="610"/>
                </a:lnTo>
                <a:lnTo>
                  <a:pt x="51" y="613"/>
                </a:lnTo>
                <a:lnTo>
                  <a:pt x="56" y="618"/>
                </a:lnTo>
                <a:cubicBezTo>
                  <a:pt x="58" y="617"/>
                  <a:pt x="60" y="618"/>
                  <a:pt x="60" y="618"/>
                </a:cubicBezTo>
                <a:lnTo>
                  <a:pt x="60" y="615"/>
                </a:lnTo>
                <a:lnTo>
                  <a:pt x="57" y="613"/>
                </a:lnTo>
                <a:cubicBezTo>
                  <a:pt x="63" y="604"/>
                  <a:pt x="70" y="598"/>
                  <a:pt x="71" y="598"/>
                </a:cubicBezTo>
                <a:cubicBezTo>
                  <a:pt x="73" y="597"/>
                  <a:pt x="73" y="599"/>
                  <a:pt x="74" y="599"/>
                </a:cubicBezTo>
                <a:cubicBezTo>
                  <a:pt x="75" y="599"/>
                  <a:pt x="76" y="599"/>
                  <a:pt x="77" y="599"/>
                </a:cubicBezTo>
                <a:cubicBezTo>
                  <a:pt x="77" y="600"/>
                  <a:pt x="78" y="600"/>
                  <a:pt x="80" y="600"/>
                </a:cubicBezTo>
                <a:cubicBezTo>
                  <a:pt x="82" y="600"/>
                  <a:pt x="85" y="600"/>
                  <a:pt x="88" y="601"/>
                </a:cubicBezTo>
                <a:cubicBezTo>
                  <a:pt x="90" y="601"/>
                  <a:pt x="94" y="603"/>
                  <a:pt x="94" y="603"/>
                </a:cubicBezTo>
                <a:lnTo>
                  <a:pt x="109" y="600"/>
                </a:lnTo>
                <a:cubicBezTo>
                  <a:pt x="109" y="600"/>
                  <a:pt x="110" y="599"/>
                  <a:pt x="109" y="597"/>
                </a:cubicBezTo>
                <a:cubicBezTo>
                  <a:pt x="109" y="596"/>
                  <a:pt x="109" y="597"/>
                  <a:pt x="107" y="598"/>
                </a:cubicBezTo>
                <a:cubicBezTo>
                  <a:pt x="105" y="599"/>
                  <a:pt x="102" y="599"/>
                  <a:pt x="99" y="599"/>
                </a:cubicBezTo>
                <a:cubicBezTo>
                  <a:pt x="96" y="599"/>
                  <a:pt x="92" y="600"/>
                  <a:pt x="92" y="600"/>
                </a:cubicBezTo>
                <a:cubicBezTo>
                  <a:pt x="92" y="600"/>
                  <a:pt x="91" y="597"/>
                  <a:pt x="92" y="595"/>
                </a:cubicBezTo>
                <a:cubicBezTo>
                  <a:pt x="94" y="593"/>
                  <a:pt x="94" y="593"/>
                  <a:pt x="94" y="590"/>
                </a:cubicBezTo>
                <a:cubicBezTo>
                  <a:pt x="94" y="588"/>
                  <a:pt x="94" y="585"/>
                  <a:pt x="94" y="585"/>
                </a:cubicBezTo>
                <a:cubicBezTo>
                  <a:pt x="94" y="585"/>
                  <a:pt x="135" y="563"/>
                  <a:pt x="139" y="560"/>
                </a:cubicBezTo>
                <a:cubicBezTo>
                  <a:pt x="143" y="558"/>
                  <a:pt x="144" y="558"/>
                  <a:pt x="147" y="558"/>
                </a:cubicBezTo>
                <a:cubicBezTo>
                  <a:pt x="150" y="559"/>
                  <a:pt x="152" y="558"/>
                  <a:pt x="154" y="557"/>
                </a:cubicBezTo>
                <a:cubicBezTo>
                  <a:pt x="157" y="556"/>
                  <a:pt x="164" y="553"/>
                  <a:pt x="166" y="553"/>
                </a:cubicBezTo>
                <a:cubicBezTo>
                  <a:pt x="168" y="552"/>
                  <a:pt x="169" y="551"/>
                  <a:pt x="170" y="551"/>
                </a:cubicBezTo>
                <a:cubicBezTo>
                  <a:pt x="171" y="551"/>
                  <a:pt x="172" y="551"/>
                  <a:pt x="175" y="549"/>
                </a:cubicBezTo>
                <a:cubicBezTo>
                  <a:pt x="178" y="548"/>
                  <a:pt x="179" y="547"/>
                  <a:pt x="180" y="547"/>
                </a:cubicBezTo>
                <a:cubicBezTo>
                  <a:pt x="181" y="547"/>
                  <a:pt x="183" y="548"/>
                  <a:pt x="186" y="548"/>
                </a:cubicBezTo>
                <a:cubicBezTo>
                  <a:pt x="189" y="549"/>
                  <a:pt x="190" y="549"/>
                  <a:pt x="191" y="548"/>
                </a:cubicBezTo>
                <a:cubicBezTo>
                  <a:pt x="192" y="548"/>
                  <a:pt x="194" y="547"/>
                  <a:pt x="197" y="547"/>
                </a:cubicBezTo>
                <a:cubicBezTo>
                  <a:pt x="200" y="547"/>
                  <a:pt x="207" y="547"/>
                  <a:pt x="207" y="547"/>
                </a:cubicBezTo>
                <a:cubicBezTo>
                  <a:pt x="207" y="547"/>
                  <a:pt x="208" y="552"/>
                  <a:pt x="210" y="556"/>
                </a:cubicBezTo>
                <a:cubicBezTo>
                  <a:pt x="211" y="561"/>
                  <a:pt x="210" y="566"/>
                  <a:pt x="210" y="567"/>
                </a:cubicBezTo>
                <a:cubicBezTo>
                  <a:pt x="209" y="569"/>
                  <a:pt x="210" y="570"/>
                  <a:pt x="210" y="571"/>
                </a:cubicBezTo>
                <a:cubicBezTo>
                  <a:pt x="211" y="572"/>
                  <a:pt x="211" y="574"/>
                  <a:pt x="211" y="576"/>
                </a:cubicBezTo>
                <a:cubicBezTo>
                  <a:pt x="211" y="579"/>
                  <a:pt x="212" y="581"/>
                  <a:pt x="212" y="581"/>
                </a:cubicBezTo>
                <a:cubicBezTo>
                  <a:pt x="212" y="581"/>
                  <a:pt x="217" y="579"/>
                  <a:pt x="221" y="578"/>
                </a:cubicBezTo>
                <a:cubicBezTo>
                  <a:pt x="224" y="577"/>
                  <a:pt x="226" y="579"/>
                  <a:pt x="229" y="580"/>
                </a:cubicBezTo>
                <a:cubicBezTo>
                  <a:pt x="231" y="581"/>
                  <a:pt x="233" y="582"/>
                  <a:pt x="236" y="582"/>
                </a:cubicBezTo>
                <a:cubicBezTo>
                  <a:pt x="238" y="583"/>
                  <a:pt x="239" y="583"/>
                  <a:pt x="241" y="583"/>
                </a:cubicBezTo>
                <a:cubicBezTo>
                  <a:pt x="245" y="582"/>
                  <a:pt x="249" y="579"/>
                  <a:pt x="253" y="575"/>
                </a:cubicBezTo>
                <a:cubicBezTo>
                  <a:pt x="257" y="571"/>
                  <a:pt x="273" y="557"/>
                  <a:pt x="273" y="557"/>
                </a:cubicBezTo>
                <a:cubicBezTo>
                  <a:pt x="274" y="558"/>
                  <a:pt x="273" y="559"/>
                  <a:pt x="273" y="560"/>
                </a:cubicBezTo>
                <a:cubicBezTo>
                  <a:pt x="273" y="562"/>
                  <a:pt x="272" y="562"/>
                  <a:pt x="273" y="564"/>
                </a:cubicBezTo>
                <a:cubicBezTo>
                  <a:pt x="275" y="566"/>
                  <a:pt x="294" y="594"/>
                  <a:pt x="294" y="594"/>
                </a:cubicBezTo>
                <a:cubicBezTo>
                  <a:pt x="294" y="594"/>
                  <a:pt x="294" y="593"/>
                  <a:pt x="298" y="590"/>
                </a:cubicBezTo>
                <a:cubicBezTo>
                  <a:pt x="300" y="587"/>
                  <a:pt x="310" y="582"/>
                  <a:pt x="315" y="580"/>
                </a:cubicBezTo>
                <a:cubicBezTo>
                  <a:pt x="319" y="577"/>
                  <a:pt x="321" y="574"/>
                  <a:pt x="324" y="572"/>
                </a:cubicBezTo>
                <a:cubicBezTo>
                  <a:pt x="327" y="571"/>
                  <a:pt x="331" y="568"/>
                  <a:pt x="331" y="568"/>
                </a:cubicBezTo>
                <a:lnTo>
                  <a:pt x="332" y="575"/>
                </a:lnTo>
                <a:cubicBezTo>
                  <a:pt x="332" y="575"/>
                  <a:pt x="344" y="587"/>
                  <a:pt x="349" y="591"/>
                </a:cubicBezTo>
                <a:cubicBezTo>
                  <a:pt x="353" y="595"/>
                  <a:pt x="357" y="597"/>
                  <a:pt x="361" y="599"/>
                </a:cubicBezTo>
                <a:cubicBezTo>
                  <a:pt x="365" y="601"/>
                  <a:pt x="371" y="606"/>
                  <a:pt x="371" y="606"/>
                </a:cubicBezTo>
                <a:lnTo>
                  <a:pt x="370" y="617"/>
                </a:lnTo>
                <a:cubicBezTo>
                  <a:pt x="379" y="618"/>
                  <a:pt x="392" y="617"/>
                  <a:pt x="392" y="617"/>
                </a:cubicBezTo>
                <a:cubicBezTo>
                  <a:pt x="392" y="617"/>
                  <a:pt x="393" y="624"/>
                  <a:pt x="393" y="629"/>
                </a:cubicBezTo>
                <a:cubicBezTo>
                  <a:pt x="393" y="634"/>
                  <a:pt x="393" y="640"/>
                  <a:pt x="393" y="640"/>
                </a:cubicBezTo>
                <a:lnTo>
                  <a:pt x="435" y="643"/>
                </a:lnTo>
                <a:cubicBezTo>
                  <a:pt x="435" y="643"/>
                  <a:pt x="440" y="630"/>
                  <a:pt x="442" y="626"/>
                </a:cubicBezTo>
                <a:cubicBezTo>
                  <a:pt x="444" y="621"/>
                  <a:pt x="444" y="620"/>
                  <a:pt x="443" y="618"/>
                </a:cubicBezTo>
                <a:cubicBezTo>
                  <a:pt x="442" y="616"/>
                  <a:pt x="440" y="605"/>
                  <a:pt x="439" y="601"/>
                </a:cubicBezTo>
                <a:cubicBezTo>
                  <a:pt x="437" y="596"/>
                  <a:pt x="435" y="588"/>
                  <a:pt x="433" y="582"/>
                </a:cubicBezTo>
                <a:cubicBezTo>
                  <a:pt x="432" y="577"/>
                  <a:pt x="431" y="573"/>
                  <a:pt x="431" y="572"/>
                </a:cubicBezTo>
                <a:cubicBezTo>
                  <a:pt x="432" y="571"/>
                  <a:pt x="432" y="570"/>
                  <a:pt x="432" y="569"/>
                </a:cubicBezTo>
                <a:cubicBezTo>
                  <a:pt x="432" y="569"/>
                  <a:pt x="432" y="569"/>
                  <a:pt x="432" y="569"/>
                </a:cubicBezTo>
                <a:cubicBezTo>
                  <a:pt x="432" y="569"/>
                  <a:pt x="439" y="567"/>
                  <a:pt x="448" y="565"/>
                </a:cubicBezTo>
                <a:cubicBezTo>
                  <a:pt x="457" y="562"/>
                  <a:pt x="464" y="559"/>
                  <a:pt x="467" y="557"/>
                </a:cubicBezTo>
                <a:cubicBezTo>
                  <a:pt x="470" y="556"/>
                  <a:pt x="476" y="553"/>
                  <a:pt x="478" y="551"/>
                </a:cubicBezTo>
                <a:cubicBezTo>
                  <a:pt x="480" y="550"/>
                  <a:pt x="482" y="549"/>
                  <a:pt x="483" y="549"/>
                </a:cubicBezTo>
                <a:cubicBezTo>
                  <a:pt x="485" y="549"/>
                  <a:pt x="487" y="548"/>
                  <a:pt x="490" y="547"/>
                </a:cubicBezTo>
                <a:cubicBezTo>
                  <a:pt x="493" y="546"/>
                  <a:pt x="495" y="547"/>
                  <a:pt x="495" y="548"/>
                </a:cubicBezTo>
                <a:cubicBezTo>
                  <a:pt x="496" y="549"/>
                  <a:pt x="498" y="554"/>
                  <a:pt x="499" y="558"/>
                </a:cubicBezTo>
                <a:cubicBezTo>
                  <a:pt x="500" y="562"/>
                  <a:pt x="503" y="570"/>
                  <a:pt x="505" y="575"/>
                </a:cubicBezTo>
                <a:cubicBezTo>
                  <a:pt x="507" y="579"/>
                  <a:pt x="510" y="587"/>
                  <a:pt x="511" y="589"/>
                </a:cubicBezTo>
                <a:cubicBezTo>
                  <a:pt x="511" y="592"/>
                  <a:pt x="512" y="600"/>
                  <a:pt x="512" y="600"/>
                </a:cubicBezTo>
                <a:cubicBezTo>
                  <a:pt x="512" y="600"/>
                  <a:pt x="521" y="597"/>
                  <a:pt x="524" y="597"/>
                </a:cubicBezTo>
                <a:cubicBezTo>
                  <a:pt x="528" y="597"/>
                  <a:pt x="533" y="595"/>
                  <a:pt x="538" y="594"/>
                </a:cubicBezTo>
                <a:cubicBezTo>
                  <a:pt x="544" y="594"/>
                  <a:pt x="552" y="591"/>
                  <a:pt x="556" y="590"/>
                </a:cubicBezTo>
                <a:cubicBezTo>
                  <a:pt x="557" y="589"/>
                  <a:pt x="559" y="589"/>
                  <a:pt x="560" y="589"/>
                </a:cubicBezTo>
                <a:cubicBezTo>
                  <a:pt x="563" y="589"/>
                  <a:pt x="567" y="590"/>
                  <a:pt x="570" y="592"/>
                </a:cubicBezTo>
                <a:cubicBezTo>
                  <a:pt x="573" y="594"/>
                  <a:pt x="579" y="598"/>
                  <a:pt x="579" y="598"/>
                </a:cubicBezTo>
                <a:lnTo>
                  <a:pt x="588" y="592"/>
                </a:lnTo>
                <a:cubicBezTo>
                  <a:pt x="586" y="598"/>
                  <a:pt x="585" y="608"/>
                  <a:pt x="585" y="613"/>
                </a:cubicBezTo>
                <a:cubicBezTo>
                  <a:pt x="585" y="617"/>
                  <a:pt x="589" y="616"/>
                  <a:pt x="596" y="616"/>
                </a:cubicBezTo>
                <a:cubicBezTo>
                  <a:pt x="603" y="616"/>
                  <a:pt x="613" y="618"/>
                  <a:pt x="623" y="617"/>
                </a:cubicBezTo>
                <a:cubicBezTo>
                  <a:pt x="634" y="617"/>
                  <a:pt x="633" y="615"/>
                  <a:pt x="641" y="613"/>
                </a:cubicBezTo>
                <a:cubicBezTo>
                  <a:pt x="649" y="611"/>
                  <a:pt x="659" y="607"/>
                  <a:pt x="659" y="607"/>
                </a:cubicBezTo>
                <a:cubicBezTo>
                  <a:pt x="659" y="607"/>
                  <a:pt x="659" y="607"/>
                  <a:pt x="659" y="608"/>
                </a:cubicBezTo>
                <a:cubicBezTo>
                  <a:pt x="659" y="608"/>
                  <a:pt x="661" y="611"/>
                  <a:pt x="661" y="612"/>
                </a:cubicBezTo>
                <a:cubicBezTo>
                  <a:pt x="660" y="614"/>
                  <a:pt x="661" y="616"/>
                  <a:pt x="662" y="617"/>
                </a:cubicBezTo>
                <a:cubicBezTo>
                  <a:pt x="662" y="619"/>
                  <a:pt x="663" y="619"/>
                  <a:pt x="663" y="621"/>
                </a:cubicBezTo>
                <a:cubicBezTo>
                  <a:pt x="664" y="623"/>
                  <a:pt x="665" y="625"/>
                  <a:pt x="666" y="626"/>
                </a:cubicBezTo>
                <a:cubicBezTo>
                  <a:pt x="668" y="627"/>
                  <a:pt x="671" y="627"/>
                  <a:pt x="671" y="629"/>
                </a:cubicBezTo>
                <a:cubicBezTo>
                  <a:pt x="671" y="630"/>
                  <a:pt x="673" y="632"/>
                  <a:pt x="674" y="633"/>
                </a:cubicBezTo>
                <a:cubicBezTo>
                  <a:pt x="675" y="635"/>
                  <a:pt x="676" y="636"/>
                  <a:pt x="676" y="638"/>
                </a:cubicBezTo>
                <a:cubicBezTo>
                  <a:pt x="676" y="641"/>
                  <a:pt x="677" y="642"/>
                  <a:pt x="677" y="644"/>
                </a:cubicBezTo>
                <a:cubicBezTo>
                  <a:pt x="678" y="646"/>
                  <a:pt x="676" y="650"/>
                  <a:pt x="676" y="650"/>
                </a:cubicBezTo>
                <a:lnTo>
                  <a:pt x="706" y="633"/>
                </a:lnTo>
                <a:lnTo>
                  <a:pt x="713" y="643"/>
                </a:lnTo>
                <a:lnTo>
                  <a:pt x="725" y="640"/>
                </a:lnTo>
                <a:cubicBezTo>
                  <a:pt x="725" y="640"/>
                  <a:pt x="725" y="644"/>
                  <a:pt x="726" y="649"/>
                </a:cubicBezTo>
                <a:cubicBezTo>
                  <a:pt x="726" y="653"/>
                  <a:pt x="724" y="655"/>
                  <a:pt x="724" y="655"/>
                </a:cubicBezTo>
                <a:cubicBezTo>
                  <a:pt x="724" y="655"/>
                  <a:pt x="730" y="656"/>
                  <a:pt x="730" y="656"/>
                </a:cubicBezTo>
                <a:cubicBezTo>
                  <a:pt x="730" y="655"/>
                  <a:pt x="731" y="661"/>
                  <a:pt x="730" y="664"/>
                </a:cubicBezTo>
                <a:cubicBezTo>
                  <a:pt x="730" y="667"/>
                  <a:pt x="726" y="671"/>
                  <a:pt x="723" y="674"/>
                </a:cubicBezTo>
                <a:cubicBezTo>
                  <a:pt x="721" y="676"/>
                  <a:pt x="718" y="681"/>
                  <a:pt x="717" y="684"/>
                </a:cubicBezTo>
                <a:cubicBezTo>
                  <a:pt x="717" y="687"/>
                  <a:pt x="716" y="696"/>
                  <a:pt x="716" y="704"/>
                </a:cubicBezTo>
                <a:cubicBezTo>
                  <a:pt x="717" y="711"/>
                  <a:pt x="719" y="714"/>
                  <a:pt x="721" y="716"/>
                </a:cubicBezTo>
                <a:cubicBezTo>
                  <a:pt x="723" y="717"/>
                  <a:pt x="725" y="719"/>
                  <a:pt x="726" y="720"/>
                </a:cubicBezTo>
                <a:cubicBezTo>
                  <a:pt x="726" y="721"/>
                  <a:pt x="726" y="721"/>
                  <a:pt x="728" y="722"/>
                </a:cubicBezTo>
                <a:cubicBezTo>
                  <a:pt x="729" y="722"/>
                  <a:pt x="729" y="723"/>
                  <a:pt x="730" y="724"/>
                </a:cubicBezTo>
                <a:cubicBezTo>
                  <a:pt x="731" y="725"/>
                  <a:pt x="733" y="725"/>
                  <a:pt x="735" y="724"/>
                </a:cubicBezTo>
                <a:cubicBezTo>
                  <a:pt x="736" y="723"/>
                  <a:pt x="738" y="722"/>
                  <a:pt x="738" y="722"/>
                </a:cubicBezTo>
                <a:lnTo>
                  <a:pt x="737" y="720"/>
                </a:lnTo>
                <a:cubicBezTo>
                  <a:pt x="737" y="719"/>
                  <a:pt x="737" y="716"/>
                  <a:pt x="738" y="714"/>
                </a:cubicBezTo>
                <a:cubicBezTo>
                  <a:pt x="739" y="712"/>
                  <a:pt x="741" y="708"/>
                  <a:pt x="743" y="706"/>
                </a:cubicBezTo>
                <a:cubicBezTo>
                  <a:pt x="744" y="704"/>
                  <a:pt x="745" y="700"/>
                  <a:pt x="745" y="699"/>
                </a:cubicBezTo>
                <a:cubicBezTo>
                  <a:pt x="745" y="697"/>
                  <a:pt x="745" y="696"/>
                  <a:pt x="746" y="695"/>
                </a:cubicBezTo>
                <a:cubicBezTo>
                  <a:pt x="746" y="695"/>
                  <a:pt x="747" y="694"/>
                  <a:pt x="748" y="693"/>
                </a:cubicBezTo>
                <a:cubicBezTo>
                  <a:pt x="749" y="691"/>
                  <a:pt x="749" y="691"/>
                  <a:pt x="751" y="691"/>
                </a:cubicBezTo>
                <a:cubicBezTo>
                  <a:pt x="752" y="691"/>
                  <a:pt x="752" y="687"/>
                  <a:pt x="753" y="685"/>
                </a:cubicBezTo>
                <a:cubicBezTo>
                  <a:pt x="754" y="683"/>
                  <a:pt x="755" y="683"/>
                  <a:pt x="757" y="682"/>
                </a:cubicBezTo>
                <a:cubicBezTo>
                  <a:pt x="758" y="681"/>
                  <a:pt x="758" y="681"/>
                  <a:pt x="757" y="679"/>
                </a:cubicBezTo>
                <a:cubicBezTo>
                  <a:pt x="756" y="678"/>
                  <a:pt x="756" y="677"/>
                  <a:pt x="757" y="674"/>
                </a:cubicBezTo>
                <a:cubicBezTo>
                  <a:pt x="757" y="671"/>
                  <a:pt x="757" y="670"/>
                  <a:pt x="759" y="669"/>
                </a:cubicBezTo>
                <a:cubicBezTo>
                  <a:pt x="761" y="667"/>
                  <a:pt x="762" y="666"/>
                  <a:pt x="762" y="665"/>
                </a:cubicBezTo>
                <a:cubicBezTo>
                  <a:pt x="762" y="664"/>
                  <a:pt x="763" y="663"/>
                  <a:pt x="764" y="663"/>
                </a:cubicBezTo>
                <a:cubicBezTo>
                  <a:pt x="765" y="663"/>
                  <a:pt x="766" y="664"/>
                  <a:pt x="769" y="661"/>
                </a:cubicBezTo>
                <a:cubicBezTo>
                  <a:pt x="771" y="658"/>
                  <a:pt x="774" y="658"/>
                  <a:pt x="776" y="657"/>
                </a:cubicBezTo>
                <a:cubicBezTo>
                  <a:pt x="778" y="657"/>
                  <a:pt x="779" y="658"/>
                  <a:pt x="782" y="660"/>
                </a:cubicBezTo>
                <a:cubicBezTo>
                  <a:pt x="784" y="662"/>
                  <a:pt x="784" y="662"/>
                  <a:pt x="786" y="662"/>
                </a:cubicBezTo>
                <a:cubicBezTo>
                  <a:pt x="787" y="662"/>
                  <a:pt x="788" y="661"/>
                  <a:pt x="789" y="661"/>
                </a:cubicBezTo>
                <a:cubicBezTo>
                  <a:pt x="790" y="661"/>
                  <a:pt x="790" y="661"/>
                  <a:pt x="791" y="661"/>
                </a:cubicBezTo>
                <a:cubicBezTo>
                  <a:pt x="791" y="661"/>
                  <a:pt x="791" y="660"/>
                  <a:pt x="791" y="659"/>
                </a:cubicBezTo>
                <a:cubicBezTo>
                  <a:pt x="791" y="657"/>
                  <a:pt x="792" y="657"/>
                  <a:pt x="793" y="656"/>
                </a:cubicBezTo>
                <a:cubicBezTo>
                  <a:pt x="793" y="655"/>
                  <a:pt x="794" y="654"/>
                  <a:pt x="795" y="653"/>
                </a:cubicBezTo>
                <a:cubicBezTo>
                  <a:pt x="796" y="652"/>
                  <a:pt x="796" y="652"/>
                  <a:pt x="797" y="650"/>
                </a:cubicBezTo>
                <a:cubicBezTo>
                  <a:pt x="799" y="649"/>
                  <a:pt x="799" y="649"/>
                  <a:pt x="799" y="647"/>
                </a:cubicBezTo>
                <a:cubicBezTo>
                  <a:pt x="799" y="646"/>
                  <a:pt x="800" y="645"/>
                  <a:pt x="801" y="643"/>
                </a:cubicBezTo>
                <a:cubicBezTo>
                  <a:pt x="802" y="641"/>
                  <a:pt x="800" y="640"/>
                  <a:pt x="799" y="640"/>
                </a:cubicBezTo>
                <a:cubicBezTo>
                  <a:pt x="799" y="640"/>
                  <a:pt x="797" y="640"/>
                  <a:pt x="797" y="640"/>
                </a:cubicBezTo>
                <a:cubicBezTo>
                  <a:pt x="797" y="638"/>
                  <a:pt x="797" y="637"/>
                  <a:pt x="798" y="635"/>
                </a:cubicBezTo>
                <a:cubicBezTo>
                  <a:pt x="798" y="633"/>
                  <a:pt x="798" y="632"/>
                  <a:pt x="798" y="632"/>
                </a:cubicBezTo>
                <a:cubicBezTo>
                  <a:pt x="798" y="632"/>
                  <a:pt x="797" y="632"/>
                  <a:pt x="794" y="632"/>
                </a:cubicBezTo>
                <a:cubicBezTo>
                  <a:pt x="791" y="631"/>
                  <a:pt x="790" y="630"/>
                  <a:pt x="789" y="629"/>
                </a:cubicBezTo>
                <a:cubicBezTo>
                  <a:pt x="787" y="628"/>
                  <a:pt x="786" y="628"/>
                  <a:pt x="785" y="628"/>
                </a:cubicBezTo>
                <a:cubicBezTo>
                  <a:pt x="784" y="628"/>
                  <a:pt x="783" y="628"/>
                  <a:pt x="783" y="627"/>
                </a:cubicBezTo>
                <a:cubicBezTo>
                  <a:pt x="782" y="626"/>
                  <a:pt x="782" y="624"/>
                  <a:pt x="783" y="623"/>
                </a:cubicBezTo>
                <a:cubicBezTo>
                  <a:pt x="784" y="621"/>
                  <a:pt x="785" y="621"/>
                  <a:pt x="786" y="623"/>
                </a:cubicBezTo>
                <a:cubicBezTo>
                  <a:pt x="787" y="624"/>
                  <a:pt x="787" y="624"/>
                  <a:pt x="788" y="622"/>
                </a:cubicBezTo>
                <a:cubicBezTo>
                  <a:pt x="789" y="621"/>
                  <a:pt x="791" y="618"/>
                  <a:pt x="793" y="617"/>
                </a:cubicBezTo>
                <a:cubicBezTo>
                  <a:pt x="794" y="616"/>
                  <a:pt x="796" y="614"/>
                  <a:pt x="796" y="614"/>
                </a:cubicBezTo>
                <a:cubicBezTo>
                  <a:pt x="796" y="614"/>
                  <a:pt x="796" y="612"/>
                  <a:pt x="797" y="611"/>
                </a:cubicBezTo>
                <a:cubicBezTo>
                  <a:pt x="798" y="610"/>
                  <a:pt x="799" y="609"/>
                  <a:pt x="799" y="610"/>
                </a:cubicBezTo>
                <a:cubicBezTo>
                  <a:pt x="799" y="611"/>
                  <a:pt x="799" y="611"/>
                  <a:pt x="800" y="609"/>
                </a:cubicBezTo>
                <a:cubicBezTo>
                  <a:pt x="802" y="607"/>
                  <a:pt x="804" y="607"/>
                  <a:pt x="805" y="607"/>
                </a:cubicBezTo>
                <a:cubicBezTo>
                  <a:pt x="805" y="607"/>
                  <a:pt x="807" y="605"/>
                  <a:pt x="808" y="604"/>
                </a:cubicBezTo>
                <a:cubicBezTo>
                  <a:pt x="809" y="603"/>
                  <a:pt x="810" y="603"/>
                  <a:pt x="812" y="601"/>
                </a:cubicBezTo>
                <a:cubicBezTo>
                  <a:pt x="814" y="599"/>
                  <a:pt x="817" y="597"/>
                  <a:pt x="819" y="595"/>
                </a:cubicBezTo>
                <a:cubicBezTo>
                  <a:pt x="821" y="594"/>
                  <a:pt x="822" y="592"/>
                  <a:pt x="822" y="592"/>
                </a:cubicBezTo>
                <a:cubicBezTo>
                  <a:pt x="822" y="592"/>
                  <a:pt x="824" y="594"/>
                  <a:pt x="825" y="594"/>
                </a:cubicBezTo>
                <a:cubicBezTo>
                  <a:pt x="827" y="595"/>
                  <a:pt x="828" y="596"/>
                  <a:pt x="830" y="596"/>
                </a:cubicBezTo>
                <a:cubicBezTo>
                  <a:pt x="831" y="596"/>
                  <a:pt x="832" y="596"/>
                  <a:pt x="833" y="594"/>
                </a:cubicBezTo>
                <a:cubicBezTo>
                  <a:pt x="833" y="592"/>
                  <a:pt x="836" y="592"/>
                  <a:pt x="839" y="592"/>
                </a:cubicBezTo>
                <a:cubicBezTo>
                  <a:pt x="842" y="592"/>
                  <a:pt x="842" y="591"/>
                  <a:pt x="843" y="589"/>
                </a:cubicBezTo>
                <a:cubicBezTo>
                  <a:pt x="845" y="586"/>
                  <a:pt x="845" y="586"/>
                  <a:pt x="845" y="583"/>
                </a:cubicBezTo>
                <a:cubicBezTo>
                  <a:pt x="845" y="580"/>
                  <a:pt x="848" y="578"/>
                  <a:pt x="850" y="576"/>
                </a:cubicBezTo>
                <a:cubicBezTo>
                  <a:pt x="851" y="574"/>
                  <a:pt x="850" y="575"/>
                  <a:pt x="849" y="573"/>
                </a:cubicBezTo>
                <a:cubicBezTo>
                  <a:pt x="849" y="572"/>
                  <a:pt x="848" y="570"/>
                  <a:pt x="847" y="569"/>
                </a:cubicBezTo>
                <a:cubicBezTo>
                  <a:pt x="845" y="568"/>
                  <a:pt x="845" y="568"/>
                  <a:pt x="844" y="566"/>
                </a:cubicBezTo>
                <a:cubicBezTo>
                  <a:pt x="843" y="564"/>
                  <a:pt x="842" y="562"/>
                  <a:pt x="840" y="559"/>
                </a:cubicBezTo>
                <a:cubicBezTo>
                  <a:pt x="838" y="557"/>
                  <a:pt x="839" y="555"/>
                  <a:pt x="840" y="553"/>
                </a:cubicBezTo>
                <a:cubicBezTo>
                  <a:pt x="841" y="550"/>
                  <a:pt x="841" y="550"/>
                  <a:pt x="840" y="549"/>
                </a:cubicBezTo>
                <a:cubicBezTo>
                  <a:pt x="839" y="548"/>
                  <a:pt x="841" y="546"/>
                  <a:pt x="843" y="542"/>
                </a:cubicBezTo>
                <a:cubicBezTo>
                  <a:pt x="846" y="539"/>
                  <a:pt x="848" y="534"/>
                  <a:pt x="848" y="534"/>
                </a:cubicBezTo>
                <a:lnTo>
                  <a:pt x="850" y="534"/>
                </a:lnTo>
                <a:lnTo>
                  <a:pt x="851" y="534"/>
                </a:lnTo>
                <a:lnTo>
                  <a:pt x="854" y="533"/>
                </a:lnTo>
                <a:lnTo>
                  <a:pt x="854" y="530"/>
                </a:lnTo>
                <a:lnTo>
                  <a:pt x="850" y="528"/>
                </a:lnTo>
                <a:lnTo>
                  <a:pt x="851" y="523"/>
                </a:lnTo>
                <a:cubicBezTo>
                  <a:pt x="847" y="522"/>
                  <a:pt x="844" y="522"/>
                  <a:pt x="838" y="520"/>
                </a:cubicBezTo>
                <a:cubicBezTo>
                  <a:pt x="833" y="518"/>
                  <a:pt x="829" y="513"/>
                  <a:pt x="829" y="513"/>
                </a:cubicBezTo>
                <a:lnTo>
                  <a:pt x="830" y="513"/>
                </a:lnTo>
                <a:cubicBezTo>
                  <a:pt x="830" y="513"/>
                  <a:pt x="831" y="514"/>
                  <a:pt x="835" y="516"/>
                </a:cubicBezTo>
                <a:cubicBezTo>
                  <a:pt x="839" y="519"/>
                  <a:pt x="845" y="520"/>
                  <a:pt x="848" y="521"/>
                </a:cubicBezTo>
                <a:cubicBezTo>
                  <a:pt x="851" y="522"/>
                  <a:pt x="851" y="520"/>
                  <a:pt x="851" y="520"/>
                </a:cubicBezTo>
                <a:cubicBezTo>
                  <a:pt x="851" y="520"/>
                  <a:pt x="853" y="520"/>
                  <a:pt x="854" y="521"/>
                </a:cubicBezTo>
                <a:cubicBezTo>
                  <a:pt x="856" y="521"/>
                  <a:pt x="856" y="521"/>
                  <a:pt x="856" y="520"/>
                </a:cubicBezTo>
                <a:cubicBezTo>
                  <a:pt x="856" y="519"/>
                  <a:pt x="855" y="517"/>
                  <a:pt x="855" y="517"/>
                </a:cubicBezTo>
                <a:lnTo>
                  <a:pt x="855" y="515"/>
                </a:lnTo>
                <a:cubicBezTo>
                  <a:pt x="855" y="512"/>
                  <a:pt x="856" y="510"/>
                  <a:pt x="858" y="507"/>
                </a:cubicBezTo>
                <a:cubicBezTo>
                  <a:pt x="861" y="504"/>
                  <a:pt x="865" y="501"/>
                  <a:pt x="865" y="501"/>
                </a:cubicBezTo>
                <a:lnTo>
                  <a:pt x="871" y="502"/>
                </a:lnTo>
                <a:lnTo>
                  <a:pt x="869" y="512"/>
                </a:lnTo>
                <a:cubicBezTo>
                  <a:pt x="869" y="512"/>
                  <a:pt x="871" y="513"/>
                  <a:pt x="875" y="513"/>
                </a:cubicBezTo>
                <a:cubicBezTo>
                  <a:pt x="878" y="514"/>
                  <a:pt x="878" y="513"/>
                  <a:pt x="879" y="512"/>
                </a:cubicBezTo>
                <a:cubicBezTo>
                  <a:pt x="879" y="511"/>
                  <a:pt x="879" y="510"/>
                  <a:pt x="879" y="51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Freeform 462">
            <a:extLst>
              <a:ext uri="{FF2B5EF4-FFF2-40B4-BE49-F238E27FC236}">
                <a16:creationId xmlns:a16="http://schemas.microsoft.com/office/drawing/2014/main" id="{36A21305-EE09-4AD0-89A4-B1BA80065AFD}"/>
              </a:ext>
            </a:extLst>
          </p:cNvPr>
          <p:cNvSpPr>
            <a:spLocks/>
          </p:cNvSpPr>
          <p:nvPr/>
        </p:nvSpPr>
        <p:spPr bwMode="auto">
          <a:xfrm>
            <a:off x="8576066" y="3101355"/>
            <a:ext cx="1449980" cy="1147563"/>
          </a:xfrm>
          <a:custGeom>
            <a:avLst/>
            <a:gdLst>
              <a:gd name="T0" fmla="*/ 1513 w 1664"/>
              <a:gd name="T1" fmla="*/ 75 h 1314"/>
              <a:gd name="T2" fmla="*/ 1383 w 1664"/>
              <a:gd name="T3" fmla="*/ 31 h 1314"/>
              <a:gd name="T4" fmla="*/ 1280 w 1664"/>
              <a:gd name="T5" fmla="*/ 90 h 1314"/>
              <a:gd name="T6" fmla="*/ 1165 w 1664"/>
              <a:gd name="T7" fmla="*/ 81 h 1314"/>
              <a:gd name="T8" fmla="*/ 1113 w 1664"/>
              <a:gd name="T9" fmla="*/ 216 h 1314"/>
              <a:gd name="T10" fmla="*/ 971 w 1664"/>
              <a:gd name="T11" fmla="*/ 242 h 1314"/>
              <a:gd name="T12" fmla="*/ 797 w 1664"/>
              <a:gd name="T13" fmla="*/ 194 h 1314"/>
              <a:gd name="T14" fmla="*/ 710 w 1664"/>
              <a:gd name="T15" fmla="*/ 236 h 1314"/>
              <a:gd name="T16" fmla="*/ 664 w 1664"/>
              <a:gd name="T17" fmla="*/ 155 h 1314"/>
              <a:gd name="T18" fmla="*/ 640 w 1664"/>
              <a:gd name="T19" fmla="*/ 90 h 1314"/>
              <a:gd name="T20" fmla="*/ 586 w 1664"/>
              <a:gd name="T21" fmla="*/ 29 h 1314"/>
              <a:gd name="T22" fmla="*/ 558 w 1664"/>
              <a:gd name="T23" fmla="*/ 5 h 1314"/>
              <a:gd name="T24" fmla="*/ 455 w 1664"/>
              <a:gd name="T25" fmla="*/ 16 h 1314"/>
              <a:gd name="T26" fmla="*/ 359 w 1664"/>
              <a:gd name="T27" fmla="*/ 66 h 1314"/>
              <a:gd name="T28" fmla="*/ 277 w 1664"/>
              <a:gd name="T29" fmla="*/ 79 h 1314"/>
              <a:gd name="T30" fmla="*/ 179 w 1664"/>
              <a:gd name="T31" fmla="*/ 122 h 1314"/>
              <a:gd name="T32" fmla="*/ 137 w 1664"/>
              <a:gd name="T33" fmla="*/ 190 h 1314"/>
              <a:gd name="T34" fmla="*/ 144 w 1664"/>
              <a:gd name="T35" fmla="*/ 301 h 1314"/>
              <a:gd name="T36" fmla="*/ 153 w 1664"/>
              <a:gd name="T37" fmla="*/ 416 h 1314"/>
              <a:gd name="T38" fmla="*/ 205 w 1664"/>
              <a:gd name="T39" fmla="*/ 514 h 1314"/>
              <a:gd name="T40" fmla="*/ 233 w 1664"/>
              <a:gd name="T41" fmla="*/ 523 h 1314"/>
              <a:gd name="T42" fmla="*/ 331 w 1664"/>
              <a:gd name="T43" fmla="*/ 560 h 1314"/>
              <a:gd name="T44" fmla="*/ 399 w 1664"/>
              <a:gd name="T45" fmla="*/ 645 h 1314"/>
              <a:gd name="T46" fmla="*/ 285 w 1664"/>
              <a:gd name="T47" fmla="*/ 734 h 1314"/>
              <a:gd name="T48" fmla="*/ 233 w 1664"/>
              <a:gd name="T49" fmla="*/ 747 h 1314"/>
              <a:gd name="T50" fmla="*/ 214 w 1664"/>
              <a:gd name="T51" fmla="*/ 791 h 1314"/>
              <a:gd name="T52" fmla="*/ 209 w 1664"/>
              <a:gd name="T53" fmla="*/ 832 h 1314"/>
              <a:gd name="T54" fmla="*/ 211 w 1664"/>
              <a:gd name="T55" fmla="*/ 902 h 1314"/>
              <a:gd name="T56" fmla="*/ 146 w 1664"/>
              <a:gd name="T57" fmla="*/ 932 h 1314"/>
              <a:gd name="T58" fmla="*/ 107 w 1664"/>
              <a:gd name="T59" fmla="*/ 980 h 1314"/>
              <a:gd name="T60" fmla="*/ 63 w 1664"/>
              <a:gd name="T61" fmla="*/ 926 h 1314"/>
              <a:gd name="T62" fmla="*/ 5 w 1664"/>
              <a:gd name="T63" fmla="*/ 1011 h 1314"/>
              <a:gd name="T64" fmla="*/ 7 w 1664"/>
              <a:gd name="T65" fmla="*/ 1082 h 1314"/>
              <a:gd name="T66" fmla="*/ 106 w 1664"/>
              <a:gd name="T67" fmla="*/ 1169 h 1314"/>
              <a:gd name="T68" fmla="*/ 187 w 1664"/>
              <a:gd name="T69" fmla="*/ 1206 h 1314"/>
              <a:gd name="T70" fmla="*/ 262 w 1664"/>
              <a:gd name="T71" fmla="*/ 1270 h 1314"/>
              <a:gd name="T72" fmla="*/ 355 w 1664"/>
              <a:gd name="T73" fmla="*/ 1108 h 1314"/>
              <a:gd name="T74" fmla="*/ 582 w 1664"/>
              <a:gd name="T75" fmla="*/ 1085 h 1314"/>
              <a:gd name="T76" fmla="*/ 698 w 1664"/>
              <a:gd name="T77" fmla="*/ 992 h 1314"/>
              <a:gd name="T78" fmla="*/ 799 w 1664"/>
              <a:gd name="T79" fmla="*/ 887 h 1314"/>
              <a:gd name="T80" fmla="*/ 880 w 1664"/>
              <a:gd name="T81" fmla="*/ 873 h 1314"/>
              <a:gd name="T82" fmla="*/ 985 w 1664"/>
              <a:gd name="T83" fmla="*/ 794 h 1314"/>
              <a:gd name="T84" fmla="*/ 1121 w 1664"/>
              <a:gd name="T85" fmla="*/ 710 h 1314"/>
              <a:gd name="T86" fmla="*/ 1316 w 1664"/>
              <a:gd name="T87" fmla="*/ 617 h 1314"/>
              <a:gd name="T88" fmla="*/ 1269 w 1664"/>
              <a:gd name="T89" fmla="*/ 510 h 1314"/>
              <a:gd name="T90" fmla="*/ 1394 w 1664"/>
              <a:gd name="T91" fmla="*/ 498 h 1314"/>
              <a:gd name="T92" fmla="*/ 1473 w 1664"/>
              <a:gd name="T93" fmla="*/ 617 h 1314"/>
              <a:gd name="T94" fmla="*/ 1597 w 1664"/>
              <a:gd name="T95" fmla="*/ 580 h 1314"/>
              <a:gd name="T96" fmla="*/ 1635 w 1664"/>
              <a:gd name="T97" fmla="*/ 234 h 1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664" h="1314">
                <a:moveTo>
                  <a:pt x="1635" y="234"/>
                </a:moveTo>
                <a:cubicBezTo>
                  <a:pt x="1624" y="211"/>
                  <a:pt x="1600" y="170"/>
                  <a:pt x="1612" y="147"/>
                </a:cubicBezTo>
                <a:cubicBezTo>
                  <a:pt x="1624" y="124"/>
                  <a:pt x="1612" y="86"/>
                  <a:pt x="1583" y="95"/>
                </a:cubicBezTo>
                <a:cubicBezTo>
                  <a:pt x="1554" y="104"/>
                  <a:pt x="1531" y="83"/>
                  <a:pt x="1513" y="75"/>
                </a:cubicBezTo>
                <a:cubicBezTo>
                  <a:pt x="1500" y="68"/>
                  <a:pt x="1479" y="51"/>
                  <a:pt x="1470" y="42"/>
                </a:cubicBezTo>
                <a:cubicBezTo>
                  <a:pt x="1458" y="46"/>
                  <a:pt x="1445" y="50"/>
                  <a:pt x="1441" y="53"/>
                </a:cubicBezTo>
                <a:cubicBezTo>
                  <a:pt x="1435" y="57"/>
                  <a:pt x="1411" y="42"/>
                  <a:pt x="1407" y="31"/>
                </a:cubicBezTo>
                <a:cubicBezTo>
                  <a:pt x="1402" y="20"/>
                  <a:pt x="1391" y="18"/>
                  <a:pt x="1383" y="31"/>
                </a:cubicBezTo>
                <a:cubicBezTo>
                  <a:pt x="1374" y="44"/>
                  <a:pt x="1383" y="48"/>
                  <a:pt x="1372" y="46"/>
                </a:cubicBezTo>
                <a:cubicBezTo>
                  <a:pt x="1361" y="44"/>
                  <a:pt x="1356" y="44"/>
                  <a:pt x="1335" y="53"/>
                </a:cubicBezTo>
                <a:cubicBezTo>
                  <a:pt x="1313" y="61"/>
                  <a:pt x="1324" y="59"/>
                  <a:pt x="1304" y="64"/>
                </a:cubicBezTo>
                <a:cubicBezTo>
                  <a:pt x="1285" y="68"/>
                  <a:pt x="1295" y="77"/>
                  <a:pt x="1280" y="90"/>
                </a:cubicBezTo>
                <a:cubicBezTo>
                  <a:pt x="1265" y="103"/>
                  <a:pt x="1272" y="107"/>
                  <a:pt x="1265" y="101"/>
                </a:cubicBezTo>
                <a:cubicBezTo>
                  <a:pt x="1259" y="94"/>
                  <a:pt x="1263" y="85"/>
                  <a:pt x="1250" y="85"/>
                </a:cubicBezTo>
                <a:cubicBezTo>
                  <a:pt x="1237" y="85"/>
                  <a:pt x="1221" y="85"/>
                  <a:pt x="1213" y="77"/>
                </a:cubicBezTo>
                <a:cubicBezTo>
                  <a:pt x="1204" y="68"/>
                  <a:pt x="1178" y="77"/>
                  <a:pt x="1165" y="81"/>
                </a:cubicBezTo>
                <a:cubicBezTo>
                  <a:pt x="1152" y="85"/>
                  <a:pt x="1154" y="98"/>
                  <a:pt x="1145" y="116"/>
                </a:cubicBezTo>
                <a:cubicBezTo>
                  <a:pt x="1137" y="133"/>
                  <a:pt x="1141" y="135"/>
                  <a:pt x="1128" y="140"/>
                </a:cubicBezTo>
                <a:cubicBezTo>
                  <a:pt x="1115" y="144"/>
                  <a:pt x="1126" y="157"/>
                  <a:pt x="1128" y="175"/>
                </a:cubicBezTo>
                <a:cubicBezTo>
                  <a:pt x="1130" y="192"/>
                  <a:pt x="1121" y="199"/>
                  <a:pt x="1113" y="216"/>
                </a:cubicBezTo>
                <a:cubicBezTo>
                  <a:pt x="1104" y="233"/>
                  <a:pt x="1093" y="227"/>
                  <a:pt x="1093" y="216"/>
                </a:cubicBezTo>
                <a:cubicBezTo>
                  <a:pt x="1093" y="205"/>
                  <a:pt x="1084" y="205"/>
                  <a:pt x="1071" y="214"/>
                </a:cubicBezTo>
                <a:cubicBezTo>
                  <a:pt x="1058" y="223"/>
                  <a:pt x="1052" y="220"/>
                  <a:pt x="1026" y="227"/>
                </a:cubicBezTo>
                <a:cubicBezTo>
                  <a:pt x="999" y="233"/>
                  <a:pt x="993" y="233"/>
                  <a:pt x="971" y="242"/>
                </a:cubicBezTo>
                <a:cubicBezTo>
                  <a:pt x="949" y="251"/>
                  <a:pt x="910" y="238"/>
                  <a:pt x="891" y="236"/>
                </a:cubicBezTo>
                <a:cubicBezTo>
                  <a:pt x="871" y="233"/>
                  <a:pt x="858" y="236"/>
                  <a:pt x="849" y="233"/>
                </a:cubicBezTo>
                <a:cubicBezTo>
                  <a:pt x="841" y="231"/>
                  <a:pt x="856" y="218"/>
                  <a:pt x="838" y="216"/>
                </a:cubicBezTo>
                <a:cubicBezTo>
                  <a:pt x="821" y="214"/>
                  <a:pt x="810" y="201"/>
                  <a:pt x="797" y="194"/>
                </a:cubicBezTo>
                <a:cubicBezTo>
                  <a:pt x="784" y="188"/>
                  <a:pt x="797" y="172"/>
                  <a:pt x="784" y="181"/>
                </a:cubicBezTo>
                <a:cubicBezTo>
                  <a:pt x="771" y="190"/>
                  <a:pt x="771" y="196"/>
                  <a:pt x="756" y="199"/>
                </a:cubicBezTo>
                <a:cubicBezTo>
                  <a:pt x="740" y="201"/>
                  <a:pt x="747" y="192"/>
                  <a:pt x="738" y="205"/>
                </a:cubicBezTo>
                <a:cubicBezTo>
                  <a:pt x="730" y="218"/>
                  <a:pt x="723" y="220"/>
                  <a:pt x="710" y="236"/>
                </a:cubicBezTo>
                <a:cubicBezTo>
                  <a:pt x="697" y="251"/>
                  <a:pt x="686" y="229"/>
                  <a:pt x="677" y="225"/>
                </a:cubicBezTo>
                <a:cubicBezTo>
                  <a:pt x="669" y="220"/>
                  <a:pt x="669" y="209"/>
                  <a:pt x="673" y="199"/>
                </a:cubicBezTo>
                <a:cubicBezTo>
                  <a:pt x="677" y="188"/>
                  <a:pt x="675" y="186"/>
                  <a:pt x="673" y="177"/>
                </a:cubicBezTo>
                <a:cubicBezTo>
                  <a:pt x="671" y="168"/>
                  <a:pt x="664" y="164"/>
                  <a:pt x="664" y="155"/>
                </a:cubicBezTo>
                <a:cubicBezTo>
                  <a:pt x="664" y="146"/>
                  <a:pt x="673" y="146"/>
                  <a:pt x="680" y="140"/>
                </a:cubicBezTo>
                <a:cubicBezTo>
                  <a:pt x="686" y="133"/>
                  <a:pt x="675" y="118"/>
                  <a:pt x="666" y="114"/>
                </a:cubicBezTo>
                <a:cubicBezTo>
                  <a:pt x="658" y="109"/>
                  <a:pt x="669" y="94"/>
                  <a:pt x="658" y="96"/>
                </a:cubicBezTo>
                <a:cubicBezTo>
                  <a:pt x="647" y="98"/>
                  <a:pt x="640" y="90"/>
                  <a:pt x="640" y="90"/>
                </a:cubicBezTo>
                <a:cubicBezTo>
                  <a:pt x="640" y="90"/>
                  <a:pt x="645" y="68"/>
                  <a:pt x="636" y="59"/>
                </a:cubicBezTo>
                <a:cubicBezTo>
                  <a:pt x="627" y="51"/>
                  <a:pt x="625" y="51"/>
                  <a:pt x="610" y="53"/>
                </a:cubicBezTo>
                <a:cubicBezTo>
                  <a:pt x="595" y="55"/>
                  <a:pt x="595" y="37"/>
                  <a:pt x="588" y="31"/>
                </a:cubicBezTo>
                <a:cubicBezTo>
                  <a:pt x="587" y="30"/>
                  <a:pt x="587" y="30"/>
                  <a:pt x="586" y="29"/>
                </a:cubicBezTo>
                <a:cubicBezTo>
                  <a:pt x="582" y="34"/>
                  <a:pt x="579" y="37"/>
                  <a:pt x="579" y="37"/>
                </a:cubicBezTo>
                <a:cubicBezTo>
                  <a:pt x="579" y="37"/>
                  <a:pt x="582" y="34"/>
                  <a:pt x="586" y="29"/>
                </a:cubicBezTo>
                <a:cubicBezTo>
                  <a:pt x="581" y="25"/>
                  <a:pt x="578" y="27"/>
                  <a:pt x="571" y="27"/>
                </a:cubicBezTo>
                <a:cubicBezTo>
                  <a:pt x="562" y="27"/>
                  <a:pt x="564" y="7"/>
                  <a:pt x="558" y="5"/>
                </a:cubicBezTo>
                <a:cubicBezTo>
                  <a:pt x="551" y="3"/>
                  <a:pt x="544" y="14"/>
                  <a:pt x="534" y="24"/>
                </a:cubicBezTo>
                <a:cubicBezTo>
                  <a:pt x="523" y="35"/>
                  <a:pt x="512" y="27"/>
                  <a:pt x="501" y="27"/>
                </a:cubicBezTo>
                <a:cubicBezTo>
                  <a:pt x="490" y="27"/>
                  <a:pt x="497" y="9"/>
                  <a:pt x="486" y="5"/>
                </a:cubicBezTo>
                <a:cubicBezTo>
                  <a:pt x="475" y="0"/>
                  <a:pt x="464" y="5"/>
                  <a:pt x="455" y="16"/>
                </a:cubicBezTo>
                <a:cubicBezTo>
                  <a:pt x="447" y="27"/>
                  <a:pt x="442" y="29"/>
                  <a:pt x="429" y="31"/>
                </a:cubicBezTo>
                <a:cubicBezTo>
                  <a:pt x="416" y="33"/>
                  <a:pt x="416" y="22"/>
                  <a:pt x="405" y="24"/>
                </a:cubicBezTo>
                <a:cubicBezTo>
                  <a:pt x="394" y="27"/>
                  <a:pt x="390" y="40"/>
                  <a:pt x="381" y="53"/>
                </a:cubicBezTo>
                <a:cubicBezTo>
                  <a:pt x="373" y="66"/>
                  <a:pt x="368" y="66"/>
                  <a:pt x="359" y="66"/>
                </a:cubicBezTo>
                <a:cubicBezTo>
                  <a:pt x="351" y="66"/>
                  <a:pt x="344" y="66"/>
                  <a:pt x="336" y="68"/>
                </a:cubicBezTo>
                <a:cubicBezTo>
                  <a:pt x="327" y="70"/>
                  <a:pt x="325" y="70"/>
                  <a:pt x="316" y="77"/>
                </a:cubicBezTo>
                <a:cubicBezTo>
                  <a:pt x="307" y="83"/>
                  <a:pt x="303" y="88"/>
                  <a:pt x="296" y="88"/>
                </a:cubicBezTo>
                <a:cubicBezTo>
                  <a:pt x="290" y="88"/>
                  <a:pt x="290" y="79"/>
                  <a:pt x="277" y="79"/>
                </a:cubicBezTo>
                <a:cubicBezTo>
                  <a:pt x="264" y="79"/>
                  <a:pt x="259" y="88"/>
                  <a:pt x="259" y="88"/>
                </a:cubicBezTo>
                <a:cubicBezTo>
                  <a:pt x="259" y="88"/>
                  <a:pt x="238" y="92"/>
                  <a:pt x="222" y="92"/>
                </a:cubicBezTo>
                <a:cubicBezTo>
                  <a:pt x="207" y="92"/>
                  <a:pt x="203" y="103"/>
                  <a:pt x="196" y="109"/>
                </a:cubicBezTo>
                <a:cubicBezTo>
                  <a:pt x="190" y="116"/>
                  <a:pt x="190" y="120"/>
                  <a:pt x="179" y="122"/>
                </a:cubicBezTo>
                <a:cubicBezTo>
                  <a:pt x="168" y="125"/>
                  <a:pt x="172" y="109"/>
                  <a:pt x="166" y="114"/>
                </a:cubicBezTo>
                <a:cubicBezTo>
                  <a:pt x="159" y="118"/>
                  <a:pt x="159" y="129"/>
                  <a:pt x="157" y="135"/>
                </a:cubicBezTo>
                <a:cubicBezTo>
                  <a:pt x="155" y="142"/>
                  <a:pt x="140" y="149"/>
                  <a:pt x="142" y="157"/>
                </a:cubicBezTo>
                <a:cubicBezTo>
                  <a:pt x="144" y="166"/>
                  <a:pt x="142" y="183"/>
                  <a:pt x="137" y="190"/>
                </a:cubicBezTo>
                <a:cubicBezTo>
                  <a:pt x="133" y="196"/>
                  <a:pt x="129" y="196"/>
                  <a:pt x="122" y="212"/>
                </a:cubicBezTo>
                <a:cubicBezTo>
                  <a:pt x="116" y="227"/>
                  <a:pt x="116" y="233"/>
                  <a:pt x="127" y="233"/>
                </a:cubicBezTo>
                <a:cubicBezTo>
                  <a:pt x="137" y="233"/>
                  <a:pt x="142" y="246"/>
                  <a:pt x="133" y="255"/>
                </a:cubicBezTo>
                <a:cubicBezTo>
                  <a:pt x="124" y="264"/>
                  <a:pt x="137" y="281"/>
                  <a:pt x="144" y="301"/>
                </a:cubicBezTo>
                <a:cubicBezTo>
                  <a:pt x="151" y="321"/>
                  <a:pt x="140" y="323"/>
                  <a:pt x="127" y="329"/>
                </a:cubicBezTo>
                <a:cubicBezTo>
                  <a:pt x="113" y="336"/>
                  <a:pt x="127" y="349"/>
                  <a:pt x="131" y="371"/>
                </a:cubicBezTo>
                <a:cubicBezTo>
                  <a:pt x="135" y="392"/>
                  <a:pt x="146" y="384"/>
                  <a:pt x="151" y="392"/>
                </a:cubicBezTo>
                <a:cubicBezTo>
                  <a:pt x="155" y="401"/>
                  <a:pt x="159" y="410"/>
                  <a:pt x="153" y="416"/>
                </a:cubicBezTo>
                <a:cubicBezTo>
                  <a:pt x="146" y="423"/>
                  <a:pt x="144" y="432"/>
                  <a:pt x="155" y="445"/>
                </a:cubicBezTo>
                <a:cubicBezTo>
                  <a:pt x="166" y="458"/>
                  <a:pt x="151" y="482"/>
                  <a:pt x="159" y="482"/>
                </a:cubicBezTo>
                <a:cubicBezTo>
                  <a:pt x="168" y="482"/>
                  <a:pt x="174" y="492"/>
                  <a:pt x="168" y="501"/>
                </a:cubicBezTo>
                <a:cubicBezTo>
                  <a:pt x="161" y="510"/>
                  <a:pt x="189" y="516"/>
                  <a:pt x="205" y="514"/>
                </a:cubicBezTo>
                <a:cubicBezTo>
                  <a:pt x="208" y="509"/>
                  <a:pt x="210" y="504"/>
                  <a:pt x="210" y="504"/>
                </a:cubicBezTo>
                <a:cubicBezTo>
                  <a:pt x="210" y="504"/>
                  <a:pt x="208" y="509"/>
                  <a:pt x="205" y="514"/>
                </a:cubicBezTo>
                <a:cubicBezTo>
                  <a:pt x="205" y="514"/>
                  <a:pt x="205" y="514"/>
                  <a:pt x="205" y="514"/>
                </a:cubicBezTo>
                <a:cubicBezTo>
                  <a:pt x="220" y="512"/>
                  <a:pt x="227" y="514"/>
                  <a:pt x="233" y="523"/>
                </a:cubicBezTo>
                <a:cubicBezTo>
                  <a:pt x="240" y="532"/>
                  <a:pt x="253" y="534"/>
                  <a:pt x="270" y="532"/>
                </a:cubicBezTo>
                <a:cubicBezTo>
                  <a:pt x="288" y="529"/>
                  <a:pt x="285" y="527"/>
                  <a:pt x="292" y="527"/>
                </a:cubicBezTo>
                <a:cubicBezTo>
                  <a:pt x="299" y="527"/>
                  <a:pt x="296" y="536"/>
                  <a:pt x="307" y="538"/>
                </a:cubicBezTo>
                <a:cubicBezTo>
                  <a:pt x="318" y="540"/>
                  <a:pt x="325" y="545"/>
                  <a:pt x="331" y="560"/>
                </a:cubicBezTo>
                <a:cubicBezTo>
                  <a:pt x="338" y="575"/>
                  <a:pt x="331" y="586"/>
                  <a:pt x="349" y="590"/>
                </a:cubicBezTo>
                <a:cubicBezTo>
                  <a:pt x="366" y="595"/>
                  <a:pt x="359" y="597"/>
                  <a:pt x="370" y="593"/>
                </a:cubicBezTo>
                <a:cubicBezTo>
                  <a:pt x="381" y="588"/>
                  <a:pt x="381" y="597"/>
                  <a:pt x="386" y="608"/>
                </a:cubicBezTo>
                <a:cubicBezTo>
                  <a:pt x="390" y="619"/>
                  <a:pt x="394" y="627"/>
                  <a:pt x="399" y="645"/>
                </a:cubicBezTo>
                <a:cubicBezTo>
                  <a:pt x="403" y="662"/>
                  <a:pt x="405" y="664"/>
                  <a:pt x="394" y="673"/>
                </a:cubicBezTo>
                <a:cubicBezTo>
                  <a:pt x="383" y="682"/>
                  <a:pt x="333" y="671"/>
                  <a:pt x="318" y="678"/>
                </a:cubicBezTo>
                <a:cubicBezTo>
                  <a:pt x="303" y="684"/>
                  <a:pt x="301" y="695"/>
                  <a:pt x="294" y="706"/>
                </a:cubicBezTo>
                <a:cubicBezTo>
                  <a:pt x="288" y="717"/>
                  <a:pt x="290" y="732"/>
                  <a:pt x="285" y="734"/>
                </a:cubicBezTo>
                <a:cubicBezTo>
                  <a:pt x="281" y="736"/>
                  <a:pt x="279" y="710"/>
                  <a:pt x="279" y="710"/>
                </a:cubicBezTo>
                <a:cubicBezTo>
                  <a:pt x="279" y="710"/>
                  <a:pt x="277" y="721"/>
                  <a:pt x="266" y="725"/>
                </a:cubicBezTo>
                <a:cubicBezTo>
                  <a:pt x="255" y="730"/>
                  <a:pt x="246" y="728"/>
                  <a:pt x="244" y="736"/>
                </a:cubicBezTo>
                <a:cubicBezTo>
                  <a:pt x="242" y="745"/>
                  <a:pt x="242" y="749"/>
                  <a:pt x="233" y="747"/>
                </a:cubicBezTo>
                <a:cubicBezTo>
                  <a:pt x="225" y="745"/>
                  <a:pt x="216" y="741"/>
                  <a:pt x="209" y="749"/>
                </a:cubicBezTo>
                <a:cubicBezTo>
                  <a:pt x="203" y="758"/>
                  <a:pt x="205" y="758"/>
                  <a:pt x="192" y="762"/>
                </a:cubicBezTo>
                <a:cubicBezTo>
                  <a:pt x="179" y="767"/>
                  <a:pt x="192" y="775"/>
                  <a:pt x="203" y="778"/>
                </a:cubicBezTo>
                <a:cubicBezTo>
                  <a:pt x="214" y="780"/>
                  <a:pt x="220" y="780"/>
                  <a:pt x="214" y="791"/>
                </a:cubicBezTo>
                <a:cubicBezTo>
                  <a:pt x="207" y="802"/>
                  <a:pt x="198" y="799"/>
                  <a:pt x="192" y="802"/>
                </a:cubicBezTo>
                <a:cubicBezTo>
                  <a:pt x="185" y="804"/>
                  <a:pt x="181" y="810"/>
                  <a:pt x="183" y="821"/>
                </a:cubicBezTo>
                <a:cubicBezTo>
                  <a:pt x="185" y="832"/>
                  <a:pt x="194" y="823"/>
                  <a:pt x="201" y="819"/>
                </a:cubicBezTo>
                <a:cubicBezTo>
                  <a:pt x="207" y="815"/>
                  <a:pt x="211" y="823"/>
                  <a:pt x="209" y="832"/>
                </a:cubicBezTo>
                <a:cubicBezTo>
                  <a:pt x="207" y="841"/>
                  <a:pt x="201" y="841"/>
                  <a:pt x="203" y="849"/>
                </a:cubicBezTo>
                <a:cubicBezTo>
                  <a:pt x="205" y="858"/>
                  <a:pt x="211" y="862"/>
                  <a:pt x="227" y="865"/>
                </a:cubicBezTo>
                <a:cubicBezTo>
                  <a:pt x="242" y="867"/>
                  <a:pt x="235" y="886"/>
                  <a:pt x="227" y="891"/>
                </a:cubicBezTo>
                <a:cubicBezTo>
                  <a:pt x="218" y="895"/>
                  <a:pt x="216" y="895"/>
                  <a:pt x="211" y="902"/>
                </a:cubicBezTo>
                <a:cubicBezTo>
                  <a:pt x="207" y="908"/>
                  <a:pt x="207" y="910"/>
                  <a:pt x="198" y="913"/>
                </a:cubicBezTo>
                <a:cubicBezTo>
                  <a:pt x="190" y="915"/>
                  <a:pt x="179" y="913"/>
                  <a:pt x="179" y="913"/>
                </a:cubicBezTo>
                <a:cubicBezTo>
                  <a:pt x="179" y="913"/>
                  <a:pt x="170" y="921"/>
                  <a:pt x="153" y="923"/>
                </a:cubicBezTo>
                <a:cubicBezTo>
                  <a:pt x="135" y="926"/>
                  <a:pt x="153" y="923"/>
                  <a:pt x="146" y="932"/>
                </a:cubicBezTo>
                <a:cubicBezTo>
                  <a:pt x="140" y="941"/>
                  <a:pt x="140" y="941"/>
                  <a:pt x="144" y="950"/>
                </a:cubicBezTo>
                <a:cubicBezTo>
                  <a:pt x="148" y="958"/>
                  <a:pt x="142" y="965"/>
                  <a:pt x="133" y="969"/>
                </a:cubicBezTo>
                <a:cubicBezTo>
                  <a:pt x="124" y="974"/>
                  <a:pt x="127" y="958"/>
                  <a:pt x="120" y="958"/>
                </a:cubicBezTo>
                <a:cubicBezTo>
                  <a:pt x="113" y="958"/>
                  <a:pt x="118" y="969"/>
                  <a:pt x="107" y="980"/>
                </a:cubicBezTo>
                <a:cubicBezTo>
                  <a:pt x="96" y="991"/>
                  <a:pt x="83" y="976"/>
                  <a:pt x="81" y="969"/>
                </a:cubicBezTo>
                <a:cubicBezTo>
                  <a:pt x="79" y="963"/>
                  <a:pt x="85" y="952"/>
                  <a:pt x="85" y="952"/>
                </a:cubicBezTo>
                <a:cubicBezTo>
                  <a:pt x="85" y="952"/>
                  <a:pt x="70" y="937"/>
                  <a:pt x="76" y="930"/>
                </a:cubicBezTo>
                <a:cubicBezTo>
                  <a:pt x="83" y="923"/>
                  <a:pt x="68" y="917"/>
                  <a:pt x="63" y="926"/>
                </a:cubicBezTo>
                <a:cubicBezTo>
                  <a:pt x="59" y="934"/>
                  <a:pt x="59" y="932"/>
                  <a:pt x="48" y="939"/>
                </a:cubicBezTo>
                <a:cubicBezTo>
                  <a:pt x="37" y="945"/>
                  <a:pt x="33" y="947"/>
                  <a:pt x="29" y="960"/>
                </a:cubicBezTo>
                <a:cubicBezTo>
                  <a:pt x="24" y="974"/>
                  <a:pt x="22" y="982"/>
                  <a:pt x="11" y="984"/>
                </a:cubicBezTo>
                <a:cubicBezTo>
                  <a:pt x="0" y="987"/>
                  <a:pt x="0" y="997"/>
                  <a:pt x="5" y="1011"/>
                </a:cubicBezTo>
                <a:cubicBezTo>
                  <a:pt x="9" y="1024"/>
                  <a:pt x="16" y="1019"/>
                  <a:pt x="22" y="1013"/>
                </a:cubicBezTo>
                <a:cubicBezTo>
                  <a:pt x="29" y="1006"/>
                  <a:pt x="39" y="1017"/>
                  <a:pt x="44" y="1032"/>
                </a:cubicBezTo>
                <a:cubicBezTo>
                  <a:pt x="48" y="1048"/>
                  <a:pt x="46" y="1052"/>
                  <a:pt x="31" y="1061"/>
                </a:cubicBezTo>
                <a:cubicBezTo>
                  <a:pt x="16" y="1069"/>
                  <a:pt x="13" y="1072"/>
                  <a:pt x="7" y="1082"/>
                </a:cubicBezTo>
                <a:cubicBezTo>
                  <a:pt x="1" y="1092"/>
                  <a:pt x="24" y="1099"/>
                  <a:pt x="31" y="1101"/>
                </a:cubicBezTo>
                <a:cubicBezTo>
                  <a:pt x="38" y="1101"/>
                  <a:pt x="44" y="1103"/>
                  <a:pt x="47" y="1108"/>
                </a:cubicBezTo>
                <a:cubicBezTo>
                  <a:pt x="53" y="1116"/>
                  <a:pt x="50" y="1151"/>
                  <a:pt x="65" y="1157"/>
                </a:cubicBezTo>
                <a:cubicBezTo>
                  <a:pt x="79" y="1163"/>
                  <a:pt x="94" y="1169"/>
                  <a:pt x="106" y="1169"/>
                </a:cubicBezTo>
                <a:cubicBezTo>
                  <a:pt x="113" y="1169"/>
                  <a:pt x="131" y="1178"/>
                  <a:pt x="144" y="1184"/>
                </a:cubicBezTo>
                <a:cubicBezTo>
                  <a:pt x="144" y="1184"/>
                  <a:pt x="143" y="1183"/>
                  <a:pt x="143" y="1183"/>
                </a:cubicBezTo>
                <a:cubicBezTo>
                  <a:pt x="143" y="1183"/>
                  <a:pt x="158" y="1172"/>
                  <a:pt x="169" y="1172"/>
                </a:cubicBezTo>
                <a:cubicBezTo>
                  <a:pt x="181" y="1172"/>
                  <a:pt x="178" y="1195"/>
                  <a:pt x="187" y="1206"/>
                </a:cubicBezTo>
                <a:cubicBezTo>
                  <a:pt x="195" y="1218"/>
                  <a:pt x="213" y="1212"/>
                  <a:pt x="222" y="1221"/>
                </a:cubicBezTo>
                <a:cubicBezTo>
                  <a:pt x="230" y="1230"/>
                  <a:pt x="225" y="1235"/>
                  <a:pt x="222" y="1244"/>
                </a:cubicBezTo>
                <a:cubicBezTo>
                  <a:pt x="219" y="1253"/>
                  <a:pt x="230" y="1247"/>
                  <a:pt x="233" y="1259"/>
                </a:cubicBezTo>
                <a:cubicBezTo>
                  <a:pt x="236" y="1270"/>
                  <a:pt x="248" y="1314"/>
                  <a:pt x="262" y="1270"/>
                </a:cubicBezTo>
                <a:cubicBezTo>
                  <a:pt x="277" y="1227"/>
                  <a:pt x="280" y="1204"/>
                  <a:pt x="288" y="1198"/>
                </a:cubicBezTo>
                <a:cubicBezTo>
                  <a:pt x="297" y="1192"/>
                  <a:pt x="303" y="1175"/>
                  <a:pt x="303" y="1163"/>
                </a:cubicBezTo>
                <a:cubicBezTo>
                  <a:pt x="303" y="1151"/>
                  <a:pt x="326" y="1143"/>
                  <a:pt x="335" y="1140"/>
                </a:cubicBezTo>
                <a:cubicBezTo>
                  <a:pt x="343" y="1137"/>
                  <a:pt x="349" y="1119"/>
                  <a:pt x="355" y="1108"/>
                </a:cubicBezTo>
                <a:cubicBezTo>
                  <a:pt x="361" y="1096"/>
                  <a:pt x="433" y="1082"/>
                  <a:pt x="445" y="1085"/>
                </a:cubicBezTo>
                <a:cubicBezTo>
                  <a:pt x="457" y="1087"/>
                  <a:pt x="457" y="1085"/>
                  <a:pt x="480" y="1067"/>
                </a:cubicBezTo>
                <a:cubicBezTo>
                  <a:pt x="503" y="1050"/>
                  <a:pt x="526" y="1047"/>
                  <a:pt x="558" y="1064"/>
                </a:cubicBezTo>
                <a:cubicBezTo>
                  <a:pt x="590" y="1082"/>
                  <a:pt x="582" y="1085"/>
                  <a:pt x="582" y="1085"/>
                </a:cubicBezTo>
                <a:cubicBezTo>
                  <a:pt x="582" y="1085"/>
                  <a:pt x="613" y="1079"/>
                  <a:pt x="622" y="1053"/>
                </a:cubicBezTo>
                <a:cubicBezTo>
                  <a:pt x="631" y="1027"/>
                  <a:pt x="619" y="1021"/>
                  <a:pt x="625" y="1003"/>
                </a:cubicBezTo>
                <a:cubicBezTo>
                  <a:pt x="631" y="986"/>
                  <a:pt x="642" y="1003"/>
                  <a:pt x="657" y="997"/>
                </a:cubicBezTo>
                <a:cubicBezTo>
                  <a:pt x="671" y="992"/>
                  <a:pt x="680" y="986"/>
                  <a:pt x="698" y="992"/>
                </a:cubicBezTo>
                <a:cubicBezTo>
                  <a:pt x="715" y="997"/>
                  <a:pt x="730" y="989"/>
                  <a:pt x="730" y="963"/>
                </a:cubicBezTo>
                <a:cubicBezTo>
                  <a:pt x="730" y="937"/>
                  <a:pt x="741" y="910"/>
                  <a:pt x="753" y="916"/>
                </a:cubicBezTo>
                <a:cubicBezTo>
                  <a:pt x="764" y="922"/>
                  <a:pt x="782" y="939"/>
                  <a:pt x="785" y="925"/>
                </a:cubicBezTo>
                <a:cubicBezTo>
                  <a:pt x="788" y="910"/>
                  <a:pt x="788" y="902"/>
                  <a:pt x="799" y="887"/>
                </a:cubicBezTo>
                <a:cubicBezTo>
                  <a:pt x="811" y="873"/>
                  <a:pt x="814" y="855"/>
                  <a:pt x="814" y="855"/>
                </a:cubicBezTo>
                <a:cubicBezTo>
                  <a:pt x="814" y="855"/>
                  <a:pt x="811" y="873"/>
                  <a:pt x="825" y="884"/>
                </a:cubicBezTo>
                <a:cubicBezTo>
                  <a:pt x="840" y="896"/>
                  <a:pt x="849" y="905"/>
                  <a:pt x="857" y="896"/>
                </a:cubicBezTo>
                <a:cubicBezTo>
                  <a:pt x="866" y="887"/>
                  <a:pt x="869" y="890"/>
                  <a:pt x="880" y="873"/>
                </a:cubicBezTo>
                <a:cubicBezTo>
                  <a:pt x="892" y="855"/>
                  <a:pt x="892" y="849"/>
                  <a:pt x="892" y="835"/>
                </a:cubicBezTo>
                <a:cubicBezTo>
                  <a:pt x="892" y="820"/>
                  <a:pt x="883" y="800"/>
                  <a:pt x="898" y="803"/>
                </a:cubicBezTo>
                <a:cubicBezTo>
                  <a:pt x="912" y="806"/>
                  <a:pt x="921" y="809"/>
                  <a:pt x="941" y="797"/>
                </a:cubicBezTo>
                <a:cubicBezTo>
                  <a:pt x="962" y="786"/>
                  <a:pt x="970" y="794"/>
                  <a:pt x="985" y="794"/>
                </a:cubicBezTo>
                <a:cubicBezTo>
                  <a:pt x="999" y="794"/>
                  <a:pt x="1002" y="786"/>
                  <a:pt x="1023" y="780"/>
                </a:cubicBezTo>
                <a:cubicBezTo>
                  <a:pt x="1043" y="774"/>
                  <a:pt x="1046" y="786"/>
                  <a:pt x="1063" y="780"/>
                </a:cubicBezTo>
                <a:cubicBezTo>
                  <a:pt x="1081" y="774"/>
                  <a:pt x="1092" y="774"/>
                  <a:pt x="1087" y="759"/>
                </a:cubicBezTo>
                <a:cubicBezTo>
                  <a:pt x="1081" y="745"/>
                  <a:pt x="1087" y="719"/>
                  <a:pt x="1121" y="710"/>
                </a:cubicBezTo>
                <a:cubicBezTo>
                  <a:pt x="1156" y="701"/>
                  <a:pt x="1159" y="716"/>
                  <a:pt x="1185" y="699"/>
                </a:cubicBezTo>
                <a:cubicBezTo>
                  <a:pt x="1211" y="681"/>
                  <a:pt x="1235" y="667"/>
                  <a:pt x="1252" y="658"/>
                </a:cubicBezTo>
                <a:cubicBezTo>
                  <a:pt x="1269" y="649"/>
                  <a:pt x="1246" y="652"/>
                  <a:pt x="1267" y="635"/>
                </a:cubicBezTo>
                <a:cubicBezTo>
                  <a:pt x="1287" y="617"/>
                  <a:pt x="1293" y="623"/>
                  <a:pt x="1316" y="617"/>
                </a:cubicBezTo>
                <a:cubicBezTo>
                  <a:pt x="1339" y="611"/>
                  <a:pt x="1362" y="594"/>
                  <a:pt x="1330" y="582"/>
                </a:cubicBezTo>
                <a:cubicBezTo>
                  <a:pt x="1298" y="571"/>
                  <a:pt x="1293" y="568"/>
                  <a:pt x="1293" y="556"/>
                </a:cubicBezTo>
                <a:cubicBezTo>
                  <a:pt x="1293" y="545"/>
                  <a:pt x="1275" y="548"/>
                  <a:pt x="1269" y="539"/>
                </a:cubicBezTo>
                <a:cubicBezTo>
                  <a:pt x="1264" y="530"/>
                  <a:pt x="1264" y="530"/>
                  <a:pt x="1269" y="510"/>
                </a:cubicBezTo>
                <a:cubicBezTo>
                  <a:pt x="1275" y="490"/>
                  <a:pt x="1272" y="490"/>
                  <a:pt x="1295" y="492"/>
                </a:cubicBezTo>
                <a:cubicBezTo>
                  <a:pt x="1319" y="495"/>
                  <a:pt x="1319" y="495"/>
                  <a:pt x="1330" y="507"/>
                </a:cubicBezTo>
                <a:cubicBezTo>
                  <a:pt x="1342" y="519"/>
                  <a:pt x="1348" y="522"/>
                  <a:pt x="1359" y="504"/>
                </a:cubicBezTo>
                <a:cubicBezTo>
                  <a:pt x="1371" y="487"/>
                  <a:pt x="1383" y="487"/>
                  <a:pt x="1394" y="498"/>
                </a:cubicBezTo>
                <a:cubicBezTo>
                  <a:pt x="1406" y="510"/>
                  <a:pt x="1435" y="519"/>
                  <a:pt x="1441" y="530"/>
                </a:cubicBezTo>
                <a:cubicBezTo>
                  <a:pt x="1446" y="542"/>
                  <a:pt x="1446" y="559"/>
                  <a:pt x="1438" y="571"/>
                </a:cubicBezTo>
                <a:cubicBezTo>
                  <a:pt x="1429" y="582"/>
                  <a:pt x="1438" y="600"/>
                  <a:pt x="1458" y="588"/>
                </a:cubicBezTo>
                <a:cubicBezTo>
                  <a:pt x="1478" y="577"/>
                  <a:pt x="1484" y="603"/>
                  <a:pt x="1473" y="617"/>
                </a:cubicBezTo>
                <a:cubicBezTo>
                  <a:pt x="1461" y="632"/>
                  <a:pt x="1467" y="643"/>
                  <a:pt x="1487" y="646"/>
                </a:cubicBezTo>
                <a:cubicBezTo>
                  <a:pt x="1507" y="649"/>
                  <a:pt x="1534" y="658"/>
                  <a:pt x="1539" y="667"/>
                </a:cubicBezTo>
                <a:cubicBezTo>
                  <a:pt x="1545" y="675"/>
                  <a:pt x="1574" y="670"/>
                  <a:pt x="1577" y="643"/>
                </a:cubicBezTo>
                <a:cubicBezTo>
                  <a:pt x="1580" y="617"/>
                  <a:pt x="1580" y="600"/>
                  <a:pt x="1597" y="580"/>
                </a:cubicBezTo>
                <a:cubicBezTo>
                  <a:pt x="1615" y="559"/>
                  <a:pt x="1612" y="524"/>
                  <a:pt x="1621" y="504"/>
                </a:cubicBezTo>
                <a:cubicBezTo>
                  <a:pt x="1629" y="484"/>
                  <a:pt x="1661" y="388"/>
                  <a:pt x="1652" y="371"/>
                </a:cubicBezTo>
                <a:cubicBezTo>
                  <a:pt x="1644" y="353"/>
                  <a:pt x="1652" y="330"/>
                  <a:pt x="1658" y="310"/>
                </a:cubicBezTo>
                <a:cubicBezTo>
                  <a:pt x="1664" y="289"/>
                  <a:pt x="1647" y="257"/>
                  <a:pt x="1635" y="23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Freeform 471">
            <a:extLst>
              <a:ext uri="{FF2B5EF4-FFF2-40B4-BE49-F238E27FC236}">
                <a16:creationId xmlns:a16="http://schemas.microsoft.com/office/drawing/2014/main" id="{C8F61777-076E-40D5-84D9-EBAE51D78A4E}"/>
              </a:ext>
            </a:extLst>
          </p:cNvPr>
          <p:cNvSpPr>
            <a:spLocks/>
          </p:cNvSpPr>
          <p:nvPr/>
        </p:nvSpPr>
        <p:spPr bwMode="auto">
          <a:xfrm>
            <a:off x="9072893" y="2356115"/>
            <a:ext cx="305117" cy="245714"/>
          </a:xfrm>
          <a:custGeom>
            <a:avLst/>
            <a:gdLst>
              <a:gd name="T0" fmla="*/ 20 w 350"/>
              <a:gd name="T1" fmla="*/ 78 h 281"/>
              <a:gd name="T2" fmla="*/ 42 w 350"/>
              <a:gd name="T3" fmla="*/ 78 h 281"/>
              <a:gd name="T4" fmla="*/ 61 w 350"/>
              <a:gd name="T5" fmla="*/ 75 h 281"/>
              <a:gd name="T6" fmla="*/ 65 w 350"/>
              <a:gd name="T7" fmla="*/ 48 h 281"/>
              <a:gd name="T8" fmla="*/ 87 w 350"/>
              <a:gd name="T9" fmla="*/ 30 h 281"/>
              <a:gd name="T10" fmla="*/ 101 w 350"/>
              <a:gd name="T11" fmla="*/ 17 h 281"/>
              <a:gd name="T12" fmla="*/ 125 w 350"/>
              <a:gd name="T13" fmla="*/ 48 h 281"/>
              <a:gd name="T14" fmla="*/ 160 w 350"/>
              <a:gd name="T15" fmla="*/ 22 h 281"/>
              <a:gd name="T16" fmla="*/ 183 w 350"/>
              <a:gd name="T17" fmla="*/ 14 h 281"/>
              <a:gd name="T18" fmla="*/ 200 w 350"/>
              <a:gd name="T19" fmla="*/ 11 h 281"/>
              <a:gd name="T20" fmla="*/ 212 w 350"/>
              <a:gd name="T21" fmla="*/ 32 h 281"/>
              <a:gd name="T22" fmla="*/ 205 w 350"/>
              <a:gd name="T23" fmla="*/ 54 h 281"/>
              <a:gd name="T24" fmla="*/ 232 w 350"/>
              <a:gd name="T25" fmla="*/ 72 h 281"/>
              <a:gd name="T26" fmla="*/ 247 w 350"/>
              <a:gd name="T27" fmla="*/ 86 h 281"/>
              <a:gd name="T28" fmla="*/ 264 w 350"/>
              <a:gd name="T29" fmla="*/ 103 h 281"/>
              <a:gd name="T30" fmla="*/ 283 w 350"/>
              <a:gd name="T31" fmla="*/ 115 h 281"/>
              <a:gd name="T32" fmla="*/ 283 w 350"/>
              <a:gd name="T33" fmla="*/ 128 h 281"/>
              <a:gd name="T34" fmla="*/ 277 w 350"/>
              <a:gd name="T35" fmla="*/ 151 h 281"/>
              <a:gd name="T36" fmla="*/ 305 w 350"/>
              <a:gd name="T37" fmla="*/ 167 h 281"/>
              <a:gd name="T38" fmla="*/ 328 w 350"/>
              <a:gd name="T39" fmla="*/ 180 h 281"/>
              <a:gd name="T40" fmla="*/ 342 w 350"/>
              <a:gd name="T41" fmla="*/ 193 h 281"/>
              <a:gd name="T42" fmla="*/ 335 w 350"/>
              <a:gd name="T43" fmla="*/ 218 h 281"/>
              <a:gd name="T44" fmla="*/ 318 w 350"/>
              <a:gd name="T45" fmla="*/ 232 h 281"/>
              <a:gd name="T46" fmla="*/ 315 w 350"/>
              <a:gd name="T47" fmla="*/ 252 h 281"/>
              <a:gd name="T48" fmla="*/ 302 w 350"/>
              <a:gd name="T49" fmla="*/ 261 h 281"/>
              <a:gd name="T50" fmla="*/ 289 w 350"/>
              <a:gd name="T51" fmla="*/ 274 h 281"/>
              <a:gd name="T52" fmla="*/ 286 w 350"/>
              <a:gd name="T53" fmla="*/ 255 h 281"/>
              <a:gd name="T54" fmla="*/ 273 w 350"/>
              <a:gd name="T55" fmla="*/ 248 h 281"/>
              <a:gd name="T56" fmla="*/ 234 w 350"/>
              <a:gd name="T57" fmla="*/ 238 h 281"/>
              <a:gd name="T58" fmla="*/ 206 w 350"/>
              <a:gd name="T59" fmla="*/ 226 h 281"/>
              <a:gd name="T60" fmla="*/ 193 w 350"/>
              <a:gd name="T61" fmla="*/ 216 h 281"/>
              <a:gd name="T62" fmla="*/ 178 w 350"/>
              <a:gd name="T63" fmla="*/ 219 h 281"/>
              <a:gd name="T64" fmla="*/ 171 w 350"/>
              <a:gd name="T65" fmla="*/ 231 h 281"/>
              <a:gd name="T66" fmla="*/ 177 w 350"/>
              <a:gd name="T67" fmla="*/ 251 h 281"/>
              <a:gd name="T68" fmla="*/ 149 w 350"/>
              <a:gd name="T69" fmla="*/ 251 h 281"/>
              <a:gd name="T70" fmla="*/ 128 w 350"/>
              <a:gd name="T71" fmla="*/ 232 h 281"/>
              <a:gd name="T72" fmla="*/ 112 w 350"/>
              <a:gd name="T73" fmla="*/ 236 h 281"/>
              <a:gd name="T74" fmla="*/ 99 w 350"/>
              <a:gd name="T75" fmla="*/ 231 h 281"/>
              <a:gd name="T76" fmla="*/ 80 w 350"/>
              <a:gd name="T77" fmla="*/ 226 h 281"/>
              <a:gd name="T78" fmla="*/ 54 w 350"/>
              <a:gd name="T79" fmla="*/ 232 h 281"/>
              <a:gd name="T80" fmla="*/ 30 w 350"/>
              <a:gd name="T81" fmla="*/ 252 h 281"/>
              <a:gd name="T82" fmla="*/ 9 w 350"/>
              <a:gd name="T83" fmla="*/ 241 h 281"/>
              <a:gd name="T84" fmla="*/ 6 w 350"/>
              <a:gd name="T85" fmla="*/ 219 h 281"/>
              <a:gd name="T86" fmla="*/ 10 w 350"/>
              <a:gd name="T87" fmla="*/ 191 h 281"/>
              <a:gd name="T88" fmla="*/ 20 w 350"/>
              <a:gd name="T89" fmla="*/ 174 h 281"/>
              <a:gd name="T90" fmla="*/ 25 w 350"/>
              <a:gd name="T91" fmla="*/ 146 h 281"/>
              <a:gd name="T92" fmla="*/ 14 w 350"/>
              <a:gd name="T93" fmla="*/ 122 h 281"/>
              <a:gd name="T94" fmla="*/ 23 w 350"/>
              <a:gd name="T95" fmla="*/ 94 h 281"/>
              <a:gd name="T96" fmla="*/ 17 w 350"/>
              <a:gd name="T97" fmla="*/ 80 h 281"/>
              <a:gd name="T98" fmla="*/ 20 w 350"/>
              <a:gd name="T99" fmla="*/ 78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350" h="281">
                <a:moveTo>
                  <a:pt x="20" y="78"/>
                </a:moveTo>
                <a:cubicBezTo>
                  <a:pt x="20" y="78"/>
                  <a:pt x="39" y="72"/>
                  <a:pt x="42" y="78"/>
                </a:cubicBezTo>
                <a:cubicBezTo>
                  <a:pt x="45" y="84"/>
                  <a:pt x="67" y="90"/>
                  <a:pt x="61" y="75"/>
                </a:cubicBezTo>
                <a:cubicBezTo>
                  <a:pt x="55" y="61"/>
                  <a:pt x="54" y="51"/>
                  <a:pt x="65" y="48"/>
                </a:cubicBezTo>
                <a:cubicBezTo>
                  <a:pt x="77" y="45"/>
                  <a:pt x="86" y="46"/>
                  <a:pt x="87" y="30"/>
                </a:cubicBezTo>
                <a:cubicBezTo>
                  <a:pt x="88" y="14"/>
                  <a:pt x="97" y="4"/>
                  <a:pt x="101" y="17"/>
                </a:cubicBezTo>
                <a:cubicBezTo>
                  <a:pt x="106" y="30"/>
                  <a:pt x="113" y="58"/>
                  <a:pt x="125" y="48"/>
                </a:cubicBezTo>
                <a:cubicBezTo>
                  <a:pt x="136" y="38"/>
                  <a:pt x="148" y="22"/>
                  <a:pt x="160" y="22"/>
                </a:cubicBezTo>
                <a:cubicBezTo>
                  <a:pt x="171" y="22"/>
                  <a:pt x="174" y="29"/>
                  <a:pt x="183" y="14"/>
                </a:cubicBezTo>
                <a:cubicBezTo>
                  <a:pt x="191" y="0"/>
                  <a:pt x="194" y="1"/>
                  <a:pt x="200" y="11"/>
                </a:cubicBezTo>
                <a:cubicBezTo>
                  <a:pt x="206" y="22"/>
                  <a:pt x="219" y="23"/>
                  <a:pt x="212" y="32"/>
                </a:cubicBezTo>
                <a:cubicBezTo>
                  <a:pt x="205" y="41"/>
                  <a:pt x="197" y="43"/>
                  <a:pt x="205" y="54"/>
                </a:cubicBezTo>
                <a:cubicBezTo>
                  <a:pt x="212" y="64"/>
                  <a:pt x="223" y="70"/>
                  <a:pt x="232" y="72"/>
                </a:cubicBezTo>
                <a:cubicBezTo>
                  <a:pt x="241" y="75"/>
                  <a:pt x="244" y="75"/>
                  <a:pt x="247" y="86"/>
                </a:cubicBezTo>
                <a:cubicBezTo>
                  <a:pt x="249" y="96"/>
                  <a:pt x="257" y="97"/>
                  <a:pt x="264" y="103"/>
                </a:cubicBezTo>
                <a:cubicBezTo>
                  <a:pt x="271" y="109"/>
                  <a:pt x="277" y="106"/>
                  <a:pt x="283" y="115"/>
                </a:cubicBezTo>
                <a:cubicBezTo>
                  <a:pt x="289" y="123"/>
                  <a:pt x="290" y="117"/>
                  <a:pt x="283" y="128"/>
                </a:cubicBezTo>
                <a:cubicBezTo>
                  <a:pt x="276" y="138"/>
                  <a:pt x="274" y="141"/>
                  <a:pt x="277" y="151"/>
                </a:cubicBezTo>
                <a:cubicBezTo>
                  <a:pt x="280" y="161"/>
                  <a:pt x="293" y="165"/>
                  <a:pt x="305" y="167"/>
                </a:cubicBezTo>
                <a:cubicBezTo>
                  <a:pt x="316" y="168"/>
                  <a:pt x="311" y="180"/>
                  <a:pt x="328" y="180"/>
                </a:cubicBezTo>
                <a:cubicBezTo>
                  <a:pt x="345" y="180"/>
                  <a:pt x="350" y="180"/>
                  <a:pt x="342" y="193"/>
                </a:cubicBezTo>
                <a:cubicBezTo>
                  <a:pt x="335" y="206"/>
                  <a:pt x="342" y="212"/>
                  <a:pt x="335" y="218"/>
                </a:cubicBezTo>
                <a:cubicBezTo>
                  <a:pt x="328" y="223"/>
                  <a:pt x="321" y="220"/>
                  <a:pt x="318" y="232"/>
                </a:cubicBezTo>
                <a:cubicBezTo>
                  <a:pt x="315" y="244"/>
                  <a:pt x="331" y="252"/>
                  <a:pt x="315" y="252"/>
                </a:cubicBezTo>
                <a:cubicBezTo>
                  <a:pt x="299" y="252"/>
                  <a:pt x="302" y="251"/>
                  <a:pt x="302" y="261"/>
                </a:cubicBezTo>
                <a:cubicBezTo>
                  <a:pt x="302" y="271"/>
                  <a:pt x="296" y="281"/>
                  <a:pt x="289" y="274"/>
                </a:cubicBezTo>
                <a:cubicBezTo>
                  <a:pt x="281" y="267"/>
                  <a:pt x="284" y="264"/>
                  <a:pt x="286" y="255"/>
                </a:cubicBezTo>
                <a:cubicBezTo>
                  <a:pt x="287" y="247"/>
                  <a:pt x="289" y="255"/>
                  <a:pt x="273" y="248"/>
                </a:cubicBezTo>
                <a:cubicBezTo>
                  <a:pt x="257" y="241"/>
                  <a:pt x="242" y="238"/>
                  <a:pt x="234" y="238"/>
                </a:cubicBezTo>
                <a:cubicBezTo>
                  <a:pt x="225" y="238"/>
                  <a:pt x="212" y="231"/>
                  <a:pt x="206" y="226"/>
                </a:cubicBezTo>
                <a:cubicBezTo>
                  <a:pt x="200" y="222"/>
                  <a:pt x="202" y="219"/>
                  <a:pt x="193" y="216"/>
                </a:cubicBezTo>
                <a:cubicBezTo>
                  <a:pt x="184" y="213"/>
                  <a:pt x="187" y="215"/>
                  <a:pt x="178" y="219"/>
                </a:cubicBezTo>
                <a:cubicBezTo>
                  <a:pt x="170" y="223"/>
                  <a:pt x="171" y="231"/>
                  <a:pt x="171" y="231"/>
                </a:cubicBezTo>
                <a:cubicBezTo>
                  <a:pt x="178" y="244"/>
                  <a:pt x="184" y="244"/>
                  <a:pt x="177" y="251"/>
                </a:cubicBezTo>
                <a:cubicBezTo>
                  <a:pt x="170" y="258"/>
                  <a:pt x="158" y="261"/>
                  <a:pt x="149" y="251"/>
                </a:cubicBezTo>
                <a:cubicBezTo>
                  <a:pt x="141" y="241"/>
                  <a:pt x="132" y="225"/>
                  <a:pt x="128" y="232"/>
                </a:cubicBezTo>
                <a:cubicBezTo>
                  <a:pt x="123" y="239"/>
                  <a:pt x="115" y="242"/>
                  <a:pt x="112" y="236"/>
                </a:cubicBezTo>
                <a:cubicBezTo>
                  <a:pt x="109" y="231"/>
                  <a:pt x="109" y="228"/>
                  <a:pt x="99" y="231"/>
                </a:cubicBezTo>
                <a:cubicBezTo>
                  <a:pt x="88" y="234"/>
                  <a:pt x="88" y="228"/>
                  <a:pt x="80" y="226"/>
                </a:cubicBezTo>
                <a:cubicBezTo>
                  <a:pt x="71" y="225"/>
                  <a:pt x="64" y="223"/>
                  <a:pt x="54" y="232"/>
                </a:cubicBezTo>
                <a:cubicBezTo>
                  <a:pt x="43" y="241"/>
                  <a:pt x="43" y="254"/>
                  <a:pt x="30" y="252"/>
                </a:cubicBezTo>
                <a:cubicBezTo>
                  <a:pt x="17" y="251"/>
                  <a:pt x="16" y="252"/>
                  <a:pt x="9" y="241"/>
                </a:cubicBezTo>
                <a:cubicBezTo>
                  <a:pt x="1" y="229"/>
                  <a:pt x="0" y="232"/>
                  <a:pt x="6" y="219"/>
                </a:cubicBezTo>
                <a:cubicBezTo>
                  <a:pt x="12" y="206"/>
                  <a:pt x="14" y="203"/>
                  <a:pt x="10" y="191"/>
                </a:cubicBezTo>
                <a:cubicBezTo>
                  <a:pt x="6" y="180"/>
                  <a:pt x="12" y="187"/>
                  <a:pt x="20" y="174"/>
                </a:cubicBezTo>
                <a:cubicBezTo>
                  <a:pt x="29" y="161"/>
                  <a:pt x="36" y="149"/>
                  <a:pt x="25" y="146"/>
                </a:cubicBezTo>
                <a:cubicBezTo>
                  <a:pt x="13" y="144"/>
                  <a:pt x="6" y="135"/>
                  <a:pt x="14" y="122"/>
                </a:cubicBezTo>
                <a:cubicBezTo>
                  <a:pt x="23" y="109"/>
                  <a:pt x="26" y="102"/>
                  <a:pt x="23" y="94"/>
                </a:cubicBezTo>
                <a:cubicBezTo>
                  <a:pt x="20" y="87"/>
                  <a:pt x="17" y="80"/>
                  <a:pt x="17" y="80"/>
                </a:cubicBezTo>
                <a:lnTo>
                  <a:pt x="20" y="78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B1C93BD-2AA6-41D7-A5F0-9FF67ED04D80}"/>
              </a:ext>
            </a:extLst>
          </p:cNvPr>
          <p:cNvSpPr/>
          <p:nvPr/>
        </p:nvSpPr>
        <p:spPr>
          <a:xfrm>
            <a:off x="6687031" y="5407282"/>
            <a:ext cx="10293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en-US" sz="1200" dirty="0"/>
              <a:t>Baden-Württemberg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84F2B04-33D1-4502-B395-3910D43B5B80}"/>
              </a:ext>
            </a:extLst>
          </p:cNvPr>
          <p:cNvSpPr/>
          <p:nvPr/>
        </p:nvSpPr>
        <p:spPr>
          <a:xfrm>
            <a:off x="6208249" y="2147899"/>
            <a:ext cx="11021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Niedersachsen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828F1B8-5DEE-49C5-950B-B59AF90FC974}"/>
              </a:ext>
            </a:extLst>
          </p:cNvPr>
          <p:cNvSpPr/>
          <p:nvPr/>
        </p:nvSpPr>
        <p:spPr>
          <a:xfrm>
            <a:off x="6849340" y="1867207"/>
            <a:ext cx="67633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Bremen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669EFCD-0E86-4EA1-9414-071E013118C1}"/>
              </a:ext>
            </a:extLst>
          </p:cNvPr>
          <p:cNvSpPr/>
          <p:nvPr/>
        </p:nvSpPr>
        <p:spPr>
          <a:xfrm>
            <a:off x="9223976" y="2264649"/>
            <a:ext cx="54854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Berlin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238CBBF-6C5D-469D-BE0D-AC64A7131507}"/>
              </a:ext>
            </a:extLst>
          </p:cNvPr>
          <p:cNvSpPr/>
          <p:nvPr/>
        </p:nvSpPr>
        <p:spPr>
          <a:xfrm>
            <a:off x="6606587" y="1196038"/>
            <a:ext cx="13522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sz="1200" dirty="0"/>
              <a:t>Schleswig-Holstein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94F8552-70BC-421A-A754-10092B5CE75C}"/>
              </a:ext>
            </a:extLst>
          </p:cNvPr>
          <p:cNvSpPr/>
          <p:nvPr/>
        </p:nvSpPr>
        <p:spPr>
          <a:xfrm>
            <a:off x="8270947" y="1343278"/>
            <a:ext cx="13284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en-US" sz="1200" dirty="0"/>
              <a:t>Mecklenburg-Vorpommern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680E892-2829-4D44-8FB6-85112EE34354}"/>
              </a:ext>
            </a:extLst>
          </p:cNvPr>
          <p:cNvSpPr/>
          <p:nvPr/>
        </p:nvSpPr>
        <p:spPr>
          <a:xfrm>
            <a:off x="5638888" y="4763633"/>
            <a:ext cx="72487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sz="1200" dirty="0"/>
              <a:t>Saarland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3C46D2C-A64B-413C-A7CF-9A8997205C51}"/>
              </a:ext>
            </a:extLst>
          </p:cNvPr>
          <p:cNvSpPr/>
          <p:nvPr/>
        </p:nvSpPr>
        <p:spPr>
          <a:xfrm>
            <a:off x="5505999" y="4313082"/>
            <a:ext cx="115076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/>
              <a:t>Rheinland</a:t>
            </a:r>
            <a:r>
              <a:rPr lang="en-US" sz="1200" dirty="0"/>
              <a:t>-Pfalz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A4DFE30-2C01-4E15-99EB-C87E48E59F0E}"/>
              </a:ext>
            </a:extLst>
          </p:cNvPr>
          <p:cNvSpPr/>
          <p:nvPr/>
        </p:nvSpPr>
        <p:spPr>
          <a:xfrm>
            <a:off x="6806950" y="3745743"/>
            <a:ext cx="63671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Hessen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B57D13B-3359-4D6C-98C6-C2D7560EC31D}"/>
              </a:ext>
            </a:extLst>
          </p:cNvPr>
          <p:cNvSpPr/>
          <p:nvPr/>
        </p:nvSpPr>
        <p:spPr>
          <a:xfrm>
            <a:off x="7744025" y="3576220"/>
            <a:ext cx="7697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Thuringia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313DB1D-130E-4DFD-BB49-FAE89AA51A57}"/>
              </a:ext>
            </a:extLst>
          </p:cNvPr>
          <p:cNvSpPr/>
          <p:nvPr/>
        </p:nvSpPr>
        <p:spPr>
          <a:xfrm>
            <a:off x="7778448" y="2848546"/>
            <a:ext cx="107555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sz="1200" dirty="0"/>
              <a:t>Saxony-Anhalt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BC61BD0-B626-4A3B-BA67-93D288F84E84}"/>
              </a:ext>
            </a:extLst>
          </p:cNvPr>
          <p:cNvSpPr/>
          <p:nvPr/>
        </p:nvSpPr>
        <p:spPr>
          <a:xfrm>
            <a:off x="8877321" y="2684896"/>
            <a:ext cx="9921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Brandenburg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1676C45-93F0-44D4-B0DE-C19CD5BAD8AF}"/>
              </a:ext>
            </a:extLst>
          </p:cNvPr>
          <p:cNvSpPr/>
          <p:nvPr/>
        </p:nvSpPr>
        <p:spPr>
          <a:xfrm>
            <a:off x="8935184" y="3354988"/>
            <a:ext cx="6928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Sachsen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1E26B8B-E983-4C25-9A10-CD7E79EBD455}"/>
              </a:ext>
            </a:extLst>
          </p:cNvPr>
          <p:cNvSpPr/>
          <p:nvPr/>
        </p:nvSpPr>
        <p:spPr>
          <a:xfrm>
            <a:off x="6917329" y="1561727"/>
            <a:ext cx="761234" cy="276999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dirty="0"/>
              <a:t>Hamburg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4E16329-5DA2-4346-92D6-E93F7A9722BD}"/>
              </a:ext>
            </a:extLst>
          </p:cNvPr>
          <p:cNvSpPr/>
          <p:nvPr/>
        </p:nvSpPr>
        <p:spPr>
          <a:xfrm>
            <a:off x="7971234" y="4496970"/>
            <a:ext cx="6415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sz="1200" dirty="0"/>
              <a:t>Bavaria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146AE705-C90C-411C-96E1-FAB1BEC15C0F}"/>
              </a:ext>
            </a:extLst>
          </p:cNvPr>
          <p:cNvGrpSpPr/>
          <p:nvPr/>
        </p:nvGrpSpPr>
        <p:grpSpPr>
          <a:xfrm>
            <a:off x="763392" y="1269340"/>
            <a:ext cx="3740435" cy="1105188"/>
            <a:chOff x="298026" y="1269340"/>
            <a:chExt cx="3740435" cy="1105188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A6D75683-0919-42C5-B782-85298C2281E9}"/>
                </a:ext>
              </a:extLst>
            </p:cNvPr>
            <p:cNvGrpSpPr/>
            <p:nvPr/>
          </p:nvGrpSpPr>
          <p:grpSpPr>
            <a:xfrm>
              <a:off x="298026" y="1269340"/>
              <a:ext cx="560521" cy="560521"/>
              <a:chOff x="4821018" y="1941899"/>
              <a:chExt cx="784660" cy="784660"/>
            </a:xfrm>
          </p:grpSpPr>
          <p:sp>
            <p:nvSpPr>
              <p:cNvPr id="40" name="Teardrop 39">
                <a:extLst>
                  <a:ext uri="{FF2B5EF4-FFF2-40B4-BE49-F238E27FC236}">
                    <a16:creationId xmlns:a16="http://schemas.microsoft.com/office/drawing/2014/main" id="{5BADE1FB-4411-44D8-8121-CE174CCE67C7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47C65453-6B62-4656-9C54-DD6BA80655CD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B23FDADE-2E98-4734-AC5C-92B17F846E42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B5CB5EFB-DADD-4CB8-903D-D89E8AFF776A}"/>
                </a:ext>
              </a:extLst>
            </p:cNvPr>
            <p:cNvGrpSpPr/>
            <p:nvPr/>
          </p:nvGrpSpPr>
          <p:grpSpPr>
            <a:xfrm>
              <a:off x="1101373" y="1318769"/>
              <a:ext cx="2937088" cy="1055759"/>
              <a:chOff x="1101373" y="1318769"/>
              <a:chExt cx="2937088" cy="1055759"/>
            </a:xfrm>
          </p:grpSpPr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04FB5EC8-EF16-4677-8633-493814112CC5}"/>
                  </a:ext>
                </a:extLst>
              </p:cNvPr>
              <p:cNvSpPr txBox="1"/>
              <p:nvPr/>
            </p:nvSpPr>
            <p:spPr>
              <a:xfrm>
                <a:off x="1101373" y="1318769"/>
                <a:ext cx="2937088" cy="461665"/>
              </a:xfrm>
              <a:prstGeom prst="rect">
                <a:avLst/>
              </a:prstGeom>
              <a:noFill/>
            </p:spPr>
            <p:txBody>
              <a:bodyPr wrap="square" lIns="0" rtlCol="0" anchor="ctr">
                <a:spAutoFit/>
              </a:bodyPr>
              <a:lstStyle/>
              <a:p>
                <a:r>
                  <a:rPr lang="en-US" sz="2400" b="1" dirty="0"/>
                  <a:t>Düsseldorf</a:t>
                </a: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45D2DDC-A92E-42AD-9B3C-13CA80E2148C}"/>
                  </a:ext>
                </a:extLst>
              </p:cNvPr>
              <p:cNvSpPr txBox="1"/>
              <p:nvPr/>
            </p:nvSpPr>
            <p:spPr>
              <a:xfrm>
                <a:off x="1109168" y="1728197"/>
                <a:ext cx="2929293" cy="646331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Lorem ipsum dolor sit amet, nibh est. A magna maecenas, quam magna nec quis, lorem nunc. Suspendisse viverra sodales mauris, cras med.</a:t>
                </a:r>
                <a:endPara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5A659B21-74A5-424D-9502-37E60F349904}"/>
              </a:ext>
            </a:extLst>
          </p:cNvPr>
          <p:cNvGrpSpPr/>
          <p:nvPr/>
        </p:nvGrpSpPr>
        <p:grpSpPr>
          <a:xfrm>
            <a:off x="763392" y="3763596"/>
            <a:ext cx="3740435" cy="1105188"/>
            <a:chOff x="298026" y="1269340"/>
            <a:chExt cx="3740435" cy="1105188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7F4D4544-1D9E-42AC-9D8E-FCD3832DA98D}"/>
                </a:ext>
              </a:extLst>
            </p:cNvPr>
            <p:cNvGrpSpPr/>
            <p:nvPr/>
          </p:nvGrpSpPr>
          <p:grpSpPr>
            <a:xfrm>
              <a:off x="298026" y="1269340"/>
              <a:ext cx="560521" cy="560521"/>
              <a:chOff x="4821018" y="1941899"/>
              <a:chExt cx="784660" cy="784660"/>
            </a:xfrm>
          </p:grpSpPr>
          <p:sp>
            <p:nvSpPr>
              <p:cNvPr id="48" name="Teardrop 47">
                <a:extLst>
                  <a:ext uri="{FF2B5EF4-FFF2-40B4-BE49-F238E27FC236}">
                    <a16:creationId xmlns:a16="http://schemas.microsoft.com/office/drawing/2014/main" id="{0E91F3F8-FA01-4443-952A-C10E29E4C004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E0E9F699-4E89-4A5A-B331-31CC78272356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990EFC78-19A0-4711-A3B0-C2195463A7B2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FB7869BF-F440-440E-831A-FFB864FB00A1}"/>
                </a:ext>
              </a:extLst>
            </p:cNvPr>
            <p:cNvGrpSpPr/>
            <p:nvPr/>
          </p:nvGrpSpPr>
          <p:grpSpPr>
            <a:xfrm>
              <a:off x="1101373" y="1318769"/>
              <a:ext cx="2937088" cy="1055759"/>
              <a:chOff x="1101373" y="1318769"/>
              <a:chExt cx="2937088" cy="1055759"/>
            </a:xfrm>
          </p:grpSpPr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EDBCEAE3-E3C4-4372-B0F0-6867BAB71F57}"/>
                  </a:ext>
                </a:extLst>
              </p:cNvPr>
              <p:cNvSpPr txBox="1"/>
              <p:nvPr/>
            </p:nvSpPr>
            <p:spPr>
              <a:xfrm>
                <a:off x="1101373" y="1318769"/>
                <a:ext cx="2937088" cy="461665"/>
              </a:xfrm>
              <a:prstGeom prst="rect">
                <a:avLst/>
              </a:prstGeom>
              <a:noFill/>
            </p:spPr>
            <p:txBody>
              <a:bodyPr wrap="square" lIns="0" rtlCol="0" anchor="ctr">
                <a:spAutoFit/>
              </a:bodyPr>
              <a:lstStyle/>
              <a:p>
                <a:r>
                  <a:rPr lang="en-US" sz="2400" b="1" dirty="0"/>
                  <a:t>Munich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65C471F5-0336-41BD-9AAD-FEA3ABB5258B}"/>
                  </a:ext>
                </a:extLst>
              </p:cNvPr>
              <p:cNvSpPr txBox="1"/>
              <p:nvPr/>
            </p:nvSpPr>
            <p:spPr>
              <a:xfrm>
                <a:off x="1109168" y="1728197"/>
                <a:ext cx="2929293" cy="646331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Lorem ipsum dolor sit amet, nibh est. A magna maecenas, quam magna nec quis, lorem nunc. Suspendisse viverra sodales mauris, cras med.</a:t>
                </a:r>
                <a:endPara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93A82BDC-305C-4103-8455-1BB00F33EA27}"/>
              </a:ext>
            </a:extLst>
          </p:cNvPr>
          <p:cNvGrpSpPr/>
          <p:nvPr/>
        </p:nvGrpSpPr>
        <p:grpSpPr>
          <a:xfrm>
            <a:off x="763392" y="5010725"/>
            <a:ext cx="3740435" cy="1105188"/>
            <a:chOff x="298026" y="1269340"/>
            <a:chExt cx="3740435" cy="1105188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204EB437-9C32-4D00-84CF-6F5244AB2A5D}"/>
                </a:ext>
              </a:extLst>
            </p:cNvPr>
            <p:cNvGrpSpPr/>
            <p:nvPr/>
          </p:nvGrpSpPr>
          <p:grpSpPr>
            <a:xfrm>
              <a:off x="298026" y="1269340"/>
              <a:ext cx="560521" cy="560521"/>
              <a:chOff x="4821018" y="1941899"/>
              <a:chExt cx="784660" cy="784660"/>
            </a:xfrm>
          </p:grpSpPr>
          <p:sp>
            <p:nvSpPr>
              <p:cNvPr id="56" name="Teardrop 55">
                <a:extLst>
                  <a:ext uri="{FF2B5EF4-FFF2-40B4-BE49-F238E27FC236}">
                    <a16:creationId xmlns:a16="http://schemas.microsoft.com/office/drawing/2014/main" id="{FD4FB8E5-0A6F-477B-BE5D-B2A90583CA7C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8F65CD6B-4C03-4AFA-8C44-61753F266242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FB46E97C-9D21-4893-B718-727F5D850071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17D0F2E9-CE2F-44E3-B9AA-4AE05389084F}"/>
                </a:ext>
              </a:extLst>
            </p:cNvPr>
            <p:cNvGrpSpPr/>
            <p:nvPr/>
          </p:nvGrpSpPr>
          <p:grpSpPr>
            <a:xfrm>
              <a:off x="1101373" y="1318769"/>
              <a:ext cx="2937088" cy="1055759"/>
              <a:chOff x="1101373" y="1318769"/>
              <a:chExt cx="2937088" cy="1055759"/>
            </a:xfrm>
          </p:grpSpPr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E1975F04-246D-4185-9F87-0DB370BEE05A}"/>
                  </a:ext>
                </a:extLst>
              </p:cNvPr>
              <p:cNvSpPr txBox="1"/>
              <p:nvPr/>
            </p:nvSpPr>
            <p:spPr>
              <a:xfrm>
                <a:off x="1101373" y="1318769"/>
                <a:ext cx="2937088" cy="461665"/>
              </a:xfrm>
              <a:prstGeom prst="rect">
                <a:avLst/>
              </a:prstGeom>
              <a:noFill/>
            </p:spPr>
            <p:txBody>
              <a:bodyPr wrap="square" lIns="0" rtlCol="0" anchor="ctr">
                <a:spAutoFit/>
              </a:bodyPr>
              <a:lstStyle/>
              <a:p>
                <a:r>
                  <a:rPr lang="en-US" sz="2400" b="1" dirty="0"/>
                  <a:t>Hanover</a:t>
                </a:r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EE54131A-F83B-4119-84BF-C2FBD8CBD5D1}"/>
                  </a:ext>
                </a:extLst>
              </p:cNvPr>
              <p:cNvSpPr txBox="1"/>
              <p:nvPr/>
            </p:nvSpPr>
            <p:spPr>
              <a:xfrm>
                <a:off x="1109168" y="1728197"/>
                <a:ext cx="2929293" cy="646331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Lorem ipsum dolor sit amet, nibh est. A magna maecenas, quam magna nec quis, lorem nunc. Suspendisse viverra sodales mauris, cras med.</a:t>
                </a:r>
                <a:endPara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332D09E3-F1AD-41A8-8513-8B2EC288587A}"/>
              </a:ext>
            </a:extLst>
          </p:cNvPr>
          <p:cNvGrpSpPr/>
          <p:nvPr/>
        </p:nvGrpSpPr>
        <p:grpSpPr>
          <a:xfrm>
            <a:off x="763392" y="2516468"/>
            <a:ext cx="3740435" cy="1105188"/>
            <a:chOff x="763392" y="2516468"/>
            <a:chExt cx="3740435" cy="1105188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70A2F671-3F36-4119-BA5E-9146FA655834}"/>
                </a:ext>
              </a:extLst>
            </p:cNvPr>
            <p:cNvGrpSpPr/>
            <p:nvPr/>
          </p:nvGrpSpPr>
          <p:grpSpPr>
            <a:xfrm>
              <a:off x="1566739" y="2565897"/>
              <a:ext cx="2937088" cy="1055759"/>
              <a:chOff x="1101373" y="1318769"/>
              <a:chExt cx="2937088" cy="1055759"/>
            </a:xfrm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882DD578-76B8-4D8A-A6C9-FF15328B93A5}"/>
                  </a:ext>
                </a:extLst>
              </p:cNvPr>
              <p:cNvSpPr txBox="1"/>
              <p:nvPr/>
            </p:nvSpPr>
            <p:spPr>
              <a:xfrm>
                <a:off x="1101373" y="1318769"/>
                <a:ext cx="2937088" cy="461665"/>
              </a:xfrm>
              <a:prstGeom prst="rect">
                <a:avLst/>
              </a:prstGeom>
              <a:noFill/>
            </p:spPr>
            <p:txBody>
              <a:bodyPr wrap="square" lIns="0" rtlCol="0" anchor="ctr">
                <a:spAutoFit/>
              </a:bodyPr>
              <a:lstStyle/>
              <a:p>
                <a:r>
                  <a:rPr lang="en-US" sz="2400" b="1" dirty="0"/>
                  <a:t>Berlin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2F996679-591E-402D-9E67-9670BCDF28CF}"/>
                  </a:ext>
                </a:extLst>
              </p:cNvPr>
              <p:cNvSpPr txBox="1"/>
              <p:nvPr/>
            </p:nvSpPr>
            <p:spPr>
              <a:xfrm>
                <a:off x="1109168" y="1728197"/>
                <a:ext cx="2929293" cy="646331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Lorem ipsum dolor sit amet, nibh est. A magna maecenas, quam magna nec quis, lorem nunc. Suspendisse viverra sodales mauris, cras med.</a:t>
                </a:r>
                <a:endPara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BB20E5C2-58CA-4610-8F4D-8EF900F53925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763392" y="2516468"/>
              <a:chExt cx="560521" cy="560521"/>
            </a:xfrm>
          </p:grpSpPr>
          <p:grpSp>
            <p:nvGrpSpPr>
              <p:cNvPr id="62" name="Group 61">
                <a:extLst>
                  <a:ext uri="{FF2B5EF4-FFF2-40B4-BE49-F238E27FC236}">
                    <a16:creationId xmlns:a16="http://schemas.microsoft.com/office/drawing/2014/main" id="{BABB6B36-FA54-4858-81A4-30D7CCB8E911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64" name="Teardrop 63">
                  <a:extLst>
                    <a:ext uri="{FF2B5EF4-FFF2-40B4-BE49-F238E27FC236}">
                      <a16:creationId xmlns:a16="http://schemas.microsoft.com/office/drawing/2014/main" id="{6477A4BF-BEC7-4CF1-921F-1D6936F7B47D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Oval 64">
                  <a:extLst>
                    <a:ext uri="{FF2B5EF4-FFF2-40B4-BE49-F238E27FC236}">
                      <a16:creationId xmlns:a16="http://schemas.microsoft.com/office/drawing/2014/main" id="{CBAFCA4D-E22C-4AF7-A1C5-2E27B867EE6E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Oval 65">
                  <a:extLst>
                    <a:ext uri="{FF2B5EF4-FFF2-40B4-BE49-F238E27FC236}">
                      <a16:creationId xmlns:a16="http://schemas.microsoft.com/office/drawing/2014/main" id="{D0F731B4-49F7-4498-A0B5-4CED3B81243D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63" name="Freeform 282">
                <a:extLst>
                  <a:ext uri="{FF2B5EF4-FFF2-40B4-BE49-F238E27FC236}">
                    <a16:creationId xmlns:a16="http://schemas.microsoft.com/office/drawing/2014/main" id="{F3C20C55-CA10-4BD1-BC34-77C47FFF9357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013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pic>
        <p:nvPicPr>
          <p:cNvPr id="89" name="Picture 88">
            <a:extLst>
              <a:ext uri="{FF2B5EF4-FFF2-40B4-BE49-F238E27FC236}">
                <a16:creationId xmlns:a16="http://schemas.microsoft.com/office/drawing/2014/main" id="{0417D8DE-CB8E-4D51-888D-34E3CEBEF5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9465" y="110785"/>
            <a:ext cx="1737360" cy="1037475"/>
          </a:xfrm>
          <a:prstGeom prst="rect">
            <a:avLst/>
          </a:prstGeom>
        </p:spPr>
      </p:pic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E19705C5-FD2A-4B56-8F2E-AA4F7781F190}"/>
              </a:ext>
            </a:extLst>
          </p:cNvPr>
          <p:cNvSpPr/>
          <p:nvPr/>
        </p:nvSpPr>
        <p:spPr>
          <a:xfrm>
            <a:off x="6200775" y="2838450"/>
            <a:ext cx="1427163" cy="590550"/>
          </a:xfrm>
          <a:custGeom>
            <a:avLst/>
            <a:gdLst>
              <a:gd name="connsiteX0" fmla="*/ 0 w 1427163"/>
              <a:gd name="connsiteY0" fmla="*/ 590550 h 590550"/>
              <a:gd name="connsiteX1" fmla="*/ 928688 w 1427163"/>
              <a:gd name="connsiteY1" fmla="*/ 481013 h 590550"/>
              <a:gd name="connsiteX2" fmla="*/ 1427163 w 1427163"/>
              <a:gd name="connsiteY2" fmla="*/ 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7163" h="590550">
                <a:moveTo>
                  <a:pt x="0" y="590550"/>
                </a:moveTo>
                <a:cubicBezTo>
                  <a:pt x="345414" y="584994"/>
                  <a:pt x="690828" y="579438"/>
                  <a:pt x="928688" y="481013"/>
                </a:cubicBezTo>
                <a:cubicBezTo>
                  <a:pt x="1166548" y="382588"/>
                  <a:pt x="1296855" y="191294"/>
                  <a:pt x="1427163" y="0"/>
                </a:cubicBezTo>
              </a:path>
            </a:pathLst>
          </a:custGeom>
          <a:noFill/>
          <a:ln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013B2FED-F0B6-4AD1-A8BE-7F70D8F28719}"/>
              </a:ext>
            </a:extLst>
          </p:cNvPr>
          <p:cNvSpPr/>
          <p:nvPr/>
        </p:nvSpPr>
        <p:spPr>
          <a:xfrm>
            <a:off x="7629525" y="2389109"/>
            <a:ext cx="1589088" cy="444579"/>
          </a:xfrm>
          <a:custGeom>
            <a:avLst/>
            <a:gdLst>
              <a:gd name="connsiteX0" fmla="*/ 0 w 1589088"/>
              <a:gd name="connsiteY0" fmla="*/ 444579 h 444579"/>
              <a:gd name="connsiteX1" fmla="*/ 738188 w 1589088"/>
              <a:gd name="connsiteY1" fmla="*/ 23891 h 444579"/>
              <a:gd name="connsiteX2" fmla="*/ 1589088 w 1589088"/>
              <a:gd name="connsiteY2" fmla="*/ 88979 h 444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9088" h="444579">
                <a:moveTo>
                  <a:pt x="0" y="444579"/>
                </a:moveTo>
                <a:cubicBezTo>
                  <a:pt x="236670" y="263868"/>
                  <a:pt x="473340" y="83158"/>
                  <a:pt x="738188" y="23891"/>
                </a:cubicBezTo>
                <a:cubicBezTo>
                  <a:pt x="1003036" y="-35376"/>
                  <a:pt x="1296062" y="26801"/>
                  <a:pt x="1589088" y="88979"/>
                </a:cubicBezTo>
              </a:path>
            </a:pathLst>
          </a:custGeom>
          <a:noFill/>
          <a:ln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5A8E7022-720C-48FB-A763-CE53F7D585A8}"/>
              </a:ext>
            </a:extLst>
          </p:cNvPr>
          <p:cNvSpPr/>
          <p:nvPr/>
        </p:nvSpPr>
        <p:spPr>
          <a:xfrm>
            <a:off x="8493919" y="2455069"/>
            <a:ext cx="891779" cy="3248025"/>
          </a:xfrm>
          <a:custGeom>
            <a:avLst/>
            <a:gdLst>
              <a:gd name="connsiteX0" fmla="*/ 721519 w 891779"/>
              <a:gd name="connsiteY0" fmla="*/ 0 h 3248025"/>
              <a:gd name="connsiteX1" fmla="*/ 890587 w 891779"/>
              <a:gd name="connsiteY1" fmla="*/ 1552575 h 3248025"/>
              <a:gd name="connsiteX2" fmla="*/ 645319 w 891779"/>
              <a:gd name="connsiteY2" fmla="*/ 2728912 h 3248025"/>
              <a:gd name="connsiteX3" fmla="*/ 0 w 891779"/>
              <a:gd name="connsiteY3" fmla="*/ 3248025 h 324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1779" h="3248025">
                <a:moveTo>
                  <a:pt x="721519" y="0"/>
                </a:moveTo>
                <a:cubicBezTo>
                  <a:pt x="812403" y="548878"/>
                  <a:pt x="903287" y="1097756"/>
                  <a:pt x="890587" y="1552575"/>
                </a:cubicBezTo>
                <a:cubicBezTo>
                  <a:pt x="877887" y="2007394"/>
                  <a:pt x="793750" y="2446337"/>
                  <a:pt x="645319" y="2728912"/>
                </a:cubicBezTo>
                <a:cubicBezTo>
                  <a:pt x="496888" y="3011487"/>
                  <a:pt x="61119" y="3160713"/>
                  <a:pt x="0" y="3248025"/>
                </a:cubicBezTo>
              </a:path>
            </a:pathLst>
          </a:custGeom>
          <a:noFill/>
          <a:ln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454">
            <a:extLst>
              <a:ext uri="{FF2B5EF4-FFF2-40B4-BE49-F238E27FC236}">
                <a16:creationId xmlns:a16="http://schemas.microsoft.com/office/drawing/2014/main" id="{7EC2700E-8863-4FB6-B92E-961E2AD6EF91}"/>
              </a:ext>
            </a:extLst>
          </p:cNvPr>
          <p:cNvSpPr/>
          <p:nvPr/>
        </p:nvSpPr>
        <p:spPr>
          <a:xfrm rot="636593">
            <a:off x="7055652" y="3028276"/>
            <a:ext cx="394835" cy="394609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4" name="Freeform 454">
            <a:extLst>
              <a:ext uri="{FF2B5EF4-FFF2-40B4-BE49-F238E27FC236}">
                <a16:creationId xmlns:a16="http://schemas.microsoft.com/office/drawing/2014/main" id="{DBDF2B5F-4966-47B5-91DC-AE12AE277757}"/>
              </a:ext>
            </a:extLst>
          </p:cNvPr>
          <p:cNvSpPr/>
          <p:nvPr/>
        </p:nvSpPr>
        <p:spPr>
          <a:xfrm rot="1908425">
            <a:off x="8173522" y="2237594"/>
            <a:ext cx="394835" cy="394609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Freeform 454">
            <a:extLst>
              <a:ext uri="{FF2B5EF4-FFF2-40B4-BE49-F238E27FC236}">
                <a16:creationId xmlns:a16="http://schemas.microsoft.com/office/drawing/2014/main" id="{1FB79B8F-388E-4F98-99D6-2E07E8C28766}"/>
              </a:ext>
            </a:extLst>
          </p:cNvPr>
          <p:cNvSpPr/>
          <p:nvPr/>
        </p:nvSpPr>
        <p:spPr>
          <a:xfrm rot="8338224">
            <a:off x="9174662" y="4021230"/>
            <a:ext cx="394835" cy="394609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DD1212B-A9EE-4316-83E8-DCEEBBFC6CA8}"/>
              </a:ext>
            </a:extLst>
          </p:cNvPr>
          <p:cNvSpPr/>
          <p:nvPr/>
        </p:nvSpPr>
        <p:spPr>
          <a:xfrm>
            <a:off x="6222211" y="3215797"/>
            <a:ext cx="10871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Nordrhein-Westfalen</a:t>
            </a: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1C82D31A-7CB9-411C-B929-C9521A97D21C}"/>
              </a:ext>
            </a:extLst>
          </p:cNvPr>
          <p:cNvSpPr/>
          <p:nvPr/>
        </p:nvSpPr>
        <p:spPr>
          <a:xfrm>
            <a:off x="6125051" y="3379925"/>
            <a:ext cx="145043" cy="145043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5E8E22B3-0353-4E7A-A691-267AE1428BD0}"/>
              </a:ext>
            </a:extLst>
          </p:cNvPr>
          <p:cNvSpPr/>
          <p:nvPr/>
        </p:nvSpPr>
        <p:spPr>
          <a:xfrm>
            <a:off x="7548735" y="2773653"/>
            <a:ext cx="145043" cy="145043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A6BFFD56-1DE2-4396-BC89-4DD8F2B2CB4B}"/>
              </a:ext>
            </a:extLst>
          </p:cNvPr>
          <p:cNvSpPr/>
          <p:nvPr/>
        </p:nvSpPr>
        <p:spPr>
          <a:xfrm>
            <a:off x="8417361" y="5668889"/>
            <a:ext cx="145043" cy="145043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3B092573-51B5-466E-8F0C-3B14CDFAF703}"/>
              </a:ext>
            </a:extLst>
          </p:cNvPr>
          <p:cNvGrpSpPr/>
          <p:nvPr/>
        </p:nvGrpSpPr>
        <p:grpSpPr>
          <a:xfrm>
            <a:off x="5920229" y="2698554"/>
            <a:ext cx="560521" cy="560521"/>
            <a:chOff x="4821018" y="1941899"/>
            <a:chExt cx="784660" cy="784660"/>
          </a:xfrm>
        </p:grpSpPr>
        <p:sp>
          <p:nvSpPr>
            <p:cNvPr id="76" name="Teardrop 75">
              <a:extLst>
                <a:ext uri="{FF2B5EF4-FFF2-40B4-BE49-F238E27FC236}">
                  <a16:creationId xmlns:a16="http://schemas.microsoft.com/office/drawing/2014/main" id="{F386D455-5BBD-4348-B367-52A2BAA48D42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F213D2CB-E4DA-4BB6-8151-8ACAA4BE5F3D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493D4D3D-31A8-488D-A967-DD71E4A90552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DF2A77A8-4F10-4CD8-AC55-C0D8058C5926}"/>
              </a:ext>
            </a:extLst>
          </p:cNvPr>
          <p:cNvGrpSpPr/>
          <p:nvPr/>
        </p:nvGrpSpPr>
        <p:grpSpPr>
          <a:xfrm>
            <a:off x="8210150" y="4993353"/>
            <a:ext cx="560521" cy="560521"/>
            <a:chOff x="4821018" y="1941899"/>
            <a:chExt cx="784660" cy="784660"/>
          </a:xfrm>
        </p:grpSpPr>
        <p:sp>
          <p:nvSpPr>
            <p:cNvPr id="80" name="Teardrop 79">
              <a:extLst>
                <a:ext uri="{FF2B5EF4-FFF2-40B4-BE49-F238E27FC236}">
                  <a16:creationId xmlns:a16="http://schemas.microsoft.com/office/drawing/2014/main" id="{02F4E6D1-A440-4448-B325-BD820B92A06D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250F4763-0608-4838-9A6C-6754B6C56F61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05080BEF-CAD6-40C8-97AF-ADB1AA872121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21CEA54A-6277-46D9-8DA6-D3A90A4C4449}"/>
              </a:ext>
            </a:extLst>
          </p:cNvPr>
          <p:cNvGrpSpPr/>
          <p:nvPr/>
        </p:nvGrpSpPr>
        <p:grpSpPr>
          <a:xfrm>
            <a:off x="7336485" y="2099688"/>
            <a:ext cx="560521" cy="560521"/>
            <a:chOff x="4821018" y="1941899"/>
            <a:chExt cx="784660" cy="784660"/>
          </a:xfrm>
        </p:grpSpPr>
        <p:sp>
          <p:nvSpPr>
            <p:cNvPr id="84" name="Teardrop 83">
              <a:extLst>
                <a:ext uri="{FF2B5EF4-FFF2-40B4-BE49-F238E27FC236}">
                  <a16:creationId xmlns:a16="http://schemas.microsoft.com/office/drawing/2014/main" id="{F86F02C4-10B4-40A9-8E40-BE784023C58F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1D84F7EB-5769-49AD-AF60-3991D33DA892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AAF512F4-BBE3-48CB-81D5-4503785B9C19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99" name="Oval 98">
            <a:extLst>
              <a:ext uri="{FF2B5EF4-FFF2-40B4-BE49-F238E27FC236}">
                <a16:creationId xmlns:a16="http://schemas.microsoft.com/office/drawing/2014/main" id="{21FDE7D4-2A0B-46FF-93FF-01358D8EB888}"/>
              </a:ext>
            </a:extLst>
          </p:cNvPr>
          <p:cNvSpPr/>
          <p:nvPr/>
        </p:nvSpPr>
        <p:spPr>
          <a:xfrm>
            <a:off x="9145398" y="2407523"/>
            <a:ext cx="145043" cy="145043"/>
          </a:xfrm>
          <a:prstGeom prst="ellipse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92B74966-7FA2-444D-BBCF-ECF101D682A2}"/>
              </a:ext>
            </a:extLst>
          </p:cNvPr>
          <p:cNvGrpSpPr/>
          <p:nvPr/>
        </p:nvGrpSpPr>
        <p:grpSpPr>
          <a:xfrm>
            <a:off x="8935184" y="1750959"/>
            <a:ext cx="560521" cy="560521"/>
            <a:chOff x="763392" y="2516468"/>
            <a:chExt cx="560521" cy="560521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503E9D81-868C-4C28-BD14-D67845729B5D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72" name="Teardrop 71">
                <a:extLst>
                  <a:ext uri="{FF2B5EF4-FFF2-40B4-BE49-F238E27FC236}">
                    <a16:creationId xmlns:a16="http://schemas.microsoft.com/office/drawing/2014/main" id="{A58757BC-6F08-4DB5-AB6B-7CF1E9C2FCBA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B7CE2B2E-572E-465A-9499-4F14F6AB3D30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E7A9E24D-AFAE-435A-8C03-998E6AA27F77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1" name="Freeform 282">
              <a:extLst>
                <a:ext uri="{FF2B5EF4-FFF2-40B4-BE49-F238E27FC236}">
                  <a16:creationId xmlns:a16="http://schemas.microsoft.com/office/drawing/2014/main" id="{705889C0-A996-43BB-93DF-9F38C7E3132E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013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9664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6D118-7B3E-4DEE-BA4B-D634331F0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Editable Map of Germany for PowerPoint</a:t>
            </a:r>
          </a:p>
        </p:txBody>
      </p:sp>
      <p:sp>
        <p:nvSpPr>
          <p:cNvPr id="3" name="Freeform 443">
            <a:extLst>
              <a:ext uri="{FF2B5EF4-FFF2-40B4-BE49-F238E27FC236}">
                <a16:creationId xmlns:a16="http://schemas.microsoft.com/office/drawing/2014/main" id="{1CDB835A-2024-4FFD-99F9-DB3721B271F5}"/>
              </a:ext>
            </a:extLst>
          </p:cNvPr>
          <p:cNvSpPr>
            <a:spLocks/>
          </p:cNvSpPr>
          <p:nvPr/>
        </p:nvSpPr>
        <p:spPr bwMode="auto">
          <a:xfrm>
            <a:off x="5938020" y="4659341"/>
            <a:ext cx="507628" cy="394222"/>
          </a:xfrm>
          <a:custGeom>
            <a:avLst/>
            <a:gdLst>
              <a:gd name="T0" fmla="*/ 557 w 581"/>
              <a:gd name="T1" fmla="*/ 235 h 452"/>
              <a:gd name="T2" fmla="*/ 524 w 581"/>
              <a:gd name="T3" fmla="*/ 216 h 452"/>
              <a:gd name="T4" fmla="*/ 505 w 581"/>
              <a:gd name="T5" fmla="*/ 185 h 452"/>
              <a:gd name="T6" fmla="*/ 518 w 581"/>
              <a:gd name="T7" fmla="*/ 159 h 452"/>
              <a:gd name="T8" fmla="*/ 516 w 581"/>
              <a:gd name="T9" fmla="*/ 118 h 452"/>
              <a:gd name="T10" fmla="*/ 522 w 581"/>
              <a:gd name="T11" fmla="*/ 85 h 452"/>
              <a:gd name="T12" fmla="*/ 496 w 581"/>
              <a:gd name="T13" fmla="*/ 67 h 452"/>
              <a:gd name="T14" fmla="*/ 461 w 581"/>
              <a:gd name="T15" fmla="*/ 52 h 452"/>
              <a:gd name="T16" fmla="*/ 439 w 581"/>
              <a:gd name="T17" fmla="*/ 46 h 452"/>
              <a:gd name="T18" fmla="*/ 407 w 581"/>
              <a:gd name="T19" fmla="*/ 28 h 452"/>
              <a:gd name="T20" fmla="*/ 374 w 581"/>
              <a:gd name="T21" fmla="*/ 2 h 452"/>
              <a:gd name="T22" fmla="*/ 315 w 581"/>
              <a:gd name="T23" fmla="*/ 15 h 452"/>
              <a:gd name="T24" fmla="*/ 265 w 581"/>
              <a:gd name="T25" fmla="*/ 41 h 452"/>
              <a:gd name="T26" fmla="*/ 226 w 581"/>
              <a:gd name="T27" fmla="*/ 61 h 452"/>
              <a:gd name="T28" fmla="*/ 193 w 581"/>
              <a:gd name="T29" fmla="*/ 76 h 452"/>
              <a:gd name="T30" fmla="*/ 156 w 581"/>
              <a:gd name="T31" fmla="*/ 81 h 452"/>
              <a:gd name="T32" fmla="*/ 128 w 581"/>
              <a:gd name="T33" fmla="*/ 96 h 452"/>
              <a:gd name="T34" fmla="*/ 100 w 581"/>
              <a:gd name="T35" fmla="*/ 83 h 452"/>
              <a:gd name="T36" fmla="*/ 34 w 581"/>
              <a:gd name="T37" fmla="*/ 70 h 452"/>
              <a:gd name="T38" fmla="*/ 2 w 581"/>
              <a:gd name="T39" fmla="*/ 76 h 452"/>
              <a:gd name="T40" fmla="*/ 3 w 581"/>
              <a:gd name="T41" fmla="*/ 92 h 452"/>
              <a:gd name="T42" fmla="*/ 34 w 581"/>
              <a:gd name="T43" fmla="*/ 136 h 452"/>
              <a:gd name="T44" fmla="*/ 72 w 581"/>
              <a:gd name="T45" fmla="*/ 150 h 452"/>
              <a:gd name="T46" fmla="*/ 107 w 581"/>
              <a:gd name="T47" fmla="*/ 182 h 452"/>
              <a:gd name="T48" fmla="*/ 122 w 581"/>
              <a:gd name="T49" fmla="*/ 214 h 452"/>
              <a:gd name="T50" fmla="*/ 122 w 581"/>
              <a:gd name="T51" fmla="*/ 231 h 452"/>
              <a:gd name="T52" fmla="*/ 133 w 581"/>
              <a:gd name="T53" fmla="*/ 266 h 452"/>
              <a:gd name="T54" fmla="*/ 174 w 581"/>
              <a:gd name="T55" fmla="*/ 319 h 452"/>
              <a:gd name="T56" fmla="*/ 197 w 581"/>
              <a:gd name="T57" fmla="*/ 350 h 452"/>
              <a:gd name="T58" fmla="*/ 194 w 581"/>
              <a:gd name="T59" fmla="*/ 374 h 452"/>
              <a:gd name="T60" fmla="*/ 220 w 581"/>
              <a:gd name="T61" fmla="*/ 400 h 452"/>
              <a:gd name="T62" fmla="*/ 249 w 581"/>
              <a:gd name="T63" fmla="*/ 414 h 452"/>
              <a:gd name="T64" fmla="*/ 272 w 581"/>
              <a:gd name="T65" fmla="*/ 382 h 452"/>
              <a:gd name="T66" fmla="*/ 267 w 581"/>
              <a:gd name="T67" fmla="*/ 356 h 452"/>
              <a:gd name="T68" fmla="*/ 316 w 581"/>
              <a:gd name="T69" fmla="*/ 353 h 452"/>
              <a:gd name="T70" fmla="*/ 360 w 581"/>
              <a:gd name="T71" fmla="*/ 377 h 452"/>
              <a:gd name="T72" fmla="*/ 374 w 581"/>
              <a:gd name="T73" fmla="*/ 423 h 452"/>
              <a:gd name="T74" fmla="*/ 400 w 581"/>
              <a:gd name="T75" fmla="*/ 426 h 452"/>
              <a:gd name="T76" fmla="*/ 426 w 581"/>
              <a:gd name="T77" fmla="*/ 426 h 452"/>
              <a:gd name="T78" fmla="*/ 490 w 581"/>
              <a:gd name="T79" fmla="*/ 443 h 452"/>
              <a:gd name="T80" fmla="*/ 522 w 581"/>
              <a:gd name="T81" fmla="*/ 438 h 452"/>
              <a:gd name="T82" fmla="*/ 545 w 581"/>
              <a:gd name="T83" fmla="*/ 413 h 452"/>
              <a:gd name="T84" fmla="*/ 542 w 581"/>
              <a:gd name="T85" fmla="*/ 394 h 452"/>
              <a:gd name="T86" fmla="*/ 516 w 581"/>
              <a:gd name="T87" fmla="*/ 368 h 452"/>
              <a:gd name="T88" fmla="*/ 522 w 581"/>
              <a:gd name="T89" fmla="*/ 335 h 452"/>
              <a:gd name="T90" fmla="*/ 546 w 581"/>
              <a:gd name="T91" fmla="*/ 309 h 452"/>
              <a:gd name="T92" fmla="*/ 566 w 581"/>
              <a:gd name="T93" fmla="*/ 298 h 452"/>
              <a:gd name="T94" fmla="*/ 579 w 581"/>
              <a:gd name="T95" fmla="*/ 257 h 452"/>
              <a:gd name="T96" fmla="*/ 557 w 581"/>
              <a:gd name="T97" fmla="*/ 235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81" h="452">
                <a:moveTo>
                  <a:pt x="557" y="235"/>
                </a:moveTo>
                <a:cubicBezTo>
                  <a:pt x="542" y="237"/>
                  <a:pt x="526" y="222"/>
                  <a:pt x="524" y="216"/>
                </a:cubicBezTo>
                <a:cubicBezTo>
                  <a:pt x="522" y="209"/>
                  <a:pt x="518" y="198"/>
                  <a:pt x="505" y="185"/>
                </a:cubicBezTo>
                <a:cubicBezTo>
                  <a:pt x="492" y="172"/>
                  <a:pt x="500" y="165"/>
                  <a:pt x="518" y="159"/>
                </a:cubicBezTo>
                <a:cubicBezTo>
                  <a:pt x="535" y="152"/>
                  <a:pt x="511" y="131"/>
                  <a:pt x="516" y="118"/>
                </a:cubicBezTo>
                <a:cubicBezTo>
                  <a:pt x="520" y="104"/>
                  <a:pt x="524" y="96"/>
                  <a:pt x="522" y="85"/>
                </a:cubicBezTo>
                <a:cubicBezTo>
                  <a:pt x="520" y="74"/>
                  <a:pt x="505" y="63"/>
                  <a:pt x="496" y="67"/>
                </a:cubicBezTo>
                <a:cubicBezTo>
                  <a:pt x="487" y="72"/>
                  <a:pt x="470" y="65"/>
                  <a:pt x="461" y="52"/>
                </a:cubicBezTo>
                <a:cubicBezTo>
                  <a:pt x="452" y="39"/>
                  <a:pt x="448" y="33"/>
                  <a:pt x="439" y="46"/>
                </a:cubicBezTo>
                <a:cubicBezTo>
                  <a:pt x="431" y="59"/>
                  <a:pt x="418" y="35"/>
                  <a:pt x="407" y="28"/>
                </a:cubicBezTo>
                <a:cubicBezTo>
                  <a:pt x="396" y="22"/>
                  <a:pt x="387" y="4"/>
                  <a:pt x="374" y="2"/>
                </a:cubicBezTo>
                <a:cubicBezTo>
                  <a:pt x="361" y="0"/>
                  <a:pt x="337" y="4"/>
                  <a:pt x="315" y="15"/>
                </a:cubicBezTo>
                <a:cubicBezTo>
                  <a:pt x="293" y="26"/>
                  <a:pt x="280" y="33"/>
                  <a:pt x="265" y="41"/>
                </a:cubicBezTo>
                <a:cubicBezTo>
                  <a:pt x="250" y="50"/>
                  <a:pt x="237" y="59"/>
                  <a:pt x="226" y="61"/>
                </a:cubicBezTo>
                <a:cubicBezTo>
                  <a:pt x="215" y="63"/>
                  <a:pt x="206" y="67"/>
                  <a:pt x="193" y="76"/>
                </a:cubicBezTo>
                <a:cubicBezTo>
                  <a:pt x="180" y="85"/>
                  <a:pt x="167" y="67"/>
                  <a:pt x="156" y="81"/>
                </a:cubicBezTo>
                <a:cubicBezTo>
                  <a:pt x="145" y="94"/>
                  <a:pt x="135" y="96"/>
                  <a:pt x="128" y="96"/>
                </a:cubicBezTo>
                <a:cubicBezTo>
                  <a:pt x="122" y="96"/>
                  <a:pt x="115" y="81"/>
                  <a:pt x="100" y="83"/>
                </a:cubicBezTo>
                <a:cubicBezTo>
                  <a:pt x="85" y="85"/>
                  <a:pt x="54" y="78"/>
                  <a:pt x="34" y="70"/>
                </a:cubicBezTo>
                <a:cubicBezTo>
                  <a:pt x="23" y="65"/>
                  <a:pt x="11" y="70"/>
                  <a:pt x="2" y="76"/>
                </a:cubicBezTo>
                <a:cubicBezTo>
                  <a:pt x="1" y="81"/>
                  <a:pt x="0" y="87"/>
                  <a:pt x="3" y="92"/>
                </a:cubicBezTo>
                <a:cubicBezTo>
                  <a:pt x="8" y="107"/>
                  <a:pt x="8" y="150"/>
                  <a:pt x="34" y="136"/>
                </a:cubicBezTo>
                <a:cubicBezTo>
                  <a:pt x="61" y="121"/>
                  <a:pt x="61" y="144"/>
                  <a:pt x="72" y="150"/>
                </a:cubicBezTo>
                <a:cubicBezTo>
                  <a:pt x="84" y="156"/>
                  <a:pt x="113" y="168"/>
                  <a:pt x="107" y="182"/>
                </a:cubicBezTo>
                <a:cubicBezTo>
                  <a:pt x="101" y="197"/>
                  <a:pt x="110" y="208"/>
                  <a:pt x="122" y="214"/>
                </a:cubicBezTo>
                <a:cubicBezTo>
                  <a:pt x="133" y="220"/>
                  <a:pt x="130" y="223"/>
                  <a:pt x="122" y="231"/>
                </a:cubicBezTo>
                <a:cubicBezTo>
                  <a:pt x="113" y="240"/>
                  <a:pt x="119" y="249"/>
                  <a:pt x="133" y="266"/>
                </a:cubicBezTo>
                <a:cubicBezTo>
                  <a:pt x="148" y="284"/>
                  <a:pt x="174" y="301"/>
                  <a:pt x="174" y="319"/>
                </a:cubicBezTo>
                <a:cubicBezTo>
                  <a:pt x="174" y="336"/>
                  <a:pt x="182" y="356"/>
                  <a:pt x="197" y="350"/>
                </a:cubicBezTo>
                <a:cubicBezTo>
                  <a:pt x="212" y="345"/>
                  <a:pt x="197" y="356"/>
                  <a:pt x="194" y="374"/>
                </a:cubicBezTo>
                <a:cubicBezTo>
                  <a:pt x="191" y="391"/>
                  <a:pt x="200" y="397"/>
                  <a:pt x="220" y="400"/>
                </a:cubicBezTo>
                <a:cubicBezTo>
                  <a:pt x="241" y="403"/>
                  <a:pt x="238" y="414"/>
                  <a:pt x="249" y="414"/>
                </a:cubicBezTo>
                <a:cubicBezTo>
                  <a:pt x="261" y="414"/>
                  <a:pt x="275" y="394"/>
                  <a:pt x="272" y="382"/>
                </a:cubicBezTo>
                <a:cubicBezTo>
                  <a:pt x="270" y="371"/>
                  <a:pt x="255" y="359"/>
                  <a:pt x="267" y="356"/>
                </a:cubicBezTo>
                <a:cubicBezTo>
                  <a:pt x="278" y="353"/>
                  <a:pt x="301" y="345"/>
                  <a:pt x="316" y="353"/>
                </a:cubicBezTo>
                <a:cubicBezTo>
                  <a:pt x="330" y="362"/>
                  <a:pt x="351" y="356"/>
                  <a:pt x="360" y="377"/>
                </a:cubicBezTo>
                <a:cubicBezTo>
                  <a:pt x="368" y="397"/>
                  <a:pt x="368" y="406"/>
                  <a:pt x="374" y="423"/>
                </a:cubicBezTo>
                <a:cubicBezTo>
                  <a:pt x="380" y="440"/>
                  <a:pt x="400" y="440"/>
                  <a:pt x="400" y="426"/>
                </a:cubicBezTo>
                <a:cubicBezTo>
                  <a:pt x="400" y="411"/>
                  <a:pt x="412" y="414"/>
                  <a:pt x="426" y="426"/>
                </a:cubicBezTo>
                <a:cubicBezTo>
                  <a:pt x="441" y="438"/>
                  <a:pt x="476" y="452"/>
                  <a:pt x="490" y="443"/>
                </a:cubicBezTo>
                <a:cubicBezTo>
                  <a:pt x="505" y="435"/>
                  <a:pt x="508" y="452"/>
                  <a:pt x="522" y="438"/>
                </a:cubicBezTo>
                <a:cubicBezTo>
                  <a:pt x="531" y="429"/>
                  <a:pt x="539" y="420"/>
                  <a:pt x="545" y="413"/>
                </a:cubicBezTo>
                <a:cubicBezTo>
                  <a:pt x="544" y="405"/>
                  <a:pt x="542" y="398"/>
                  <a:pt x="542" y="394"/>
                </a:cubicBezTo>
                <a:cubicBezTo>
                  <a:pt x="539" y="383"/>
                  <a:pt x="526" y="381"/>
                  <a:pt x="516" y="368"/>
                </a:cubicBezTo>
                <a:cubicBezTo>
                  <a:pt x="505" y="355"/>
                  <a:pt x="511" y="350"/>
                  <a:pt x="522" y="335"/>
                </a:cubicBezTo>
                <a:cubicBezTo>
                  <a:pt x="533" y="320"/>
                  <a:pt x="535" y="318"/>
                  <a:pt x="546" y="309"/>
                </a:cubicBezTo>
                <a:cubicBezTo>
                  <a:pt x="557" y="300"/>
                  <a:pt x="557" y="307"/>
                  <a:pt x="566" y="298"/>
                </a:cubicBezTo>
                <a:cubicBezTo>
                  <a:pt x="574" y="289"/>
                  <a:pt x="576" y="270"/>
                  <a:pt x="579" y="257"/>
                </a:cubicBezTo>
                <a:cubicBezTo>
                  <a:pt x="581" y="244"/>
                  <a:pt x="572" y="233"/>
                  <a:pt x="557" y="235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reeform 444">
            <a:extLst>
              <a:ext uri="{FF2B5EF4-FFF2-40B4-BE49-F238E27FC236}">
                <a16:creationId xmlns:a16="http://schemas.microsoft.com/office/drawing/2014/main" id="{7B25F379-1B28-4EFF-B412-50733D2E1115}"/>
              </a:ext>
            </a:extLst>
          </p:cNvPr>
          <p:cNvSpPr>
            <a:spLocks/>
          </p:cNvSpPr>
          <p:nvPr/>
        </p:nvSpPr>
        <p:spPr bwMode="auto">
          <a:xfrm>
            <a:off x="6464550" y="4551335"/>
            <a:ext cx="1487782" cy="1711894"/>
          </a:xfrm>
          <a:custGeom>
            <a:avLst/>
            <a:gdLst>
              <a:gd name="T0" fmla="*/ 898 w 1704"/>
              <a:gd name="T1" fmla="*/ 1808 h 1960"/>
              <a:gd name="T2" fmla="*/ 761 w 1704"/>
              <a:gd name="T3" fmla="*/ 1776 h 1960"/>
              <a:gd name="T4" fmla="*/ 731 w 1704"/>
              <a:gd name="T5" fmla="*/ 1803 h 1960"/>
              <a:gd name="T6" fmla="*/ 695 w 1704"/>
              <a:gd name="T7" fmla="*/ 1756 h 1960"/>
              <a:gd name="T8" fmla="*/ 628 w 1704"/>
              <a:gd name="T9" fmla="*/ 1704 h 1960"/>
              <a:gd name="T10" fmla="*/ 531 w 1704"/>
              <a:gd name="T11" fmla="*/ 1783 h 1960"/>
              <a:gd name="T12" fmla="*/ 634 w 1704"/>
              <a:gd name="T13" fmla="*/ 1801 h 1960"/>
              <a:gd name="T14" fmla="*/ 614 w 1704"/>
              <a:gd name="T15" fmla="*/ 1866 h 1960"/>
              <a:gd name="T16" fmla="*/ 504 w 1704"/>
              <a:gd name="T17" fmla="*/ 1898 h 1960"/>
              <a:gd name="T18" fmla="*/ 224 w 1704"/>
              <a:gd name="T19" fmla="*/ 1892 h 1960"/>
              <a:gd name="T20" fmla="*/ 86 w 1704"/>
              <a:gd name="T21" fmla="*/ 1896 h 1960"/>
              <a:gd name="T22" fmla="*/ 48 w 1704"/>
              <a:gd name="T23" fmla="*/ 1876 h 1960"/>
              <a:gd name="T24" fmla="*/ 25 w 1704"/>
              <a:gd name="T25" fmla="*/ 1686 h 1960"/>
              <a:gd name="T26" fmla="*/ 63 w 1704"/>
              <a:gd name="T27" fmla="*/ 1524 h 1960"/>
              <a:gd name="T28" fmla="*/ 112 w 1704"/>
              <a:gd name="T29" fmla="*/ 1293 h 1960"/>
              <a:gd name="T30" fmla="*/ 162 w 1704"/>
              <a:gd name="T31" fmla="*/ 1105 h 1960"/>
              <a:gd name="T32" fmla="*/ 338 w 1704"/>
              <a:gd name="T33" fmla="*/ 846 h 1960"/>
              <a:gd name="T34" fmla="*/ 428 w 1704"/>
              <a:gd name="T35" fmla="*/ 700 h 1960"/>
              <a:gd name="T36" fmla="*/ 504 w 1704"/>
              <a:gd name="T37" fmla="*/ 534 h 1960"/>
              <a:gd name="T38" fmla="*/ 559 w 1704"/>
              <a:gd name="T39" fmla="*/ 411 h 1960"/>
              <a:gd name="T40" fmla="*/ 575 w 1704"/>
              <a:gd name="T41" fmla="*/ 311 h 1960"/>
              <a:gd name="T42" fmla="*/ 537 w 1704"/>
              <a:gd name="T43" fmla="*/ 177 h 1960"/>
              <a:gd name="T44" fmla="*/ 590 w 1704"/>
              <a:gd name="T45" fmla="*/ 199 h 1960"/>
              <a:gd name="T46" fmla="*/ 664 w 1704"/>
              <a:gd name="T47" fmla="*/ 143 h 1960"/>
              <a:gd name="T48" fmla="*/ 765 w 1704"/>
              <a:gd name="T49" fmla="*/ 223 h 1960"/>
              <a:gd name="T50" fmla="*/ 773 w 1704"/>
              <a:gd name="T51" fmla="*/ 301 h 1960"/>
              <a:gd name="T52" fmla="*/ 822 w 1704"/>
              <a:gd name="T53" fmla="*/ 286 h 1960"/>
              <a:gd name="T54" fmla="*/ 887 w 1704"/>
              <a:gd name="T55" fmla="*/ 232 h 1960"/>
              <a:gd name="T56" fmla="*/ 918 w 1704"/>
              <a:gd name="T57" fmla="*/ 190 h 1960"/>
              <a:gd name="T58" fmla="*/ 973 w 1704"/>
              <a:gd name="T59" fmla="*/ 187 h 1960"/>
              <a:gd name="T60" fmla="*/ 1084 w 1704"/>
              <a:gd name="T61" fmla="*/ 102 h 1960"/>
              <a:gd name="T62" fmla="*/ 1026 w 1704"/>
              <a:gd name="T63" fmla="*/ 52 h 1960"/>
              <a:gd name="T64" fmla="*/ 1112 w 1704"/>
              <a:gd name="T65" fmla="*/ 16 h 1960"/>
              <a:gd name="T66" fmla="*/ 1157 w 1704"/>
              <a:gd name="T67" fmla="*/ 26 h 1960"/>
              <a:gd name="T68" fmla="*/ 1216 w 1704"/>
              <a:gd name="T69" fmla="*/ 61 h 1960"/>
              <a:gd name="T70" fmla="*/ 1265 w 1704"/>
              <a:gd name="T71" fmla="*/ 83 h 1960"/>
              <a:gd name="T72" fmla="*/ 1336 w 1704"/>
              <a:gd name="T73" fmla="*/ 123 h 1960"/>
              <a:gd name="T74" fmla="*/ 1349 w 1704"/>
              <a:gd name="T75" fmla="*/ 174 h 1960"/>
              <a:gd name="T76" fmla="*/ 1428 w 1704"/>
              <a:gd name="T77" fmla="*/ 240 h 1960"/>
              <a:gd name="T78" fmla="*/ 1491 w 1704"/>
              <a:gd name="T79" fmla="*/ 297 h 1960"/>
              <a:gd name="T80" fmla="*/ 1483 w 1704"/>
              <a:gd name="T81" fmla="*/ 355 h 1960"/>
              <a:gd name="T82" fmla="*/ 1555 w 1704"/>
              <a:gd name="T83" fmla="*/ 568 h 1960"/>
              <a:gd name="T84" fmla="*/ 1648 w 1704"/>
              <a:gd name="T85" fmla="*/ 682 h 1960"/>
              <a:gd name="T86" fmla="*/ 1678 w 1704"/>
              <a:gd name="T87" fmla="*/ 900 h 1960"/>
              <a:gd name="T88" fmla="*/ 1648 w 1704"/>
              <a:gd name="T89" fmla="*/ 960 h 1960"/>
              <a:gd name="T90" fmla="*/ 1609 w 1704"/>
              <a:gd name="T91" fmla="*/ 997 h 1960"/>
              <a:gd name="T92" fmla="*/ 1592 w 1704"/>
              <a:gd name="T93" fmla="*/ 1090 h 1960"/>
              <a:gd name="T94" fmla="*/ 1571 w 1704"/>
              <a:gd name="T95" fmla="*/ 1109 h 1960"/>
              <a:gd name="T96" fmla="*/ 1440 w 1704"/>
              <a:gd name="T97" fmla="*/ 1179 h 1960"/>
              <a:gd name="T98" fmla="*/ 1475 w 1704"/>
              <a:gd name="T99" fmla="*/ 1284 h 1960"/>
              <a:gd name="T100" fmla="*/ 1487 w 1704"/>
              <a:gd name="T101" fmla="*/ 1566 h 1960"/>
              <a:gd name="T102" fmla="*/ 1491 w 1704"/>
              <a:gd name="T103" fmla="*/ 1695 h 1960"/>
              <a:gd name="T104" fmla="*/ 1457 w 1704"/>
              <a:gd name="T105" fmla="*/ 1799 h 1960"/>
              <a:gd name="T106" fmla="*/ 1329 w 1704"/>
              <a:gd name="T107" fmla="*/ 1833 h 1960"/>
              <a:gd name="T108" fmla="*/ 1241 w 1704"/>
              <a:gd name="T109" fmla="*/ 1900 h 1960"/>
              <a:gd name="T110" fmla="*/ 1248 w 1704"/>
              <a:gd name="T111" fmla="*/ 1940 h 1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704" h="1960">
                <a:moveTo>
                  <a:pt x="1142" y="1960"/>
                </a:moveTo>
                <a:cubicBezTo>
                  <a:pt x="1139" y="1960"/>
                  <a:pt x="1137" y="1960"/>
                  <a:pt x="1134" y="1959"/>
                </a:cubicBezTo>
                <a:cubicBezTo>
                  <a:pt x="1118" y="1957"/>
                  <a:pt x="1100" y="1932"/>
                  <a:pt x="1078" y="1882"/>
                </a:cubicBezTo>
                <a:cubicBezTo>
                  <a:pt x="1073" y="1869"/>
                  <a:pt x="1033" y="1856"/>
                  <a:pt x="1006" y="1847"/>
                </a:cubicBezTo>
                <a:cubicBezTo>
                  <a:pt x="994" y="1843"/>
                  <a:pt x="984" y="1840"/>
                  <a:pt x="979" y="1837"/>
                </a:cubicBezTo>
                <a:cubicBezTo>
                  <a:pt x="963" y="1829"/>
                  <a:pt x="925" y="1814"/>
                  <a:pt x="898" y="1808"/>
                </a:cubicBezTo>
                <a:cubicBezTo>
                  <a:pt x="893" y="1807"/>
                  <a:pt x="888" y="1807"/>
                  <a:pt x="882" y="1807"/>
                </a:cubicBezTo>
                <a:cubicBezTo>
                  <a:pt x="865" y="1807"/>
                  <a:pt x="846" y="1813"/>
                  <a:pt x="826" y="1825"/>
                </a:cubicBezTo>
                <a:cubicBezTo>
                  <a:pt x="817" y="1831"/>
                  <a:pt x="809" y="1833"/>
                  <a:pt x="801" y="1833"/>
                </a:cubicBezTo>
                <a:cubicBezTo>
                  <a:pt x="795" y="1833"/>
                  <a:pt x="789" y="1831"/>
                  <a:pt x="785" y="1827"/>
                </a:cubicBezTo>
                <a:cubicBezTo>
                  <a:pt x="782" y="1823"/>
                  <a:pt x="781" y="1818"/>
                  <a:pt x="782" y="1813"/>
                </a:cubicBezTo>
                <a:cubicBezTo>
                  <a:pt x="785" y="1799"/>
                  <a:pt x="782" y="1789"/>
                  <a:pt x="761" y="1776"/>
                </a:cubicBezTo>
                <a:cubicBezTo>
                  <a:pt x="751" y="1770"/>
                  <a:pt x="745" y="1769"/>
                  <a:pt x="743" y="1769"/>
                </a:cubicBezTo>
                <a:cubicBezTo>
                  <a:pt x="742" y="1769"/>
                  <a:pt x="741" y="1769"/>
                  <a:pt x="741" y="1769"/>
                </a:cubicBezTo>
                <a:cubicBezTo>
                  <a:pt x="741" y="1770"/>
                  <a:pt x="741" y="1772"/>
                  <a:pt x="745" y="1776"/>
                </a:cubicBezTo>
                <a:cubicBezTo>
                  <a:pt x="754" y="1784"/>
                  <a:pt x="757" y="1795"/>
                  <a:pt x="754" y="1803"/>
                </a:cubicBezTo>
                <a:cubicBezTo>
                  <a:pt x="753" y="1806"/>
                  <a:pt x="749" y="1809"/>
                  <a:pt x="745" y="1809"/>
                </a:cubicBezTo>
                <a:cubicBezTo>
                  <a:pt x="741" y="1809"/>
                  <a:pt x="736" y="1806"/>
                  <a:pt x="731" y="1803"/>
                </a:cubicBezTo>
                <a:cubicBezTo>
                  <a:pt x="726" y="1800"/>
                  <a:pt x="721" y="1797"/>
                  <a:pt x="717" y="1797"/>
                </a:cubicBezTo>
                <a:cubicBezTo>
                  <a:pt x="716" y="1797"/>
                  <a:pt x="715" y="1797"/>
                  <a:pt x="714" y="1797"/>
                </a:cubicBezTo>
                <a:cubicBezTo>
                  <a:pt x="711" y="1798"/>
                  <a:pt x="708" y="1798"/>
                  <a:pt x="704" y="1798"/>
                </a:cubicBezTo>
                <a:cubicBezTo>
                  <a:pt x="699" y="1798"/>
                  <a:pt x="683" y="1797"/>
                  <a:pt x="676" y="1788"/>
                </a:cubicBezTo>
                <a:cubicBezTo>
                  <a:pt x="675" y="1785"/>
                  <a:pt x="673" y="1781"/>
                  <a:pt x="675" y="1774"/>
                </a:cubicBezTo>
                <a:cubicBezTo>
                  <a:pt x="678" y="1764"/>
                  <a:pt x="687" y="1760"/>
                  <a:pt x="695" y="1756"/>
                </a:cubicBezTo>
                <a:cubicBezTo>
                  <a:pt x="701" y="1752"/>
                  <a:pt x="708" y="1749"/>
                  <a:pt x="713" y="1742"/>
                </a:cubicBezTo>
                <a:cubicBezTo>
                  <a:pt x="714" y="1740"/>
                  <a:pt x="714" y="1739"/>
                  <a:pt x="714" y="1738"/>
                </a:cubicBezTo>
                <a:cubicBezTo>
                  <a:pt x="710" y="1729"/>
                  <a:pt x="687" y="1718"/>
                  <a:pt x="670" y="1711"/>
                </a:cubicBezTo>
                <a:cubicBezTo>
                  <a:pt x="669" y="1726"/>
                  <a:pt x="660" y="1735"/>
                  <a:pt x="652" y="1735"/>
                </a:cubicBezTo>
                <a:cubicBezTo>
                  <a:pt x="649" y="1735"/>
                  <a:pt x="642" y="1734"/>
                  <a:pt x="640" y="1721"/>
                </a:cubicBezTo>
                <a:cubicBezTo>
                  <a:pt x="639" y="1713"/>
                  <a:pt x="636" y="1704"/>
                  <a:pt x="628" y="1704"/>
                </a:cubicBezTo>
                <a:cubicBezTo>
                  <a:pt x="624" y="1704"/>
                  <a:pt x="619" y="1706"/>
                  <a:pt x="614" y="1709"/>
                </a:cubicBezTo>
                <a:cubicBezTo>
                  <a:pt x="605" y="1715"/>
                  <a:pt x="594" y="1717"/>
                  <a:pt x="584" y="1719"/>
                </a:cubicBezTo>
                <a:cubicBezTo>
                  <a:pt x="574" y="1721"/>
                  <a:pt x="564" y="1723"/>
                  <a:pt x="563" y="1727"/>
                </a:cubicBezTo>
                <a:cubicBezTo>
                  <a:pt x="563" y="1729"/>
                  <a:pt x="562" y="1732"/>
                  <a:pt x="562" y="1734"/>
                </a:cubicBezTo>
                <a:cubicBezTo>
                  <a:pt x="560" y="1745"/>
                  <a:pt x="557" y="1759"/>
                  <a:pt x="544" y="1765"/>
                </a:cubicBezTo>
                <a:cubicBezTo>
                  <a:pt x="538" y="1767"/>
                  <a:pt x="533" y="1774"/>
                  <a:pt x="531" y="1783"/>
                </a:cubicBezTo>
                <a:cubicBezTo>
                  <a:pt x="528" y="1793"/>
                  <a:pt x="530" y="1804"/>
                  <a:pt x="536" y="1811"/>
                </a:cubicBezTo>
                <a:cubicBezTo>
                  <a:pt x="544" y="1820"/>
                  <a:pt x="555" y="1822"/>
                  <a:pt x="563" y="1822"/>
                </a:cubicBezTo>
                <a:cubicBezTo>
                  <a:pt x="571" y="1822"/>
                  <a:pt x="580" y="1820"/>
                  <a:pt x="587" y="1816"/>
                </a:cubicBezTo>
                <a:cubicBezTo>
                  <a:pt x="590" y="1814"/>
                  <a:pt x="593" y="1811"/>
                  <a:pt x="595" y="1807"/>
                </a:cubicBezTo>
                <a:cubicBezTo>
                  <a:pt x="599" y="1802"/>
                  <a:pt x="604" y="1796"/>
                  <a:pt x="614" y="1796"/>
                </a:cubicBezTo>
                <a:cubicBezTo>
                  <a:pt x="619" y="1796"/>
                  <a:pt x="626" y="1797"/>
                  <a:pt x="634" y="1801"/>
                </a:cubicBezTo>
                <a:cubicBezTo>
                  <a:pt x="645" y="1806"/>
                  <a:pt x="651" y="1811"/>
                  <a:pt x="652" y="1816"/>
                </a:cubicBezTo>
                <a:cubicBezTo>
                  <a:pt x="654" y="1822"/>
                  <a:pt x="651" y="1826"/>
                  <a:pt x="648" y="1831"/>
                </a:cubicBezTo>
                <a:cubicBezTo>
                  <a:pt x="645" y="1835"/>
                  <a:pt x="643" y="1840"/>
                  <a:pt x="642" y="1846"/>
                </a:cubicBezTo>
                <a:cubicBezTo>
                  <a:pt x="639" y="1865"/>
                  <a:pt x="625" y="1869"/>
                  <a:pt x="618" y="1869"/>
                </a:cubicBezTo>
                <a:lnTo>
                  <a:pt x="614" y="1869"/>
                </a:lnTo>
                <a:lnTo>
                  <a:pt x="614" y="1866"/>
                </a:lnTo>
                <a:cubicBezTo>
                  <a:pt x="613" y="1863"/>
                  <a:pt x="601" y="1852"/>
                  <a:pt x="584" y="1852"/>
                </a:cubicBezTo>
                <a:cubicBezTo>
                  <a:pt x="579" y="1852"/>
                  <a:pt x="575" y="1853"/>
                  <a:pt x="570" y="1855"/>
                </a:cubicBezTo>
                <a:cubicBezTo>
                  <a:pt x="547" y="1865"/>
                  <a:pt x="552" y="1887"/>
                  <a:pt x="552" y="1888"/>
                </a:cubicBezTo>
                <a:lnTo>
                  <a:pt x="553" y="1892"/>
                </a:lnTo>
                <a:lnTo>
                  <a:pt x="549" y="1893"/>
                </a:lnTo>
                <a:cubicBezTo>
                  <a:pt x="529" y="1896"/>
                  <a:pt x="516" y="1898"/>
                  <a:pt x="504" y="1898"/>
                </a:cubicBezTo>
                <a:cubicBezTo>
                  <a:pt x="475" y="1898"/>
                  <a:pt x="458" y="1887"/>
                  <a:pt x="449" y="1864"/>
                </a:cubicBezTo>
                <a:cubicBezTo>
                  <a:pt x="446" y="1859"/>
                  <a:pt x="440" y="1856"/>
                  <a:pt x="431" y="1856"/>
                </a:cubicBezTo>
                <a:cubicBezTo>
                  <a:pt x="407" y="1856"/>
                  <a:pt x="366" y="1876"/>
                  <a:pt x="350" y="1892"/>
                </a:cubicBezTo>
                <a:cubicBezTo>
                  <a:pt x="329" y="1913"/>
                  <a:pt x="269" y="1914"/>
                  <a:pt x="257" y="1914"/>
                </a:cubicBezTo>
                <a:cubicBezTo>
                  <a:pt x="248" y="1914"/>
                  <a:pt x="240" y="1914"/>
                  <a:pt x="236" y="1913"/>
                </a:cubicBezTo>
                <a:cubicBezTo>
                  <a:pt x="229" y="1911"/>
                  <a:pt x="226" y="1902"/>
                  <a:pt x="224" y="1892"/>
                </a:cubicBezTo>
                <a:cubicBezTo>
                  <a:pt x="221" y="1882"/>
                  <a:pt x="219" y="1875"/>
                  <a:pt x="214" y="1875"/>
                </a:cubicBezTo>
                <a:cubicBezTo>
                  <a:pt x="206" y="1875"/>
                  <a:pt x="185" y="1888"/>
                  <a:pt x="165" y="1899"/>
                </a:cubicBezTo>
                <a:cubicBezTo>
                  <a:pt x="152" y="1906"/>
                  <a:pt x="139" y="1914"/>
                  <a:pt x="129" y="1919"/>
                </a:cubicBezTo>
                <a:cubicBezTo>
                  <a:pt x="122" y="1921"/>
                  <a:pt x="116" y="1923"/>
                  <a:pt x="110" y="1923"/>
                </a:cubicBezTo>
                <a:cubicBezTo>
                  <a:pt x="100" y="1923"/>
                  <a:pt x="91" y="1918"/>
                  <a:pt x="87" y="1911"/>
                </a:cubicBezTo>
                <a:cubicBezTo>
                  <a:pt x="84" y="1906"/>
                  <a:pt x="83" y="1901"/>
                  <a:pt x="86" y="1896"/>
                </a:cubicBezTo>
                <a:cubicBezTo>
                  <a:pt x="88" y="1891"/>
                  <a:pt x="92" y="1887"/>
                  <a:pt x="95" y="1883"/>
                </a:cubicBezTo>
                <a:cubicBezTo>
                  <a:pt x="99" y="1877"/>
                  <a:pt x="104" y="1870"/>
                  <a:pt x="103" y="1867"/>
                </a:cubicBezTo>
                <a:cubicBezTo>
                  <a:pt x="102" y="1865"/>
                  <a:pt x="101" y="1864"/>
                  <a:pt x="100" y="1864"/>
                </a:cubicBezTo>
                <a:cubicBezTo>
                  <a:pt x="100" y="1864"/>
                  <a:pt x="95" y="1864"/>
                  <a:pt x="87" y="1877"/>
                </a:cubicBezTo>
                <a:cubicBezTo>
                  <a:pt x="82" y="1884"/>
                  <a:pt x="75" y="1888"/>
                  <a:pt x="67" y="1888"/>
                </a:cubicBezTo>
                <a:cubicBezTo>
                  <a:pt x="58" y="1888"/>
                  <a:pt x="50" y="1882"/>
                  <a:pt x="48" y="1876"/>
                </a:cubicBezTo>
                <a:cubicBezTo>
                  <a:pt x="47" y="1873"/>
                  <a:pt x="47" y="1870"/>
                  <a:pt x="47" y="1867"/>
                </a:cubicBezTo>
                <a:cubicBezTo>
                  <a:pt x="46" y="1858"/>
                  <a:pt x="45" y="1845"/>
                  <a:pt x="29" y="1831"/>
                </a:cubicBezTo>
                <a:cubicBezTo>
                  <a:pt x="6" y="1811"/>
                  <a:pt x="0" y="1789"/>
                  <a:pt x="10" y="1768"/>
                </a:cubicBezTo>
                <a:cubicBezTo>
                  <a:pt x="12" y="1764"/>
                  <a:pt x="14" y="1761"/>
                  <a:pt x="16" y="1758"/>
                </a:cubicBezTo>
                <a:cubicBezTo>
                  <a:pt x="21" y="1749"/>
                  <a:pt x="23" y="1746"/>
                  <a:pt x="19" y="1736"/>
                </a:cubicBezTo>
                <a:cubicBezTo>
                  <a:pt x="12" y="1719"/>
                  <a:pt x="14" y="1703"/>
                  <a:pt x="25" y="1686"/>
                </a:cubicBezTo>
                <a:lnTo>
                  <a:pt x="29" y="1681"/>
                </a:lnTo>
                <a:cubicBezTo>
                  <a:pt x="37" y="1669"/>
                  <a:pt x="38" y="1668"/>
                  <a:pt x="33" y="1652"/>
                </a:cubicBezTo>
                <a:cubicBezTo>
                  <a:pt x="28" y="1633"/>
                  <a:pt x="40" y="1615"/>
                  <a:pt x="44" y="1609"/>
                </a:cubicBezTo>
                <a:cubicBezTo>
                  <a:pt x="42" y="1596"/>
                  <a:pt x="49" y="1579"/>
                  <a:pt x="60" y="1567"/>
                </a:cubicBezTo>
                <a:cubicBezTo>
                  <a:pt x="71" y="1557"/>
                  <a:pt x="74" y="1544"/>
                  <a:pt x="68" y="1534"/>
                </a:cubicBezTo>
                <a:cubicBezTo>
                  <a:pt x="67" y="1531"/>
                  <a:pt x="65" y="1528"/>
                  <a:pt x="63" y="1524"/>
                </a:cubicBezTo>
                <a:cubicBezTo>
                  <a:pt x="56" y="1512"/>
                  <a:pt x="47" y="1495"/>
                  <a:pt x="42" y="1475"/>
                </a:cubicBezTo>
                <a:cubicBezTo>
                  <a:pt x="36" y="1446"/>
                  <a:pt x="46" y="1419"/>
                  <a:pt x="54" y="1408"/>
                </a:cubicBezTo>
                <a:cubicBezTo>
                  <a:pt x="58" y="1402"/>
                  <a:pt x="61" y="1395"/>
                  <a:pt x="65" y="1387"/>
                </a:cubicBezTo>
                <a:cubicBezTo>
                  <a:pt x="68" y="1377"/>
                  <a:pt x="73" y="1366"/>
                  <a:pt x="80" y="1353"/>
                </a:cubicBezTo>
                <a:cubicBezTo>
                  <a:pt x="85" y="1344"/>
                  <a:pt x="89" y="1337"/>
                  <a:pt x="93" y="1331"/>
                </a:cubicBezTo>
                <a:cubicBezTo>
                  <a:pt x="101" y="1318"/>
                  <a:pt x="108" y="1308"/>
                  <a:pt x="112" y="1293"/>
                </a:cubicBezTo>
                <a:cubicBezTo>
                  <a:pt x="118" y="1269"/>
                  <a:pt x="127" y="1263"/>
                  <a:pt x="138" y="1254"/>
                </a:cubicBezTo>
                <a:lnTo>
                  <a:pt x="139" y="1253"/>
                </a:lnTo>
                <a:cubicBezTo>
                  <a:pt x="145" y="1249"/>
                  <a:pt x="145" y="1220"/>
                  <a:pt x="146" y="1201"/>
                </a:cubicBezTo>
                <a:cubicBezTo>
                  <a:pt x="146" y="1184"/>
                  <a:pt x="147" y="1168"/>
                  <a:pt x="149" y="1159"/>
                </a:cubicBezTo>
                <a:cubicBezTo>
                  <a:pt x="151" y="1152"/>
                  <a:pt x="151" y="1145"/>
                  <a:pt x="151" y="1139"/>
                </a:cubicBezTo>
                <a:cubicBezTo>
                  <a:pt x="150" y="1127"/>
                  <a:pt x="150" y="1115"/>
                  <a:pt x="162" y="1105"/>
                </a:cubicBezTo>
                <a:cubicBezTo>
                  <a:pt x="179" y="1091"/>
                  <a:pt x="187" y="1071"/>
                  <a:pt x="187" y="1041"/>
                </a:cubicBezTo>
                <a:cubicBezTo>
                  <a:pt x="187" y="1009"/>
                  <a:pt x="210" y="976"/>
                  <a:pt x="226" y="963"/>
                </a:cubicBezTo>
                <a:cubicBezTo>
                  <a:pt x="240" y="952"/>
                  <a:pt x="260" y="932"/>
                  <a:pt x="266" y="923"/>
                </a:cubicBezTo>
                <a:cubicBezTo>
                  <a:pt x="268" y="920"/>
                  <a:pt x="271" y="915"/>
                  <a:pt x="274" y="909"/>
                </a:cubicBezTo>
                <a:cubicBezTo>
                  <a:pt x="280" y="898"/>
                  <a:pt x="288" y="883"/>
                  <a:pt x="295" y="873"/>
                </a:cubicBezTo>
                <a:cubicBezTo>
                  <a:pt x="308" y="858"/>
                  <a:pt x="317" y="852"/>
                  <a:pt x="338" y="846"/>
                </a:cubicBezTo>
                <a:cubicBezTo>
                  <a:pt x="350" y="842"/>
                  <a:pt x="356" y="821"/>
                  <a:pt x="361" y="802"/>
                </a:cubicBezTo>
                <a:cubicBezTo>
                  <a:pt x="363" y="793"/>
                  <a:pt x="365" y="785"/>
                  <a:pt x="367" y="779"/>
                </a:cubicBezTo>
                <a:cubicBezTo>
                  <a:pt x="375" y="759"/>
                  <a:pt x="401" y="730"/>
                  <a:pt x="409" y="720"/>
                </a:cubicBezTo>
                <a:lnTo>
                  <a:pt x="415" y="714"/>
                </a:lnTo>
                <a:lnTo>
                  <a:pt x="411" y="710"/>
                </a:lnTo>
                <a:lnTo>
                  <a:pt x="428" y="700"/>
                </a:lnTo>
                <a:lnTo>
                  <a:pt x="429" y="700"/>
                </a:lnTo>
                <a:cubicBezTo>
                  <a:pt x="429" y="700"/>
                  <a:pt x="443" y="700"/>
                  <a:pt x="457" y="665"/>
                </a:cubicBezTo>
                <a:cubicBezTo>
                  <a:pt x="467" y="643"/>
                  <a:pt x="477" y="627"/>
                  <a:pt x="485" y="614"/>
                </a:cubicBezTo>
                <a:cubicBezTo>
                  <a:pt x="493" y="601"/>
                  <a:pt x="499" y="592"/>
                  <a:pt x="501" y="582"/>
                </a:cubicBezTo>
                <a:cubicBezTo>
                  <a:pt x="502" y="574"/>
                  <a:pt x="501" y="565"/>
                  <a:pt x="501" y="558"/>
                </a:cubicBezTo>
                <a:cubicBezTo>
                  <a:pt x="500" y="549"/>
                  <a:pt x="500" y="540"/>
                  <a:pt x="504" y="534"/>
                </a:cubicBezTo>
                <a:cubicBezTo>
                  <a:pt x="506" y="532"/>
                  <a:pt x="508" y="529"/>
                  <a:pt x="511" y="526"/>
                </a:cubicBezTo>
                <a:cubicBezTo>
                  <a:pt x="518" y="520"/>
                  <a:pt x="525" y="513"/>
                  <a:pt x="521" y="503"/>
                </a:cubicBezTo>
                <a:cubicBezTo>
                  <a:pt x="517" y="490"/>
                  <a:pt x="517" y="472"/>
                  <a:pt x="543" y="455"/>
                </a:cubicBezTo>
                <a:cubicBezTo>
                  <a:pt x="547" y="452"/>
                  <a:pt x="550" y="450"/>
                  <a:pt x="553" y="449"/>
                </a:cubicBezTo>
                <a:cubicBezTo>
                  <a:pt x="562" y="443"/>
                  <a:pt x="564" y="442"/>
                  <a:pt x="564" y="426"/>
                </a:cubicBezTo>
                <a:cubicBezTo>
                  <a:pt x="564" y="416"/>
                  <a:pt x="562" y="413"/>
                  <a:pt x="559" y="411"/>
                </a:cubicBezTo>
                <a:cubicBezTo>
                  <a:pt x="555" y="407"/>
                  <a:pt x="552" y="403"/>
                  <a:pt x="556" y="393"/>
                </a:cubicBezTo>
                <a:cubicBezTo>
                  <a:pt x="559" y="384"/>
                  <a:pt x="564" y="379"/>
                  <a:pt x="568" y="374"/>
                </a:cubicBezTo>
                <a:cubicBezTo>
                  <a:pt x="573" y="369"/>
                  <a:pt x="576" y="365"/>
                  <a:pt x="576" y="359"/>
                </a:cubicBezTo>
                <a:cubicBezTo>
                  <a:pt x="576" y="354"/>
                  <a:pt x="577" y="347"/>
                  <a:pt x="579" y="339"/>
                </a:cubicBezTo>
                <a:cubicBezTo>
                  <a:pt x="581" y="331"/>
                  <a:pt x="584" y="313"/>
                  <a:pt x="581" y="311"/>
                </a:cubicBezTo>
                <a:cubicBezTo>
                  <a:pt x="579" y="311"/>
                  <a:pt x="577" y="311"/>
                  <a:pt x="575" y="311"/>
                </a:cubicBezTo>
                <a:cubicBezTo>
                  <a:pt x="566" y="311"/>
                  <a:pt x="557" y="307"/>
                  <a:pt x="553" y="300"/>
                </a:cubicBezTo>
                <a:cubicBezTo>
                  <a:pt x="552" y="296"/>
                  <a:pt x="550" y="290"/>
                  <a:pt x="556" y="281"/>
                </a:cubicBezTo>
                <a:cubicBezTo>
                  <a:pt x="563" y="274"/>
                  <a:pt x="560" y="271"/>
                  <a:pt x="552" y="261"/>
                </a:cubicBezTo>
                <a:cubicBezTo>
                  <a:pt x="549" y="257"/>
                  <a:pt x="545" y="253"/>
                  <a:pt x="542" y="248"/>
                </a:cubicBezTo>
                <a:cubicBezTo>
                  <a:pt x="530" y="231"/>
                  <a:pt x="537" y="186"/>
                  <a:pt x="538" y="179"/>
                </a:cubicBezTo>
                <a:lnTo>
                  <a:pt x="537" y="177"/>
                </a:lnTo>
                <a:lnTo>
                  <a:pt x="539" y="177"/>
                </a:lnTo>
                <a:lnTo>
                  <a:pt x="539" y="176"/>
                </a:lnTo>
                <a:lnTo>
                  <a:pt x="541" y="176"/>
                </a:lnTo>
                <a:lnTo>
                  <a:pt x="555" y="170"/>
                </a:lnTo>
                <a:cubicBezTo>
                  <a:pt x="556" y="169"/>
                  <a:pt x="558" y="169"/>
                  <a:pt x="559" y="169"/>
                </a:cubicBezTo>
                <a:cubicBezTo>
                  <a:pt x="569" y="169"/>
                  <a:pt x="579" y="183"/>
                  <a:pt x="590" y="199"/>
                </a:cubicBezTo>
                <a:cubicBezTo>
                  <a:pt x="599" y="211"/>
                  <a:pt x="608" y="223"/>
                  <a:pt x="617" y="228"/>
                </a:cubicBezTo>
                <a:cubicBezTo>
                  <a:pt x="619" y="230"/>
                  <a:pt x="622" y="231"/>
                  <a:pt x="624" y="231"/>
                </a:cubicBezTo>
                <a:cubicBezTo>
                  <a:pt x="627" y="231"/>
                  <a:pt x="630" y="229"/>
                  <a:pt x="633" y="226"/>
                </a:cubicBezTo>
                <a:cubicBezTo>
                  <a:pt x="638" y="219"/>
                  <a:pt x="640" y="206"/>
                  <a:pt x="637" y="195"/>
                </a:cubicBezTo>
                <a:cubicBezTo>
                  <a:pt x="633" y="179"/>
                  <a:pt x="634" y="166"/>
                  <a:pt x="641" y="156"/>
                </a:cubicBezTo>
                <a:cubicBezTo>
                  <a:pt x="646" y="149"/>
                  <a:pt x="653" y="145"/>
                  <a:pt x="664" y="143"/>
                </a:cubicBezTo>
                <a:cubicBezTo>
                  <a:pt x="666" y="143"/>
                  <a:pt x="668" y="143"/>
                  <a:pt x="670" y="143"/>
                </a:cubicBezTo>
                <a:cubicBezTo>
                  <a:pt x="687" y="143"/>
                  <a:pt x="689" y="155"/>
                  <a:pt x="693" y="185"/>
                </a:cubicBezTo>
                <a:cubicBezTo>
                  <a:pt x="694" y="192"/>
                  <a:pt x="695" y="199"/>
                  <a:pt x="697" y="208"/>
                </a:cubicBezTo>
                <a:cubicBezTo>
                  <a:pt x="700" y="226"/>
                  <a:pt x="709" y="234"/>
                  <a:pt x="726" y="234"/>
                </a:cubicBezTo>
                <a:cubicBezTo>
                  <a:pt x="743" y="234"/>
                  <a:pt x="761" y="225"/>
                  <a:pt x="761" y="225"/>
                </a:cubicBezTo>
                <a:lnTo>
                  <a:pt x="765" y="223"/>
                </a:lnTo>
                <a:lnTo>
                  <a:pt x="767" y="228"/>
                </a:lnTo>
                <a:cubicBezTo>
                  <a:pt x="769" y="239"/>
                  <a:pt x="772" y="242"/>
                  <a:pt x="795" y="242"/>
                </a:cubicBezTo>
                <a:cubicBezTo>
                  <a:pt x="809" y="242"/>
                  <a:pt x="810" y="251"/>
                  <a:pt x="811" y="253"/>
                </a:cubicBezTo>
                <a:cubicBezTo>
                  <a:pt x="811" y="264"/>
                  <a:pt x="799" y="277"/>
                  <a:pt x="787" y="279"/>
                </a:cubicBezTo>
                <a:cubicBezTo>
                  <a:pt x="785" y="279"/>
                  <a:pt x="783" y="280"/>
                  <a:pt x="781" y="280"/>
                </a:cubicBezTo>
                <a:cubicBezTo>
                  <a:pt x="774" y="281"/>
                  <a:pt x="774" y="281"/>
                  <a:pt x="773" y="301"/>
                </a:cubicBezTo>
                <a:lnTo>
                  <a:pt x="772" y="316"/>
                </a:lnTo>
                <a:cubicBezTo>
                  <a:pt x="772" y="325"/>
                  <a:pt x="773" y="328"/>
                  <a:pt x="774" y="329"/>
                </a:cubicBezTo>
                <a:lnTo>
                  <a:pt x="774" y="329"/>
                </a:lnTo>
                <a:cubicBezTo>
                  <a:pt x="781" y="329"/>
                  <a:pt x="793" y="317"/>
                  <a:pt x="802" y="310"/>
                </a:cubicBezTo>
                <a:cubicBezTo>
                  <a:pt x="808" y="304"/>
                  <a:pt x="813" y="300"/>
                  <a:pt x="816" y="298"/>
                </a:cubicBezTo>
                <a:cubicBezTo>
                  <a:pt x="822" y="295"/>
                  <a:pt x="822" y="293"/>
                  <a:pt x="822" y="286"/>
                </a:cubicBezTo>
                <a:cubicBezTo>
                  <a:pt x="823" y="282"/>
                  <a:pt x="824" y="276"/>
                  <a:pt x="826" y="268"/>
                </a:cubicBezTo>
                <a:cubicBezTo>
                  <a:pt x="829" y="256"/>
                  <a:pt x="834" y="244"/>
                  <a:pt x="845" y="244"/>
                </a:cubicBezTo>
                <a:cubicBezTo>
                  <a:pt x="850" y="244"/>
                  <a:pt x="856" y="246"/>
                  <a:pt x="864" y="252"/>
                </a:cubicBezTo>
                <a:cubicBezTo>
                  <a:pt x="869" y="255"/>
                  <a:pt x="871" y="256"/>
                  <a:pt x="873" y="256"/>
                </a:cubicBezTo>
                <a:cubicBezTo>
                  <a:pt x="876" y="256"/>
                  <a:pt x="879" y="251"/>
                  <a:pt x="882" y="244"/>
                </a:cubicBezTo>
                <a:cubicBezTo>
                  <a:pt x="883" y="240"/>
                  <a:pt x="885" y="236"/>
                  <a:pt x="887" y="232"/>
                </a:cubicBezTo>
                <a:cubicBezTo>
                  <a:pt x="889" y="229"/>
                  <a:pt x="893" y="225"/>
                  <a:pt x="901" y="225"/>
                </a:cubicBezTo>
                <a:cubicBezTo>
                  <a:pt x="906" y="225"/>
                  <a:pt x="911" y="227"/>
                  <a:pt x="916" y="229"/>
                </a:cubicBezTo>
                <a:lnTo>
                  <a:pt x="900" y="205"/>
                </a:lnTo>
                <a:lnTo>
                  <a:pt x="916" y="192"/>
                </a:lnTo>
                <a:lnTo>
                  <a:pt x="916" y="192"/>
                </a:lnTo>
                <a:lnTo>
                  <a:pt x="918" y="190"/>
                </a:lnTo>
                <a:lnTo>
                  <a:pt x="923" y="186"/>
                </a:lnTo>
                <a:lnTo>
                  <a:pt x="923" y="187"/>
                </a:lnTo>
                <a:cubicBezTo>
                  <a:pt x="926" y="186"/>
                  <a:pt x="929" y="186"/>
                  <a:pt x="933" y="186"/>
                </a:cubicBezTo>
                <a:cubicBezTo>
                  <a:pt x="938" y="186"/>
                  <a:pt x="943" y="187"/>
                  <a:pt x="948" y="188"/>
                </a:cubicBezTo>
                <a:cubicBezTo>
                  <a:pt x="953" y="189"/>
                  <a:pt x="958" y="190"/>
                  <a:pt x="963" y="190"/>
                </a:cubicBezTo>
                <a:cubicBezTo>
                  <a:pt x="967" y="190"/>
                  <a:pt x="970" y="189"/>
                  <a:pt x="973" y="187"/>
                </a:cubicBezTo>
                <a:cubicBezTo>
                  <a:pt x="977" y="185"/>
                  <a:pt x="981" y="184"/>
                  <a:pt x="985" y="182"/>
                </a:cubicBezTo>
                <a:cubicBezTo>
                  <a:pt x="998" y="178"/>
                  <a:pt x="1006" y="176"/>
                  <a:pt x="1006" y="156"/>
                </a:cubicBezTo>
                <a:cubicBezTo>
                  <a:pt x="1006" y="128"/>
                  <a:pt x="1031" y="126"/>
                  <a:pt x="1055" y="124"/>
                </a:cubicBezTo>
                <a:cubicBezTo>
                  <a:pt x="1059" y="124"/>
                  <a:pt x="1063" y="124"/>
                  <a:pt x="1067" y="123"/>
                </a:cubicBezTo>
                <a:cubicBezTo>
                  <a:pt x="1083" y="122"/>
                  <a:pt x="1083" y="119"/>
                  <a:pt x="1082" y="114"/>
                </a:cubicBezTo>
                <a:cubicBezTo>
                  <a:pt x="1082" y="111"/>
                  <a:pt x="1082" y="107"/>
                  <a:pt x="1084" y="102"/>
                </a:cubicBezTo>
                <a:cubicBezTo>
                  <a:pt x="1087" y="96"/>
                  <a:pt x="1092" y="82"/>
                  <a:pt x="1079" y="69"/>
                </a:cubicBezTo>
                <a:cubicBezTo>
                  <a:pt x="1076" y="65"/>
                  <a:pt x="1072" y="64"/>
                  <a:pt x="1067" y="64"/>
                </a:cubicBezTo>
                <a:cubicBezTo>
                  <a:pt x="1064" y="64"/>
                  <a:pt x="1062" y="64"/>
                  <a:pt x="1060" y="64"/>
                </a:cubicBezTo>
                <a:cubicBezTo>
                  <a:pt x="1057" y="65"/>
                  <a:pt x="1054" y="65"/>
                  <a:pt x="1051" y="65"/>
                </a:cubicBezTo>
                <a:cubicBezTo>
                  <a:pt x="1049" y="65"/>
                  <a:pt x="1046" y="65"/>
                  <a:pt x="1043" y="64"/>
                </a:cubicBezTo>
                <a:cubicBezTo>
                  <a:pt x="1027" y="61"/>
                  <a:pt x="1026" y="53"/>
                  <a:pt x="1026" y="52"/>
                </a:cubicBezTo>
                <a:cubicBezTo>
                  <a:pt x="1026" y="50"/>
                  <a:pt x="1032" y="32"/>
                  <a:pt x="1045" y="22"/>
                </a:cubicBezTo>
                <a:cubicBezTo>
                  <a:pt x="1057" y="13"/>
                  <a:pt x="1072" y="10"/>
                  <a:pt x="1087" y="7"/>
                </a:cubicBezTo>
                <a:cubicBezTo>
                  <a:pt x="1088" y="7"/>
                  <a:pt x="1090" y="7"/>
                  <a:pt x="1091" y="7"/>
                </a:cubicBezTo>
                <a:cubicBezTo>
                  <a:pt x="1098" y="7"/>
                  <a:pt x="1102" y="11"/>
                  <a:pt x="1105" y="14"/>
                </a:cubicBezTo>
                <a:cubicBezTo>
                  <a:pt x="1107" y="16"/>
                  <a:pt x="1108" y="17"/>
                  <a:pt x="1110" y="17"/>
                </a:cubicBezTo>
                <a:cubicBezTo>
                  <a:pt x="1110" y="17"/>
                  <a:pt x="1111" y="17"/>
                  <a:pt x="1112" y="16"/>
                </a:cubicBezTo>
                <a:cubicBezTo>
                  <a:pt x="1116" y="14"/>
                  <a:pt x="1119" y="12"/>
                  <a:pt x="1121" y="9"/>
                </a:cubicBezTo>
                <a:cubicBezTo>
                  <a:pt x="1124" y="6"/>
                  <a:pt x="1126" y="4"/>
                  <a:pt x="1131" y="4"/>
                </a:cubicBezTo>
                <a:cubicBezTo>
                  <a:pt x="1132" y="4"/>
                  <a:pt x="1134" y="4"/>
                  <a:pt x="1135" y="4"/>
                </a:cubicBezTo>
                <a:cubicBezTo>
                  <a:pt x="1142" y="6"/>
                  <a:pt x="1144" y="12"/>
                  <a:pt x="1147" y="16"/>
                </a:cubicBezTo>
                <a:cubicBezTo>
                  <a:pt x="1149" y="20"/>
                  <a:pt x="1151" y="23"/>
                  <a:pt x="1154" y="25"/>
                </a:cubicBezTo>
                <a:cubicBezTo>
                  <a:pt x="1155" y="26"/>
                  <a:pt x="1156" y="26"/>
                  <a:pt x="1157" y="26"/>
                </a:cubicBezTo>
                <a:cubicBezTo>
                  <a:pt x="1160" y="26"/>
                  <a:pt x="1164" y="23"/>
                  <a:pt x="1170" y="19"/>
                </a:cubicBezTo>
                <a:cubicBezTo>
                  <a:pt x="1173" y="16"/>
                  <a:pt x="1177" y="13"/>
                  <a:pt x="1182" y="11"/>
                </a:cubicBezTo>
                <a:lnTo>
                  <a:pt x="1186" y="8"/>
                </a:lnTo>
                <a:cubicBezTo>
                  <a:pt x="1194" y="3"/>
                  <a:pt x="1199" y="0"/>
                  <a:pt x="1204" y="0"/>
                </a:cubicBezTo>
                <a:cubicBezTo>
                  <a:pt x="1206" y="0"/>
                  <a:pt x="1208" y="1"/>
                  <a:pt x="1211" y="1"/>
                </a:cubicBezTo>
                <a:cubicBezTo>
                  <a:pt x="1221" y="5"/>
                  <a:pt x="1221" y="27"/>
                  <a:pt x="1216" y="61"/>
                </a:cubicBezTo>
                <a:cubicBezTo>
                  <a:pt x="1214" y="83"/>
                  <a:pt x="1215" y="89"/>
                  <a:pt x="1216" y="90"/>
                </a:cubicBezTo>
                <a:cubicBezTo>
                  <a:pt x="1216" y="90"/>
                  <a:pt x="1218" y="88"/>
                  <a:pt x="1221" y="84"/>
                </a:cubicBezTo>
                <a:cubicBezTo>
                  <a:pt x="1224" y="80"/>
                  <a:pt x="1226" y="76"/>
                  <a:pt x="1228" y="73"/>
                </a:cubicBezTo>
                <a:cubicBezTo>
                  <a:pt x="1231" y="68"/>
                  <a:pt x="1233" y="64"/>
                  <a:pt x="1238" y="64"/>
                </a:cubicBezTo>
                <a:cubicBezTo>
                  <a:pt x="1242" y="64"/>
                  <a:pt x="1246" y="68"/>
                  <a:pt x="1256" y="78"/>
                </a:cubicBezTo>
                <a:cubicBezTo>
                  <a:pt x="1259" y="81"/>
                  <a:pt x="1262" y="83"/>
                  <a:pt x="1265" y="83"/>
                </a:cubicBezTo>
                <a:cubicBezTo>
                  <a:pt x="1269" y="83"/>
                  <a:pt x="1273" y="78"/>
                  <a:pt x="1278" y="72"/>
                </a:cubicBezTo>
                <a:cubicBezTo>
                  <a:pt x="1282" y="66"/>
                  <a:pt x="1288" y="59"/>
                  <a:pt x="1296" y="57"/>
                </a:cubicBezTo>
                <a:cubicBezTo>
                  <a:pt x="1297" y="56"/>
                  <a:pt x="1299" y="56"/>
                  <a:pt x="1301" y="56"/>
                </a:cubicBezTo>
                <a:cubicBezTo>
                  <a:pt x="1306" y="56"/>
                  <a:pt x="1310" y="58"/>
                  <a:pt x="1314" y="63"/>
                </a:cubicBezTo>
                <a:cubicBezTo>
                  <a:pt x="1322" y="74"/>
                  <a:pt x="1326" y="93"/>
                  <a:pt x="1324" y="102"/>
                </a:cubicBezTo>
                <a:cubicBezTo>
                  <a:pt x="1321" y="111"/>
                  <a:pt x="1323" y="118"/>
                  <a:pt x="1336" y="123"/>
                </a:cubicBezTo>
                <a:cubicBezTo>
                  <a:pt x="1338" y="124"/>
                  <a:pt x="1339" y="125"/>
                  <a:pt x="1340" y="125"/>
                </a:cubicBezTo>
                <a:cubicBezTo>
                  <a:pt x="1343" y="126"/>
                  <a:pt x="1346" y="127"/>
                  <a:pt x="1347" y="129"/>
                </a:cubicBezTo>
                <a:cubicBezTo>
                  <a:pt x="1349" y="133"/>
                  <a:pt x="1347" y="137"/>
                  <a:pt x="1343" y="147"/>
                </a:cubicBezTo>
                <a:cubicBezTo>
                  <a:pt x="1341" y="154"/>
                  <a:pt x="1337" y="164"/>
                  <a:pt x="1332" y="178"/>
                </a:cubicBezTo>
                <a:cubicBezTo>
                  <a:pt x="1328" y="191"/>
                  <a:pt x="1327" y="197"/>
                  <a:pt x="1327" y="199"/>
                </a:cubicBezTo>
                <a:cubicBezTo>
                  <a:pt x="1332" y="196"/>
                  <a:pt x="1343" y="184"/>
                  <a:pt x="1349" y="174"/>
                </a:cubicBezTo>
                <a:cubicBezTo>
                  <a:pt x="1351" y="170"/>
                  <a:pt x="1354" y="169"/>
                  <a:pt x="1356" y="169"/>
                </a:cubicBezTo>
                <a:cubicBezTo>
                  <a:pt x="1369" y="169"/>
                  <a:pt x="1376" y="210"/>
                  <a:pt x="1376" y="223"/>
                </a:cubicBezTo>
                <a:cubicBezTo>
                  <a:pt x="1376" y="233"/>
                  <a:pt x="1378" y="240"/>
                  <a:pt x="1381" y="246"/>
                </a:cubicBezTo>
                <a:cubicBezTo>
                  <a:pt x="1384" y="252"/>
                  <a:pt x="1390" y="255"/>
                  <a:pt x="1398" y="255"/>
                </a:cubicBezTo>
                <a:cubicBezTo>
                  <a:pt x="1400" y="255"/>
                  <a:pt x="1403" y="254"/>
                  <a:pt x="1406" y="254"/>
                </a:cubicBezTo>
                <a:cubicBezTo>
                  <a:pt x="1425" y="250"/>
                  <a:pt x="1426" y="247"/>
                  <a:pt x="1428" y="240"/>
                </a:cubicBezTo>
                <a:cubicBezTo>
                  <a:pt x="1429" y="236"/>
                  <a:pt x="1430" y="232"/>
                  <a:pt x="1433" y="227"/>
                </a:cubicBezTo>
                <a:cubicBezTo>
                  <a:pt x="1438" y="215"/>
                  <a:pt x="1447" y="208"/>
                  <a:pt x="1455" y="208"/>
                </a:cubicBezTo>
                <a:cubicBezTo>
                  <a:pt x="1459" y="208"/>
                  <a:pt x="1467" y="210"/>
                  <a:pt x="1469" y="225"/>
                </a:cubicBezTo>
                <a:cubicBezTo>
                  <a:pt x="1470" y="235"/>
                  <a:pt x="1472" y="241"/>
                  <a:pt x="1474" y="246"/>
                </a:cubicBezTo>
                <a:cubicBezTo>
                  <a:pt x="1477" y="253"/>
                  <a:pt x="1479" y="260"/>
                  <a:pt x="1478" y="273"/>
                </a:cubicBezTo>
                <a:cubicBezTo>
                  <a:pt x="1475" y="289"/>
                  <a:pt x="1480" y="292"/>
                  <a:pt x="1491" y="297"/>
                </a:cubicBezTo>
                <a:lnTo>
                  <a:pt x="1493" y="298"/>
                </a:lnTo>
                <a:cubicBezTo>
                  <a:pt x="1506" y="304"/>
                  <a:pt x="1509" y="335"/>
                  <a:pt x="1510" y="339"/>
                </a:cubicBezTo>
                <a:lnTo>
                  <a:pt x="1510" y="344"/>
                </a:lnTo>
                <a:lnTo>
                  <a:pt x="1505" y="343"/>
                </a:lnTo>
                <a:cubicBezTo>
                  <a:pt x="1505" y="343"/>
                  <a:pt x="1504" y="343"/>
                  <a:pt x="1503" y="343"/>
                </a:cubicBezTo>
                <a:cubicBezTo>
                  <a:pt x="1498" y="343"/>
                  <a:pt x="1489" y="344"/>
                  <a:pt x="1483" y="355"/>
                </a:cubicBezTo>
                <a:cubicBezTo>
                  <a:pt x="1475" y="371"/>
                  <a:pt x="1486" y="401"/>
                  <a:pt x="1497" y="412"/>
                </a:cubicBezTo>
                <a:cubicBezTo>
                  <a:pt x="1505" y="420"/>
                  <a:pt x="1502" y="432"/>
                  <a:pt x="1498" y="444"/>
                </a:cubicBezTo>
                <a:cubicBezTo>
                  <a:pt x="1495" y="452"/>
                  <a:pt x="1492" y="462"/>
                  <a:pt x="1492" y="472"/>
                </a:cubicBezTo>
                <a:cubicBezTo>
                  <a:pt x="1492" y="497"/>
                  <a:pt x="1527" y="525"/>
                  <a:pt x="1545" y="533"/>
                </a:cubicBezTo>
                <a:cubicBezTo>
                  <a:pt x="1557" y="538"/>
                  <a:pt x="1563" y="544"/>
                  <a:pt x="1564" y="551"/>
                </a:cubicBezTo>
                <a:cubicBezTo>
                  <a:pt x="1564" y="556"/>
                  <a:pt x="1563" y="562"/>
                  <a:pt x="1555" y="568"/>
                </a:cubicBezTo>
                <a:cubicBezTo>
                  <a:pt x="1538" y="581"/>
                  <a:pt x="1538" y="586"/>
                  <a:pt x="1541" y="589"/>
                </a:cubicBezTo>
                <a:cubicBezTo>
                  <a:pt x="1543" y="592"/>
                  <a:pt x="1546" y="593"/>
                  <a:pt x="1550" y="595"/>
                </a:cubicBezTo>
                <a:cubicBezTo>
                  <a:pt x="1556" y="597"/>
                  <a:pt x="1563" y="599"/>
                  <a:pt x="1565" y="608"/>
                </a:cubicBezTo>
                <a:cubicBezTo>
                  <a:pt x="1566" y="612"/>
                  <a:pt x="1565" y="616"/>
                  <a:pt x="1565" y="619"/>
                </a:cubicBezTo>
                <a:cubicBezTo>
                  <a:pt x="1565" y="627"/>
                  <a:pt x="1565" y="631"/>
                  <a:pt x="1576" y="634"/>
                </a:cubicBezTo>
                <a:cubicBezTo>
                  <a:pt x="1598" y="640"/>
                  <a:pt x="1616" y="650"/>
                  <a:pt x="1648" y="682"/>
                </a:cubicBezTo>
                <a:cubicBezTo>
                  <a:pt x="1681" y="714"/>
                  <a:pt x="1684" y="771"/>
                  <a:pt x="1681" y="784"/>
                </a:cubicBezTo>
                <a:cubicBezTo>
                  <a:pt x="1679" y="792"/>
                  <a:pt x="1673" y="794"/>
                  <a:pt x="1669" y="795"/>
                </a:cubicBezTo>
                <a:cubicBezTo>
                  <a:pt x="1669" y="795"/>
                  <a:pt x="1669" y="795"/>
                  <a:pt x="1669" y="795"/>
                </a:cubicBezTo>
                <a:cubicBezTo>
                  <a:pt x="1678" y="811"/>
                  <a:pt x="1678" y="826"/>
                  <a:pt x="1669" y="840"/>
                </a:cubicBezTo>
                <a:cubicBezTo>
                  <a:pt x="1658" y="856"/>
                  <a:pt x="1657" y="874"/>
                  <a:pt x="1666" y="892"/>
                </a:cubicBezTo>
                <a:cubicBezTo>
                  <a:pt x="1669" y="898"/>
                  <a:pt x="1673" y="899"/>
                  <a:pt x="1678" y="900"/>
                </a:cubicBezTo>
                <a:cubicBezTo>
                  <a:pt x="1684" y="901"/>
                  <a:pt x="1691" y="903"/>
                  <a:pt x="1698" y="915"/>
                </a:cubicBezTo>
                <a:cubicBezTo>
                  <a:pt x="1703" y="924"/>
                  <a:pt x="1704" y="934"/>
                  <a:pt x="1699" y="943"/>
                </a:cubicBezTo>
                <a:cubicBezTo>
                  <a:pt x="1694" y="951"/>
                  <a:pt x="1686" y="955"/>
                  <a:pt x="1680" y="955"/>
                </a:cubicBezTo>
                <a:cubicBezTo>
                  <a:pt x="1678" y="955"/>
                  <a:pt x="1676" y="955"/>
                  <a:pt x="1674" y="955"/>
                </a:cubicBezTo>
                <a:cubicBezTo>
                  <a:pt x="1672" y="955"/>
                  <a:pt x="1669" y="955"/>
                  <a:pt x="1666" y="955"/>
                </a:cubicBezTo>
                <a:cubicBezTo>
                  <a:pt x="1657" y="955"/>
                  <a:pt x="1651" y="956"/>
                  <a:pt x="1648" y="960"/>
                </a:cubicBezTo>
                <a:cubicBezTo>
                  <a:pt x="1646" y="962"/>
                  <a:pt x="1644" y="963"/>
                  <a:pt x="1641" y="963"/>
                </a:cubicBezTo>
                <a:cubicBezTo>
                  <a:pt x="1637" y="963"/>
                  <a:pt x="1633" y="959"/>
                  <a:pt x="1628" y="954"/>
                </a:cubicBezTo>
                <a:cubicBezTo>
                  <a:pt x="1621" y="948"/>
                  <a:pt x="1613" y="941"/>
                  <a:pt x="1601" y="938"/>
                </a:cubicBezTo>
                <a:cubicBezTo>
                  <a:pt x="1593" y="936"/>
                  <a:pt x="1588" y="935"/>
                  <a:pt x="1584" y="935"/>
                </a:cubicBezTo>
                <a:cubicBezTo>
                  <a:pt x="1577" y="935"/>
                  <a:pt x="1575" y="938"/>
                  <a:pt x="1570" y="955"/>
                </a:cubicBezTo>
                <a:cubicBezTo>
                  <a:pt x="1566" y="972"/>
                  <a:pt x="1597" y="991"/>
                  <a:pt x="1609" y="997"/>
                </a:cubicBezTo>
                <a:lnTo>
                  <a:pt x="1607" y="1005"/>
                </a:lnTo>
                <a:cubicBezTo>
                  <a:pt x="1604" y="1004"/>
                  <a:pt x="1602" y="1004"/>
                  <a:pt x="1600" y="1004"/>
                </a:cubicBezTo>
                <a:cubicBezTo>
                  <a:pt x="1596" y="1004"/>
                  <a:pt x="1594" y="1005"/>
                  <a:pt x="1593" y="1006"/>
                </a:cubicBezTo>
                <a:cubicBezTo>
                  <a:pt x="1593" y="1006"/>
                  <a:pt x="1592" y="1010"/>
                  <a:pt x="1602" y="1021"/>
                </a:cubicBezTo>
                <a:cubicBezTo>
                  <a:pt x="1614" y="1036"/>
                  <a:pt x="1610" y="1064"/>
                  <a:pt x="1604" y="1079"/>
                </a:cubicBezTo>
                <a:cubicBezTo>
                  <a:pt x="1600" y="1086"/>
                  <a:pt x="1596" y="1090"/>
                  <a:pt x="1592" y="1090"/>
                </a:cubicBezTo>
                <a:cubicBezTo>
                  <a:pt x="1591" y="1090"/>
                  <a:pt x="1589" y="1089"/>
                  <a:pt x="1587" y="1088"/>
                </a:cubicBezTo>
                <a:cubicBezTo>
                  <a:pt x="1583" y="1084"/>
                  <a:pt x="1578" y="1081"/>
                  <a:pt x="1574" y="1081"/>
                </a:cubicBezTo>
                <a:cubicBezTo>
                  <a:pt x="1570" y="1081"/>
                  <a:pt x="1568" y="1083"/>
                  <a:pt x="1568" y="1086"/>
                </a:cubicBezTo>
                <a:cubicBezTo>
                  <a:pt x="1567" y="1089"/>
                  <a:pt x="1569" y="1092"/>
                  <a:pt x="1573" y="1096"/>
                </a:cubicBezTo>
                <a:cubicBezTo>
                  <a:pt x="1575" y="1098"/>
                  <a:pt x="1578" y="1101"/>
                  <a:pt x="1577" y="1104"/>
                </a:cubicBezTo>
                <a:cubicBezTo>
                  <a:pt x="1576" y="1108"/>
                  <a:pt x="1572" y="1109"/>
                  <a:pt x="1571" y="1109"/>
                </a:cubicBezTo>
                <a:cubicBezTo>
                  <a:pt x="1561" y="1111"/>
                  <a:pt x="1547" y="1116"/>
                  <a:pt x="1529" y="1131"/>
                </a:cubicBezTo>
                <a:cubicBezTo>
                  <a:pt x="1523" y="1136"/>
                  <a:pt x="1518" y="1138"/>
                  <a:pt x="1513" y="1138"/>
                </a:cubicBezTo>
                <a:cubicBezTo>
                  <a:pt x="1506" y="1138"/>
                  <a:pt x="1500" y="1133"/>
                  <a:pt x="1495" y="1129"/>
                </a:cubicBezTo>
                <a:cubicBezTo>
                  <a:pt x="1492" y="1127"/>
                  <a:pt x="1489" y="1125"/>
                  <a:pt x="1487" y="1123"/>
                </a:cubicBezTo>
                <a:lnTo>
                  <a:pt x="1486" y="1123"/>
                </a:lnTo>
                <a:cubicBezTo>
                  <a:pt x="1476" y="1123"/>
                  <a:pt x="1454" y="1148"/>
                  <a:pt x="1440" y="1179"/>
                </a:cubicBezTo>
                <a:cubicBezTo>
                  <a:pt x="1433" y="1194"/>
                  <a:pt x="1425" y="1202"/>
                  <a:pt x="1420" y="1207"/>
                </a:cubicBezTo>
                <a:cubicBezTo>
                  <a:pt x="1418" y="1208"/>
                  <a:pt x="1416" y="1210"/>
                  <a:pt x="1416" y="1211"/>
                </a:cubicBezTo>
                <a:lnTo>
                  <a:pt x="1416" y="1211"/>
                </a:lnTo>
                <a:cubicBezTo>
                  <a:pt x="1416" y="1211"/>
                  <a:pt x="1417" y="1212"/>
                  <a:pt x="1421" y="1215"/>
                </a:cubicBezTo>
                <a:cubicBezTo>
                  <a:pt x="1439" y="1227"/>
                  <a:pt x="1473" y="1281"/>
                  <a:pt x="1474" y="1283"/>
                </a:cubicBezTo>
                <a:lnTo>
                  <a:pt x="1475" y="1284"/>
                </a:lnTo>
                <a:lnTo>
                  <a:pt x="1475" y="1286"/>
                </a:lnTo>
                <a:cubicBezTo>
                  <a:pt x="1475" y="1286"/>
                  <a:pt x="1472" y="1298"/>
                  <a:pt x="1475" y="1337"/>
                </a:cubicBezTo>
                <a:cubicBezTo>
                  <a:pt x="1476" y="1358"/>
                  <a:pt x="1489" y="1385"/>
                  <a:pt x="1501" y="1408"/>
                </a:cubicBezTo>
                <a:cubicBezTo>
                  <a:pt x="1512" y="1430"/>
                  <a:pt x="1521" y="1449"/>
                  <a:pt x="1521" y="1462"/>
                </a:cubicBezTo>
                <a:cubicBezTo>
                  <a:pt x="1521" y="1490"/>
                  <a:pt x="1503" y="1534"/>
                  <a:pt x="1485" y="1549"/>
                </a:cubicBezTo>
                <a:cubicBezTo>
                  <a:pt x="1479" y="1554"/>
                  <a:pt x="1481" y="1557"/>
                  <a:pt x="1487" y="1566"/>
                </a:cubicBezTo>
                <a:cubicBezTo>
                  <a:pt x="1492" y="1575"/>
                  <a:pt x="1500" y="1586"/>
                  <a:pt x="1495" y="1603"/>
                </a:cubicBezTo>
                <a:cubicBezTo>
                  <a:pt x="1493" y="1607"/>
                  <a:pt x="1492" y="1612"/>
                  <a:pt x="1491" y="1615"/>
                </a:cubicBezTo>
                <a:cubicBezTo>
                  <a:pt x="1484" y="1634"/>
                  <a:pt x="1483" y="1639"/>
                  <a:pt x="1503" y="1657"/>
                </a:cubicBezTo>
                <a:cubicBezTo>
                  <a:pt x="1513" y="1666"/>
                  <a:pt x="1517" y="1672"/>
                  <a:pt x="1516" y="1677"/>
                </a:cubicBezTo>
                <a:cubicBezTo>
                  <a:pt x="1515" y="1683"/>
                  <a:pt x="1510" y="1685"/>
                  <a:pt x="1503" y="1688"/>
                </a:cubicBezTo>
                <a:cubicBezTo>
                  <a:pt x="1499" y="1690"/>
                  <a:pt x="1495" y="1692"/>
                  <a:pt x="1491" y="1695"/>
                </a:cubicBezTo>
                <a:cubicBezTo>
                  <a:pt x="1483" y="1700"/>
                  <a:pt x="1484" y="1705"/>
                  <a:pt x="1494" y="1722"/>
                </a:cubicBezTo>
                <a:cubicBezTo>
                  <a:pt x="1499" y="1730"/>
                  <a:pt x="1504" y="1739"/>
                  <a:pt x="1509" y="1751"/>
                </a:cubicBezTo>
                <a:cubicBezTo>
                  <a:pt x="1520" y="1776"/>
                  <a:pt x="1508" y="1797"/>
                  <a:pt x="1504" y="1803"/>
                </a:cubicBezTo>
                <a:cubicBezTo>
                  <a:pt x="1498" y="1812"/>
                  <a:pt x="1491" y="1817"/>
                  <a:pt x="1486" y="1817"/>
                </a:cubicBezTo>
                <a:cubicBezTo>
                  <a:pt x="1483" y="1817"/>
                  <a:pt x="1480" y="1815"/>
                  <a:pt x="1479" y="1812"/>
                </a:cubicBezTo>
                <a:cubicBezTo>
                  <a:pt x="1476" y="1806"/>
                  <a:pt x="1467" y="1799"/>
                  <a:pt x="1457" y="1799"/>
                </a:cubicBezTo>
                <a:cubicBezTo>
                  <a:pt x="1451" y="1799"/>
                  <a:pt x="1446" y="1801"/>
                  <a:pt x="1441" y="1805"/>
                </a:cubicBezTo>
                <a:cubicBezTo>
                  <a:pt x="1431" y="1814"/>
                  <a:pt x="1416" y="1824"/>
                  <a:pt x="1399" y="1824"/>
                </a:cubicBezTo>
                <a:cubicBezTo>
                  <a:pt x="1390" y="1824"/>
                  <a:pt x="1382" y="1822"/>
                  <a:pt x="1373" y="1817"/>
                </a:cubicBezTo>
                <a:cubicBezTo>
                  <a:pt x="1367" y="1813"/>
                  <a:pt x="1362" y="1812"/>
                  <a:pt x="1357" y="1812"/>
                </a:cubicBezTo>
                <a:cubicBezTo>
                  <a:pt x="1346" y="1812"/>
                  <a:pt x="1339" y="1821"/>
                  <a:pt x="1331" y="1831"/>
                </a:cubicBezTo>
                <a:lnTo>
                  <a:pt x="1329" y="1833"/>
                </a:lnTo>
                <a:cubicBezTo>
                  <a:pt x="1317" y="1848"/>
                  <a:pt x="1296" y="1861"/>
                  <a:pt x="1277" y="1864"/>
                </a:cubicBezTo>
                <a:lnTo>
                  <a:pt x="1269" y="1865"/>
                </a:lnTo>
                <a:cubicBezTo>
                  <a:pt x="1253" y="1867"/>
                  <a:pt x="1230" y="1871"/>
                  <a:pt x="1221" y="1880"/>
                </a:cubicBezTo>
                <a:cubicBezTo>
                  <a:pt x="1218" y="1883"/>
                  <a:pt x="1218" y="1884"/>
                  <a:pt x="1218" y="1885"/>
                </a:cubicBezTo>
                <a:cubicBezTo>
                  <a:pt x="1218" y="1887"/>
                  <a:pt x="1224" y="1890"/>
                  <a:pt x="1230" y="1893"/>
                </a:cubicBezTo>
                <a:cubicBezTo>
                  <a:pt x="1233" y="1895"/>
                  <a:pt x="1237" y="1897"/>
                  <a:pt x="1241" y="1900"/>
                </a:cubicBezTo>
                <a:cubicBezTo>
                  <a:pt x="1252" y="1908"/>
                  <a:pt x="1276" y="1912"/>
                  <a:pt x="1289" y="1913"/>
                </a:cubicBezTo>
                <a:lnTo>
                  <a:pt x="1292" y="1913"/>
                </a:lnTo>
                <a:lnTo>
                  <a:pt x="1292" y="1916"/>
                </a:lnTo>
                <a:cubicBezTo>
                  <a:pt x="1293" y="1921"/>
                  <a:pt x="1294" y="1932"/>
                  <a:pt x="1288" y="1940"/>
                </a:cubicBezTo>
                <a:cubicBezTo>
                  <a:pt x="1286" y="1944"/>
                  <a:pt x="1282" y="1945"/>
                  <a:pt x="1276" y="1945"/>
                </a:cubicBezTo>
                <a:cubicBezTo>
                  <a:pt x="1266" y="1945"/>
                  <a:pt x="1253" y="1941"/>
                  <a:pt x="1248" y="1940"/>
                </a:cubicBezTo>
                <a:lnTo>
                  <a:pt x="1223" y="1955"/>
                </a:lnTo>
                <a:lnTo>
                  <a:pt x="1221" y="1952"/>
                </a:lnTo>
                <a:cubicBezTo>
                  <a:pt x="1221" y="1952"/>
                  <a:pt x="1209" y="1939"/>
                  <a:pt x="1197" y="1939"/>
                </a:cubicBezTo>
                <a:cubicBezTo>
                  <a:pt x="1194" y="1939"/>
                  <a:pt x="1191" y="1940"/>
                  <a:pt x="1189" y="1941"/>
                </a:cubicBezTo>
                <a:cubicBezTo>
                  <a:pt x="1173" y="1952"/>
                  <a:pt x="1159" y="1960"/>
                  <a:pt x="1142" y="196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Freeform 446">
            <a:extLst>
              <a:ext uri="{FF2B5EF4-FFF2-40B4-BE49-F238E27FC236}">
                <a16:creationId xmlns:a16="http://schemas.microsoft.com/office/drawing/2014/main" id="{90842303-A47F-4633-9777-618F88CE5846}"/>
              </a:ext>
            </a:extLst>
          </p:cNvPr>
          <p:cNvSpPr>
            <a:spLocks/>
          </p:cNvSpPr>
          <p:nvPr/>
        </p:nvSpPr>
        <p:spPr bwMode="auto">
          <a:xfrm>
            <a:off x="7201689" y="3984304"/>
            <a:ext cx="2395032" cy="2440933"/>
          </a:xfrm>
          <a:custGeom>
            <a:avLst/>
            <a:gdLst>
              <a:gd name="T0" fmla="*/ 648 w 2747"/>
              <a:gd name="T1" fmla="*/ 2714 h 2797"/>
              <a:gd name="T2" fmla="*/ 524 w 2747"/>
              <a:gd name="T3" fmla="*/ 2574 h 2797"/>
              <a:gd name="T4" fmla="*/ 444 w 2747"/>
              <a:gd name="T5" fmla="*/ 2572 h 2797"/>
              <a:gd name="T6" fmla="*/ 533 w 2747"/>
              <a:gd name="T7" fmla="*/ 2461 h 2797"/>
              <a:gd name="T8" fmla="*/ 656 w 2747"/>
              <a:gd name="T9" fmla="*/ 2332 h 2797"/>
              <a:gd name="T10" fmla="*/ 623 w 2747"/>
              <a:gd name="T11" fmla="*/ 1937 h 2797"/>
              <a:gd name="T12" fmla="*/ 724 w 2747"/>
              <a:gd name="T13" fmla="*/ 1753 h 2797"/>
              <a:gd name="T14" fmla="*/ 740 w 2747"/>
              <a:gd name="T15" fmla="*/ 1578 h 2797"/>
              <a:gd name="T16" fmla="*/ 815 w 2747"/>
              <a:gd name="T17" fmla="*/ 1546 h 2797"/>
              <a:gd name="T18" fmla="*/ 703 w 2747"/>
              <a:gd name="T19" fmla="*/ 1253 h 2797"/>
              <a:gd name="T20" fmla="*/ 645 w 2747"/>
              <a:gd name="T21" fmla="*/ 956 h 2797"/>
              <a:gd name="T22" fmla="*/ 524 w 2747"/>
              <a:gd name="T23" fmla="*/ 874 h 2797"/>
              <a:gd name="T24" fmla="*/ 489 w 2747"/>
              <a:gd name="T25" fmla="*/ 782 h 2797"/>
              <a:gd name="T26" fmla="*/ 383 w 2747"/>
              <a:gd name="T27" fmla="*/ 740 h 2797"/>
              <a:gd name="T28" fmla="*/ 305 w 2747"/>
              <a:gd name="T29" fmla="*/ 683 h 2797"/>
              <a:gd name="T30" fmla="*/ 205 w 2747"/>
              <a:gd name="T31" fmla="*/ 680 h 2797"/>
              <a:gd name="T32" fmla="*/ 211 w 2747"/>
              <a:gd name="T33" fmla="*/ 783 h 2797"/>
              <a:gd name="T34" fmla="*/ 69 w 2747"/>
              <a:gd name="T35" fmla="*/ 832 h 2797"/>
              <a:gd name="T36" fmla="*/ 83 w 2747"/>
              <a:gd name="T37" fmla="*/ 722 h 2797"/>
              <a:gd name="T38" fmla="*/ 48 w 2747"/>
              <a:gd name="T39" fmla="*/ 371 h 2797"/>
              <a:gd name="T40" fmla="*/ 193 w 2747"/>
              <a:gd name="T41" fmla="*/ 354 h 2797"/>
              <a:gd name="T42" fmla="*/ 286 w 2747"/>
              <a:gd name="T43" fmla="*/ 269 h 2797"/>
              <a:gd name="T44" fmla="*/ 420 w 2747"/>
              <a:gd name="T45" fmla="*/ 195 h 2797"/>
              <a:gd name="T46" fmla="*/ 572 w 2747"/>
              <a:gd name="T47" fmla="*/ 57 h 2797"/>
              <a:gd name="T48" fmla="*/ 655 w 2747"/>
              <a:gd name="T49" fmla="*/ 4 h 2797"/>
              <a:gd name="T50" fmla="*/ 797 w 2747"/>
              <a:gd name="T51" fmla="*/ 139 h 2797"/>
              <a:gd name="T52" fmla="*/ 935 w 2747"/>
              <a:gd name="T53" fmla="*/ 281 h 2797"/>
              <a:gd name="T54" fmla="*/ 1010 w 2747"/>
              <a:gd name="T55" fmla="*/ 260 h 2797"/>
              <a:gd name="T56" fmla="*/ 1038 w 2747"/>
              <a:gd name="T57" fmla="*/ 132 h 2797"/>
              <a:gd name="T58" fmla="*/ 1188 w 2747"/>
              <a:gd name="T59" fmla="*/ 196 h 2797"/>
              <a:gd name="T60" fmla="*/ 1253 w 2747"/>
              <a:gd name="T61" fmla="*/ 201 h 2797"/>
              <a:gd name="T62" fmla="*/ 1321 w 2747"/>
              <a:gd name="T63" fmla="*/ 14 h 2797"/>
              <a:gd name="T64" fmla="*/ 1430 w 2747"/>
              <a:gd name="T65" fmla="*/ 107 h 2797"/>
              <a:gd name="T66" fmla="*/ 1626 w 2747"/>
              <a:gd name="T67" fmla="*/ 100 h 2797"/>
              <a:gd name="T68" fmla="*/ 1722 w 2747"/>
              <a:gd name="T69" fmla="*/ 246 h 2797"/>
              <a:gd name="T70" fmla="*/ 1857 w 2747"/>
              <a:gd name="T71" fmla="*/ 412 h 2797"/>
              <a:gd name="T72" fmla="*/ 1928 w 2747"/>
              <a:gd name="T73" fmla="*/ 591 h 2797"/>
              <a:gd name="T74" fmla="*/ 1983 w 2747"/>
              <a:gd name="T75" fmla="*/ 756 h 2797"/>
              <a:gd name="T76" fmla="*/ 2183 w 2747"/>
              <a:gd name="T77" fmla="*/ 973 h 2797"/>
              <a:gd name="T78" fmla="*/ 2483 w 2747"/>
              <a:gd name="T79" fmla="*/ 1254 h 2797"/>
              <a:gd name="T80" fmla="*/ 2650 w 2747"/>
              <a:gd name="T81" fmla="*/ 1344 h 2797"/>
              <a:gd name="T82" fmla="*/ 2740 w 2747"/>
              <a:gd name="T83" fmla="*/ 1516 h 2797"/>
              <a:gd name="T84" fmla="*/ 2616 w 2747"/>
              <a:gd name="T85" fmla="*/ 1626 h 2797"/>
              <a:gd name="T86" fmla="*/ 2537 w 2747"/>
              <a:gd name="T87" fmla="*/ 1688 h 2797"/>
              <a:gd name="T88" fmla="*/ 2256 w 2747"/>
              <a:gd name="T89" fmla="*/ 1947 h 2797"/>
              <a:gd name="T90" fmla="*/ 2192 w 2747"/>
              <a:gd name="T91" fmla="*/ 2085 h 2797"/>
              <a:gd name="T92" fmla="*/ 2272 w 2747"/>
              <a:gd name="T93" fmla="*/ 2368 h 2797"/>
              <a:gd name="T94" fmla="*/ 2351 w 2747"/>
              <a:gd name="T95" fmla="*/ 2551 h 2797"/>
              <a:gd name="T96" fmla="*/ 2204 w 2747"/>
              <a:gd name="T97" fmla="*/ 2454 h 2797"/>
              <a:gd name="T98" fmla="*/ 2030 w 2747"/>
              <a:gd name="T99" fmla="*/ 2451 h 2797"/>
              <a:gd name="T100" fmla="*/ 1863 w 2747"/>
              <a:gd name="T101" fmla="*/ 2378 h 2797"/>
              <a:gd name="T102" fmla="*/ 1743 w 2747"/>
              <a:gd name="T103" fmla="*/ 2471 h 2797"/>
              <a:gd name="T104" fmla="*/ 1467 w 2747"/>
              <a:gd name="T105" fmla="*/ 2580 h 2797"/>
              <a:gd name="T106" fmla="*/ 1377 w 2747"/>
              <a:gd name="T107" fmla="*/ 2633 h 2797"/>
              <a:gd name="T108" fmla="*/ 1192 w 2747"/>
              <a:gd name="T109" fmla="*/ 2678 h 2797"/>
              <a:gd name="T110" fmla="*/ 1049 w 2747"/>
              <a:gd name="T111" fmla="*/ 2579 h 2797"/>
              <a:gd name="T112" fmla="*/ 864 w 2747"/>
              <a:gd name="T113" fmla="*/ 2600 h 27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747" h="2797">
                <a:moveTo>
                  <a:pt x="712" y="2797"/>
                </a:moveTo>
                <a:cubicBezTo>
                  <a:pt x="705" y="2797"/>
                  <a:pt x="700" y="2794"/>
                  <a:pt x="698" y="2788"/>
                </a:cubicBezTo>
                <a:cubicBezTo>
                  <a:pt x="696" y="2782"/>
                  <a:pt x="699" y="2774"/>
                  <a:pt x="706" y="2769"/>
                </a:cubicBezTo>
                <a:cubicBezTo>
                  <a:pt x="713" y="2763"/>
                  <a:pt x="715" y="2753"/>
                  <a:pt x="718" y="2737"/>
                </a:cubicBezTo>
                <a:cubicBezTo>
                  <a:pt x="719" y="2731"/>
                  <a:pt x="720" y="2725"/>
                  <a:pt x="722" y="2719"/>
                </a:cubicBezTo>
                <a:cubicBezTo>
                  <a:pt x="724" y="2709"/>
                  <a:pt x="721" y="2703"/>
                  <a:pt x="718" y="2700"/>
                </a:cubicBezTo>
                <a:cubicBezTo>
                  <a:pt x="716" y="2697"/>
                  <a:pt x="713" y="2695"/>
                  <a:pt x="710" y="2695"/>
                </a:cubicBezTo>
                <a:cubicBezTo>
                  <a:pt x="707" y="2695"/>
                  <a:pt x="704" y="2697"/>
                  <a:pt x="703" y="2701"/>
                </a:cubicBezTo>
                <a:cubicBezTo>
                  <a:pt x="699" y="2712"/>
                  <a:pt x="686" y="2720"/>
                  <a:pt x="670" y="2720"/>
                </a:cubicBezTo>
                <a:cubicBezTo>
                  <a:pt x="661" y="2720"/>
                  <a:pt x="654" y="2718"/>
                  <a:pt x="648" y="2714"/>
                </a:cubicBezTo>
                <a:cubicBezTo>
                  <a:pt x="641" y="2710"/>
                  <a:pt x="636" y="2704"/>
                  <a:pt x="636" y="2696"/>
                </a:cubicBezTo>
                <a:cubicBezTo>
                  <a:pt x="634" y="2687"/>
                  <a:pt x="639" y="2677"/>
                  <a:pt x="647" y="2668"/>
                </a:cubicBezTo>
                <a:cubicBezTo>
                  <a:pt x="654" y="2661"/>
                  <a:pt x="650" y="2649"/>
                  <a:pt x="648" y="2644"/>
                </a:cubicBezTo>
                <a:cubicBezTo>
                  <a:pt x="643" y="2633"/>
                  <a:pt x="636" y="2625"/>
                  <a:pt x="634" y="2625"/>
                </a:cubicBezTo>
                <a:cubicBezTo>
                  <a:pt x="632" y="2625"/>
                  <a:pt x="630" y="2626"/>
                  <a:pt x="627" y="2626"/>
                </a:cubicBezTo>
                <a:cubicBezTo>
                  <a:pt x="617" y="2626"/>
                  <a:pt x="600" y="2620"/>
                  <a:pt x="589" y="2609"/>
                </a:cubicBezTo>
                <a:cubicBezTo>
                  <a:pt x="581" y="2601"/>
                  <a:pt x="577" y="2591"/>
                  <a:pt x="574" y="2583"/>
                </a:cubicBezTo>
                <a:cubicBezTo>
                  <a:pt x="572" y="2578"/>
                  <a:pt x="570" y="2574"/>
                  <a:pt x="569" y="2571"/>
                </a:cubicBezTo>
                <a:cubicBezTo>
                  <a:pt x="568" y="2571"/>
                  <a:pt x="567" y="2569"/>
                  <a:pt x="559" y="2569"/>
                </a:cubicBezTo>
                <a:cubicBezTo>
                  <a:pt x="549" y="2569"/>
                  <a:pt x="536" y="2572"/>
                  <a:pt x="524" y="2574"/>
                </a:cubicBezTo>
                <a:cubicBezTo>
                  <a:pt x="521" y="2574"/>
                  <a:pt x="517" y="2575"/>
                  <a:pt x="514" y="2576"/>
                </a:cubicBezTo>
                <a:cubicBezTo>
                  <a:pt x="512" y="2576"/>
                  <a:pt x="510" y="2576"/>
                  <a:pt x="509" y="2576"/>
                </a:cubicBezTo>
                <a:cubicBezTo>
                  <a:pt x="501" y="2576"/>
                  <a:pt x="496" y="2574"/>
                  <a:pt x="492" y="2569"/>
                </a:cubicBezTo>
                <a:cubicBezTo>
                  <a:pt x="487" y="2562"/>
                  <a:pt x="486" y="2553"/>
                  <a:pt x="490" y="2542"/>
                </a:cubicBezTo>
                <a:cubicBezTo>
                  <a:pt x="491" y="2537"/>
                  <a:pt x="490" y="2534"/>
                  <a:pt x="488" y="2531"/>
                </a:cubicBezTo>
                <a:cubicBezTo>
                  <a:pt x="486" y="2527"/>
                  <a:pt x="480" y="2525"/>
                  <a:pt x="475" y="2525"/>
                </a:cubicBezTo>
                <a:cubicBezTo>
                  <a:pt x="470" y="2525"/>
                  <a:pt x="466" y="2526"/>
                  <a:pt x="464" y="2528"/>
                </a:cubicBezTo>
                <a:cubicBezTo>
                  <a:pt x="455" y="2535"/>
                  <a:pt x="450" y="2557"/>
                  <a:pt x="448" y="2566"/>
                </a:cubicBezTo>
                <a:cubicBezTo>
                  <a:pt x="448" y="2566"/>
                  <a:pt x="449" y="2572"/>
                  <a:pt x="449" y="2572"/>
                </a:cubicBezTo>
                <a:lnTo>
                  <a:pt x="444" y="2572"/>
                </a:lnTo>
                <a:cubicBezTo>
                  <a:pt x="430" y="2570"/>
                  <a:pt x="405" y="2566"/>
                  <a:pt x="393" y="2558"/>
                </a:cubicBezTo>
                <a:cubicBezTo>
                  <a:pt x="389" y="2555"/>
                  <a:pt x="385" y="2553"/>
                  <a:pt x="382" y="2551"/>
                </a:cubicBezTo>
                <a:cubicBezTo>
                  <a:pt x="373" y="2546"/>
                  <a:pt x="367" y="2543"/>
                  <a:pt x="366" y="2537"/>
                </a:cubicBezTo>
                <a:cubicBezTo>
                  <a:pt x="366" y="2532"/>
                  <a:pt x="369" y="2528"/>
                  <a:pt x="372" y="2525"/>
                </a:cubicBezTo>
                <a:cubicBezTo>
                  <a:pt x="383" y="2515"/>
                  <a:pt x="406" y="2511"/>
                  <a:pt x="424" y="2508"/>
                </a:cubicBezTo>
                <a:lnTo>
                  <a:pt x="432" y="2507"/>
                </a:lnTo>
                <a:cubicBezTo>
                  <a:pt x="449" y="2504"/>
                  <a:pt x="468" y="2493"/>
                  <a:pt x="479" y="2479"/>
                </a:cubicBezTo>
                <a:lnTo>
                  <a:pt x="481" y="2477"/>
                </a:lnTo>
                <a:cubicBezTo>
                  <a:pt x="489" y="2467"/>
                  <a:pt x="498" y="2455"/>
                  <a:pt x="513" y="2455"/>
                </a:cubicBezTo>
                <a:cubicBezTo>
                  <a:pt x="519" y="2455"/>
                  <a:pt x="526" y="2457"/>
                  <a:pt x="533" y="2461"/>
                </a:cubicBezTo>
                <a:cubicBezTo>
                  <a:pt x="541" y="2465"/>
                  <a:pt x="548" y="2467"/>
                  <a:pt x="555" y="2467"/>
                </a:cubicBezTo>
                <a:cubicBezTo>
                  <a:pt x="570" y="2467"/>
                  <a:pt x="583" y="2458"/>
                  <a:pt x="592" y="2450"/>
                </a:cubicBezTo>
                <a:cubicBezTo>
                  <a:pt x="598" y="2445"/>
                  <a:pt x="606" y="2442"/>
                  <a:pt x="613" y="2442"/>
                </a:cubicBezTo>
                <a:cubicBezTo>
                  <a:pt x="626" y="2442"/>
                  <a:pt x="638" y="2451"/>
                  <a:pt x="642" y="2460"/>
                </a:cubicBezTo>
                <a:lnTo>
                  <a:pt x="642" y="2460"/>
                </a:lnTo>
                <a:cubicBezTo>
                  <a:pt x="644" y="2460"/>
                  <a:pt x="649" y="2457"/>
                  <a:pt x="653" y="2450"/>
                </a:cubicBezTo>
                <a:cubicBezTo>
                  <a:pt x="660" y="2439"/>
                  <a:pt x="665" y="2422"/>
                  <a:pt x="658" y="2405"/>
                </a:cubicBezTo>
                <a:cubicBezTo>
                  <a:pt x="653" y="2394"/>
                  <a:pt x="648" y="2385"/>
                  <a:pt x="644" y="2377"/>
                </a:cubicBezTo>
                <a:cubicBezTo>
                  <a:pt x="635" y="2361"/>
                  <a:pt x="627" y="2349"/>
                  <a:pt x="642" y="2339"/>
                </a:cubicBezTo>
                <a:cubicBezTo>
                  <a:pt x="647" y="2336"/>
                  <a:pt x="652" y="2334"/>
                  <a:pt x="656" y="2332"/>
                </a:cubicBezTo>
                <a:cubicBezTo>
                  <a:pt x="659" y="2331"/>
                  <a:pt x="664" y="2329"/>
                  <a:pt x="665" y="2327"/>
                </a:cubicBezTo>
                <a:cubicBezTo>
                  <a:pt x="665" y="2326"/>
                  <a:pt x="664" y="2323"/>
                  <a:pt x="653" y="2314"/>
                </a:cubicBezTo>
                <a:cubicBezTo>
                  <a:pt x="630" y="2293"/>
                  <a:pt x="632" y="2284"/>
                  <a:pt x="639" y="2264"/>
                </a:cubicBezTo>
                <a:cubicBezTo>
                  <a:pt x="641" y="2260"/>
                  <a:pt x="642" y="2256"/>
                  <a:pt x="643" y="2251"/>
                </a:cubicBezTo>
                <a:cubicBezTo>
                  <a:pt x="647" y="2239"/>
                  <a:pt x="641" y="2229"/>
                  <a:pt x="636" y="2221"/>
                </a:cubicBezTo>
                <a:cubicBezTo>
                  <a:pt x="631" y="2213"/>
                  <a:pt x="625" y="2204"/>
                  <a:pt x="636" y="2194"/>
                </a:cubicBezTo>
                <a:cubicBezTo>
                  <a:pt x="652" y="2181"/>
                  <a:pt x="669" y="2139"/>
                  <a:pt x="669" y="2113"/>
                </a:cubicBezTo>
                <a:cubicBezTo>
                  <a:pt x="669" y="2102"/>
                  <a:pt x="660" y="2083"/>
                  <a:pt x="650" y="2063"/>
                </a:cubicBezTo>
                <a:cubicBezTo>
                  <a:pt x="638" y="2039"/>
                  <a:pt x="625" y="2011"/>
                  <a:pt x="623" y="1989"/>
                </a:cubicBezTo>
                <a:cubicBezTo>
                  <a:pt x="621" y="1956"/>
                  <a:pt x="622" y="1942"/>
                  <a:pt x="623" y="1937"/>
                </a:cubicBezTo>
                <a:cubicBezTo>
                  <a:pt x="617" y="1929"/>
                  <a:pt x="588" y="1883"/>
                  <a:pt x="573" y="1873"/>
                </a:cubicBezTo>
                <a:cubicBezTo>
                  <a:pt x="568" y="1869"/>
                  <a:pt x="564" y="1867"/>
                  <a:pt x="564" y="1863"/>
                </a:cubicBezTo>
                <a:cubicBezTo>
                  <a:pt x="564" y="1859"/>
                  <a:pt x="567" y="1856"/>
                  <a:pt x="570" y="1852"/>
                </a:cubicBezTo>
                <a:cubicBezTo>
                  <a:pt x="575" y="1848"/>
                  <a:pt x="582" y="1841"/>
                  <a:pt x="589" y="1827"/>
                </a:cubicBezTo>
                <a:cubicBezTo>
                  <a:pt x="602" y="1798"/>
                  <a:pt x="626" y="1766"/>
                  <a:pt x="641" y="1766"/>
                </a:cubicBezTo>
                <a:cubicBezTo>
                  <a:pt x="643" y="1766"/>
                  <a:pt x="645" y="1767"/>
                  <a:pt x="646" y="1767"/>
                </a:cubicBezTo>
                <a:cubicBezTo>
                  <a:pt x="650" y="1769"/>
                  <a:pt x="653" y="1771"/>
                  <a:pt x="656" y="1774"/>
                </a:cubicBezTo>
                <a:cubicBezTo>
                  <a:pt x="660" y="1778"/>
                  <a:pt x="664" y="1781"/>
                  <a:pt x="669" y="1781"/>
                </a:cubicBezTo>
                <a:cubicBezTo>
                  <a:pt x="672" y="1781"/>
                  <a:pt x="676" y="1780"/>
                  <a:pt x="680" y="1776"/>
                </a:cubicBezTo>
                <a:cubicBezTo>
                  <a:pt x="694" y="1764"/>
                  <a:pt x="708" y="1757"/>
                  <a:pt x="724" y="1753"/>
                </a:cubicBezTo>
                <a:lnTo>
                  <a:pt x="723" y="1752"/>
                </a:lnTo>
                <a:cubicBezTo>
                  <a:pt x="720" y="1749"/>
                  <a:pt x="714" y="1743"/>
                  <a:pt x="716" y="1735"/>
                </a:cubicBezTo>
                <a:cubicBezTo>
                  <a:pt x="718" y="1728"/>
                  <a:pt x="723" y="1724"/>
                  <a:pt x="730" y="1724"/>
                </a:cubicBezTo>
                <a:cubicBezTo>
                  <a:pt x="736" y="1724"/>
                  <a:pt x="743" y="1728"/>
                  <a:pt x="749" y="1733"/>
                </a:cubicBezTo>
                <a:cubicBezTo>
                  <a:pt x="749" y="1733"/>
                  <a:pt x="753" y="1728"/>
                  <a:pt x="756" y="1718"/>
                </a:cubicBezTo>
                <a:cubicBezTo>
                  <a:pt x="759" y="1705"/>
                  <a:pt x="760" y="1687"/>
                  <a:pt x="752" y="1677"/>
                </a:cubicBezTo>
                <a:cubicBezTo>
                  <a:pt x="743" y="1667"/>
                  <a:pt x="740" y="1659"/>
                  <a:pt x="742" y="1653"/>
                </a:cubicBezTo>
                <a:cubicBezTo>
                  <a:pt x="743" y="1651"/>
                  <a:pt x="745" y="1649"/>
                  <a:pt x="749" y="1648"/>
                </a:cubicBezTo>
                <a:cubicBezTo>
                  <a:pt x="735" y="1639"/>
                  <a:pt x="714" y="1622"/>
                  <a:pt x="719" y="1604"/>
                </a:cubicBezTo>
                <a:cubicBezTo>
                  <a:pt x="723" y="1588"/>
                  <a:pt x="726" y="1578"/>
                  <a:pt x="740" y="1578"/>
                </a:cubicBezTo>
                <a:cubicBezTo>
                  <a:pt x="745" y="1578"/>
                  <a:pt x="750" y="1579"/>
                  <a:pt x="758" y="1581"/>
                </a:cubicBezTo>
                <a:cubicBezTo>
                  <a:pt x="773" y="1584"/>
                  <a:pt x="782" y="1593"/>
                  <a:pt x="789" y="1600"/>
                </a:cubicBezTo>
                <a:cubicBezTo>
                  <a:pt x="792" y="1603"/>
                  <a:pt x="796" y="1606"/>
                  <a:pt x="797" y="1606"/>
                </a:cubicBezTo>
                <a:cubicBezTo>
                  <a:pt x="805" y="1599"/>
                  <a:pt x="815" y="1598"/>
                  <a:pt x="822" y="1598"/>
                </a:cubicBezTo>
                <a:cubicBezTo>
                  <a:pt x="825" y="1598"/>
                  <a:pt x="828" y="1598"/>
                  <a:pt x="831" y="1598"/>
                </a:cubicBezTo>
                <a:cubicBezTo>
                  <a:pt x="833" y="1598"/>
                  <a:pt x="834" y="1598"/>
                  <a:pt x="836" y="1598"/>
                </a:cubicBezTo>
                <a:cubicBezTo>
                  <a:pt x="839" y="1598"/>
                  <a:pt x="845" y="1595"/>
                  <a:pt x="848" y="1590"/>
                </a:cubicBezTo>
                <a:cubicBezTo>
                  <a:pt x="850" y="1585"/>
                  <a:pt x="852" y="1579"/>
                  <a:pt x="847" y="1570"/>
                </a:cubicBezTo>
                <a:cubicBezTo>
                  <a:pt x="842" y="1561"/>
                  <a:pt x="837" y="1560"/>
                  <a:pt x="832" y="1559"/>
                </a:cubicBezTo>
                <a:cubicBezTo>
                  <a:pt x="826" y="1557"/>
                  <a:pt x="820" y="1556"/>
                  <a:pt x="815" y="1546"/>
                </a:cubicBezTo>
                <a:cubicBezTo>
                  <a:pt x="805" y="1526"/>
                  <a:pt x="806" y="1505"/>
                  <a:pt x="818" y="1487"/>
                </a:cubicBezTo>
                <a:cubicBezTo>
                  <a:pt x="826" y="1475"/>
                  <a:pt x="826" y="1463"/>
                  <a:pt x="818" y="1451"/>
                </a:cubicBezTo>
                <a:cubicBezTo>
                  <a:pt x="817" y="1449"/>
                  <a:pt x="815" y="1446"/>
                  <a:pt x="816" y="1443"/>
                </a:cubicBezTo>
                <a:cubicBezTo>
                  <a:pt x="817" y="1440"/>
                  <a:pt x="820" y="1439"/>
                  <a:pt x="823" y="1439"/>
                </a:cubicBezTo>
                <a:cubicBezTo>
                  <a:pt x="826" y="1438"/>
                  <a:pt x="828" y="1437"/>
                  <a:pt x="829" y="1433"/>
                </a:cubicBezTo>
                <a:cubicBezTo>
                  <a:pt x="832" y="1421"/>
                  <a:pt x="828" y="1368"/>
                  <a:pt x="798" y="1338"/>
                </a:cubicBezTo>
                <a:cubicBezTo>
                  <a:pt x="768" y="1307"/>
                  <a:pt x="751" y="1298"/>
                  <a:pt x="730" y="1293"/>
                </a:cubicBezTo>
                <a:cubicBezTo>
                  <a:pt x="713" y="1288"/>
                  <a:pt x="713" y="1278"/>
                  <a:pt x="714" y="1270"/>
                </a:cubicBezTo>
                <a:cubicBezTo>
                  <a:pt x="714" y="1266"/>
                  <a:pt x="714" y="1264"/>
                  <a:pt x="713" y="1261"/>
                </a:cubicBezTo>
                <a:cubicBezTo>
                  <a:pt x="712" y="1257"/>
                  <a:pt x="709" y="1255"/>
                  <a:pt x="703" y="1253"/>
                </a:cubicBezTo>
                <a:cubicBezTo>
                  <a:pt x="699" y="1251"/>
                  <a:pt x="694" y="1250"/>
                  <a:pt x="690" y="1245"/>
                </a:cubicBezTo>
                <a:cubicBezTo>
                  <a:pt x="682" y="1231"/>
                  <a:pt x="698" y="1219"/>
                  <a:pt x="706" y="1213"/>
                </a:cubicBezTo>
                <a:cubicBezTo>
                  <a:pt x="708" y="1211"/>
                  <a:pt x="713" y="1207"/>
                  <a:pt x="712" y="1203"/>
                </a:cubicBezTo>
                <a:cubicBezTo>
                  <a:pt x="712" y="1199"/>
                  <a:pt x="707" y="1195"/>
                  <a:pt x="698" y="1191"/>
                </a:cubicBezTo>
                <a:cubicBezTo>
                  <a:pt x="677" y="1182"/>
                  <a:pt x="640" y="1152"/>
                  <a:pt x="640" y="1123"/>
                </a:cubicBezTo>
                <a:cubicBezTo>
                  <a:pt x="640" y="1112"/>
                  <a:pt x="644" y="1102"/>
                  <a:pt x="646" y="1093"/>
                </a:cubicBezTo>
                <a:cubicBezTo>
                  <a:pt x="650" y="1080"/>
                  <a:pt x="652" y="1073"/>
                  <a:pt x="647" y="1068"/>
                </a:cubicBezTo>
                <a:cubicBezTo>
                  <a:pt x="635" y="1056"/>
                  <a:pt x="623" y="1022"/>
                  <a:pt x="632" y="1003"/>
                </a:cubicBezTo>
                <a:cubicBezTo>
                  <a:pt x="639" y="989"/>
                  <a:pt x="651" y="986"/>
                  <a:pt x="657" y="986"/>
                </a:cubicBezTo>
                <a:cubicBezTo>
                  <a:pt x="656" y="974"/>
                  <a:pt x="652" y="959"/>
                  <a:pt x="645" y="956"/>
                </a:cubicBezTo>
                <a:lnTo>
                  <a:pt x="643" y="955"/>
                </a:lnTo>
                <a:cubicBezTo>
                  <a:pt x="633" y="949"/>
                  <a:pt x="623" y="944"/>
                  <a:pt x="626" y="923"/>
                </a:cubicBezTo>
                <a:cubicBezTo>
                  <a:pt x="627" y="912"/>
                  <a:pt x="626" y="907"/>
                  <a:pt x="623" y="900"/>
                </a:cubicBezTo>
                <a:cubicBezTo>
                  <a:pt x="621" y="894"/>
                  <a:pt x="618" y="888"/>
                  <a:pt x="617" y="877"/>
                </a:cubicBezTo>
                <a:cubicBezTo>
                  <a:pt x="617" y="873"/>
                  <a:pt x="615" y="867"/>
                  <a:pt x="611" y="867"/>
                </a:cubicBezTo>
                <a:cubicBezTo>
                  <a:pt x="607" y="867"/>
                  <a:pt x="600" y="872"/>
                  <a:pt x="596" y="881"/>
                </a:cubicBezTo>
                <a:cubicBezTo>
                  <a:pt x="593" y="886"/>
                  <a:pt x="592" y="889"/>
                  <a:pt x="591" y="893"/>
                </a:cubicBezTo>
                <a:cubicBezTo>
                  <a:pt x="589" y="903"/>
                  <a:pt x="586" y="908"/>
                  <a:pt x="564" y="912"/>
                </a:cubicBezTo>
                <a:cubicBezTo>
                  <a:pt x="560" y="913"/>
                  <a:pt x="557" y="914"/>
                  <a:pt x="554" y="914"/>
                </a:cubicBezTo>
                <a:cubicBezTo>
                  <a:pt x="534" y="914"/>
                  <a:pt x="524" y="900"/>
                  <a:pt x="524" y="874"/>
                </a:cubicBezTo>
                <a:cubicBezTo>
                  <a:pt x="524" y="856"/>
                  <a:pt x="516" y="831"/>
                  <a:pt x="512" y="828"/>
                </a:cubicBezTo>
                <a:cubicBezTo>
                  <a:pt x="512" y="828"/>
                  <a:pt x="512" y="829"/>
                  <a:pt x="511" y="829"/>
                </a:cubicBezTo>
                <a:cubicBezTo>
                  <a:pt x="511" y="830"/>
                  <a:pt x="493" y="858"/>
                  <a:pt x="482" y="858"/>
                </a:cubicBezTo>
                <a:cubicBezTo>
                  <a:pt x="480" y="858"/>
                  <a:pt x="478" y="857"/>
                  <a:pt x="477" y="856"/>
                </a:cubicBezTo>
                <a:cubicBezTo>
                  <a:pt x="475" y="853"/>
                  <a:pt x="474" y="847"/>
                  <a:pt x="481" y="826"/>
                </a:cubicBezTo>
                <a:cubicBezTo>
                  <a:pt x="486" y="812"/>
                  <a:pt x="489" y="802"/>
                  <a:pt x="492" y="796"/>
                </a:cubicBezTo>
                <a:cubicBezTo>
                  <a:pt x="494" y="790"/>
                  <a:pt x="496" y="785"/>
                  <a:pt x="496" y="784"/>
                </a:cubicBezTo>
                <a:cubicBezTo>
                  <a:pt x="496" y="784"/>
                  <a:pt x="496" y="784"/>
                  <a:pt x="496" y="784"/>
                </a:cubicBezTo>
                <a:cubicBezTo>
                  <a:pt x="495" y="784"/>
                  <a:pt x="494" y="784"/>
                  <a:pt x="494" y="783"/>
                </a:cubicBezTo>
                <a:cubicBezTo>
                  <a:pt x="492" y="783"/>
                  <a:pt x="491" y="782"/>
                  <a:pt x="489" y="782"/>
                </a:cubicBezTo>
                <a:cubicBezTo>
                  <a:pt x="474" y="776"/>
                  <a:pt x="469" y="766"/>
                  <a:pt x="472" y="751"/>
                </a:cubicBezTo>
                <a:cubicBezTo>
                  <a:pt x="474" y="745"/>
                  <a:pt x="471" y="728"/>
                  <a:pt x="464" y="719"/>
                </a:cubicBezTo>
                <a:cubicBezTo>
                  <a:pt x="462" y="716"/>
                  <a:pt x="459" y="715"/>
                  <a:pt x="457" y="715"/>
                </a:cubicBezTo>
                <a:cubicBezTo>
                  <a:pt x="456" y="715"/>
                  <a:pt x="455" y="715"/>
                  <a:pt x="454" y="715"/>
                </a:cubicBezTo>
                <a:cubicBezTo>
                  <a:pt x="449" y="717"/>
                  <a:pt x="444" y="722"/>
                  <a:pt x="440" y="728"/>
                </a:cubicBezTo>
                <a:cubicBezTo>
                  <a:pt x="434" y="735"/>
                  <a:pt x="429" y="742"/>
                  <a:pt x="421" y="742"/>
                </a:cubicBezTo>
                <a:cubicBezTo>
                  <a:pt x="416" y="742"/>
                  <a:pt x="411" y="739"/>
                  <a:pt x="406" y="734"/>
                </a:cubicBezTo>
                <a:cubicBezTo>
                  <a:pt x="400" y="728"/>
                  <a:pt x="395" y="723"/>
                  <a:pt x="394" y="723"/>
                </a:cubicBezTo>
                <a:cubicBezTo>
                  <a:pt x="394" y="723"/>
                  <a:pt x="392" y="726"/>
                  <a:pt x="391" y="728"/>
                </a:cubicBezTo>
                <a:cubicBezTo>
                  <a:pt x="389" y="731"/>
                  <a:pt x="387" y="735"/>
                  <a:pt x="383" y="740"/>
                </a:cubicBezTo>
                <a:cubicBezTo>
                  <a:pt x="379" y="746"/>
                  <a:pt x="375" y="749"/>
                  <a:pt x="371" y="749"/>
                </a:cubicBezTo>
                <a:cubicBezTo>
                  <a:pt x="370" y="749"/>
                  <a:pt x="368" y="748"/>
                  <a:pt x="366" y="747"/>
                </a:cubicBezTo>
                <a:cubicBezTo>
                  <a:pt x="365" y="745"/>
                  <a:pt x="361" y="741"/>
                  <a:pt x="365" y="711"/>
                </a:cubicBezTo>
                <a:cubicBezTo>
                  <a:pt x="370" y="667"/>
                  <a:pt x="366" y="661"/>
                  <a:pt x="364" y="660"/>
                </a:cubicBezTo>
                <a:cubicBezTo>
                  <a:pt x="363" y="659"/>
                  <a:pt x="361" y="659"/>
                  <a:pt x="360" y="659"/>
                </a:cubicBezTo>
                <a:cubicBezTo>
                  <a:pt x="357" y="659"/>
                  <a:pt x="354" y="661"/>
                  <a:pt x="346" y="665"/>
                </a:cubicBezTo>
                <a:lnTo>
                  <a:pt x="342" y="668"/>
                </a:lnTo>
                <a:cubicBezTo>
                  <a:pt x="337" y="671"/>
                  <a:pt x="334" y="673"/>
                  <a:pt x="330" y="676"/>
                </a:cubicBezTo>
                <a:cubicBezTo>
                  <a:pt x="324" y="681"/>
                  <a:pt x="318" y="685"/>
                  <a:pt x="313" y="685"/>
                </a:cubicBezTo>
                <a:cubicBezTo>
                  <a:pt x="310" y="685"/>
                  <a:pt x="308" y="684"/>
                  <a:pt x="305" y="683"/>
                </a:cubicBezTo>
                <a:cubicBezTo>
                  <a:pt x="301" y="679"/>
                  <a:pt x="298" y="675"/>
                  <a:pt x="296" y="671"/>
                </a:cubicBezTo>
                <a:cubicBezTo>
                  <a:pt x="294" y="666"/>
                  <a:pt x="292" y="664"/>
                  <a:pt x="289" y="663"/>
                </a:cubicBezTo>
                <a:cubicBezTo>
                  <a:pt x="288" y="663"/>
                  <a:pt x="288" y="662"/>
                  <a:pt x="287" y="662"/>
                </a:cubicBezTo>
                <a:cubicBezTo>
                  <a:pt x="286" y="662"/>
                  <a:pt x="285" y="663"/>
                  <a:pt x="283" y="666"/>
                </a:cubicBezTo>
                <a:cubicBezTo>
                  <a:pt x="280" y="668"/>
                  <a:pt x="277" y="671"/>
                  <a:pt x="272" y="674"/>
                </a:cubicBezTo>
                <a:cubicBezTo>
                  <a:pt x="269" y="675"/>
                  <a:pt x="267" y="676"/>
                  <a:pt x="266" y="676"/>
                </a:cubicBezTo>
                <a:cubicBezTo>
                  <a:pt x="261" y="676"/>
                  <a:pt x="258" y="673"/>
                  <a:pt x="255" y="670"/>
                </a:cubicBezTo>
                <a:cubicBezTo>
                  <a:pt x="252" y="667"/>
                  <a:pt x="250" y="666"/>
                  <a:pt x="247" y="666"/>
                </a:cubicBezTo>
                <a:cubicBezTo>
                  <a:pt x="246" y="666"/>
                  <a:pt x="245" y="666"/>
                  <a:pt x="245" y="666"/>
                </a:cubicBezTo>
                <a:cubicBezTo>
                  <a:pt x="230" y="669"/>
                  <a:pt x="216" y="671"/>
                  <a:pt x="205" y="680"/>
                </a:cubicBezTo>
                <a:cubicBezTo>
                  <a:pt x="197" y="686"/>
                  <a:pt x="191" y="699"/>
                  <a:pt x="190" y="703"/>
                </a:cubicBezTo>
                <a:cubicBezTo>
                  <a:pt x="191" y="704"/>
                  <a:pt x="194" y="706"/>
                  <a:pt x="201" y="707"/>
                </a:cubicBezTo>
                <a:cubicBezTo>
                  <a:pt x="203" y="708"/>
                  <a:pt x="205" y="708"/>
                  <a:pt x="207" y="708"/>
                </a:cubicBezTo>
                <a:cubicBezTo>
                  <a:pt x="210" y="708"/>
                  <a:pt x="212" y="708"/>
                  <a:pt x="215" y="708"/>
                </a:cubicBezTo>
                <a:cubicBezTo>
                  <a:pt x="218" y="707"/>
                  <a:pt x="220" y="707"/>
                  <a:pt x="223" y="707"/>
                </a:cubicBezTo>
                <a:cubicBezTo>
                  <a:pt x="228" y="707"/>
                  <a:pt x="234" y="708"/>
                  <a:pt x="241" y="714"/>
                </a:cubicBezTo>
                <a:cubicBezTo>
                  <a:pt x="252" y="726"/>
                  <a:pt x="255" y="742"/>
                  <a:pt x="247" y="757"/>
                </a:cubicBezTo>
                <a:cubicBezTo>
                  <a:pt x="246" y="759"/>
                  <a:pt x="246" y="762"/>
                  <a:pt x="246" y="765"/>
                </a:cubicBezTo>
                <a:cubicBezTo>
                  <a:pt x="247" y="775"/>
                  <a:pt x="244" y="780"/>
                  <a:pt x="224" y="782"/>
                </a:cubicBezTo>
                <a:cubicBezTo>
                  <a:pt x="220" y="782"/>
                  <a:pt x="215" y="783"/>
                  <a:pt x="211" y="783"/>
                </a:cubicBezTo>
                <a:cubicBezTo>
                  <a:pt x="185" y="785"/>
                  <a:pt x="169" y="787"/>
                  <a:pt x="169" y="807"/>
                </a:cubicBezTo>
                <a:cubicBezTo>
                  <a:pt x="169" y="832"/>
                  <a:pt x="156" y="837"/>
                  <a:pt x="144" y="841"/>
                </a:cubicBezTo>
                <a:cubicBezTo>
                  <a:pt x="140" y="842"/>
                  <a:pt x="136" y="843"/>
                  <a:pt x="132" y="845"/>
                </a:cubicBezTo>
                <a:cubicBezTo>
                  <a:pt x="128" y="847"/>
                  <a:pt x="124" y="848"/>
                  <a:pt x="119" y="848"/>
                </a:cubicBezTo>
                <a:cubicBezTo>
                  <a:pt x="113" y="848"/>
                  <a:pt x="108" y="847"/>
                  <a:pt x="103" y="846"/>
                </a:cubicBezTo>
                <a:cubicBezTo>
                  <a:pt x="98" y="845"/>
                  <a:pt x="93" y="845"/>
                  <a:pt x="89" y="845"/>
                </a:cubicBezTo>
                <a:cubicBezTo>
                  <a:pt x="84" y="845"/>
                  <a:pt x="81" y="846"/>
                  <a:pt x="78" y="848"/>
                </a:cubicBezTo>
                <a:lnTo>
                  <a:pt x="72" y="852"/>
                </a:lnTo>
                <a:lnTo>
                  <a:pt x="72" y="845"/>
                </a:lnTo>
                <a:cubicBezTo>
                  <a:pt x="72" y="838"/>
                  <a:pt x="70" y="834"/>
                  <a:pt x="69" y="832"/>
                </a:cubicBezTo>
                <a:cubicBezTo>
                  <a:pt x="69" y="832"/>
                  <a:pt x="68" y="831"/>
                  <a:pt x="66" y="831"/>
                </a:cubicBezTo>
                <a:cubicBezTo>
                  <a:pt x="65" y="831"/>
                  <a:pt x="61" y="831"/>
                  <a:pt x="61" y="831"/>
                </a:cubicBezTo>
                <a:cubicBezTo>
                  <a:pt x="58" y="831"/>
                  <a:pt x="55" y="831"/>
                  <a:pt x="53" y="828"/>
                </a:cubicBezTo>
                <a:cubicBezTo>
                  <a:pt x="51" y="826"/>
                  <a:pt x="50" y="822"/>
                  <a:pt x="51" y="815"/>
                </a:cubicBezTo>
                <a:cubicBezTo>
                  <a:pt x="53" y="803"/>
                  <a:pt x="57" y="801"/>
                  <a:pt x="62" y="799"/>
                </a:cubicBezTo>
                <a:cubicBezTo>
                  <a:pt x="65" y="798"/>
                  <a:pt x="67" y="798"/>
                  <a:pt x="69" y="791"/>
                </a:cubicBezTo>
                <a:cubicBezTo>
                  <a:pt x="72" y="781"/>
                  <a:pt x="71" y="776"/>
                  <a:pt x="70" y="768"/>
                </a:cubicBezTo>
                <a:cubicBezTo>
                  <a:pt x="69" y="764"/>
                  <a:pt x="69" y="759"/>
                  <a:pt x="69" y="752"/>
                </a:cubicBezTo>
                <a:cubicBezTo>
                  <a:pt x="69" y="742"/>
                  <a:pt x="71" y="739"/>
                  <a:pt x="75" y="735"/>
                </a:cubicBezTo>
                <a:cubicBezTo>
                  <a:pt x="78" y="733"/>
                  <a:pt x="81" y="731"/>
                  <a:pt x="83" y="722"/>
                </a:cubicBezTo>
                <a:cubicBezTo>
                  <a:pt x="87" y="709"/>
                  <a:pt x="86" y="702"/>
                  <a:pt x="83" y="692"/>
                </a:cubicBezTo>
                <a:cubicBezTo>
                  <a:pt x="82" y="688"/>
                  <a:pt x="81" y="683"/>
                  <a:pt x="80" y="677"/>
                </a:cubicBezTo>
                <a:cubicBezTo>
                  <a:pt x="78" y="660"/>
                  <a:pt x="71" y="650"/>
                  <a:pt x="64" y="638"/>
                </a:cubicBezTo>
                <a:lnTo>
                  <a:pt x="57" y="626"/>
                </a:lnTo>
                <a:cubicBezTo>
                  <a:pt x="48" y="611"/>
                  <a:pt x="33" y="588"/>
                  <a:pt x="28" y="564"/>
                </a:cubicBezTo>
                <a:cubicBezTo>
                  <a:pt x="22" y="537"/>
                  <a:pt x="22" y="504"/>
                  <a:pt x="28" y="492"/>
                </a:cubicBezTo>
                <a:cubicBezTo>
                  <a:pt x="32" y="485"/>
                  <a:pt x="43" y="461"/>
                  <a:pt x="30" y="453"/>
                </a:cubicBezTo>
                <a:cubicBezTo>
                  <a:pt x="18" y="446"/>
                  <a:pt x="0" y="436"/>
                  <a:pt x="11" y="411"/>
                </a:cubicBezTo>
                <a:lnTo>
                  <a:pt x="12" y="409"/>
                </a:lnTo>
                <a:cubicBezTo>
                  <a:pt x="20" y="390"/>
                  <a:pt x="24" y="380"/>
                  <a:pt x="48" y="371"/>
                </a:cubicBezTo>
                <a:cubicBezTo>
                  <a:pt x="53" y="369"/>
                  <a:pt x="59" y="368"/>
                  <a:pt x="64" y="368"/>
                </a:cubicBezTo>
                <a:cubicBezTo>
                  <a:pt x="72" y="368"/>
                  <a:pt x="77" y="370"/>
                  <a:pt x="83" y="372"/>
                </a:cubicBezTo>
                <a:cubicBezTo>
                  <a:pt x="86" y="373"/>
                  <a:pt x="90" y="374"/>
                  <a:pt x="92" y="374"/>
                </a:cubicBezTo>
                <a:cubicBezTo>
                  <a:pt x="93" y="374"/>
                  <a:pt x="94" y="374"/>
                  <a:pt x="95" y="374"/>
                </a:cubicBezTo>
                <a:cubicBezTo>
                  <a:pt x="96" y="373"/>
                  <a:pt x="97" y="373"/>
                  <a:pt x="98" y="373"/>
                </a:cubicBezTo>
                <a:cubicBezTo>
                  <a:pt x="101" y="373"/>
                  <a:pt x="103" y="375"/>
                  <a:pt x="104" y="377"/>
                </a:cubicBezTo>
                <a:cubicBezTo>
                  <a:pt x="104" y="377"/>
                  <a:pt x="104" y="377"/>
                  <a:pt x="104" y="377"/>
                </a:cubicBezTo>
                <a:cubicBezTo>
                  <a:pt x="112" y="367"/>
                  <a:pt x="124" y="355"/>
                  <a:pt x="133" y="353"/>
                </a:cubicBezTo>
                <a:cubicBezTo>
                  <a:pt x="141" y="352"/>
                  <a:pt x="156" y="350"/>
                  <a:pt x="169" y="350"/>
                </a:cubicBezTo>
                <a:cubicBezTo>
                  <a:pt x="180" y="350"/>
                  <a:pt x="188" y="351"/>
                  <a:pt x="193" y="354"/>
                </a:cubicBezTo>
                <a:cubicBezTo>
                  <a:pt x="203" y="358"/>
                  <a:pt x="216" y="367"/>
                  <a:pt x="227" y="381"/>
                </a:cubicBezTo>
                <a:cubicBezTo>
                  <a:pt x="233" y="390"/>
                  <a:pt x="247" y="398"/>
                  <a:pt x="260" y="398"/>
                </a:cubicBezTo>
                <a:cubicBezTo>
                  <a:pt x="263" y="398"/>
                  <a:pt x="266" y="398"/>
                  <a:pt x="269" y="397"/>
                </a:cubicBezTo>
                <a:cubicBezTo>
                  <a:pt x="285" y="392"/>
                  <a:pt x="292" y="384"/>
                  <a:pt x="292" y="372"/>
                </a:cubicBezTo>
                <a:cubicBezTo>
                  <a:pt x="292" y="363"/>
                  <a:pt x="297" y="357"/>
                  <a:pt x="301" y="351"/>
                </a:cubicBezTo>
                <a:cubicBezTo>
                  <a:pt x="304" y="347"/>
                  <a:pt x="307" y="344"/>
                  <a:pt x="307" y="340"/>
                </a:cubicBezTo>
                <a:cubicBezTo>
                  <a:pt x="307" y="337"/>
                  <a:pt x="305" y="336"/>
                  <a:pt x="301" y="333"/>
                </a:cubicBezTo>
                <a:cubicBezTo>
                  <a:pt x="296" y="330"/>
                  <a:pt x="289" y="326"/>
                  <a:pt x="289" y="317"/>
                </a:cubicBezTo>
                <a:cubicBezTo>
                  <a:pt x="289" y="302"/>
                  <a:pt x="286" y="274"/>
                  <a:pt x="286" y="273"/>
                </a:cubicBezTo>
                <a:lnTo>
                  <a:pt x="286" y="269"/>
                </a:lnTo>
                <a:lnTo>
                  <a:pt x="290" y="269"/>
                </a:lnTo>
                <a:cubicBezTo>
                  <a:pt x="293" y="269"/>
                  <a:pt x="321" y="269"/>
                  <a:pt x="331" y="279"/>
                </a:cubicBezTo>
                <a:cubicBezTo>
                  <a:pt x="331" y="279"/>
                  <a:pt x="333" y="281"/>
                  <a:pt x="339" y="281"/>
                </a:cubicBezTo>
                <a:cubicBezTo>
                  <a:pt x="347" y="281"/>
                  <a:pt x="359" y="278"/>
                  <a:pt x="367" y="276"/>
                </a:cubicBezTo>
                <a:cubicBezTo>
                  <a:pt x="363" y="274"/>
                  <a:pt x="359" y="270"/>
                  <a:pt x="358" y="266"/>
                </a:cubicBezTo>
                <a:cubicBezTo>
                  <a:pt x="357" y="263"/>
                  <a:pt x="357" y="258"/>
                  <a:pt x="363" y="253"/>
                </a:cubicBezTo>
                <a:cubicBezTo>
                  <a:pt x="371" y="245"/>
                  <a:pt x="378" y="243"/>
                  <a:pt x="384" y="242"/>
                </a:cubicBezTo>
                <a:cubicBezTo>
                  <a:pt x="391" y="240"/>
                  <a:pt x="395" y="239"/>
                  <a:pt x="400" y="233"/>
                </a:cubicBezTo>
                <a:cubicBezTo>
                  <a:pt x="402" y="230"/>
                  <a:pt x="404" y="228"/>
                  <a:pt x="406" y="226"/>
                </a:cubicBezTo>
                <a:cubicBezTo>
                  <a:pt x="415" y="216"/>
                  <a:pt x="420" y="210"/>
                  <a:pt x="420" y="195"/>
                </a:cubicBezTo>
                <a:cubicBezTo>
                  <a:pt x="420" y="188"/>
                  <a:pt x="417" y="182"/>
                  <a:pt x="415" y="176"/>
                </a:cubicBezTo>
                <a:cubicBezTo>
                  <a:pt x="410" y="164"/>
                  <a:pt x="405" y="151"/>
                  <a:pt x="418" y="134"/>
                </a:cubicBezTo>
                <a:cubicBezTo>
                  <a:pt x="428" y="121"/>
                  <a:pt x="433" y="116"/>
                  <a:pt x="440" y="116"/>
                </a:cubicBezTo>
                <a:cubicBezTo>
                  <a:pt x="445" y="116"/>
                  <a:pt x="449" y="119"/>
                  <a:pt x="454" y="122"/>
                </a:cubicBezTo>
                <a:lnTo>
                  <a:pt x="458" y="125"/>
                </a:lnTo>
                <a:cubicBezTo>
                  <a:pt x="462" y="127"/>
                  <a:pt x="470" y="129"/>
                  <a:pt x="478" y="129"/>
                </a:cubicBezTo>
                <a:cubicBezTo>
                  <a:pt x="492" y="129"/>
                  <a:pt x="511" y="125"/>
                  <a:pt x="523" y="114"/>
                </a:cubicBezTo>
                <a:cubicBezTo>
                  <a:pt x="530" y="106"/>
                  <a:pt x="539" y="100"/>
                  <a:pt x="546" y="94"/>
                </a:cubicBezTo>
                <a:cubicBezTo>
                  <a:pt x="556" y="87"/>
                  <a:pt x="564" y="81"/>
                  <a:pt x="568" y="74"/>
                </a:cubicBezTo>
                <a:cubicBezTo>
                  <a:pt x="572" y="68"/>
                  <a:pt x="572" y="62"/>
                  <a:pt x="572" y="57"/>
                </a:cubicBezTo>
                <a:cubicBezTo>
                  <a:pt x="573" y="49"/>
                  <a:pt x="573" y="41"/>
                  <a:pt x="580" y="33"/>
                </a:cubicBezTo>
                <a:cubicBezTo>
                  <a:pt x="584" y="28"/>
                  <a:pt x="588" y="23"/>
                  <a:pt x="594" y="19"/>
                </a:cubicBezTo>
                <a:lnTo>
                  <a:pt x="594" y="19"/>
                </a:lnTo>
                <a:lnTo>
                  <a:pt x="600" y="14"/>
                </a:lnTo>
                <a:lnTo>
                  <a:pt x="600" y="14"/>
                </a:lnTo>
                <a:cubicBezTo>
                  <a:pt x="607" y="8"/>
                  <a:pt x="615" y="4"/>
                  <a:pt x="620" y="2"/>
                </a:cubicBezTo>
                <a:cubicBezTo>
                  <a:pt x="622" y="2"/>
                  <a:pt x="623" y="2"/>
                  <a:pt x="624" y="2"/>
                </a:cubicBezTo>
                <a:cubicBezTo>
                  <a:pt x="627" y="2"/>
                  <a:pt x="629" y="3"/>
                  <a:pt x="630" y="5"/>
                </a:cubicBezTo>
                <a:cubicBezTo>
                  <a:pt x="632" y="6"/>
                  <a:pt x="633" y="8"/>
                  <a:pt x="641" y="8"/>
                </a:cubicBezTo>
                <a:cubicBezTo>
                  <a:pt x="647" y="8"/>
                  <a:pt x="651" y="6"/>
                  <a:pt x="655" y="4"/>
                </a:cubicBezTo>
                <a:cubicBezTo>
                  <a:pt x="658" y="2"/>
                  <a:pt x="661" y="0"/>
                  <a:pt x="665" y="0"/>
                </a:cubicBezTo>
                <a:cubicBezTo>
                  <a:pt x="669" y="0"/>
                  <a:pt x="674" y="3"/>
                  <a:pt x="679" y="9"/>
                </a:cubicBezTo>
                <a:cubicBezTo>
                  <a:pt x="683" y="14"/>
                  <a:pt x="687" y="20"/>
                  <a:pt x="691" y="25"/>
                </a:cubicBezTo>
                <a:cubicBezTo>
                  <a:pt x="700" y="38"/>
                  <a:pt x="707" y="50"/>
                  <a:pt x="720" y="51"/>
                </a:cubicBezTo>
                <a:cubicBezTo>
                  <a:pt x="734" y="53"/>
                  <a:pt x="737" y="58"/>
                  <a:pt x="740" y="66"/>
                </a:cubicBezTo>
                <a:cubicBezTo>
                  <a:pt x="742" y="71"/>
                  <a:pt x="744" y="76"/>
                  <a:pt x="749" y="82"/>
                </a:cubicBezTo>
                <a:cubicBezTo>
                  <a:pt x="762" y="98"/>
                  <a:pt x="766" y="104"/>
                  <a:pt x="773" y="116"/>
                </a:cubicBezTo>
                <a:lnTo>
                  <a:pt x="778" y="125"/>
                </a:lnTo>
                <a:cubicBezTo>
                  <a:pt x="784" y="135"/>
                  <a:pt x="787" y="139"/>
                  <a:pt x="793" y="139"/>
                </a:cubicBezTo>
                <a:cubicBezTo>
                  <a:pt x="794" y="139"/>
                  <a:pt x="796" y="139"/>
                  <a:pt x="797" y="139"/>
                </a:cubicBezTo>
                <a:cubicBezTo>
                  <a:pt x="799" y="138"/>
                  <a:pt x="800" y="138"/>
                  <a:pt x="801" y="138"/>
                </a:cubicBezTo>
                <a:cubicBezTo>
                  <a:pt x="810" y="138"/>
                  <a:pt x="814" y="145"/>
                  <a:pt x="818" y="151"/>
                </a:cubicBezTo>
                <a:cubicBezTo>
                  <a:pt x="820" y="155"/>
                  <a:pt x="823" y="160"/>
                  <a:pt x="827" y="163"/>
                </a:cubicBezTo>
                <a:cubicBezTo>
                  <a:pt x="831" y="166"/>
                  <a:pt x="840" y="168"/>
                  <a:pt x="852" y="168"/>
                </a:cubicBezTo>
                <a:cubicBezTo>
                  <a:pt x="857" y="168"/>
                  <a:pt x="861" y="168"/>
                  <a:pt x="862" y="168"/>
                </a:cubicBezTo>
                <a:cubicBezTo>
                  <a:pt x="870" y="169"/>
                  <a:pt x="883" y="175"/>
                  <a:pt x="883" y="192"/>
                </a:cubicBezTo>
                <a:cubicBezTo>
                  <a:pt x="883" y="199"/>
                  <a:pt x="885" y="204"/>
                  <a:pt x="888" y="209"/>
                </a:cubicBezTo>
                <a:cubicBezTo>
                  <a:pt x="891" y="216"/>
                  <a:pt x="894" y="222"/>
                  <a:pt x="892" y="233"/>
                </a:cubicBezTo>
                <a:cubicBezTo>
                  <a:pt x="889" y="252"/>
                  <a:pt x="887" y="268"/>
                  <a:pt x="901" y="272"/>
                </a:cubicBezTo>
                <a:cubicBezTo>
                  <a:pt x="918" y="278"/>
                  <a:pt x="935" y="281"/>
                  <a:pt x="935" y="281"/>
                </a:cubicBezTo>
                <a:cubicBezTo>
                  <a:pt x="936" y="281"/>
                  <a:pt x="941" y="283"/>
                  <a:pt x="945" y="283"/>
                </a:cubicBezTo>
                <a:cubicBezTo>
                  <a:pt x="949" y="283"/>
                  <a:pt x="951" y="282"/>
                  <a:pt x="952" y="280"/>
                </a:cubicBezTo>
                <a:cubicBezTo>
                  <a:pt x="955" y="277"/>
                  <a:pt x="955" y="272"/>
                  <a:pt x="954" y="265"/>
                </a:cubicBezTo>
                <a:lnTo>
                  <a:pt x="952" y="256"/>
                </a:lnTo>
                <a:lnTo>
                  <a:pt x="960" y="261"/>
                </a:lnTo>
                <a:cubicBezTo>
                  <a:pt x="960" y="261"/>
                  <a:pt x="971" y="268"/>
                  <a:pt x="980" y="268"/>
                </a:cubicBezTo>
                <a:cubicBezTo>
                  <a:pt x="983" y="268"/>
                  <a:pt x="985" y="267"/>
                  <a:pt x="987" y="265"/>
                </a:cubicBezTo>
                <a:cubicBezTo>
                  <a:pt x="990" y="260"/>
                  <a:pt x="993" y="257"/>
                  <a:pt x="997" y="257"/>
                </a:cubicBezTo>
                <a:cubicBezTo>
                  <a:pt x="999" y="257"/>
                  <a:pt x="1001" y="258"/>
                  <a:pt x="1003" y="259"/>
                </a:cubicBezTo>
                <a:cubicBezTo>
                  <a:pt x="1005" y="260"/>
                  <a:pt x="1007" y="260"/>
                  <a:pt x="1010" y="260"/>
                </a:cubicBezTo>
                <a:cubicBezTo>
                  <a:pt x="1014" y="260"/>
                  <a:pt x="1018" y="256"/>
                  <a:pt x="1020" y="252"/>
                </a:cubicBezTo>
                <a:cubicBezTo>
                  <a:pt x="1021" y="245"/>
                  <a:pt x="1018" y="240"/>
                  <a:pt x="1011" y="236"/>
                </a:cubicBezTo>
                <a:cubicBezTo>
                  <a:pt x="1005" y="232"/>
                  <a:pt x="997" y="229"/>
                  <a:pt x="991" y="227"/>
                </a:cubicBezTo>
                <a:cubicBezTo>
                  <a:pt x="976" y="221"/>
                  <a:pt x="961" y="215"/>
                  <a:pt x="957" y="202"/>
                </a:cubicBezTo>
                <a:lnTo>
                  <a:pt x="955" y="197"/>
                </a:lnTo>
                <a:cubicBezTo>
                  <a:pt x="950" y="183"/>
                  <a:pt x="946" y="171"/>
                  <a:pt x="967" y="157"/>
                </a:cubicBezTo>
                <a:lnTo>
                  <a:pt x="973" y="152"/>
                </a:lnTo>
                <a:cubicBezTo>
                  <a:pt x="988" y="141"/>
                  <a:pt x="993" y="138"/>
                  <a:pt x="1009" y="133"/>
                </a:cubicBezTo>
                <a:cubicBezTo>
                  <a:pt x="1014" y="131"/>
                  <a:pt x="1020" y="130"/>
                  <a:pt x="1025" y="130"/>
                </a:cubicBezTo>
                <a:cubicBezTo>
                  <a:pt x="1030" y="130"/>
                  <a:pt x="1034" y="131"/>
                  <a:pt x="1038" y="132"/>
                </a:cubicBezTo>
                <a:cubicBezTo>
                  <a:pt x="1041" y="132"/>
                  <a:pt x="1044" y="133"/>
                  <a:pt x="1048" y="133"/>
                </a:cubicBezTo>
                <a:cubicBezTo>
                  <a:pt x="1053" y="133"/>
                  <a:pt x="1081" y="134"/>
                  <a:pt x="1089" y="149"/>
                </a:cubicBezTo>
                <a:cubicBezTo>
                  <a:pt x="1092" y="156"/>
                  <a:pt x="1098" y="160"/>
                  <a:pt x="1100" y="160"/>
                </a:cubicBezTo>
                <a:cubicBezTo>
                  <a:pt x="1099" y="155"/>
                  <a:pt x="1102" y="152"/>
                  <a:pt x="1106" y="152"/>
                </a:cubicBezTo>
                <a:cubicBezTo>
                  <a:pt x="1111" y="152"/>
                  <a:pt x="1118" y="155"/>
                  <a:pt x="1128" y="162"/>
                </a:cubicBezTo>
                <a:cubicBezTo>
                  <a:pt x="1129" y="163"/>
                  <a:pt x="1130" y="163"/>
                  <a:pt x="1132" y="163"/>
                </a:cubicBezTo>
                <a:cubicBezTo>
                  <a:pt x="1139" y="163"/>
                  <a:pt x="1152" y="156"/>
                  <a:pt x="1156" y="154"/>
                </a:cubicBezTo>
                <a:cubicBezTo>
                  <a:pt x="1157" y="153"/>
                  <a:pt x="1160" y="153"/>
                  <a:pt x="1164" y="153"/>
                </a:cubicBezTo>
                <a:cubicBezTo>
                  <a:pt x="1170" y="153"/>
                  <a:pt x="1178" y="154"/>
                  <a:pt x="1184" y="160"/>
                </a:cubicBezTo>
                <a:cubicBezTo>
                  <a:pt x="1194" y="170"/>
                  <a:pt x="1189" y="193"/>
                  <a:pt x="1188" y="196"/>
                </a:cubicBezTo>
                <a:cubicBezTo>
                  <a:pt x="1188" y="196"/>
                  <a:pt x="1183" y="208"/>
                  <a:pt x="1190" y="215"/>
                </a:cubicBezTo>
                <a:cubicBezTo>
                  <a:pt x="1197" y="223"/>
                  <a:pt x="1203" y="226"/>
                  <a:pt x="1208" y="226"/>
                </a:cubicBezTo>
                <a:cubicBezTo>
                  <a:pt x="1210" y="226"/>
                  <a:pt x="1212" y="226"/>
                  <a:pt x="1213" y="224"/>
                </a:cubicBezTo>
                <a:cubicBezTo>
                  <a:pt x="1216" y="221"/>
                  <a:pt x="1219" y="219"/>
                  <a:pt x="1222" y="219"/>
                </a:cubicBezTo>
                <a:cubicBezTo>
                  <a:pt x="1226" y="219"/>
                  <a:pt x="1228" y="221"/>
                  <a:pt x="1230" y="223"/>
                </a:cubicBezTo>
                <a:cubicBezTo>
                  <a:pt x="1232" y="224"/>
                  <a:pt x="1234" y="226"/>
                  <a:pt x="1236" y="226"/>
                </a:cubicBezTo>
                <a:cubicBezTo>
                  <a:pt x="1238" y="226"/>
                  <a:pt x="1239" y="226"/>
                  <a:pt x="1240" y="226"/>
                </a:cubicBezTo>
                <a:cubicBezTo>
                  <a:pt x="1241" y="226"/>
                  <a:pt x="1242" y="226"/>
                  <a:pt x="1244" y="226"/>
                </a:cubicBezTo>
                <a:cubicBezTo>
                  <a:pt x="1247" y="226"/>
                  <a:pt x="1248" y="225"/>
                  <a:pt x="1250" y="224"/>
                </a:cubicBezTo>
                <a:cubicBezTo>
                  <a:pt x="1252" y="222"/>
                  <a:pt x="1254" y="216"/>
                  <a:pt x="1253" y="201"/>
                </a:cubicBezTo>
                <a:cubicBezTo>
                  <a:pt x="1252" y="187"/>
                  <a:pt x="1252" y="175"/>
                  <a:pt x="1253" y="165"/>
                </a:cubicBezTo>
                <a:cubicBezTo>
                  <a:pt x="1254" y="147"/>
                  <a:pt x="1254" y="133"/>
                  <a:pt x="1248" y="121"/>
                </a:cubicBezTo>
                <a:cubicBezTo>
                  <a:pt x="1236" y="100"/>
                  <a:pt x="1233" y="66"/>
                  <a:pt x="1233" y="64"/>
                </a:cubicBezTo>
                <a:lnTo>
                  <a:pt x="1232" y="62"/>
                </a:lnTo>
                <a:lnTo>
                  <a:pt x="1234" y="61"/>
                </a:lnTo>
                <a:cubicBezTo>
                  <a:pt x="1235" y="61"/>
                  <a:pt x="1246" y="52"/>
                  <a:pt x="1261" y="43"/>
                </a:cubicBezTo>
                <a:cubicBezTo>
                  <a:pt x="1274" y="35"/>
                  <a:pt x="1282" y="30"/>
                  <a:pt x="1285" y="22"/>
                </a:cubicBezTo>
                <a:cubicBezTo>
                  <a:pt x="1288" y="13"/>
                  <a:pt x="1299" y="13"/>
                  <a:pt x="1304" y="13"/>
                </a:cubicBezTo>
                <a:cubicBezTo>
                  <a:pt x="1307" y="13"/>
                  <a:pt x="1309" y="13"/>
                  <a:pt x="1312" y="13"/>
                </a:cubicBezTo>
                <a:cubicBezTo>
                  <a:pt x="1315" y="14"/>
                  <a:pt x="1318" y="14"/>
                  <a:pt x="1321" y="14"/>
                </a:cubicBezTo>
                <a:cubicBezTo>
                  <a:pt x="1325" y="14"/>
                  <a:pt x="1329" y="16"/>
                  <a:pt x="1332" y="20"/>
                </a:cubicBezTo>
                <a:cubicBezTo>
                  <a:pt x="1339" y="29"/>
                  <a:pt x="1338" y="47"/>
                  <a:pt x="1336" y="54"/>
                </a:cubicBezTo>
                <a:cubicBezTo>
                  <a:pt x="1334" y="58"/>
                  <a:pt x="1336" y="68"/>
                  <a:pt x="1340" y="75"/>
                </a:cubicBezTo>
                <a:cubicBezTo>
                  <a:pt x="1342" y="78"/>
                  <a:pt x="1345" y="82"/>
                  <a:pt x="1350" y="83"/>
                </a:cubicBezTo>
                <a:cubicBezTo>
                  <a:pt x="1368" y="87"/>
                  <a:pt x="1371" y="99"/>
                  <a:pt x="1374" y="110"/>
                </a:cubicBezTo>
                <a:cubicBezTo>
                  <a:pt x="1376" y="119"/>
                  <a:pt x="1384" y="133"/>
                  <a:pt x="1391" y="133"/>
                </a:cubicBezTo>
                <a:cubicBezTo>
                  <a:pt x="1393" y="133"/>
                  <a:pt x="1395" y="132"/>
                  <a:pt x="1397" y="131"/>
                </a:cubicBezTo>
                <a:cubicBezTo>
                  <a:pt x="1402" y="127"/>
                  <a:pt x="1405" y="122"/>
                  <a:pt x="1408" y="117"/>
                </a:cubicBezTo>
                <a:cubicBezTo>
                  <a:pt x="1413" y="111"/>
                  <a:pt x="1417" y="105"/>
                  <a:pt x="1424" y="105"/>
                </a:cubicBezTo>
                <a:cubicBezTo>
                  <a:pt x="1426" y="105"/>
                  <a:pt x="1428" y="106"/>
                  <a:pt x="1430" y="107"/>
                </a:cubicBezTo>
                <a:cubicBezTo>
                  <a:pt x="1434" y="109"/>
                  <a:pt x="1437" y="112"/>
                  <a:pt x="1440" y="115"/>
                </a:cubicBezTo>
                <a:cubicBezTo>
                  <a:pt x="1444" y="119"/>
                  <a:pt x="1446" y="121"/>
                  <a:pt x="1450" y="121"/>
                </a:cubicBezTo>
                <a:cubicBezTo>
                  <a:pt x="1452" y="121"/>
                  <a:pt x="1455" y="120"/>
                  <a:pt x="1458" y="119"/>
                </a:cubicBezTo>
                <a:cubicBezTo>
                  <a:pt x="1477" y="109"/>
                  <a:pt x="1506" y="98"/>
                  <a:pt x="1524" y="98"/>
                </a:cubicBezTo>
                <a:cubicBezTo>
                  <a:pt x="1532" y="98"/>
                  <a:pt x="1535" y="100"/>
                  <a:pt x="1537" y="104"/>
                </a:cubicBezTo>
                <a:cubicBezTo>
                  <a:pt x="1537" y="105"/>
                  <a:pt x="1538" y="107"/>
                  <a:pt x="1547" y="107"/>
                </a:cubicBezTo>
                <a:cubicBezTo>
                  <a:pt x="1570" y="107"/>
                  <a:pt x="1572" y="107"/>
                  <a:pt x="1586" y="98"/>
                </a:cubicBezTo>
                <a:cubicBezTo>
                  <a:pt x="1592" y="94"/>
                  <a:pt x="1599" y="92"/>
                  <a:pt x="1606" y="92"/>
                </a:cubicBezTo>
                <a:cubicBezTo>
                  <a:pt x="1606" y="92"/>
                  <a:pt x="1607" y="91"/>
                  <a:pt x="1608" y="91"/>
                </a:cubicBezTo>
                <a:cubicBezTo>
                  <a:pt x="1616" y="91"/>
                  <a:pt x="1622" y="94"/>
                  <a:pt x="1626" y="100"/>
                </a:cubicBezTo>
                <a:cubicBezTo>
                  <a:pt x="1628" y="104"/>
                  <a:pt x="1629" y="110"/>
                  <a:pt x="1630" y="119"/>
                </a:cubicBezTo>
                <a:cubicBezTo>
                  <a:pt x="1632" y="130"/>
                  <a:pt x="1634" y="145"/>
                  <a:pt x="1641" y="147"/>
                </a:cubicBezTo>
                <a:cubicBezTo>
                  <a:pt x="1655" y="153"/>
                  <a:pt x="1670" y="159"/>
                  <a:pt x="1681" y="159"/>
                </a:cubicBezTo>
                <a:cubicBezTo>
                  <a:pt x="1683" y="159"/>
                  <a:pt x="1690" y="159"/>
                  <a:pt x="1721" y="175"/>
                </a:cubicBezTo>
                <a:lnTo>
                  <a:pt x="1722" y="176"/>
                </a:lnTo>
                <a:lnTo>
                  <a:pt x="1722" y="177"/>
                </a:lnTo>
                <a:cubicBezTo>
                  <a:pt x="1725" y="182"/>
                  <a:pt x="1732" y="197"/>
                  <a:pt x="1729" y="208"/>
                </a:cubicBezTo>
                <a:cubicBezTo>
                  <a:pt x="1727" y="213"/>
                  <a:pt x="1724" y="216"/>
                  <a:pt x="1720" y="218"/>
                </a:cubicBezTo>
                <a:cubicBezTo>
                  <a:pt x="1714" y="222"/>
                  <a:pt x="1710" y="227"/>
                  <a:pt x="1710" y="233"/>
                </a:cubicBezTo>
                <a:cubicBezTo>
                  <a:pt x="1711" y="239"/>
                  <a:pt x="1715" y="244"/>
                  <a:pt x="1722" y="246"/>
                </a:cubicBezTo>
                <a:cubicBezTo>
                  <a:pt x="1730" y="249"/>
                  <a:pt x="1735" y="252"/>
                  <a:pt x="1739" y="255"/>
                </a:cubicBezTo>
                <a:cubicBezTo>
                  <a:pt x="1744" y="259"/>
                  <a:pt x="1749" y="262"/>
                  <a:pt x="1759" y="263"/>
                </a:cubicBezTo>
                <a:cubicBezTo>
                  <a:pt x="1768" y="265"/>
                  <a:pt x="1774" y="270"/>
                  <a:pt x="1777" y="277"/>
                </a:cubicBezTo>
                <a:cubicBezTo>
                  <a:pt x="1780" y="287"/>
                  <a:pt x="1777" y="301"/>
                  <a:pt x="1770" y="308"/>
                </a:cubicBezTo>
                <a:cubicBezTo>
                  <a:pt x="1766" y="312"/>
                  <a:pt x="1763" y="322"/>
                  <a:pt x="1764" y="331"/>
                </a:cubicBezTo>
                <a:cubicBezTo>
                  <a:pt x="1764" y="338"/>
                  <a:pt x="1767" y="343"/>
                  <a:pt x="1770" y="345"/>
                </a:cubicBezTo>
                <a:cubicBezTo>
                  <a:pt x="1773" y="348"/>
                  <a:pt x="1777" y="350"/>
                  <a:pt x="1780" y="351"/>
                </a:cubicBezTo>
                <a:cubicBezTo>
                  <a:pt x="1789" y="356"/>
                  <a:pt x="1799" y="360"/>
                  <a:pt x="1806" y="376"/>
                </a:cubicBezTo>
                <a:cubicBezTo>
                  <a:pt x="1811" y="387"/>
                  <a:pt x="1820" y="391"/>
                  <a:pt x="1832" y="397"/>
                </a:cubicBezTo>
                <a:cubicBezTo>
                  <a:pt x="1839" y="401"/>
                  <a:pt x="1848" y="405"/>
                  <a:pt x="1857" y="412"/>
                </a:cubicBezTo>
                <a:cubicBezTo>
                  <a:pt x="1862" y="416"/>
                  <a:pt x="1866" y="419"/>
                  <a:pt x="1869" y="422"/>
                </a:cubicBezTo>
                <a:cubicBezTo>
                  <a:pt x="1882" y="432"/>
                  <a:pt x="1887" y="435"/>
                  <a:pt x="1902" y="438"/>
                </a:cubicBezTo>
                <a:cubicBezTo>
                  <a:pt x="1917" y="440"/>
                  <a:pt x="1931" y="448"/>
                  <a:pt x="1934" y="458"/>
                </a:cubicBezTo>
                <a:cubicBezTo>
                  <a:pt x="1936" y="463"/>
                  <a:pt x="1934" y="469"/>
                  <a:pt x="1930" y="473"/>
                </a:cubicBezTo>
                <a:cubicBezTo>
                  <a:pt x="1927" y="476"/>
                  <a:pt x="1926" y="479"/>
                  <a:pt x="1926" y="481"/>
                </a:cubicBezTo>
                <a:cubicBezTo>
                  <a:pt x="1927" y="484"/>
                  <a:pt x="1931" y="489"/>
                  <a:pt x="1949" y="496"/>
                </a:cubicBezTo>
                <a:cubicBezTo>
                  <a:pt x="1959" y="500"/>
                  <a:pt x="1965" y="505"/>
                  <a:pt x="1966" y="511"/>
                </a:cubicBezTo>
                <a:cubicBezTo>
                  <a:pt x="1969" y="522"/>
                  <a:pt x="1961" y="533"/>
                  <a:pt x="1953" y="543"/>
                </a:cubicBezTo>
                <a:cubicBezTo>
                  <a:pt x="1940" y="559"/>
                  <a:pt x="1937" y="567"/>
                  <a:pt x="1929" y="588"/>
                </a:cubicBezTo>
                <a:lnTo>
                  <a:pt x="1928" y="591"/>
                </a:lnTo>
                <a:cubicBezTo>
                  <a:pt x="1925" y="598"/>
                  <a:pt x="1925" y="603"/>
                  <a:pt x="1927" y="606"/>
                </a:cubicBezTo>
                <a:cubicBezTo>
                  <a:pt x="1929" y="609"/>
                  <a:pt x="1933" y="609"/>
                  <a:pt x="1933" y="609"/>
                </a:cubicBezTo>
                <a:lnTo>
                  <a:pt x="1947" y="609"/>
                </a:lnTo>
                <a:lnTo>
                  <a:pt x="1935" y="616"/>
                </a:lnTo>
                <a:cubicBezTo>
                  <a:pt x="1935" y="616"/>
                  <a:pt x="1915" y="627"/>
                  <a:pt x="1904" y="641"/>
                </a:cubicBezTo>
                <a:cubicBezTo>
                  <a:pt x="1894" y="653"/>
                  <a:pt x="1898" y="659"/>
                  <a:pt x="1907" y="671"/>
                </a:cubicBezTo>
                <a:cubicBezTo>
                  <a:pt x="1914" y="681"/>
                  <a:pt x="1938" y="690"/>
                  <a:pt x="1951" y="693"/>
                </a:cubicBezTo>
                <a:cubicBezTo>
                  <a:pt x="1968" y="697"/>
                  <a:pt x="1962" y="724"/>
                  <a:pt x="1960" y="735"/>
                </a:cubicBezTo>
                <a:cubicBezTo>
                  <a:pt x="1959" y="741"/>
                  <a:pt x="1962" y="743"/>
                  <a:pt x="1970" y="747"/>
                </a:cubicBezTo>
                <a:cubicBezTo>
                  <a:pt x="1975" y="749"/>
                  <a:pt x="1980" y="751"/>
                  <a:pt x="1983" y="756"/>
                </a:cubicBezTo>
                <a:cubicBezTo>
                  <a:pt x="1988" y="764"/>
                  <a:pt x="2005" y="813"/>
                  <a:pt x="2009" y="824"/>
                </a:cubicBezTo>
                <a:cubicBezTo>
                  <a:pt x="2015" y="826"/>
                  <a:pt x="2033" y="833"/>
                  <a:pt x="2035" y="850"/>
                </a:cubicBezTo>
                <a:cubicBezTo>
                  <a:pt x="2036" y="855"/>
                  <a:pt x="2036" y="862"/>
                  <a:pt x="2036" y="870"/>
                </a:cubicBezTo>
                <a:cubicBezTo>
                  <a:pt x="2036" y="885"/>
                  <a:pt x="2036" y="904"/>
                  <a:pt x="2043" y="911"/>
                </a:cubicBezTo>
                <a:cubicBezTo>
                  <a:pt x="2045" y="913"/>
                  <a:pt x="2047" y="913"/>
                  <a:pt x="2049" y="913"/>
                </a:cubicBezTo>
                <a:cubicBezTo>
                  <a:pt x="2074" y="913"/>
                  <a:pt x="2104" y="943"/>
                  <a:pt x="2114" y="968"/>
                </a:cubicBezTo>
                <a:cubicBezTo>
                  <a:pt x="2118" y="980"/>
                  <a:pt x="2124" y="982"/>
                  <a:pt x="2132" y="982"/>
                </a:cubicBezTo>
                <a:cubicBezTo>
                  <a:pt x="2140" y="982"/>
                  <a:pt x="2151" y="979"/>
                  <a:pt x="2165" y="976"/>
                </a:cubicBezTo>
                <a:lnTo>
                  <a:pt x="2170" y="975"/>
                </a:lnTo>
                <a:cubicBezTo>
                  <a:pt x="2174" y="973"/>
                  <a:pt x="2179" y="973"/>
                  <a:pt x="2183" y="973"/>
                </a:cubicBezTo>
                <a:cubicBezTo>
                  <a:pt x="2212" y="973"/>
                  <a:pt x="2235" y="997"/>
                  <a:pt x="2249" y="1011"/>
                </a:cubicBezTo>
                <a:lnTo>
                  <a:pt x="2252" y="1013"/>
                </a:lnTo>
                <a:cubicBezTo>
                  <a:pt x="2264" y="1025"/>
                  <a:pt x="2276" y="1039"/>
                  <a:pt x="2287" y="1054"/>
                </a:cubicBezTo>
                <a:cubicBezTo>
                  <a:pt x="2291" y="1059"/>
                  <a:pt x="2293" y="1064"/>
                  <a:pt x="2295" y="1069"/>
                </a:cubicBezTo>
                <a:cubicBezTo>
                  <a:pt x="2298" y="1077"/>
                  <a:pt x="2301" y="1083"/>
                  <a:pt x="2309" y="1088"/>
                </a:cubicBezTo>
                <a:cubicBezTo>
                  <a:pt x="2322" y="1096"/>
                  <a:pt x="2346" y="1114"/>
                  <a:pt x="2349" y="1131"/>
                </a:cubicBezTo>
                <a:cubicBezTo>
                  <a:pt x="2351" y="1142"/>
                  <a:pt x="2363" y="1154"/>
                  <a:pt x="2367" y="1157"/>
                </a:cubicBezTo>
                <a:cubicBezTo>
                  <a:pt x="2375" y="1157"/>
                  <a:pt x="2411" y="1158"/>
                  <a:pt x="2424" y="1160"/>
                </a:cubicBezTo>
                <a:cubicBezTo>
                  <a:pt x="2441" y="1164"/>
                  <a:pt x="2479" y="1209"/>
                  <a:pt x="2485" y="1224"/>
                </a:cubicBezTo>
                <a:cubicBezTo>
                  <a:pt x="2489" y="1232"/>
                  <a:pt x="2486" y="1244"/>
                  <a:pt x="2483" y="1254"/>
                </a:cubicBezTo>
                <a:cubicBezTo>
                  <a:pt x="2481" y="1259"/>
                  <a:pt x="2479" y="1266"/>
                  <a:pt x="2480" y="1268"/>
                </a:cubicBezTo>
                <a:lnTo>
                  <a:pt x="2482" y="1269"/>
                </a:lnTo>
                <a:cubicBezTo>
                  <a:pt x="2492" y="1272"/>
                  <a:pt x="2511" y="1278"/>
                  <a:pt x="2531" y="1295"/>
                </a:cubicBezTo>
                <a:cubicBezTo>
                  <a:pt x="2534" y="1298"/>
                  <a:pt x="2536" y="1298"/>
                  <a:pt x="2536" y="1298"/>
                </a:cubicBezTo>
                <a:cubicBezTo>
                  <a:pt x="2538" y="1298"/>
                  <a:pt x="2540" y="1294"/>
                  <a:pt x="2541" y="1291"/>
                </a:cubicBezTo>
                <a:cubicBezTo>
                  <a:pt x="2543" y="1284"/>
                  <a:pt x="2547" y="1276"/>
                  <a:pt x="2556" y="1276"/>
                </a:cubicBezTo>
                <a:cubicBezTo>
                  <a:pt x="2558" y="1276"/>
                  <a:pt x="2559" y="1276"/>
                  <a:pt x="2561" y="1276"/>
                </a:cubicBezTo>
                <a:cubicBezTo>
                  <a:pt x="2582" y="1282"/>
                  <a:pt x="2603" y="1289"/>
                  <a:pt x="2613" y="1311"/>
                </a:cubicBezTo>
                <a:cubicBezTo>
                  <a:pt x="2622" y="1332"/>
                  <a:pt x="2631" y="1341"/>
                  <a:pt x="2645" y="1343"/>
                </a:cubicBezTo>
                <a:cubicBezTo>
                  <a:pt x="2647" y="1343"/>
                  <a:pt x="2648" y="1344"/>
                  <a:pt x="2650" y="1344"/>
                </a:cubicBezTo>
                <a:cubicBezTo>
                  <a:pt x="2656" y="1344"/>
                  <a:pt x="2660" y="1342"/>
                  <a:pt x="2665" y="1341"/>
                </a:cubicBezTo>
                <a:cubicBezTo>
                  <a:pt x="2668" y="1340"/>
                  <a:pt x="2671" y="1340"/>
                  <a:pt x="2674" y="1340"/>
                </a:cubicBezTo>
                <a:cubicBezTo>
                  <a:pt x="2680" y="1340"/>
                  <a:pt x="2682" y="1343"/>
                  <a:pt x="2683" y="1346"/>
                </a:cubicBezTo>
                <a:cubicBezTo>
                  <a:pt x="2685" y="1354"/>
                  <a:pt x="2699" y="1376"/>
                  <a:pt x="2708" y="1388"/>
                </a:cubicBezTo>
                <a:cubicBezTo>
                  <a:pt x="2715" y="1397"/>
                  <a:pt x="2718" y="1404"/>
                  <a:pt x="2723" y="1414"/>
                </a:cubicBezTo>
                <a:cubicBezTo>
                  <a:pt x="2725" y="1418"/>
                  <a:pt x="2727" y="1422"/>
                  <a:pt x="2729" y="1426"/>
                </a:cubicBezTo>
                <a:cubicBezTo>
                  <a:pt x="2736" y="1440"/>
                  <a:pt x="2734" y="1449"/>
                  <a:pt x="2732" y="1463"/>
                </a:cubicBezTo>
                <a:cubicBezTo>
                  <a:pt x="2731" y="1468"/>
                  <a:pt x="2730" y="1474"/>
                  <a:pt x="2729" y="1481"/>
                </a:cubicBezTo>
                <a:cubicBezTo>
                  <a:pt x="2727" y="1499"/>
                  <a:pt x="2729" y="1501"/>
                  <a:pt x="2734" y="1507"/>
                </a:cubicBezTo>
                <a:cubicBezTo>
                  <a:pt x="2736" y="1510"/>
                  <a:pt x="2738" y="1512"/>
                  <a:pt x="2740" y="1516"/>
                </a:cubicBezTo>
                <a:cubicBezTo>
                  <a:pt x="2747" y="1528"/>
                  <a:pt x="2743" y="1541"/>
                  <a:pt x="2738" y="1559"/>
                </a:cubicBezTo>
                <a:cubicBezTo>
                  <a:pt x="2736" y="1566"/>
                  <a:pt x="2734" y="1574"/>
                  <a:pt x="2732" y="1583"/>
                </a:cubicBezTo>
                <a:cubicBezTo>
                  <a:pt x="2728" y="1602"/>
                  <a:pt x="2723" y="1606"/>
                  <a:pt x="2716" y="1611"/>
                </a:cubicBezTo>
                <a:cubicBezTo>
                  <a:pt x="2713" y="1613"/>
                  <a:pt x="2709" y="1616"/>
                  <a:pt x="2705" y="1622"/>
                </a:cubicBezTo>
                <a:cubicBezTo>
                  <a:pt x="2701" y="1629"/>
                  <a:pt x="2698" y="1636"/>
                  <a:pt x="2696" y="1641"/>
                </a:cubicBezTo>
                <a:cubicBezTo>
                  <a:pt x="2694" y="1649"/>
                  <a:pt x="2692" y="1655"/>
                  <a:pt x="2684" y="1661"/>
                </a:cubicBezTo>
                <a:cubicBezTo>
                  <a:pt x="2682" y="1662"/>
                  <a:pt x="2679" y="1663"/>
                  <a:pt x="2677" y="1663"/>
                </a:cubicBezTo>
                <a:cubicBezTo>
                  <a:pt x="2668" y="1663"/>
                  <a:pt x="2660" y="1654"/>
                  <a:pt x="2653" y="1646"/>
                </a:cubicBezTo>
                <a:cubicBezTo>
                  <a:pt x="2649" y="1641"/>
                  <a:pt x="2645" y="1637"/>
                  <a:pt x="2642" y="1634"/>
                </a:cubicBezTo>
                <a:cubicBezTo>
                  <a:pt x="2636" y="1630"/>
                  <a:pt x="2627" y="1628"/>
                  <a:pt x="2616" y="1626"/>
                </a:cubicBezTo>
                <a:cubicBezTo>
                  <a:pt x="2607" y="1624"/>
                  <a:pt x="2598" y="1621"/>
                  <a:pt x="2588" y="1618"/>
                </a:cubicBezTo>
                <a:cubicBezTo>
                  <a:pt x="2576" y="1613"/>
                  <a:pt x="2571" y="1607"/>
                  <a:pt x="2568" y="1604"/>
                </a:cubicBezTo>
                <a:cubicBezTo>
                  <a:pt x="2567" y="1603"/>
                  <a:pt x="2566" y="1602"/>
                  <a:pt x="2566" y="1602"/>
                </a:cubicBezTo>
                <a:cubicBezTo>
                  <a:pt x="2566" y="1602"/>
                  <a:pt x="2565" y="1603"/>
                  <a:pt x="2563" y="1605"/>
                </a:cubicBezTo>
                <a:cubicBezTo>
                  <a:pt x="2558" y="1609"/>
                  <a:pt x="2557" y="1612"/>
                  <a:pt x="2556" y="1614"/>
                </a:cubicBezTo>
                <a:cubicBezTo>
                  <a:pt x="2554" y="1619"/>
                  <a:pt x="2552" y="1622"/>
                  <a:pt x="2542" y="1629"/>
                </a:cubicBezTo>
                <a:cubicBezTo>
                  <a:pt x="2535" y="1633"/>
                  <a:pt x="2530" y="1635"/>
                  <a:pt x="2528" y="1636"/>
                </a:cubicBezTo>
                <a:cubicBezTo>
                  <a:pt x="2527" y="1636"/>
                  <a:pt x="2526" y="1637"/>
                  <a:pt x="2526" y="1637"/>
                </a:cubicBezTo>
                <a:cubicBezTo>
                  <a:pt x="2526" y="1637"/>
                  <a:pt x="2526" y="1640"/>
                  <a:pt x="2526" y="1643"/>
                </a:cubicBezTo>
                <a:cubicBezTo>
                  <a:pt x="2526" y="1657"/>
                  <a:pt x="2537" y="1688"/>
                  <a:pt x="2537" y="1688"/>
                </a:cubicBezTo>
                <a:lnTo>
                  <a:pt x="2538" y="1689"/>
                </a:lnTo>
                <a:lnTo>
                  <a:pt x="2538" y="1691"/>
                </a:lnTo>
                <a:cubicBezTo>
                  <a:pt x="2538" y="1691"/>
                  <a:pt x="2532" y="1708"/>
                  <a:pt x="2526" y="1728"/>
                </a:cubicBezTo>
                <a:cubicBezTo>
                  <a:pt x="2523" y="1738"/>
                  <a:pt x="2523" y="1746"/>
                  <a:pt x="2523" y="1755"/>
                </a:cubicBezTo>
                <a:cubicBezTo>
                  <a:pt x="2523" y="1765"/>
                  <a:pt x="2523" y="1775"/>
                  <a:pt x="2520" y="1789"/>
                </a:cubicBezTo>
                <a:cubicBezTo>
                  <a:pt x="2514" y="1818"/>
                  <a:pt x="2432" y="1865"/>
                  <a:pt x="2410" y="1870"/>
                </a:cubicBezTo>
                <a:cubicBezTo>
                  <a:pt x="2403" y="1872"/>
                  <a:pt x="2394" y="1874"/>
                  <a:pt x="2385" y="1876"/>
                </a:cubicBezTo>
                <a:cubicBezTo>
                  <a:pt x="2366" y="1880"/>
                  <a:pt x="2345" y="1885"/>
                  <a:pt x="2329" y="1891"/>
                </a:cubicBezTo>
                <a:cubicBezTo>
                  <a:pt x="2306" y="1899"/>
                  <a:pt x="2275" y="1934"/>
                  <a:pt x="2270" y="1941"/>
                </a:cubicBezTo>
                <a:cubicBezTo>
                  <a:pt x="2267" y="1946"/>
                  <a:pt x="2261" y="1947"/>
                  <a:pt x="2256" y="1947"/>
                </a:cubicBezTo>
                <a:cubicBezTo>
                  <a:pt x="2254" y="1947"/>
                  <a:pt x="2251" y="1947"/>
                  <a:pt x="2249" y="1947"/>
                </a:cubicBezTo>
                <a:cubicBezTo>
                  <a:pt x="2247" y="1947"/>
                  <a:pt x="2244" y="1947"/>
                  <a:pt x="2241" y="1947"/>
                </a:cubicBezTo>
                <a:cubicBezTo>
                  <a:pt x="2236" y="1947"/>
                  <a:pt x="2231" y="1947"/>
                  <a:pt x="2227" y="1949"/>
                </a:cubicBezTo>
                <a:cubicBezTo>
                  <a:pt x="2220" y="1951"/>
                  <a:pt x="2218" y="1955"/>
                  <a:pt x="2216" y="1964"/>
                </a:cubicBezTo>
                <a:cubicBezTo>
                  <a:pt x="2215" y="1971"/>
                  <a:pt x="2213" y="1980"/>
                  <a:pt x="2206" y="1990"/>
                </a:cubicBezTo>
                <a:cubicBezTo>
                  <a:pt x="2198" y="2003"/>
                  <a:pt x="2189" y="2009"/>
                  <a:pt x="2180" y="2013"/>
                </a:cubicBezTo>
                <a:cubicBezTo>
                  <a:pt x="2172" y="2018"/>
                  <a:pt x="2165" y="2022"/>
                  <a:pt x="2160" y="2031"/>
                </a:cubicBezTo>
                <a:cubicBezTo>
                  <a:pt x="2155" y="2040"/>
                  <a:pt x="2153" y="2049"/>
                  <a:pt x="2156" y="2057"/>
                </a:cubicBezTo>
                <a:cubicBezTo>
                  <a:pt x="2158" y="2065"/>
                  <a:pt x="2165" y="2073"/>
                  <a:pt x="2176" y="2078"/>
                </a:cubicBezTo>
                <a:cubicBezTo>
                  <a:pt x="2182" y="2081"/>
                  <a:pt x="2187" y="2083"/>
                  <a:pt x="2192" y="2085"/>
                </a:cubicBezTo>
                <a:cubicBezTo>
                  <a:pt x="2207" y="2091"/>
                  <a:pt x="2219" y="2095"/>
                  <a:pt x="2221" y="2113"/>
                </a:cubicBezTo>
                <a:cubicBezTo>
                  <a:pt x="2224" y="2131"/>
                  <a:pt x="2237" y="2148"/>
                  <a:pt x="2254" y="2153"/>
                </a:cubicBezTo>
                <a:cubicBezTo>
                  <a:pt x="2266" y="2157"/>
                  <a:pt x="2273" y="2171"/>
                  <a:pt x="2282" y="2189"/>
                </a:cubicBezTo>
                <a:cubicBezTo>
                  <a:pt x="2286" y="2199"/>
                  <a:pt x="2292" y="2210"/>
                  <a:pt x="2299" y="2221"/>
                </a:cubicBezTo>
                <a:cubicBezTo>
                  <a:pt x="2315" y="2246"/>
                  <a:pt x="2300" y="2268"/>
                  <a:pt x="2288" y="2286"/>
                </a:cubicBezTo>
                <a:cubicBezTo>
                  <a:pt x="2283" y="2293"/>
                  <a:pt x="2279" y="2300"/>
                  <a:pt x="2276" y="2306"/>
                </a:cubicBezTo>
                <a:cubicBezTo>
                  <a:pt x="2273" y="2315"/>
                  <a:pt x="2269" y="2321"/>
                  <a:pt x="2265" y="2325"/>
                </a:cubicBezTo>
                <a:cubicBezTo>
                  <a:pt x="2260" y="2333"/>
                  <a:pt x="2257" y="2337"/>
                  <a:pt x="2262" y="2350"/>
                </a:cubicBezTo>
                <a:lnTo>
                  <a:pt x="2263" y="2353"/>
                </a:lnTo>
                <a:cubicBezTo>
                  <a:pt x="2267" y="2364"/>
                  <a:pt x="2269" y="2368"/>
                  <a:pt x="2272" y="2368"/>
                </a:cubicBezTo>
                <a:cubicBezTo>
                  <a:pt x="2278" y="2368"/>
                  <a:pt x="2288" y="2361"/>
                  <a:pt x="2299" y="2354"/>
                </a:cubicBezTo>
                <a:cubicBezTo>
                  <a:pt x="2306" y="2349"/>
                  <a:pt x="2312" y="2347"/>
                  <a:pt x="2318" y="2347"/>
                </a:cubicBezTo>
                <a:cubicBezTo>
                  <a:pt x="2338" y="2347"/>
                  <a:pt x="2350" y="2371"/>
                  <a:pt x="2360" y="2391"/>
                </a:cubicBezTo>
                <a:cubicBezTo>
                  <a:pt x="2363" y="2397"/>
                  <a:pt x="2366" y="2403"/>
                  <a:pt x="2369" y="2407"/>
                </a:cubicBezTo>
                <a:cubicBezTo>
                  <a:pt x="2383" y="2430"/>
                  <a:pt x="2371" y="2444"/>
                  <a:pt x="2356" y="2461"/>
                </a:cubicBezTo>
                <a:lnTo>
                  <a:pt x="2351" y="2467"/>
                </a:lnTo>
                <a:cubicBezTo>
                  <a:pt x="2340" y="2480"/>
                  <a:pt x="2342" y="2490"/>
                  <a:pt x="2344" y="2501"/>
                </a:cubicBezTo>
                <a:cubicBezTo>
                  <a:pt x="2345" y="2505"/>
                  <a:pt x="2346" y="2509"/>
                  <a:pt x="2346" y="2514"/>
                </a:cubicBezTo>
                <a:cubicBezTo>
                  <a:pt x="2346" y="2519"/>
                  <a:pt x="2349" y="2523"/>
                  <a:pt x="2351" y="2527"/>
                </a:cubicBezTo>
                <a:cubicBezTo>
                  <a:pt x="2355" y="2534"/>
                  <a:pt x="2360" y="2542"/>
                  <a:pt x="2351" y="2551"/>
                </a:cubicBezTo>
                <a:cubicBezTo>
                  <a:pt x="2347" y="2555"/>
                  <a:pt x="2345" y="2558"/>
                  <a:pt x="2343" y="2562"/>
                </a:cubicBezTo>
                <a:cubicBezTo>
                  <a:pt x="2339" y="2568"/>
                  <a:pt x="2335" y="2573"/>
                  <a:pt x="2326" y="2573"/>
                </a:cubicBezTo>
                <a:cubicBezTo>
                  <a:pt x="2325" y="2573"/>
                  <a:pt x="2323" y="2573"/>
                  <a:pt x="2321" y="2573"/>
                </a:cubicBezTo>
                <a:cubicBezTo>
                  <a:pt x="2307" y="2570"/>
                  <a:pt x="2307" y="2570"/>
                  <a:pt x="2283" y="2564"/>
                </a:cubicBezTo>
                <a:cubicBezTo>
                  <a:pt x="2270" y="2561"/>
                  <a:pt x="2260" y="2550"/>
                  <a:pt x="2250" y="2540"/>
                </a:cubicBezTo>
                <a:cubicBezTo>
                  <a:pt x="2241" y="2531"/>
                  <a:pt x="2232" y="2521"/>
                  <a:pt x="2222" y="2517"/>
                </a:cubicBezTo>
                <a:cubicBezTo>
                  <a:pt x="2205" y="2511"/>
                  <a:pt x="2190" y="2497"/>
                  <a:pt x="2187" y="2484"/>
                </a:cubicBezTo>
                <a:cubicBezTo>
                  <a:pt x="2186" y="2477"/>
                  <a:pt x="2187" y="2472"/>
                  <a:pt x="2192" y="2467"/>
                </a:cubicBezTo>
                <a:cubicBezTo>
                  <a:pt x="2193" y="2466"/>
                  <a:pt x="2195" y="2464"/>
                  <a:pt x="2197" y="2462"/>
                </a:cubicBezTo>
                <a:cubicBezTo>
                  <a:pt x="2200" y="2459"/>
                  <a:pt x="2205" y="2455"/>
                  <a:pt x="2204" y="2454"/>
                </a:cubicBezTo>
                <a:cubicBezTo>
                  <a:pt x="2204" y="2453"/>
                  <a:pt x="2204" y="2451"/>
                  <a:pt x="2196" y="2448"/>
                </a:cubicBezTo>
                <a:cubicBezTo>
                  <a:pt x="2182" y="2442"/>
                  <a:pt x="2177" y="2432"/>
                  <a:pt x="2174" y="2423"/>
                </a:cubicBezTo>
                <a:cubicBezTo>
                  <a:pt x="2171" y="2418"/>
                  <a:pt x="2169" y="2413"/>
                  <a:pt x="2165" y="2409"/>
                </a:cubicBezTo>
                <a:cubicBezTo>
                  <a:pt x="2160" y="2404"/>
                  <a:pt x="2154" y="2402"/>
                  <a:pt x="2145" y="2402"/>
                </a:cubicBezTo>
                <a:cubicBezTo>
                  <a:pt x="2139" y="2402"/>
                  <a:pt x="2131" y="2403"/>
                  <a:pt x="2123" y="2404"/>
                </a:cubicBezTo>
                <a:lnTo>
                  <a:pt x="2116" y="2404"/>
                </a:lnTo>
                <a:cubicBezTo>
                  <a:pt x="2097" y="2407"/>
                  <a:pt x="2090" y="2415"/>
                  <a:pt x="2079" y="2430"/>
                </a:cubicBezTo>
                <a:cubicBezTo>
                  <a:pt x="2076" y="2433"/>
                  <a:pt x="2073" y="2437"/>
                  <a:pt x="2069" y="2441"/>
                </a:cubicBezTo>
                <a:cubicBezTo>
                  <a:pt x="2061" y="2451"/>
                  <a:pt x="2054" y="2455"/>
                  <a:pt x="2046" y="2455"/>
                </a:cubicBezTo>
                <a:cubicBezTo>
                  <a:pt x="2040" y="2455"/>
                  <a:pt x="2035" y="2453"/>
                  <a:pt x="2030" y="2451"/>
                </a:cubicBezTo>
                <a:cubicBezTo>
                  <a:pt x="2027" y="2450"/>
                  <a:pt x="2025" y="2449"/>
                  <a:pt x="2022" y="2448"/>
                </a:cubicBezTo>
                <a:cubicBezTo>
                  <a:pt x="2007" y="2443"/>
                  <a:pt x="1998" y="2425"/>
                  <a:pt x="1991" y="2411"/>
                </a:cubicBezTo>
                <a:cubicBezTo>
                  <a:pt x="1989" y="2407"/>
                  <a:pt x="1987" y="2403"/>
                  <a:pt x="1985" y="2400"/>
                </a:cubicBezTo>
                <a:cubicBezTo>
                  <a:pt x="1982" y="2395"/>
                  <a:pt x="1973" y="2392"/>
                  <a:pt x="1960" y="2392"/>
                </a:cubicBezTo>
                <a:cubicBezTo>
                  <a:pt x="1946" y="2392"/>
                  <a:pt x="1929" y="2395"/>
                  <a:pt x="1914" y="2401"/>
                </a:cubicBezTo>
                <a:cubicBezTo>
                  <a:pt x="1899" y="2407"/>
                  <a:pt x="1889" y="2410"/>
                  <a:pt x="1884" y="2410"/>
                </a:cubicBezTo>
                <a:cubicBezTo>
                  <a:pt x="1880" y="2410"/>
                  <a:pt x="1878" y="2409"/>
                  <a:pt x="1876" y="2407"/>
                </a:cubicBezTo>
                <a:cubicBezTo>
                  <a:pt x="1874" y="2403"/>
                  <a:pt x="1876" y="2399"/>
                  <a:pt x="1877" y="2396"/>
                </a:cubicBezTo>
                <a:cubicBezTo>
                  <a:pt x="1883" y="2385"/>
                  <a:pt x="1885" y="2363"/>
                  <a:pt x="1882" y="2361"/>
                </a:cubicBezTo>
                <a:cubicBezTo>
                  <a:pt x="1876" y="2362"/>
                  <a:pt x="1870" y="2369"/>
                  <a:pt x="1863" y="2378"/>
                </a:cubicBezTo>
                <a:cubicBezTo>
                  <a:pt x="1858" y="2384"/>
                  <a:pt x="1852" y="2391"/>
                  <a:pt x="1846" y="2397"/>
                </a:cubicBezTo>
                <a:cubicBezTo>
                  <a:pt x="1832" y="2411"/>
                  <a:pt x="1838" y="2421"/>
                  <a:pt x="1852" y="2443"/>
                </a:cubicBezTo>
                <a:lnTo>
                  <a:pt x="1855" y="2448"/>
                </a:lnTo>
                <a:cubicBezTo>
                  <a:pt x="1863" y="2461"/>
                  <a:pt x="1866" y="2467"/>
                  <a:pt x="1864" y="2472"/>
                </a:cubicBezTo>
                <a:cubicBezTo>
                  <a:pt x="1862" y="2477"/>
                  <a:pt x="1857" y="2478"/>
                  <a:pt x="1848" y="2480"/>
                </a:cubicBezTo>
                <a:cubicBezTo>
                  <a:pt x="1838" y="2481"/>
                  <a:pt x="1832" y="2482"/>
                  <a:pt x="1826" y="2482"/>
                </a:cubicBezTo>
                <a:cubicBezTo>
                  <a:pt x="1819" y="2482"/>
                  <a:pt x="1813" y="2481"/>
                  <a:pt x="1805" y="2480"/>
                </a:cubicBezTo>
                <a:cubicBezTo>
                  <a:pt x="1796" y="2478"/>
                  <a:pt x="1786" y="2477"/>
                  <a:pt x="1775" y="2475"/>
                </a:cubicBezTo>
                <a:cubicBezTo>
                  <a:pt x="1765" y="2474"/>
                  <a:pt x="1755" y="2473"/>
                  <a:pt x="1747" y="2471"/>
                </a:cubicBezTo>
                <a:cubicBezTo>
                  <a:pt x="1745" y="2471"/>
                  <a:pt x="1744" y="2471"/>
                  <a:pt x="1743" y="2471"/>
                </a:cubicBezTo>
                <a:cubicBezTo>
                  <a:pt x="1721" y="2471"/>
                  <a:pt x="1672" y="2487"/>
                  <a:pt x="1654" y="2502"/>
                </a:cubicBezTo>
                <a:cubicBezTo>
                  <a:pt x="1646" y="2509"/>
                  <a:pt x="1635" y="2512"/>
                  <a:pt x="1620" y="2512"/>
                </a:cubicBezTo>
                <a:cubicBezTo>
                  <a:pt x="1611" y="2512"/>
                  <a:pt x="1602" y="2511"/>
                  <a:pt x="1593" y="2510"/>
                </a:cubicBezTo>
                <a:cubicBezTo>
                  <a:pt x="1586" y="2509"/>
                  <a:pt x="1578" y="2509"/>
                  <a:pt x="1572" y="2509"/>
                </a:cubicBezTo>
                <a:cubicBezTo>
                  <a:pt x="1569" y="2509"/>
                  <a:pt x="1567" y="2509"/>
                  <a:pt x="1565" y="2509"/>
                </a:cubicBezTo>
                <a:lnTo>
                  <a:pt x="1559" y="2510"/>
                </a:lnTo>
                <a:cubicBezTo>
                  <a:pt x="1539" y="2512"/>
                  <a:pt x="1524" y="2514"/>
                  <a:pt x="1509" y="2533"/>
                </a:cubicBezTo>
                <a:cubicBezTo>
                  <a:pt x="1501" y="2544"/>
                  <a:pt x="1503" y="2549"/>
                  <a:pt x="1505" y="2554"/>
                </a:cubicBezTo>
                <a:cubicBezTo>
                  <a:pt x="1507" y="2559"/>
                  <a:pt x="1509" y="2565"/>
                  <a:pt x="1500" y="2572"/>
                </a:cubicBezTo>
                <a:cubicBezTo>
                  <a:pt x="1491" y="2579"/>
                  <a:pt x="1478" y="2580"/>
                  <a:pt x="1467" y="2580"/>
                </a:cubicBezTo>
                <a:cubicBezTo>
                  <a:pt x="1461" y="2580"/>
                  <a:pt x="1455" y="2580"/>
                  <a:pt x="1449" y="2579"/>
                </a:cubicBezTo>
                <a:cubicBezTo>
                  <a:pt x="1443" y="2579"/>
                  <a:pt x="1437" y="2579"/>
                  <a:pt x="1431" y="2579"/>
                </a:cubicBezTo>
                <a:cubicBezTo>
                  <a:pt x="1411" y="2579"/>
                  <a:pt x="1409" y="2584"/>
                  <a:pt x="1406" y="2610"/>
                </a:cubicBezTo>
                <a:cubicBezTo>
                  <a:pt x="1405" y="2619"/>
                  <a:pt x="1406" y="2620"/>
                  <a:pt x="1406" y="2620"/>
                </a:cubicBezTo>
                <a:cubicBezTo>
                  <a:pt x="1406" y="2620"/>
                  <a:pt x="1409" y="2618"/>
                  <a:pt x="1410" y="2616"/>
                </a:cubicBezTo>
                <a:lnTo>
                  <a:pt x="1417" y="2607"/>
                </a:lnTo>
                <a:lnTo>
                  <a:pt x="1417" y="2641"/>
                </a:lnTo>
                <a:lnTo>
                  <a:pt x="1413" y="2639"/>
                </a:lnTo>
                <a:cubicBezTo>
                  <a:pt x="1412" y="2639"/>
                  <a:pt x="1401" y="2637"/>
                  <a:pt x="1381" y="2634"/>
                </a:cubicBezTo>
                <a:cubicBezTo>
                  <a:pt x="1379" y="2633"/>
                  <a:pt x="1378" y="2633"/>
                  <a:pt x="1377" y="2633"/>
                </a:cubicBezTo>
                <a:cubicBezTo>
                  <a:pt x="1363" y="2633"/>
                  <a:pt x="1355" y="2644"/>
                  <a:pt x="1344" y="2660"/>
                </a:cubicBezTo>
                <a:lnTo>
                  <a:pt x="1341" y="2664"/>
                </a:lnTo>
                <a:cubicBezTo>
                  <a:pt x="1333" y="2675"/>
                  <a:pt x="1329" y="2681"/>
                  <a:pt x="1322" y="2681"/>
                </a:cubicBezTo>
                <a:cubicBezTo>
                  <a:pt x="1318" y="2681"/>
                  <a:pt x="1314" y="2679"/>
                  <a:pt x="1309" y="2676"/>
                </a:cubicBezTo>
                <a:lnTo>
                  <a:pt x="1304" y="2674"/>
                </a:lnTo>
                <a:cubicBezTo>
                  <a:pt x="1298" y="2671"/>
                  <a:pt x="1296" y="2666"/>
                  <a:pt x="1296" y="2663"/>
                </a:cubicBezTo>
                <a:cubicBezTo>
                  <a:pt x="1295" y="2658"/>
                  <a:pt x="1298" y="2653"/>
                  <a:pt x="1301" y="2648"/>
                </a:cubicBezTo>
                <a:cubicBezTo>
                  <a:pt x="1294" y="2650"/>
                  <a:pt x="1286" y="2653"/>
                  <a:pt x="1277" y="2656"/>
                </a:cubicBezTo>
                <a:cubicBezTo>
                  <a:pt x="1253" y="2665"/>
                  <a:pt x="1223" y="2675"/>
                  <a:pt x="1199" y="2677"/>
                </a:cubicBezTo>
                <a:cubicBezTo>
                  <a:pt x="1196" y="2677"/>
                  <a:pt x="1194" y="2678"/>
                  <a:pt x="1192" y="2678"/>
                </a:cubicBezTo>
                <a:cubicBezTo>
                  <a:pt x="1161" y="2678"/>
                  <a:pt x="1157" y="2660"/>
                  <a:pt x="1155" y="2649"/>
                </a:cubicBezTo>
                <a:lnTo>
                  <a:pt x="1154" y="2645"/>
                </a:lnTo>
                <a:cubicBezTo>
                  <a:pt x="1152" y="2634"/>
                  <a:pt x="1141" y="2610"/>
                  <a:pt x="1126" y="2610"/>
                </a:cubicBezTo>
                <a:lnTo>
                  <a:pt x="1111" y="2611"/>
                </a:lnTo>
                <a:cubicBezTo>
                  <a:pt x="1099" y="2611"/>
                  <a:pt x="1090" y="2610"/>
                  <a:pt x="1088" y="2604"/>
                </a:cubicBezTo>
                <a:cubicBezTo>
                  <a:pt x="1086" y="2598"/>
                  <a:pt x="1092" y="2593"/>
                  <a:pt x="1098" y="2589"/>
                </a:cubicBezTo>
                <a:cubicBezTo>
                  <a:pt x="1104" y="2584"/>
                  <a:pt x="1106" y="2580"/>
                  <a:pt x="1105" y="2575"/>
                </a:cubicBezTo>
                <a:cubicBezTo>
                  <a:pt x="1103" y="2570"/>
                  <a:pt x="1097" y="2566"/>
                  <a:pt x="1090" y="2566"/>
                </a:cubicBezTo>
                <a:cubicBezTo>
                  <a:pt x="1086" y="2566"/>
                  <a:pt x="1082" y="2567"/>
                  <a:pt x="1079" y="2569"/>
                </a:cubicBezTo>
                <a:cubicBezTo>
                  <a:pt x="1067" y="2576"/>
                  <a:pt x="1058" y="2579"/>
                  <a:pt x="1049" y="2579"/>
                </a:cubicBezTo>
                <a:cubicBezTo>
                  <a:pt x="1041" y="2579"/>
                  <a:pt x="1034" y="2577"/>
                  <a:pt x="1028" y="2572"/>
                </a:cubicBezTo>
                <a:cubicBezTo>
                  <a:pt x="1022" y="2568"/>
                  <a:pt x="1010" y="2563"/>
                  <a:pt x="998" y="2558"/>
                </a:cubicBezTo>
                <a:cubicBezTo>
                  <a:pt x="988" y="2554"/>
                  <a:pt x="977" y="2550"/>
                  <a:pt x="970" y="2546"/>
                </a:cubicBezTo>
                <a:cubicBezTo>
                  <a:pt x="964" y="2542"/>
                  <a:pt x="956" y="2540"/>
                  <a:pt x="950" y="2540"/>
                </a:cubicBezTo>
                <a:cubicBezTo>
                  <a:pt x="942" y="2540"/>
                  <a:pt x="938" y="2543"/>
                  <a:pt x="935" y="2550"/>
                </a:cubicBezTo>
                <a:cubicBezTo>
                  <a:pt x="930" y="2567"/>
                  <a:pt x="904" y="2568"/>
                  <a:pt x="893" y="2568"/>
                </a:cubicBezTo>
                <a:cubicBezTo>
                  <a:pt x="887" y="2568"/>
                  <a:pt x="881" y="2568"/>
                  <a:pt x="876" y="2567"/>
                </a:cubicBezTo>
                <a:cubicBezTo>
                  <a:pt x="868" y="2565"/>
                  <a:pt x="862" y="2557"/>
                  <a:pt x="858" y="2550"/>
                </a:cubicBezTo>
                <a:cubicBezTo>
                  <a:pt x="858" y="2556"/>
                  <a:pt x="857" y="2563"/>
                  <a:pt x="854" y="2573"/>
                </a:cubicBezTo>
                <a:cubicBezTo>
                  <a:pt x="849" y="2592"/>
                  <a:pt x="854" y="2595"/>
                  <a:pt x="864" y="2600"/>
                </a:cubicBezTo>
                <a:cubicBezTo>
                  <a:pt x="868" y="2602"/>
                  <a:pt x="871" y="2607"/>
                  <a:pt x="873" y="2613"/>
                </a:cubicBezTo>
                <a:cubicBezTo>
                  <a:pt x="877" y="2628"/>
                  <a:pt x="875" y="2650"/>
                  <a:pt x="868" y="2661"/>
                </a:cubicBezTo>
                <a:cubicBezTo>
                  <a:pt x="865" y="2666"/>
                  <a:pt x="863" y="2671"/>
                  <a:pt x="861" y="2676"/>
                </a:cubicBezTo>
                <a:cubicBezTo>
                  <a:pt x="857" y="2687"/>
                  <a:pt x="852" y="2698"/>
                  <a:pt x="843" y="2700"/>
                </a:cubicBezTo>
                <a:cubicBezTo>
                  <a:pt x="833" y="2703"/>
                  <a:pt x="810" y="2722"/>
                  <a:pt x="799" y="2750"/>
                </a:cubicBezTo>
                <a:cubicBezTo>
                  <a:pt x="788" y="2778"/>
                  <a:pt x="750" y="2788"/>
                  <a:pt x="728" y="2794"/>
                </a:cubicBezTo>
                <a:lnTo>
                  <a:pt x="721" y="2796"/>
                </a:lnTo>
                <a:cubicBezTo>
                  <a:pt x="718" y="2797"/>
                  <a:pt x="715" y="2797"/>
                  <a:pt x="712" y="279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Freeform 448">
            <a:extLst>
              <a:ext uri="{FF2B5EF4-FFF2-40B4-BE49-F238E27FC236}">
                <a16:creationId xmlns:a16="http://schemas.microsoft.com/office/drawing/2014/main" id="{088CAF0E-E925-4929-8831-3A311B64910F}"/>
              </a:ext>
            </a:extLst>
          </p:cNvPr>
          <p:cNvSpPr>
            <a:spLocks/>
          </p:cNvSpPr>
          <p:nvPr/>
        </p:nvSpPr>
        <p:spPr bwMode="auto">
          <a:xfrm>
            <a:off x="5827315" y="3692688"/>
            <a:ext cx="1152964" cy="1485082"/>
          </a:xfrm>
          <a:custGeom>
            <a:avLst/>
            <a:gdLst>
              <a:gd name="T0" fmla="*/ 1014 w 1322"/>
              <a:gd name="T1" fmla="*/ 1628 h 1700"/>
              <a:gd name="T2" fmla="*/ 928 w 1322"/>
              <a:gd name="T3" fmla="*/ 1613 h 1700"/>
              <a:gd name="T4" fmla="*/ 875 w 1322"/>
              <a:gd name="T5" fmla="*/ 1617 h 1700"/>
              <a:gd name="T6" fmla="*/ 805 w 1322"/>
              <a:gd name="T7" fmla="*/ 1592 h 1700"/>
              <a:gd name="T8" fmla="*/ 731 w 1322"/>
              <a:gd name="T9" fmla="*/ 1513 h 1700"/>
              <a:gd name="T10" fmla="*/ 664 w 1322"/>
              <a:gd name="T11" fmla="*/ 1501 h 1700"/>
              <a:gd name="T12" fmla="*/ 682 w 1322"/>
              <a:gd name="T13" fmla="*/ 1406 h 1700"/>
              <a:gd name="T14" fmla="*/ 683 w 1322"/>
              <a:gd name="T15" fmla="*/ 1345 h 1700"/>
              <a:gd name="T16" fmla="*/ 646 w 1322"/>
              <a:gd name="T17" fmla="*/ 1258 h 1700"/>
              <a:gd name="T18" fmla="*/ 624 w 1322"/>
              <a:gd name="T19" fmla="*/ 1177 h 1700"/>
              <a:gd name="T20" fmla="*/ 541 w 1322"/>
              <a:gd name="T21" fmla="*/ 1147 h 1700"/>
              <a:gd name="T22" fmla="*/ 393 w 1322"/>
              <a:gd name="T23" fmla="*/ 1151 h 1700"/>
              <a:gd name="T24" fmla="*/ 292 w 1322"/>
              <a:gd name="T25" fmla="*/ 1185 h 1700"/>
              <a:gd name="T26" fmla="*/ 219 w 1322"/>
              <a:gd name="T27" fmla="*/ 1193 h 1700"/>
              <a:gd name="T28" fmla="*/ 129 w 1322"/>
              <a:gd name="T29" fmla="*/ 1168 h 1700"/>
              <a:gd name="T30" fmla="*/ 208 w 1322"/>
              <a:gd name="T31" fmla="*/ 1035 h 1700"/>
              <a:gd name="T32" fmla="*/ 151 w 1322"/>
              <a:gd name="T33" fmla="*/ 916 h 1700"/>
              <a:gd name="T34" fmla="*/ 47 w 1322"/>
              <a:gd name="T35" fmla="*/ 810 h 1700"/>
              <a:gd name="T36" fmla="*/ 28 w 1322"/>
              <a:gd name="T37" fmla="*/ 649 h 1700"/>
              <a:gd name="T38" fmla="*/ 79 w 1322"/>
              <a:gd name="T39" fmla="*/ 560 h 1700"/>
              <a:gd name="T40" fmla="*/ 180 w 1322"/>
              <a:gd name="T41" fmla="*/ 500 h 1700"/>
              <a:gd name="T42" fmla="*/ 183 w 1322"/>
              <a:gd name="T43" fmla="*/ 457 h 1700"/>
              <a:gd name="T44" fmla="*/ 275 w 1322"/>
              <a:gd name="T45" fmla="*/ 463 h 1700"/>
              <a:gd name="T46" fmla="*/ 342 w 1322"/>
              <a:gd name="T47" fmla="*/ 494 h 1700"/>
              <a:gd name="T48" fmla="*/ 379 w 1322"/>
              <a:gd name="T49" fmla="*/ 435 h 1700"/>
              <a:gd name="T50" fmla="*/ 409 w 1322"/>
              <a:gd name="T51" fmla="*/ 394 h 1700"/>
              <a:gd name="T52" fmla="*/ 469 w 1322"/>
              <a:gd name="T53" fmla="*/ 331 h 1700"/>
              <a:gd name="T54" fmla="*/ 534 w 1322"/>
              <a:gd name="T55" fmla="*/ 287 h 1700"/>
              <a:gd name="T56" fmla="*/ 639 w 1322"/>
              <a:gd name="T57" fmla="*/ 262 h 1700"/>
              <a:gd name="T58" fmla="*/ 710 w 1322"/>
              <a:gd name="T59" fmla="*/ 220 h 1700"/>
              <a:gd name="T60" fmla="*/ 819 w 1322"/>
              <a:gd name="T61" fmla="*/ 171 h 1700"/>
              <a:gd name="T62" fmla="*/ 869 w 1322"/>
              <a:gd name="T63" fmla="*/ 147 h 1700"/>
              <a:gd name="T64" fmla="*/ 917 w 1322"/>
              <a:gd name="T65" fmla="*/ 61 h 1700"/>
              <a:gd name="T66" fmla="*/ 969 w 1322"/>
              <a:gd name="T67" fmla="*/ 44 h 1700"/>
              <a:gd name="T68" fmla="*/ 1022 w 1322"/>
              <a:gd name="T69" fmla="*/ 86 h 1700"/>
              <a:gd name="T70" fmla="*/ 1065 w 1322"/>
              <a:gd name="T71" fmla="*/ 178 h 1700"/>
              <a:gd name="T72" fmla="*/ 1101 w 1322"/>
              <a:gd name="T73" fmla="*/ 211 h 1700"/>
              <a:gd name="T74" fmla="*/ 1126 w 1322"/>
              <a:gd name="T75" fmla="*/ 262 h 1700"/>
              <a:gd name="T76" fmla="*/ 1078 w 1322"/>
              <a:gd name="T77" fmla="*/ 344 h 1700"/>
              <a:gd name="T78" fmla="*/ 1050 w 1322"/>
              <a:gd name="T79" fmla="*/ 423 h 1700"/>
              <a:gd name="T80" fmla="*/ 1038 w 1322"/>
              <a:gd name="T81" fmla="*/ 464 h 1700"/>
              <a:gd name="T82" fmla="*/ 1104 w 1322"/>
              <a:gd name="T83" fmla="*/ 533 h 1700"/>
              <a:gd name="T84" fmla="*/ 1063 w 1322"/>
              <a:gd name="T85" fmla="*/ 591 h 1700"/>
              <a:gd name="T86" fmla="*/ 1045 w 1322"/>
              <a:gd name="T87" fmla="*/ 621 h 1700"/>
              <a:gd name="T88" fmla="*/ 979 w 1322"/>
              <a:gd name="T89" fmla="*/ 664 h 1700"/>
              <a:gd name="T90" fmla="*/ 993 w 1322"/>
              <a:gd name="T91" fmla="*/ 716 h 1700"/>
              <a:gd name="T92" fmla="*/ 950 w 1322"/>
              <a:gd name="T93" fmla="*/ 739 h 1700"/>
              <a:gd name="T94" fmla="*/ 980 w 1322"/>
              <a:gd name="T95" fmla="*/ 830 h 1700"/>
              <a:gd name="T96" fmla="*/ 1099 w 1322"/>
              <a:gd name="T97" fmla="*/ 792 h 1700"/>
              <a:gd name="T98" fmla="*/ 1211 w 1322"/>
              <a:gd name="T99" fmla="*/ 814 h 1700"/>
              <a:gd name="T100" fmla="*/ 1254 w 1322"/>
              <a:gd name="T101" fmla="*/ 948 h 1700"/>
              <a:gd name="T102" fmla="*/ 1297 w 1322"/>
              <a:gd name="T103" fmla="*/ 1005 h 1700"/>
              <a:gd name="T104" fmla="*/ 1249 w 1322"/>
              <a:gd name="T105" fmla="*/ 1109 h 1700"/>
              <a:gd name="T106" fmla="*/ 1288 w 1322"/>
              <a:gd name="T107" fmla="*/ 1240 h 1700"/>
              <a:gd name="T108" fmla="*/ 1318 w 1322"/>
              <a:gd name="T109" fmla="*/ 1290 h 1700"/>
              <a:gd name="T110" fmla="*/ 1302 w 1322"/>
              <a:gd name="T111" fmla="*/ 1410 h 1700"/>
              <a:gd name="T112" fmla="*/ 1239 w 1322"/>
              <a:gd name="T113" fmla="*/ 1542 h 1700"/>
              <a:gd name="T114" fmla="*/ 1145 w 1322"/>
              <a:gd name="T115" fmla="*/ 1698 h 17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322" h="1700">
                <a:moveTo>
                  <a:pt x="1145" y="1698"/>
                </a:moveTo>
                <a:cubicBezTo>
                  <a:pt x="1140" y="1693"/>
                  <a:pt x="1122" y="1678"/>
                  <a:pt x="1110" y="1678"/>
                </a:cubicBezTo>
                <a:cubicBezTo>
                  <a:pt x="1093" y="1678"/>
                  <a:pt x="1082" y="1669"/>
                  <a:pt x="1072" y="1661"/>
                </a:cubicBezTo>
                <a:cubicBezTo>
                  <a:pt x="1070" y="1660"/>
                  <a:pt x="1068" y="1658"/>
                  <a:pt x="1067" y="1657"/>
                </a:cubicBezTo>
                <a:cubicBezTo>
                  <a:pt x="1062" y="1653"/>
                  <a:pt x="1054" y="1649"/>
                  <a:pt x="1045" y="1645"/>
                </a:cubicBezTo>
                <a:cubicBezTo>
                  <a:pt x="1034" y="1640"/>
                  <a:pt x="1023" y="1634"/>
                  <a:pt x="1014" y="1628"/>
                </a:cubicBezTo>
                <a:cubicBezTo>
                  <a:pt x="1006" y="1621"/>
                  <a:pt x="1002" y="1618"/>
                  <a:pt x="997" y="1618"/>
                </a:cubicBezTo>
                <a:cubicBezTo>
                  <a:pt x="994" y="1618"/>
                  <a:pt x="990" y="1620"/>
                  <a:pt x="984" y="1625"/>
                </a:cubicBezTo>
                <a:cubicBezTo>
                  <a:pt x="978" y="1630"/>
                  <a:pt x="972" y="1632"/>
                  <a:pt x="966" y="1632"/>
                </a:cubicBezTo>
                <a:cubicBezTo>
                  <a:pt x="959" y="1632"/>
                  <a:pt x="954" y="1630"/>
                  <a:pt x="947" y="1627"/>
                </a:cubicBezTo>
                <a:lnTo>
                  <a:pt x="943" y="1626"/>
                </a:lnTo>
                <a:cubicBezTo>
                  <a:pt x="935" y="1623"/>
                  <a:pt x="931" y="1617"/>
                  <a:pt x="928" y="1613"/>
                </a:cubicBezTo>
                <a:cubicBezTo>
                  <a:pt x="925" y="1609"/>
                  <a:pt x="924" y="1607"/>
                  <a:pt x="922" y="1607"/>
                </a:cubicBezTo>
                <a:cubicBezTo>
                  <a:pt x="922" y="1607"/>
                  <a:pt x="921" y="1607"/>
                  <a:pt x="920" y="1608"/>
                </a:cubicBezTo>
                <a:cubicBezTo>
                  <a:pt x="917" y="1609"/>
                  <a:pt x="914" y="1611"/>
                  <a:pt x="911" y="1613"/>
                </a:cubicBezTo>
                <a:cubicBezTo>
                  <a:pt x="905" y="1617"/>
                  <a:pt x="899" y="1622"/>
                  <a:pt x="891" y="1622"/>
                </a:cubicBezTo>
                <a:cubicBezTo>
                  <a:pt x="888" y="1622"/>
                  <a:pt x="885" y="1621"/>
                  <a:pt x="882" y="1620"/>
                </a:cubicBezTo>
                <a:cubicBezTo>
                  <a:pt x="879" y="1619"/>
                  <a:pt x="877" y="1618"/>
                  <a:pt x="875" y="1617"/>
                </a:cubicBezTo>
                <a:cubicBezTo>
                  <a:pt x="873" y="1616"/>
                  <a:pt x="871" y="1615"/>
                  <a:pt x="870" y="1615"/>
                </a:cubicBezTo>
                <a:cubicBezTo>
                  <a:pt x="868" y="1615"/>
                  <a:pt x="865" y="1618"/>
                  <a:pt x="859" y="1622"/>
                </a:cubicBezTo>
                <a:cubicBezTo>
                  <a:pt x="857" y="1624"/>
                  <a:pt x="853" y="1626"/>
                  <a:pt x="850" y="1626"/>
                </a:cubicBezTo>
                <a:cubicBezTo>
                  <a:pt x="834" y="1626"/>
                  <a:pt x="821" y="1601"/>
                  <a:pt x="818" y="1594"/>
                </a:cubicBezTo>
                <a:cubicBezTo>
                  <a:pt x="817" y="1591"/>
                  <a:pt x="814" y="1589"/>
                  <a:pt x="811" y="1589"/>
                </a:cubicBezTo>
                <a:cubicBezTo>
                  <a:pt x="809" y="1589"/>
                  <a:pt x="807" y="1589"/>
                  <a:pt x="805" y="1592"/>
                </a:cubicBezTo>
                <a:cubicBezTo>
                  <a:pt x="803" y="1595"/>
                  <a:pt x="800" y="1596"/>
                  <a:pt x="798" y="1596"/>
                </a:cubicBezTo>
                <a:cubicBezTo>
                  <a:pt x="793" y="1596"/>
                  <a:pt x="788" y="1592"/>
                  <a:pt x="780" y="1585"/>
                </a:cubicBezTo>
                <a:cubicBezTo>
                  <a:pt x="776" y="1581"/>
                  <a:pt x="771" y="1577"/>
                  <a:pt x="765" y="1573"/>
                </a:cubicBezTo>
                <a:cubicBezTo>
                  <a:pt x="751" y="1564"/>
                  <a:pt x="752" y="1551"/>
                  <a:pt x="752" y="1539"/>
                </a:cubicBezTo>
                <a:cubicBezTo>
                  <a:pt x="752" y="1534"/>
                  <a:pt x="752" y="1529"/>
                  <a:pt x="752" y="1524"/>
                </a:cubicBezTo>
                <a:cubicBezTo>
                  <a:pt x="750" y="1516"/>
                  <a:pt x="743" y="1514"/>
                  <a:pt x="731" y="1513"/>
                </a:cubicBezTo>
                <a:cubicBezTo>
                  <a:pt x="725" y="1512"/>
                  <a:pt x="719" y="1512"/>
                  <a:pt x="716" y="1509"/>
                </a:cubicBezTo>
                <a:cubicBezTo>
                  <a:pt x="715" y="1509"/>
                  <a:pt x="714" y="1508"/>
                  <a:pt x="710" y="1508"/>
                </a:cubicBezTo>
                <a:cubicBezTo>
                  <a:pt x="700" y="1508"/>
                  <a:pt x="684" y="1514"/>
                  <a:pt x="679" y="1515"/>
                </a:cubicBezTo>
                <a:cubicBezTo>
                  <a:pt x="678" y="1516"/>
                  <a:pt x="668" y="1528"/>
                  <a:pt x="668" y="1528"/>
                </a:cubicBezTo>
                <a:lnTo>
                  <a:pt x="667" y="1520"/>
                </a:lnTo>
                <a:cubicBezTo>
                  <a:pt x="666" y="1512"/>
                  <a:pt x="665" y="1505"/>
                  <a:pt x="664" y="1501"/>
                </a:cubicBezTo>
                <a:cubicBezTo>
                  <a:pt x="663" y="1496"/>
                  <a:pt x="660" y="1494"/>
                  <a:pt x="654" y="1489"/>
                </a:cubicBezTo>
                <a:cubicBezTo>
                  <a:pt x="649" y="1486"/>
                  <a:pt x="644" y="1482"/>
                  <a:pt x="639" y="1476"/>
                </a:cubicBezTo>
                <a:cubicBezTo>
                  <a:pt x="627" y="1463"/>
                  <a:pt x="633" y="1456"/>
                  <a:pt x="641" y="1445"/>
                </a:cubicBezTo>
                <a:cubicBezTo>
                  <a:pt x="642" y="1443"/>
                  <a:pt x="643" y="1441"/>
                  <a:pt x="645" y="1439"/>
                </a:cubicBezTo>
                <a:cubicBezTo>
                  <a:pt x="656" y="1423"/>
                  <a:pt x="658" y="1421"/>
                  <a:pt x="670" y="1412"/>
                </a:cubicBezTo>
                <a:cubicBezTo>
                  <a:pt x="676" y="1407"/>
                  <a:pt x="679" y="1406"/>
                  <a:pt x="682" y="1406"/>
                </a:cubicBezTo>
                <a:cubicBezTo>
                  <a:pt x="684" y="1405"/>
                  <a:pt x="685" y="1405"/>
                  <a:pt x="689" y="1401"/>
                </a:cubicBezTo>
                <a:cubicBezTo>
                  <a:pt x="696" y="1395"/>
                  <a:pt x="698" y="1379"/>
                  <a:pt x="700" y="1367"/>
                </a:cubicBezTo>
                <a:lnTo>
                  <a:pt x="701" y="1362"/>
                </a:lnTo>
                <a:cubicBezTo>
                  <a:pt x="702" y="1357"/>
                  <a:pt x="701" y="1353"/>
                  <a:pt x="698" y="1349"/>
                </a:cubicBezTo>
                <a:cubicBezTo>
                  <a:pt x="695" y="1346"/>
                  <a:pt x="691" y="1345"/>
                  <a:pt x="687" y="1345"/>
                </a:cubicBezTo>
                <a:cubicBezTo>
                  <a:pt x="686" y="1345"/>
                  <a:pt x="685" y="1345"/>
                  <a:pt x="683" y="1345"/>
                </a:cubicBezTo>
                <a:cubicBezTo>
                  <a:pt x="682" y="1345"/>
                  <a:pt x="681" y="1345"/>
                  <a:pt x="680" y="1345"/>
                </a:cubicBezTo>
                <a:cubicBezTo>
                  <a:pt x="664" y="1345"/>
                  <a:pt x="649" y="1330"/>
                  <a:pt x="647" y="1323"/>
                </a:cubicBezTo>
                <a:cubicBezTo>
                  <a:pt x="644" y="1316"/>
                  <a:pt x="640" y="1306"/>
                  <a:pt x="628" y="1294"/>
                </a:cubicBezTo>
                <a:cubicBezTo>
                  <a:pt x="622" y="1288"/>
                  <a:pt x="620" y="1283"/>
                  <a:pt x="621" y="1278"/>
                </a:cubicBezTo>
                <a:cubicBezTo>
                  <a:pt x="622" y="1270"/>
                  <a:pt x="631" y="1266"/>
                  <a:pt x="642" y="1261"/>
                </a:cubicBezTo>
                <a:cubicBezTo>
                  <a:pt x="645" y="1260"/>
                  <a:pt x="646" y="1259"/>
                  <a:pt x="646" y="1258"/>
                </a:cubicBezTo>
                <a:cubicBezTo>
                  <a:pt x="647" y="1255"/>
                  <a:pt x="645" y="1249"/>
                  <a:pt x="642" y="1244"/>
                </a:cubicBezTo>
                <a:cubicBezTo>
                  <a:pt x="639" y="1237"/>
                  <a:pt x="636" y="1229"/>
                  <a:pt x="638" y="1222"/>
                </a:cubicBezTo>
                <a:lnTo>
                  <a:pt x="640" y="1216"/>
                </a:lnTo>
                <a:cubicBezTo>
                  <a:pt x="643" y="1206"/>
                  <a:pt x="646" y="1200"/>
                  <a:pt x="644" y="1192"/>
                </a:cubicBezTo>
                <a:cubicBezTo>
                  <a:pt x="643" y="1185"/>
                  <a:pt x="633" y="1176"/>
                  <a:pt x="626" y="1176"/>
                </a:cubicBezTo>
                <a:cubicBezTo>
                  <a:pt x="625" y="1176"/>
                  <a:pt x="624" y="1177"/>
                  <a:pt x="624" y="1177"/>
                </a:cubicBezTo>
                <a:cubicBezTo>
                  <a:pt x="621" y="1178"/>
                  <a:pt x="619" y="1179"/>
                  <a:pt x="616" y="1179"/>
                </a:cubicBezTo>
                <a:cubicBezTo>
                  <a:pt x="604" y="1179"/>
                  <a:pt x="591" y="1171"/>
                  <a:pt x="584" y="1160"/>
                </a:cubicBezTo>
                <a:cubicBezTo>
                  <a:pt x="580" y="1155"/>
                  <a:pt x="576" y="1148"/>
                  <a:pt x="574" y="1148"/>
                </a:cubicBezTo>
                <a:cubicBezTo>
                  <a:pt x="574" y="1148"/>
                  <a:pt x="572" y="1149"/>
                  <a:pt x="569" y="1154"/>
                </a:cubicBezTo>
                <a:cubicBezTo>
                  <a:pt x="566" y="1158"/>
                  <a:pt x="562" y="1159"/>
                  <a:pt x="559" y="1159"/>
                </a:cubicBezTo>
                <a:cubicBezTo>
                  <a:pt x="553" y="1159"/>
                  <a:pt x="547" y="1153"/>
                  <a:pt x="541" y="1147"/>
                </a:cubicBezTo>
                <a:cubicBezTo>
                  <a:pt x="537" y="1143"/>
                  <a:pt x="534" y="1139"/>
                  <a:pt x="531" y="1138"/>
                </a:cubicBezTo>
                <a:cubicBezTo>
                  <a:pt x="526" y="1135"/>
                  <a:pt x="522" y="1130"/>
                  <a:pt x="517" y="1126"/>
                </a:cubicBezTo>
                <a:cubicBezTo>
                  <a:pt x="512" y="1119"/>
                  <a:pt x="506" y="1113"/>
                  <a:pt x="499" y="1112"/>
                </a:cubicBezTo>
                <a:cubicBezTo>
                  <a:pt x="497" y="1112"/>
                  <a:pt x="495" y="1112"/>
                  <a:pt x="493" y="1112"/>
                </a:cubicBezTo>
                <a:cubicBezTo>
                  <a:pt x="481" y="1112"/>
                  <a:pt x="462" y="1115"/>
                  <a:pt x="443" y="1125"/>
                </a:cubicBezTo>
                <a:cubicBezTo>
                  <a:pt x="420" y="1136"/>
                  <a:pt x="408" y="1142"/>
                  <a:pt x="393" y="1151"/>
                </a:cubicBezTo>
                <a:lnTo>
                  <a:pt x="384" y="1156"/>
                </a:lnTo>
                <a:cubicBezTo>
                  <a:pt x="372" y="1163"/>
                  <a:pt x="362" y="1169"/>
                  <a:pt x="353" y="1171"/>
                </a:cubicBezTo>
                <a:cubicBezTo>
                  <a:pt x="343" y="1173"/>
                  <a:pt x="335" y="1177"/>
                  <a:pt x="321" y="1185"/>
                </a:cubicBezTo>
                <a:cubicBezTo>
                  <a:pt x="318" y="1188"/>
                  <a:pt x="315" y="1189"/>
                  <a:pt x="311" y="1189"/>
                </a:cubicBezTo>
                <a:cubicBezTo>
                  <a:pt x="307" y="1189"/>
                  <a:pt x="304" y="1188"/>
                  <a:pt x="300" y="1187"/>
                </a:cubicBezTo>
                <a:cubicBezTo>
                  <a:pt x="297" y="1186"/>
                  <a:pt x="295" y="1185"/>
                  <a:pt x="292" y="1185"/>
                </a:cubicBezTo>
                <a:cubicBezTo>
                  <a:pt x="290" y="1185"/>
                  <a:pt x="288" y="1186"/>
                  <a:pt x="285" y="1189"/>
                </a:cubicBezTo>
                <a:cubicBezTo>
                  <a:pt x="274" y="1203"/>
                  <a:pt x="262" y="1206"/>
                  <a:pt x="254" y="1206"/>
                </a:cubicBezTo>
                <a:cubicBezTo>
                  <a:pt x="250" y="1206"/>
                  <a:pt x="247" y="1203"/>
                  <a:pt x="244" y="1200"/>
                </a:cubicBezTo>
                <a:cubicBezTo>
                  <a:pt x="240" y="1196"/>
                  <a:pt x="235" y="1192"/>
                  <a:pt x="229" y="1192"/>
                </a:cubicBezTo>
                <a:cubicBezTo>
                  <a:pt x="228" y="1192"/>
                  <a:pt x="227" y="1192"/>
                  <a:pt x="226" y="1193"/>
                </a:cubicBezTo>
                <a:cubicBezTo>
                  <a:pt x="224" y="1193"/>
                  <a:pt x="222" y="1193"/>
                  <a:pt x="219" y="1193"/>
                </a:cubicBezTo>
                <a:cubicBezTo>
                  <a:pt x="202" y="1193"/>
                  <a:pt x="177" y="1187"/>
                  <a:pt x="159" y="1179"/>
                </a:cubicBezTo>
                <a:cubicBezTo>
                  <a:pt x="157" y="1178"/>
                  <a:pt x="154" y="1178"/>
                  <a:pt x="151" y="1178"/>
                </a:cubicBezTo>
                <a:cubicBezTo>
                  <a:pt x="145" y="1178"/>
                  <a:pt x="138" y="1180"/>
                  <a:pt x="130" y="1185"/>
                </a:cubicBezTo>
                <a:lnTo>
                  <a:pt x="122" y="1191"/>
                </a:lnTo>
                <a:lnTo>
                  <a:pt x="124" y="1181"/>
                </a:lnTo>
                <a:cubicBezTo>
                  <a:pt x="125" y="1177"/>
                  <a:pt x="127" y="1172"/>
                  <a:pt x="129" y="1168"/>
                </a:cubicBezTo>
                <a:cubicBezTo>
                  <a:pt x="131" y="1163"/>
                  <a:pt x="133" y="1158"/>
                  <a:pt x="133" y="1154"/>
                </a:cubicBezTo>
                <a:cubicBezTo>
                  <a:pt x="137" y="1138"/>
                  <a:pt x="147" y="1125"/>
                  <a:pt x="161" y="1111"/>
                </a:cubicBezTo>
                <a:cubicBezTo>
                  <a:pt x="171" y="1101"/>
                  <a:pt x="172" y="1094"/>
                  <a:pt x="173" y="1082"/>
                </a:cubicBezTo>
                <a:cubicBezTo>
                  <a:pt x="173" y="1078"/>
                  <a:pt x="173" y="1074"/>
                  <a:pt x="174" y="1070"/>
                </a:cubicBezTo>
                <a:cubicBezTo>
                  <a:pt x="177" y="1052"/>
                  <a:pt x="184" y="1047"/>
                  <a:pt x="197" y="1041"/>
                </a:cubicBezTo>
                <a:cubicBezTo>
                  <a:pt x="201" y="1039"/>
                  <a:pt x="204" y="1037"/>
                  <a:pt x="208" y="1035"/>
                </a:cubicBezTo>
                <a:cubicBezTo>
                  <a:pt x="217" y="1030"/>
                  <a:pt x="218" y="1021"/>
                  <a:pt x="217" y="1006"/>
                </a:cubicBezTo>
                <a:cubicBezTo>
                  <a:pt x="217" y="997"/>
                  <a:pt x="217" y="988"/>
                  <a:pt x="221" y="979"/>
                </a:cubicBezTo>
                <a:cubicBezTo>
                  <a:pt x="223" y="973"/>
                  <a:pt x="223" y="968"/>
                  <a:pt x="221" y="964"/>
                </a:cubicBezTo>
                <a:cubicBezTo>
                  <a:pt x="217" y="959"/>
                  <a:pt x="209" y="955"/>
                  <a:pt x="198" y="955"/>
                </a:cubicBezTo>
                <a:cubicBezTo>
                  <a:pt x="178" y="955"/>
                  <a:pt x="157" y="948"/>
                  <a:pt x="157" y="928"/>
                </a:cubicBezTo>
                <a:cubicBezTo>
                  <a:pt x="157" y="916"/>
                  <a:pt x="155" y="916"/>
                  <a:pt x="151" y="916"/>
                </a:cubicBezTo>
                <a:cubicBezTo>
                  <a:pt x="148" y="916"/>
                  <a:pt x="143" y="917"/>
                  <a:pt x="138" y="918"/>
                </a:cubicBezTo>
                <a:cubicBezTo>
                  <a:pt x="136" y="918"/>
                  <a:pt x="134" y="918"/>
                  <a:pt x="133" y="918"/>
                </a:cubicBezTo>
                <a:cubicBezTo>
                  <a:pt x="120" y="918"/>
                  <a:pt x="113" y="911"/>
                  <a:pt x="106" y="904"/>
                </a:cubicBezTo>
                <a:cubicBezTo>
                  <a:pt x="103" y="900"/>
                  <a:pt x="99" y="896"/>
                  <a:pt x="95" y="894"/>
                </a:cubicBezTo>
                <a:cubicBezTo>
                  <a:pt x="76" y="883"/>
                  <a:pt x="66" y="866"/>
                  <a:pt x="64" y="842"/>
                </a:cubicBezTo>
                <a:cubicBezTo>
                  <a:pt x="62" y="823"/>
                  <a:pt x="55" y="817"/>
                  <a:pt x="47" y="810"/>
                </a:cubicBezTo>
                <a:cubicBezTo>
                  <a:pt x="44" y="808"/>
                  <a:pt x="41" y="806"/>
                  <a:pt x="39" y="803"/>
                </a:cubicBezTo>
                <a:cubicBezTo>
                  <a:pt x="31" y="796"/>
                  <a:pt x="26" y="783"/>
                  <a:pt x="21" y="769"/>
                </a:cubicBezTo>
                <a:cubicBezTo>
                  <a:pt x="18" y="760"/>
                  <a:pt x="14" y="750"/>
                  <a:pt x="9" y="741"/>
                </a:cubicBezTo>
                <a:cubicBezTo>
                  <a:pt x="0" y="725"/>
                  <a:pt x="7" y="707"/>
                  <a:pt x="15" y="688"/>
                </a:cubicBezTo>
                <a:cubicBezTo>
                  <a:pt x="18" y="682"/>
                  <a:pt x="21" y="675"/>
                  <a:pt x="23" y="669"/>
                </a:cubicBezTo>
                <a:cubicBezTo>
                  <a:pt x="27" y="659"/>
                  <a:pt x="27" y="653"/>
                  <a:pt x="28" y="649"/>
                </a:cubicBezTo>
                <a:cubicBezTo>
                  <a:pt x="29" y="642"/>
                  <a:pt x="29" y="640"/>
                  <a:pt x="39" y="632"/>
                </a:cubicBezTo>
                <a:cubicBezTo>
                  <a:pt x="44" y="628"/>
                  <a:pt x="49" y="626"/>
                  <a:pt x="52" y="625"/>
                </a:cubicBezTo>
                <a:cubicBezTo>
                  <a:pt x="53" y="624"/>
                  <a:pt x="54" y="624"/>
                  <a:pt x="54" y="624"/>
                </a:cubicBezTo>
                <a:cubicBezTo>
                  <a:pt x="53" y="624"/>
                  <a:pt x="51" y="619"/>
                  <a:pt x="50" y="616"/>
                </a:cubicBezTo>
                <a:cubicBezTo>
                  <a:pt x="40" y="597"/>
                  <a:pt x="49" y="578"/>
                  <a:pt x="62" y="568"/>
                </a:cubicBezTo>
                <a:cubicBezTo>
                  <a:pt x="67" y="565"/>
                  <a:pt x="73" y="563"/>
                  <a:pt x="79" y="560"/>
                </a:cubicBezTo>
                <a:cubicBezTo>
                  <a:pt x="91" y="556"/>
                  <a:pt x="102" y="552"/>
                  <a:pt x="108" y="541"/>
                </a:cubicBezTo>
                <a:cubicBezTo>
                  <a:pt x="114" y="525"/>
                  <a:pt x="123" y="517"/>
                  <a:pt x="134" y="517"/>
                </a:cubicBezTo>
                <a:cubicBezTo>
                  <a:pt x="138" y="517"/>
                  <a:pt x="143" y="518"/>
                  <a:pt x="148" y="521"/>
                </a:cubicBezTo>
                <a:cubicBezTo>
                  <a:pt x="151" y="523"/>
                  <a:pt x="153" y="524"/>
                  <a:pt x="155" y="524"/>
                </a:cubicBezTo>
                <a:cubicBezTo>
                  <a:pt x="163" y="524"/>
                  <a:pt x="169" y="516"/>
                  <a:pt x="177" y="506"/>
                </a:cubicBezTo>
                <a:cubicBezTo>
                  <a:pt x="179" y="503"/>
                  <a:pt x="180" y="501"/>
                  <a:pt x="180" y="500"/>
                </a:cubicBezTo>
                <a:cubicBezTo>
                  <a:pt x="180" y="497"/>
                  <a:pt x="176" y="494"/>
                  <a:pt x="171" y="491"/>
                </a:cubicBezTo>
                <a:cubicBezTo>
                  <a:pt x="169" y="490"/>
                  <a:pt x="167" y="488"/>
                  <a:pt x="164" y="486"/>
                </a:cubicBezTo>
                <a:lnTo>
                  <a:pt x="163" y="484"/>
                </a:lnTo>
                <a:lnTo>
                  <a:pt x="164" y="480"/>
                </a:lnTo>
                <a:cubicBezTo>
                  <a:pt x="166" y="470"/>
                  <a:pt x="168" y="460"/>
                  <a:pt x="177" y="458"/>
                </a:cubicBezTo>
                <a:cubicBezTo>
                  <a:pt x="179" y="457"/>
                  <a:pt x="181" y="457"/>
                  <a:pt x="183" y="457"/>
                </a:cubicBezTo>
                <a:cubicBezTo>
                  <a:pt x="193" y="457"/>
                  <a:pt x="198" y="464"/>
                  <a:pt x="203" y="473"/>
                </a:cubicBezTo>
                <a:cubicBezTo>
                  <a:pt x="204" y="475"/>
                  <a:pt x="206" y="478"/>
                  <a:pt x="207" y="482"/>
                </a:cubicBezTo>
                <a:cubicBezTo>
                  <a:pt x="211" y="489"/>
                  <a:pt x="215" y="499"/>
                  <a:pt x="220" y="499"/>
                </a:cubicBezTo>
                <a:cubicBezTo>
                  <a:pt x="222" y="499"/>
                  <a:pt x="224" y="497"/>
                  <a:pt x="227" y="494"/>
                </a:cubicBezTo>
                <a:cubicBezTo>
                  <a:pt x="245" y="474"/>
                  <a:pt x="252" y="469"/>
                  <a:pt x="268" y="464"/>
                </a:cubicBezTo>
                <a:cubicBezTo>
                  <a:pt x="271" y="464"/>
                  <a:pt x="273" y="463"/>
                  <a:pt x="275" y="463"/>
                </a:cubicBezTo>
                <a:cubicBezTo>
                  <a:pt x="290" y="463"/>
                  <a:pt x="301" y="477"/>
                  <a:pt x="305" y="483"/>
                </a:cubicBezTo>
                <a:cubicBezTo>
                  <a:pt x="308" y="487"/>
                  <a:pt x="313" y="490"/>
                  <a:pt x="316" y="490"/>
                </a:cubicBezTo>
                <a:cubicBezTo>
                  <a:pt x="318" y="490"/>
                  <a:pt x="319" y="490"/>
                  <a:pt x="320" y="487"/>
                </a:cubicBezTo>
                <a:cubicBezTo>
                  <a:pt x="321" y="481"/>
                  <a:pt x="324" y="480"/>
                  <a:pt x="326" y="480"/>
                </a:cubicBezTo>
                <a:cubicBezTo>
                  <a:pt x="330" y="480"/>
                  <a:pt x="333" y="483"/>
                  <a:pt x="337" y="488"/>
                </a:cubicBezTo>
                <a:cubicBezTo>
                  <a:pt x="338" y="490"/>
                  <a:pt x="340" y="492"/>
                  <a:pt x="342" y="494"/>
                </a:cubicBezTo>
                <a:cubicBezTo>
                  <a:pt x="344" y="496"/>
                  <a:pt x="347" y="497"/>
                  <a:pt x="351" y="497"/>
                </a:cubicBezTo>
                <a:cubicBezTo>
                  <a:pt x="357" y="497"/>
                  <a:pt x="364" y="494"/>
                  <a:pt x="370" y="491"/>
                </a:cubicBezTo>
                <a:cubicBezTo>
                  <a:pt x="378" y="486"/>
                  <a:pt x="381" y="479"/>
                  <a:pt x="379" y="469"/>
                </a:cubicBezTo>
                <a:cubicBezTo>
                  <a:pt x="377" y="463"/>
                  <a:pt x="381" y="457"/>
                  <a:pt x="384" y="452"/>
                </a:cubicBezTo>
                <a:cubicBezTo>
                  <a:pt x="388" y="445"/>
                  <a:pt x="389" y="443"/>
                  <a:pt x="386" y="440"/>
                </a:cubicBezTo>
                <a:cubicBezTo>
                  <a:pt x="384" y="438"/>
                  <a:pt x="381" y="436"/>
                  <a:pt x="379" y="435"/>
                </a:cubicBezTo>
                <a:cubicBezTo>
                  <a:pt x="373" y="432"/>
                  <a:pt x="368" y="428"/>
                  <a:pt x="368" y="416"/>
                </a:cubicBezTo>
                <a:cubicBezTo>
                  <a:pt x="368" y="414"/>
                  <a:pt x="368" y="411"/>
                  <a:pt x="368" y="410"/>
                </a:cubicBezTo>
                <a:cubicBezTo>
                  <a:pt x="367" y="399"/>
                  <a:pt x="367" y="393"/>
                  <a:pt x="378" y="383"/>
                </a:cubicBezTo>
                <a:cubicBezTo>
                  <a:pt x="381" y="379"/>
                  <a:pt x="384" y="378"/>
                  <a:pt x="388" y="378"/>
                </a:cubicBezTo>
                <a:cubicBezTo>
                  <a:pt x="395" y="378"/>
                  <a:pt x="401" y="384"/>
                  <a:pt x="406" y="390"/>
                </a:cubicBezTo>
                <a:cubicBezTo>
                  <a:pt x="407" y="391"/>
                  <a:pt x="408" y="392"/>
                  <a:pt x="409" y="394"/>
                </a:cubicBezTo>
                <a:cubicBezTo>
                  <a:pt x="413" y="398"/>
                  <a:pt x="422" y="406"/>
                  <a:pt x="429" y="406"/>
                </a:cubicBezTo>
                <a:cubicBezTo>
                  <a:pt x="432" y="406"/>
                  <a:pt x="434" y="405"/>
                  <a:pt x="436" y="403"/>
                </a:cubicBezTo>
                <a:cubicBezTo>
                  <a:pt x="447" y="389"/>
                  <a:pt x="452" y="378"/>
                  <a:pt x="449" y="372"/>
                </a:cubicBezTo>
                <a:cubicBezTo>
                  <a:pt x="446" y="366"/>
                  <a:pt x="444" y="356"/>
                  <a:pt x="448" y="349"/>
                </a:cubicBezTo>
                <a:cubicBezTo>
                  <a:pt x="450" y="344"/>
                  <a:pt x="455" y="341"/>
                  <a:pt x="460" y="340"/>
                </a:cubicBezTo>
                <a:cubicBezTo>
                  <a:pt x="468" y="339"/>
                  <a:pt x="468" y="337"/>
                  <a:pt x="469" y="331"/>
                </a:cubicBezTo>
                <a:cubicBezTo>
                  <a:pt x="469" y="329"/>
                  <a:pt x="470" y="328"/>
                  <a:pt x="470" y="326"/>
                </a:cubicBezTo>
                <a:cubicBezTo>
                  <a:pt x="472" y="317"/>
                  <a:pt x="486" y="316"/>
                  <a:pt x="496" y="315"/>
                </a:cubicBezTo>
                <a:cubicBezTo>
                  <a:pt x="500" y="315"/>
                  <a:pt x="504" y="315"/>
                  <a:pt x="505" y="314"/>
                </a:cubicBezTo>
                <a:cubicBezTo>
                  <a:pt x="508" y="313"/>
                  <a:pt x="510" y="311"/>
                  <a:pt x="513" y="305"/>
                </a:cubicBezTo>
                <a:cubicBezTo>
                  <a:pt x="515" y="302"/>
                  <a:pt x="517" y="298"/>
                  <a:pt x="521" y="294"/>
                </a:cubicBezTo>
                <a:cubicBezTo>
                  <a:pt x="524" y="290"/>
                  <a:pt x="529" y="287"/>
                  <a:pt x="534" y="287"/>
                </a:cubicBezTo>
                <a:cubicBezTo>
                  <a:pt x="538" y="287"/>
                  <a:pt x="542" y="289"/>
                  <a:pt x="546" y="290"/>
                </a:cubicBezTo>
                <a:cubicBezTo>
                  <a:pt x="550" y="291"/>
                  <a:pt x="554" y="292"/>
                  <a:pt x="557" y="292"/>
                </a:cubicBezTo>
                <a:cubicBezTo>
                  <a:pt x="566" y="292"/>
                  <a:pt x="574" y="289"/>
                  <a:pt x="585" y="280"/>
                </a:cubicBezTo>
                <a:cubicBezTo>
                  <a:pt x="587" y="278"/>
                  <a:pt x="590" y="275"/>
                  <a:pt x="593" y="273"/>
                </a:cubicBezTo>
                <a:cubicBezTo>
                  <a:pt x="603" y="264"/>
                  <a:pt x="612" y="255"/>
                  <a:pt x="622" y="255"/>
                </a:cubicBezTo>
                <a:cubicBezTo>
                  <a:pt x="627" y="255"/>
                  <a:pt x="633" y="258"/>
                  <a:pt x="639" y="262"/>
                </a:cubicBezTo>
                <a:cubicBezTo>
                  <a:pt x="645" y="265"/>
                  <a:pt x="651" y="268"/>
                  <a:pt x="656" y="268"/>
                </a:cubicBezTo>
                <a:cubicBezTo>
                  <a:pt x="657" y="268"/>
                  <a:pt x="658" y="267"/>
                  <a:pt x="659" y="267"/>
                </a:cubicBezTo>
                <a:cubicBezTo>
                  <a:pt x="663" y="265"/>
                  <a:pt x="667" y="262"/>
                  <a:pt x="672" y="260"/>
                </a:cubicBezTo>
                <a:cubicBezTo>
                  <a:pt x="681" y="256"/>
                  <a:pt x="691" y="251"/>
                  <a:pt x="695" y="246"/>
                </a:cubicBezTo>
                <a:cubicBezTo>
                  <a:pt x="699" y="241"/>
                  <a:pt x="700" y="238"/>
                  <a:pt x="703" y="233"/>
                </a:cubicBezTo>
                <a:cubicBezTo>
                  <a:pt x="705" y="230"/>
                  <a:pt x="707" y="226"/>
                  <a:pt x="710" y="220"/>
                </a:cubicBezTo>
                <a:cubicBezTo>
                  <a:pt x="719" y="204"/>
                  <a:pt x="737" y="195"/>
                  <a:pt x="747" y="192"/>
                </a:cubicBezTo>
                <a:cubicBezTo>
                  <a:pt x="749" y="192"/>
                  <a:pt x="752" y="191"/>
                  <a:pt x="755" y="191"/>
                </a:cubicBezTo>
                <a:cubicBezTo>
                  <a:pt x="763" y="189"/>
                  <a:pt x="774" y="188"/>
                  <a:pt x="785" y="180"/>
                </a:cubicBezTo>
                <a:cubicBezTo>
                  <a:pt x="788" y="178"/>
                  <a:pt x="790" y="176"/>
                  <a:pt x="793" y="174"/>
                </a:cubicBezTo>
                <a:cubicBezTo>
                  <a:pt x="801" y="168"/>
                  <a:pt x="807" y="164"/>
                  <a:pt x="812" y="164"/>
                </a:cubicBezTo>
                <a:cubicBezTo>
                  <a:pt x="814" y="164"/>
                  <a:pt x="818" y="164"/>
                  <a:pt x="819" y="171"/>
                </a:cubicBezTo>
                <a:cubicBezTo>
                  <a:pt x="820" y="173"/>
                  <a:pt x="820" y="173"/>
                  <a:pt x="820" y="173"/>
                </a:cubicBezTo>
                <a:cubicBezTo>
                  <a:pt x="821" y="173"/>
                  <a:pt x="826" y="169"/>
                  <a:pt x="827" y="163"/>
                </a:cubicBezTo>
                <a:cubicBezTo>
                  <a:pt x="829" y="153"/>
                  <a:pt x="836" y="152"/>
                  <a:pt x="844" y="151"/>
                </a:cubicBezTo>
                <a:cubicBezTo>
                  <a:pt x="848" y="151"/>
                  <a:pt x="853" y="150"/>
                  <a:pt x="858" y="149"/>
                </a:cubicBezTo>
                <a:cubicBezTo>
                  <a:pt x="863" y="147"/>
                  <a:pt x="867" y="147"/>
                  <a:pt x="869" y="147"/>
                </a:cubicBezTo>
                <a:cubicBezTo>
                  <a:pt x="869" y="147"/>
                  <a:pt x="869" y="147"/>
                  <a:pt x="869" y="147"/>
                </a:cubicBezTo>
                <a:cubicBezTo>
                  <a:pt x="869" y="144"/>
                  <a:pt x="870" y="142"/>
                  <a:pt x="871" y="138"/>
                </a:cubicBezTo>
                <a:cubicBezTo>
                  <a:pt x="872" y="135"/>
                  <a:pt x="872" y="132"/>
                  <a:pt x="873" y="130"/>
                </a:cubicBezTo>
                <a:cubicBezTo>
                  <a:pt x="876" y="120"/>
                  <a:pt x="877" y="114"/>
                  <a:pt x="884" y="104"/>
                </a:cubicBezTo>
                <a:cubicBezTo>
                  <a:pt x="890" y="97"/>
                  <a:pt x="896" y="93"/>
                  <a:pt x="902" y="89"/>
                </a:cubicBezTo>
                <a:cubicBezTo>
                  <a:pt x="906" y="87"/>
                  <a:pt x="909" y="85"/>
                  <a:pt x="911" y="82"/>
                </a:cubicBezTo>
                <a:cubicBezTo>
                  <a:pt x="915" y="78"/>
                  <a:pt x="916" y="69"/>
                  <a:pt x="917" y="61"/>
                </a:cubicBezTo>
                <a:cubicBezTo>
                  <a:pt x="917" y="58"/>
                  <a:pt x="918" y="55"/>
                  <a:pt x="919" y="52"/>
                </a:cubicBezTo>
                <a:cubicBezTo>
                  <a:pt x="919" y="49"/>
                  <a:pt x="919" y="46"/>
                  <a:pt x="919" y="42"/>
                </a:cubicBezTo>
                <a:cubicBezTo>
                  <a:pt x="919" y="33"/>
                  <a:pt x="918" y="21"/>
                  <a:pt x="931" y="12"/>
                </a:cubicBezTo>
                <a:cubicBezTo>
                  <a:pt x="943" y="4"/>
                  <a:pt x="950" y="0"/>
                  <a:pt x="957" y="0"/>
                </a:cubicBezTo>
                <a:cubicBezTo>
                  <a:pt x="962" y="0"/>
                  <a:pt x="966" y="2"/>
                  <a:pt x="969" y="6"/>
                </a:cubicBezTo>
                <a:cubicBezTo>
                  <a:pt x="976" y="16"/>
                  <a:pt x="977" y="31"/>
                  <a:pt x="969" y="44"/>
                </a:cubicBezTo>
                <a:cubicBezTo>
                  <a:pt x="968" y="46"/>
                  <a:pt x="968" y="47"/>
                  <a:pt x="968" y="48"/>
                </a:cubicBezTo>
                <a:cubicBezTo>
                  <a:pt x="970" y="52"/>
                  <a:pt x="978" y="56"/>
                  <a:pt x="983" y="59"/>
                </a:cubicBezTo>
                <a:lnTo>
                  <a:pt x="985" y="60"/>
                </a:lnTo>
                <a:cubicBezTo>
                  <a:pt x="994" y="64"/>
                  <a:pt x="1002" y="72"/>
                  <a:pt x="1006" y="81"/>
                </a:cubicBezTo>
                <a:cubicBezTo>
                  <a:pt x="1008" y="85"/>
                  <a:pt x="1015" y="86"/>
                  <a:pt x="1018" y="86"/>
                </a:cubicBezTo>
                <a:cubicBezTo>
                  <a:pt x="1020" y="86"/>
                  <a:pt x="1022" y="86"/>
                  <a:pt x="1022" y="86"/>
                </a:cubicBezTo>
                <a:cubicBezTo>
                  <a:pt x="1025" y="86"/>
                  <a:pt x="1041" y="88"/>
                  <a:pt x="1044" y="99"/>
                </a:cubicBezTo>
                <a:cubicBezTo>
                  <a:pt x="1046" y="107"/>
                  <a:pt x="1042" y="118"/>
                  <a:pt x="1039" y="125"/>
                </a:cubicBezTo>
                <a:cubicBezTo>
                  <a:pt x="1038" y="127"/>
                  <a:pt x="1037" y="129"/>
                  <a:pt x="1037" y="130"/>
                </a:cubicBezTo>
                <a:cubicBezTo>
                  <a:pt x="1035" y="136"/>
                  <a:pt x="1035" y="151"/>
                  <a:pt x="1040" y="156"/>
                </a:cubicBezTo>
                <a:cubicBezTo>
                  <a:pt x="1043" y="159"/>
                  <a:pt x="1046" y="161"/>
                  <a:pt x="1049" y="164"/>
                </a:cubicBezTo>
                <a:cubicBezTo>
                  <a:pt x="1054" y="168"/>
                  <a:pt x="1060" y="173"/>
                  <a:pt x="1065" y="178"/>
                </a:cubicBezTo>
                <a:cubicBezTo>
                  <a:pt x="1067" y="181"/>
                  <a:pt x="1069" y="183"/>
                  <a:pt x="1072" y="186"/>
                </a:cubicBezTo>
                <a:cubicBezTo>
                  <a:pt x="1078" y="190"/>
                  <a:pt x="1085" y="196"/>
                  <a:pt x="1083" y="206"/>
                </a:cubicBezTo>
                <a:cubicBezTo>
                  <a:pt x="1083" y="207"/>
                  <a:pt x="1082" y="209"/>
                  <a:pt x="1083" y="211"/>
                </a:cubicBezTo>
                <a:cubicBezTo>
                  <a:pt x="1084" y="212"/>
                  <a:pt x="1087" y="213"/>
                  <a:pt x="1090" y="213"/>
                </a:cubicBezTo>
                <a:cubicBezTo>
                  <a:pt x="1091" y="213"/>
                  <a:pt x="1094" y="212"/>
                  <a:pt x="1096" y="212"/>
                </a:cubicBezTo>
                <a:cubicBezTo>
                  <a:pt x="1098" y="211"/>
                  <a:pt x="1099" y="211"/>
                  <a:pt x="1101" y="211"/>
                </a:cubicBezTo>
                <a:cubicBezTo>
                  <a:pt x="1104" y="210"/>
                  <a:pt x="1108" y="209"/>
                  <a:pt x="1110" y="209"/>
                </a:cubicBezTo>
                <a:cubicBezTo>
                  <a:pt x="1114" y="209"/>
                  <a:pt x="1119" y="210"/>
                  <a:pt x="1120" y="217"/>
                </a:cubicBezTo>
                <a:lnTo>
                  <a:pt x="1120" y="217"/>
                </a:lnTo>
                <a:cubicBezTo>
                  <a:pt x="1120" y="217"/>
                  <a:pt x="1120" y="219"/>
                  <a:pt x="1120" y="220"/>
                </a:cubicBezTo>
                <a:lnTo>
                  <a:pt x="1120" y="232"/>
                </a:lnTo>
                <a:cubicBezTo>
                  <a:pt x="1120" y="241"/>
                  <a:pt x="1121" y="252"/>
                  <a:pt x="1126" y="262"/>
                </a:cubicBezTo>
                <a:cubicBezTo>
                  <a:pt x="1134" y="276"/>
                  <a:pt x="1145" y="304"/>
                  <a:pt x="1135" y="322"/>
                </a:cubicBezTo>
                <a:cubicBezTo>
                  <a:pt x="1133" y="325"/>
                  <a:pt x="1131" y="329"/>
                  <a:pt x="1129" y="333"/>
                </a:cubicBezTo>
                <a:cubicBezTo>
                  <a:pt x="1122" y="348"/>
                  <a:pt x="1115" y="361"/>
                  <a:pt x="1104" y="361"/>
                </a:cubicBezTo>
                <a:lnTo>
                  <a:pt x="1102" y="361"/>
                </a:lnTo>
                <a:cubicBezTo>
                  <a:pt x="1096" y="360"/>
                  <a:pt x="1092" y="355"/>
                  <a:pt x="1088" y="351"/>
                </a:cubicBezTo>
                <a:cubicBezTo>
                  <a:pt x="1085" y="347"/>
                  <a:pt x="1082" y="344"/>
                  <a:pt x="1078" y="344"/>
                </a:cubicBezTo>
                <a:cubicBezTo>
                  <a:pt x="1077" y="343"/>
                  <a:pt x="1077" y="343"/>
                  <a:pt x="1076" y="343"/>
                </a:cubicBezTo>
                <a:cubicBezTo>
                  <a:pt x="1069" y="343"/>
                  <a:pt x="1064" y="350"/>
                  <a:pt x="1058" y="357"/>
                </a:cubicBezTo>
                <a:cubicBezTo>
                  <a:pt x="1056" y="360"/>
                  <a:pt x="1054" y="362"/>
                  <a:pt x="1052" y="364"/>
                </a:cubicBezTo>
                <a:cubicBezTo>
                  <a:pt x="1046" y="371"/>
                  <a:pt x="1040" y="377"/>
                  <a:pt x="1042" y="385"/>
                </a:cubicBezTo>
                <a:cubicBezTo>
                  <a:pt x="1042" y="389"/>
                  <a:pt x="1044" y="394"/>
                  <a:pt x="1046" y="398"/>
                </a:cubicBezTo>
                <a:cubicBezTo>
                  <a:pt x="1049" y="406"/>
                  <a:pt x="1052" y="414"/>
                  <a:pt x="1050" y="423"/>
                </a:cubicBezTo>
                <a:cubicBezTo>
                  <a:pt x="1050" y="426"/>
                  <a:pt x="1050" y="428"/>
                  <a:pt x="1049" y="430"/>
                </a:cubicBezTo>
                <a:cubicBezTo>
                  <a:pt x="1048" y="438"/>
                  <a:pt x="1048" y="444"/>
                  <a:pt x="1038" y="454"/>
                </a:cubicBezTo>
                <a:lnTo>
                  <a:pt x="1036" y="456"/>
                </a:lnTo>
                <a:cubicBezTo>
                  <a:pt x="1033" y="459"/>
                  <a:pt x="1030" y="462"/>
                  <a:pt x="1029" y="463"/>
                </a:cubicBezTo>
                <a:cubicBezTo>
                  <a:pt x="1029" y="463"/>
                  <a:pt x="1029" y="463"/>
                  <a:pt x="1030" y="463"/>
                </a:cubicBezTo>
                <a:cubicBezTo>
                  <a:pt x="1030" y="463"/>
                  <a:pt x="1033" y="464"/>
                  <a:pt x="1038" y="464"/>
                </a:cubicBezTo>
                <a:cubicBezTo>
                  <a:pt x="1057" y="466"/>
                  <a:pt x="1067" y="477"/>
                  <a:pt x="1075" y="485"/>
                </a:cubicBezTo>
                <a:lnTo>
                  <a:pt x="1077" y="487"/>
                </a:lnTo>
                <a:cubicBezTo>
                  <a:pt x="1084" y="494"/>
                  <a:pt x="1085" y="499"/>
                  <a:pt x="1086" y="505"/>
                </a:cubicBezTo>
                <a:cubicBezTo>
                  <a:pt x="1087" y="508"/>
                  <a:pt x="1088" y="511"/>
                  <a:pt x="1089" y="515"/>
                </a:cubicBezTo>
                <a:cubicBezTo>
                  <a:pt x="1092" y="521"/>
                  <a:pt x="1094" y="523"/>
                  <a:pt x="1097" y="526"/>
                </a:cubicBezTo>
                <a:cubicBezTo>
                  <a:pt x="1099" y="528"/>
                  <a:pt x="1101" y="530"/>
                  <a:pt x="1104" y="533"/>
                </a:cubicBezTo>
                <a:cubicBezTo>
                  <a:pt x="1112" y="544"/>
                  <a:pt x="1116" y="558"/>
                  <a:pt x="1113" y="571"/>
                </a:cubicBezTo>
                <a:cubicBezTo>
                  <a:pt x="1112" y="577"/>
                  <a:pt x="1110" y="593"/>
                  <a:pt x="1098" y="593"/>
                </a:cubicBezTo>
                <a:cubicBezTo>
                  <a:pt x="1095" y="593"/>
                  <a:pt x="1092" y="591"/>
                  <a:pt x="1088" y="589"/>
                </a:cubicBezTo>
                <a:cubicBezTo>
                  <a:pt x="1084" y="586"/>
                  <a:pt x="1079" y="585"/>
                  <a:pt x="1076" y="585"/>
                </a:cubicBezTo>
                <a:cubicBezTo>
                  <a:pt x="1070" y="585"/>
                  <a:pt x="1065" y="588"/>
                  <a:pt x="1064" y="590"/>
                </a:cubicBezTo>
                <a:cubicBezTo>
                  <a:pt x="1063" y="590"/>
                  <a:pt x="1063" y="591"/>
                  <a:pt x="1063" y="591"/>
                </a:cubicBezTo>
                <a:cubicBezTo>
                  <a:pt x="1064" y="593"/>
                  <a:pt x="1064" y="593"/>
                  <a:pt x="1068" y="594"/>
                </a:cubicBezTo>
                <a:cubicBezTo>
                  <a:pt x="1073" y="595"/>
                  <a:pt x="1079" y="596"/>
                  <a:pt x="1081" y="605"/>
                </a:cubicBezTo>
                <a:cubicBezTo>
                  <a:pt x="1082" y="612"/>
                  <a:pt x="1080" y="621"/>
                  <a:pt x="1076" y="626"/>
                </a:cubicBezTo>
                <a:cubicBezTo>
                  <a:pt x="1073" y="629"/>
                  <a:pt x="1069" y="631"/>
                  <a:pt x="1065" y="631"/>
                </a:cubicBezTo>
                <a:cubicBezTo>
                  <a:pt x="1062" y="631"/>
                  <a:pt x="1059" y="630"/>
                  <a:pt x="1055" y="628"/>
                </a:cubicBezTo>
                <a:cubicBezTo>
                  <a:pt x="1051" y="626"/>
                  <a:pt x="1048" y="623"/>
                  <a:pt x="1045" y="621"/>
                </a:cubicBezTo>
                <a:cubicBezTo>
                  <a:pt x="1040" y="618"/>
                  <a:pt x="1037" y="616"/>
                  <a:pt x="1034" y="616"/>
                </a:cubicBezTo>
                <a:cubicBezTo>
                  <a:pt x="1034" y="616"/>
                  <a:pt x="1032" y="616"/>
                  <a:pt x="1030" y="619"/>
                </a:cubicBezTo>
                <a:cubicBezTo>
                  <a:pt x="1025" y="625"/>
                  <a:pt x="1019" y="630"/>
                  <a:pt x="1013" y="634"/>
                </a:cubicBezTo>
                <a:cubicBezTo>
                  <a:pt x="1009" y="637"/>
                  <a:pt x="1005" y="639"/>
                  <a:pt x="1001" y="643"/>
                </a:cubicBezTo>
                <a:cubicBezTo>
                  <a:pt x="999" y="645"/>
                  <a:pt x="995" y="648"/>
                  <a:pt x="992" y="651"/>
                </a:cubicBezTo>
                <a:cubicBezTo>
                  <a:pt x="986" y="655"/>
                  <a:pt x="979" y="661"/>
                  <a:pt x="979" y="664"/>
                </a:cubicBezTo>
                <a:cubicBezTo>
                  <a:pt x="979" y="664"/>
                  <a:pt x="979" y="665"/>
                  <a:pt x="980" y="666"/>
                </a:cubicBezTo>
                <a:cubicBezTo>
                  <a:pt x="987" y="673"/>
                  <a:pt x="994" y="675"/>
                  <a:pt x="1000" y="677"/>
                </a:cubicBezTo>
                <a:lnTo>
                  <a:pt x="1002" y="678"/>
                </a:lnTo>
                <a:cubicBezTo>
                  <a:pt x="1011" y="681"/>
                  <a:pt x="1016" y="692"/>
                  <a:pt x="1013" y="704"/>
                </a:cubicBezTo>
                <a:cubicBezTo>
                  <a:pt x="1012" y="712"/>
                  <a:pt x="1010" y="718"/>
                  <a:pt x="1003" y="718"/>
                </a:cubicBezTo>
                <a:cubicBezTo>
                  <a:pt x="1001" y="718"/>
                  <a:pt x="998" y="717"/>
                  <a:pt x="993" y="716"/>
                </a:cubicBezTo>
                <a:cubicBezTo>
                  <a:pt x="989" y="714"/>
                  <a:pt x="986" y="713"/>
                  <a:pt x="982" y="711"/>
                </a:cubicBezTo>
                <a:cubicBezTo>
                  <a:pt x="977" y="709"/>
                  <a:pt x="972" y="707"/>
                  <a:pt x="969" y="707"/>
                </a:cubicBezTo>
                <a:cubicBezTo>
                  <a:pt x="967" y="707"/>
                  <a:pt x="967" y="707"/>
                  <a:pt x="967" y="708"/>
                </a:cubicBezTo>
                <a:cubicBezTo>
                  <a:pt x="964" y="712"/>
                  <a:pt x="962" y="719"/>
                  <a:pt x="961" y="725"/>
                </a:cubicBezTo>
                <a:cubicBezTo>
                  <a:pt x="960" y="728"/>
                  <a:pt x="959" y="731"/>
                  <a:pt x="959" y="733"/>
                </a:cubicBezTo>
                <a:cubicBezTo>
                  <a:pt x="957" y="738"/>
                  <a:pt x="952" y="739"/>
                  <a:pt x="950" y="739"/>
                </a:cubicBezTo>
                <a:cubicBezTo>
                  <a:pt x="947" y="739"/>
                  <a:pt x="944" y="739"/>
                  <a:pt x="940" y="743"/>
                </a:cubicBezTo>
                <a:cubicBezTo>
                  <a:pt x="934" y="749"/>
                  <a:pt x="928" y="759"/>
                  <a:pt x="929" y="765"/>
                </a:cubicBezTo>
                <a:cubicBezTo>
                  <a:pt x="929" y="766"/>
                  <a:pt x="930" y="768"/>
                  <a:pt x="933" y="769"/>
                </a:cubicBezTo>
                <a:cubicBezTo>
                  <a:pt x="936" y="771"/>
                  <a:pt x="938" y="772"/>
                  <a:pt x="941" y="773"/>
                </a:cubicBezTo>
                <a:cubicBezTo>
                  <a:pt x="950" y="777"/>
                  <a:pt x="959" y="780"/>
                  <a:pt x="963" y="796"/>
                </a:cubicBezTo>
                <a:cubicBezTo>
                  <a:pt x="967" y="813"/>
                  <a:pt x="972" y="827"/>
                  <a:pt x="980" y="830"/>
                </a:cubicBezTo>
                <a:cubicBezTo>
                  <a:pt x="982" y="831"/>
                  <a:pt x="986" y="832"/>
                  <a:pt x="994" y="832"/>
                </a:cubicBezTo>
                <a:cubicBezTo>
                  <a:pt x="1003" y="832"/>
                  <a:pt x="1013" y="831"/>
                  <a:pt x="1017" y="830"/>
                </a:cubicBezTo>
                <a:cubicBezTo>
                  <a:pt x="1024" y="824"/>
                  <a:pt x="1030" y="822"/>
                  <a:pt x="1036" y="820"/>
                </a:cubicBezTo>
                <a:cubicBezTo>
                  <a:pt x="1041" y="819"/>
                  <a:pt x="1046" y="817"/>
                  <a:pt x="1051" y="813"/>
                </a:cubicBezTo>
                <a:cubicBezTo>
                  <a:pt x="1060" y="806"/>
                  <a:pt x="1068" y="803"/>
                  <a:pt x="1081" y="798"/>
                </a:cubicBezTo>
                <a:lnTo>
                  <a:pt x="1099" y="792"/>
                </a:lnTo>
                <a:cubicBezTo>
                  <a:pt x="1114" y="786"/>
                  <a:pt x="1130" y="780"/>
                  <a:pt x="1139" y="778"/>
                </a:cubicBezTo>
                <a:lnTo>
                  <a:pt x="1141" y="777"/>
                </a:lnTo>
                <a:cubicBezTo>
                  <a:pt x="1146" y="776"/>
                  <a:pt x="1153" y="775"/>
                  <a:pt x="1160" y="775"/>
                </a:cubicBezTo>
                <a:cubicBezTo>
                  <a:pt x="1169" y="775"/>
                  <a:pt x="1177" y="778"/>
                  <a:pt x="1182" y="783"/>
                </a:cubicBezTo>
                <a:cubicBezTo>
                  <a:pt x="1185" y="786"/>
                  <a:pt x="1188" y="789"/>
                  <a:pt x="1190" y="791"/>
                </a:cubicBezTo>
                <a:cubicBezTo>
                  <a:pt x="1197" y="798"/>
                  <a:pt x="1204" y="804"/>
                  <a:pt x="1211" y="814"/>
                </a:cubicBezTo>
                <a:cubicBezTo>
                  <a:pt x="1213" y="818"/>
                  <a:pt x="1217" y="822"/>
                  <a:pt x="1220" y="825"/>
                </a:cubicBezTo>
                <a:cubicBezTo>
                  <a:pt x="1228" y="833"/>
                  <a:pt x="1237" y="842"/>
                  <a:pt x="1235" y="856"/>
                </a:cubicBezTo>
                <a:cubicBezTo>
                  <a:pt x="1234" y="866"/>
                  <a:pt x="1230" y="895"/>
                  <a:pt x="1235" y="909"/>
                </a:cubicBezTo>
                <a:cubicBezTo>
                  <a:pt x="1237" y="915"/>
                  <a:pt x="1238" y="915"/>
                  <a:pt x="1241" y="916"/>
                </a:cubicBezTo>
                <a:cubicBezTo>
                  <a:pt x="1243" y="917"/>
                  <a:pt x="1246" y="918"/>
                  <a:pt x="1250" y="923"/>
                </a:cubicBezTo>
                <a:cubicBezTo>
                  <a:pt x="1255" y="929"/>
                  <a:pt x="1255" y="939"/>
                  <a:pt x="1254" y="948"/>
                </a:cubicBezTo>
                <a:cubicBezTo>
                  <a:pt x="1254" y="953"/>
                  <a:pt x="1254" y="958"/>
                  <a:pt x="1255" y="962"/>
                </a:cubicBezTo>
                <a:cubicBezTo>
                  <a:pt x="1255" y="964"/>
                  <a:pt x="1256" y="966"/>
                  <a:pt x="1256" y="969"/>
                </a:cubicBezTo>
                <a:cubicBezTo>
                  <a:pt x="1257" y="978"/>
                  <a:pt x="1259" y="990"/>
                  <a:pt x="1265" y="991"/>
                </a:cubicBezTo>
                <a:cubicBezTo>
                  <a:pt x="1271" y="992"/>
                  <a:pt x="1275" y="995"/>
                  <a:pt x="1279" y="998"/>
                </a:cubicBezTo>
                <a:cubicBezTo>
                  <a:pt x="1283" y="1001"/>
                  <a:pt x="1287" y="1003"/>
                  <a:pt x="1293" y="1004"/>
                </a:cubicBezTo>
                <a:lnTo>
                  <a:pt x="1297" y="1005"/>
                </a:lnTo>
                <a:cubicBezTo>
                  <a:pt x="1302" y="1005"/>
                  <a:pt x="1305" y="1006"/>
                  <a:pt x="1307" y="1009"/>
                </a:cubicBezTo>
                <a:cubicBezTo>
                  <a:pt x="1308" y="1013"/>
                  <a:pt x="1305" y="1017"/>
                  <a:pt x="1295" y="1028"/>
                </a:cubicBezTo>
                <a:cubicBezTo>
                  <a:pt x="1290" y="1034"/>
                  <a:pt x="1287" y="1040"/>
                  <a:pt x="1285" y="1045"/>
                </a:cubicBezTo>
                <a:cubicBezTo>
                  <a:pt x="1282" y="1052"/>
                  <a:pt x="1279" y="1059"/>
                  <a:pt x="1265" y="1062"/>
                </a:cubicBezTo>
                <a:cubicBezTo>
                  <a:pt x="1245" y="1066"/>
                  <a:pt x="1241" y="1070"/>
                  <a:pt x="1240" y="1081"/>
                </a:cubicBezTo>
                <a:cubicBezTo>
                  <a:pt x="1237" y="1094"/>
                  <a:pt x="1240" y="1102"/>
                  <a:pt x="1249" y="1109"/>
                </a:cubicBezTo>
                <a:cubicBezTo>
                  <a:pt x="1261" y="1119"/>
                  <a:pt x="1268" y="1136"/>
                  <a:pt x="1270" y="1147"/>
                </a:cubicBezTo>
                <a:cubicBezTo>
                  <a:pt x="1271" y="1152"/>
                  <a:pt x="1274" y="1158"/>
                  <a:pt x="1276" y="1161"/>
                </a:cubicBezTo>
                <a:lnTo>
                  <a:pt x="1278" y="1166"/>
                </a:lnTo>
                <a:lnTo>
                  <a:pt x="1275" y="1166"/>
                </a:lnTo>
                <a:cubicBezTo>
                  <a:pt x="1273" y="1180"/>
                  <a:pt x="1270" y="1215"/>
                  <a:pt x="1278" y="1228"/>
                </a:cubicBezTo>
                <a:cubicBezTo>
                  <a:pt x="1281" y="1233"/>
                  <a:pt x="1285" y="1236"/>
                  <a:pt x="1288" y="1240"/>
                </a:cubicBezTo>
                <a:cubicBezTo>
                  <a:pt x="1296" y="1249"/>
                  <a:pt x="1303" y="1257"/>
                  <a:pt x="1293" y="1270"/>
                </a:cubicBezTo>
                <a:cubicBezTo>
                  <a:pt x="1290" y="1274"/>
                  <a:pt x="1289" y="1277"/>
                  <a:pt x="1290" y="1280"/>
                </a:cubicBezTo>
                <a:cubicBezTo>
                  <a:pt x="1292" y="1284"/>
                  <a:pt x="1299" y="1288"/>
                  <a:pt x="1305" y="1288"/>
                </a:cubicBezTo>
                <a:cubicBezTo>
                  <a:pt x="1307" y="1288"/>
                  <a:pt x="1308" y="1287"/>
                  <a:pt x="1309" y="1287"/>
                </a:cubicBezTo>
                <a:lnTo>
                  <a:pt x="1311" y="1287"/>
                </a:lnTo>
                <a:cubicBezTo>
                  <a:pt x="1314" y="1287"/>
                  <a:pt x="1316" y="1288"/>
                  <a:pt x="1318" y="1290"/>
                </a:cubicBezTo>
                <a:cubicBezTo>
                  <a:pt x="1322" y="1295"/>
                  <a:pt x="1320" y="1307"/>
                  <a:pt x="1317" y="1325"/>
                </a:cubicBezTo>
                <a:cubicBezTo>
                  <a:pt x="1315" y="1332"/>
                  <a:pt x="1314" y="1339"/>
                  <a:pt x="1314" y="1343"/>
                </a:cubicBezTo>
                <a:cubicBezTo>
                  <a:pt x="1314" y="1353"/>
                  <a:pt x="1309" y="1358"/>
                  <a:pt x="1304" y="1363"/>
                </a:cubicBezTo>
                <a:cubicBezTo>
                  <a:pt x="1300" y="1368"/>
                  <a:pt x="1296" y="1372"/>
                  <a:pt x="1293" y="1379"/>
                </a:cubicBezTo>
                <a:cubicBezTo>
                  <a:pt x="1291" y="1386"/>
                  <a:pt x="1292" y="1387"/>
                  <a:pt x="1294" y="1389"/>
                </a:cubicBezTo>
                <a:cubicBezTo>
                  <a:pt x="1298" y="1392"/>
                  <a:pt x="1302" y="1397"/>
                  <a:pt x="1302" y="1410"/>
                </a:cubicBezTo>
                <a:cubicBezTo>
                  <a:pt x="1302" y="1430"/>
                  <a:pt x="1298" y="1433"/>
                  <a:pt x="1286" y="1440"/>
                </a:cubicBezTo>
                <a:cubicBezTo>
                  <a:pt x="1284" y="1441"/>
                  <a:pt x="1281" y="1443"/>
                  <a:pt x="1277" y="1445"/>
                </a:cubicBezTo>
                <a:cubicBezTo>
                  <a:pt x="1260" y="1457"/>
                  <a:pt x="1254" y="1470"/>
                  <a:pt x="1258" y="1484"/>
                </a:cubicBezTo>
                <a:cubicBezTo>
                  <a:pt x="1263" y="1499"/>
                  <a:pt x="1254" y="1509"/>
                  <a:pt x="1246" y="1516"/>
                </a:cubicBezTo>
                <a:cubicBezTo>
                  <a:pt x="1244" y="1518"/>
                  <a:pt x="1242" y="1521"/>
                  <a:pt x="1241" y="1522"/>
                </a:cubicBezTo>
                <a:cubicBezTo>
                  <a:pt x="1238" y="1526"/>
                  <a:pt x="1238" y="1533"/>
                  <a:pt x="1239" y="1542"/>
                </a:cubicBezTo>
                <a:cubicBezTo>
                  <a:pt x="1239" y="1549"/>
                  <a:pt x="1240" y="1558"/>
                  <a:pt x="1238" y="1567"/>
                </a:cubicBezTo>
                <a:cubicBezTo>
                  <a:pt x="1237" y="1578"/>
                  <a:pt x="1230" y="1589"/>
                  <a:pt x="1222" y="1602"/>
                </a:cubicBezTo>
                <a:cubicBezTo>
                  <a:pt x="1213" y="1615"/>
                  <a:pt x="1203" y="1631"/>
                  <a:pt x="1194" y="1652"/>
                </a:cubicBezTo>
                <a:cubicBezTo>
                  <a:pt x="1180" y="1687"/>
                  <a:pt x="1164" y="1692"/>
                  <a:pt x="1160" y="1692"/>
                </a:cubicBezTo>
                <a:lnTo>
                  <a:pt x="1147" y="1700"/>
                </a:lnTo>
                <a:lnTo>
                  <a:pt x="1145" y="169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Freeform 450">
            <a:extLst>
              <a:ext uri="{FF2B5EF4-FFF2-40B4-BE49-F238E27FC236}">
                <a16:creationId xmlns:a16="http://schemas.microsoft.com/office/drawing/2014/main" id="{9A913A1D-1C6F-4AED-871E-C6985B52053F}"/>
              </a:ext>
            </a:extLst>
          </p:cNvPr>
          <p:cNvSpPr>
            <a:spLocks/>
          </p:cNvSpPr>
          <p:nvPr/>
        </p:nvSpPr>
        <p:spPr bwMode="auto">
          <a:xfrm>
            <a:off x="6631959" y="3176959"/>
            <a:ext cx="1161064" cy="1668691"/>
          </a:xfrm>
          <a:custGeom>
            <a:avLst/>
            <a:gdLst>
              <a:gd name="T0" fmla="*/ 613 w 1332"/>
              <a:gd name="T1" fmla="*/ 1832 h 1915"/>
              <a:gd name="T2" fmla="*/ 475 w 1332"/>
              <a:gd name="T3" fmla="*/ 1729 h 1915"/>
              <a:gd name="T4" fmla="*/ 369 w 1332"/>
              <a:gd name="T5" fmla="*/ 1755 h 1915"/>
              <a:gd name="T6" fmla="*/ 358 w 1332"/>
              <a:gd name="T7" fmla="*/ 1635 h 1915"/>
              <a:gd name="T8" fmla="*/ 327 w 1332"/>
              <a:gd name="T9" fmla="*/ 1557 h 1915"/>
              <a:gd name="T10" fmla="*/ 284 w 1332"/>
              <a:gd name="T11" fmla="*/ 1413 h 1915"/>
              <a:gd name="T12" fmla="*/ 164 w 1332"/>
              <a:gd name="T13" fmla="*/ 1400 h 1915"/>
              <a:gd name="T14" fmla="*/ 57 w 1332"/>
              <a:gd name="T15" fmla="*/ 1432 h 1915"/>
              <a:gd name="T16" fmla="*/ 31 w 1332"/>
              <a:gd name="T17" fmla="*/ 1325 h 1915"/>
              <a:gd name="T18" fmla="*/ 85 w 1332"/>
              <a:gd name="T19" fmla="*/ 1297 h 1915"/>
              <a:gd name="T20" fmla="*/ 88 w 1332"/>
              <a:gd name="T21" fmla="*/ 1221 h 1915"/>
              <a:gd name="T22" fmla="*/ 153 w 1332"/>
              <a:gd name="T23" fmla="*/ 1200 h 1915"/>
              <a:gd name="T24" fmla="*/ 186 w 1332"/>
              <a:gd name="T25" fmla="*/ 1164 h 1915"/>
              <a:gd name="T26" fmla="*/ 117 w 1332"/>
              <a:gd name="T27" fmla="*/ 1066 h 1915"/>
              <a:gd name="T28" fmla="*/ 114 w 1332"/>
              <a:gd name="T29" fmla="*/ 980 h 1915"/>
              <a:gd name="T30" fmla="*/ 184 w 1332"/>
              <a:gd name="T31" fmla="*/ 947 h 1915"/>
              <a:gd name="T32" fmla="*/ 206 w 1332"/>
              <a:gd name="T33" fmla="*/ 803 h 1915"/>
              <a:gd name="T34" fmla="*/ 246 w 1332"/>
              <a:gd name="T35" fmla="*/ 687 h 1915"/>
              <a:gd name="T36" fmla="*/ 326 w 1332"/>
              <a:gd name="T37" fmla="*/ 667 h 1915"/>
              <a:gd name="T38" fmla="*/ 375 w 1332"/>
              <a:gd name="T39" fmla="*/ 601 h 1915"/>
              <a:gd name="T40" fmla="*/ 403 w 1332"/>
              <a:gd name="T41" fmla="*/ 499 h 1915"/>
              <a:gd name="T42" fmla="*/ 509 w 1332"/>
              <a:gd name="T43" fmla="*/ 460 h 1915"/>
              <a:gd name="T44" fmla="*/ 539 w 1332"/>
              <a:gd name="T45" fmla="*/ 380 h 1915"/>
              <a:gd name="T46" fmla="*/ 451 w 1332"/>
              <a:gd name="T47" fmla="*/ 349 h 1915"/>
              <a:gd name="T48" fmla="*/ 493 w 1332"/>
              <a:gd name="T49" fmla="*/ 241 h 1915"/>
              <a:gd name="T50" fmla="*/ 592 w 1332"/>
              <a:gd name="T51" fmla="*/ 228 h 1915"/>
              <a:gd name="T52" fmla="*/ 605 w 1332"/>
              <a:gd name="T53" fmla="*/ 152 h 1915"/>
              <a:gd name="T54" fmla="*/ 729 w 1332"/>
              <a:gd name="T55" fmla="*/ 140 h 1915"/>
              <a:gd name="T56" fmla="*/ 831 w 1332"/>
              <a:gd name="T57" fmla="*/ 106 h 1915"/>
              <a:gd name="T58" fmla="*/ 896 w 1332"/>
              <a:gd name="T59" fmla="*/ 11 h 1915"/>
              <a:gd name="T60" fmla="*/ 971 w 1332"/>
              <a:gd name="T61" fmla="*/ 18 h 1915"/>
              <a:gd name="T62" fmla="*/ 1006 w 1332"/>
              <a:gd name="T63" fmla="*/ 70 h 1915"/>
              <a:gd name="T64" fmla="*/ 997 w 1332"/>
              <a:gd name="T65" fmla="*/ 112 h 1915"/>
              <a:gd name="T66" fmla="*/ 991 w 1332"/>
              <a:gd name="T67" fmla="*/ 219 h 1915"/>
              <a:gd name="T68" fmla="*/ 1064 w 1332"/>
              <a:gd name="T69" fmla="*/ 300 h 1915"/>
              <a:gd name="T70" fmla="*/ 1073 w 1332"/>
              <a:gd name="T71" fmla="*/ 232 h 1915"/>
              <a:gd name="T72" fmla="*/ 1170 w 1332"/>
              <a:gd name="T73" fmla="*/ 223 h 1915"/>
              <a:gd name="T74" fmla="*/ 1186 w 1332"/>
              <a:gd name="T75" fmla="*/ 294 h 1915"/>
              <a:gd name="T76" fmla="*/ 1321 w 1332"/>
              <a:gd name="T77" fmla="*/ 415 h 1915"/>
              <a:gd name="T78" fmla="*/ 1275 w 1332"/>
              <a:gd name="T79" fmla="*/ 439 h 1915"/>
              <a:gd name="T80" fmla="*/ 1292 w 1332"/>
              <a:gd name="T81" fmla="*/ 486 h 1915"/>
              <a:gd name="T82" fmla="*/ 1301 w 1332"/>
              <a:gd name="T83" fmla="*/ 562 h 1915"/>
              <a:gd name="T84" fmla="*/ 1226 w 1332"/>
              <a:gd name="T85" fmla="*/ 545 h 1915"/>
              <a:gd name="T86" fmla="*/ 1187 w 1332"/>
              <a:gd name="T87" fmla="*/ 606 h 1915"/>
              <a:gd name="T88" fmla="*/ 1237 w 1332"/>
              <a:gd name="T89" fmla="*/ 663 h 1915"/>
              <a:gd name="T90" fmla="*/ 1185 w 1332"/>
              <a:gd name="T91" fmla="*/ 752 h 1915"/>
              <a:gd name="T92" fmla="*/ 1151 w 1332"/>
              <a:gd name="T93" fmla="*/ 829 h 1915"/>
              <a:gd name="T94" fmla="*/ 1202 w 1332"/>
              <a:gd name="T95" fmla="*/ 826 h 1915"/>
              <a:gd name="T96" fmla="*/ 1251 w 1332"/>
              <a:gd name="T97" fmla="*/ 880 h 1915"/>
              <a:gd name="T98" fmla="*/ 1255 w 1332"/>
              <a:gd name="T99" fmla="*/ 950 h 1915"/>
              <a:gd name="T100" fmla="*/ 1108 w 1332"/>
              <a:gd name="T101" fmla="*/ 1058 h 1915"/>
              <a:gd name="T102" fmla="*/ 1060 w 1332"/>
              <a:gd name="T103" fmla="*/ 1165 h 1915"/>
              <a:gd name="T104" fmla="*/ 993 w 1332"/>
              <a:gd name="T105" fmla="*/ 1215 h 1915"/>
              <a:gd name="T106" fmla="*/ 954 w 1332"/>
              <a:gd name="T107" fmla="*/ 1299 h 1915"/>
              <a:gd name="T108" fmla="*/ 753 w 1332"/>
              <a:gd name="T109" fmla="*/ 1324 h 1915"/>
              <a:gd name="T110" fmla="*/ 673 w 1332"/>
              <a:gd name="T111" fmla="*/ 1339 h 1915"/>
              <a:gd name="T112" fmla="*/ 742 w 1332"/>
              <a:gd name="T113" fmla="*/ 1603 h 1915"/>
              <a:gd name="T114" fmla="*/ 718 w 1332"/>
              <a:gd name="T115" fmla="*/ 1734 h 1915"/>
              <a:gd name="T116" fmla="*/ 734 w 1332"/>
              <a:gd name="T117" fmla="*/ 1773 h 1915"/>
              <a:gd name="T118" fmla="*/ 683 w 1332"/>
              <a:gd name="T119" fmla="*/ 1842 h 1915"/>
              <a:gd name="T120" fmla="*/ 585 w 1332"/>
              <a:gd name="T121" fmla="*/ 1915 h 19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332" h="1915">
                <a:moveTo>
                  <a:pt x="585" y="1915"/>
                </a:moveTo>
                <a:cubicBezTo>
                  <a:pt x="582" y="1915"/>
                  <a:pt x="580" y="1914"/>
                  <a:pt x="578" y="1912"/>
                </a:cubicBezTo>
                <a:cubicBezTo>
                  <a:pt x="575" y="1909"/>
                  <a:pt x="574" y="1903"/>
                  <a:pt x="575" y="1893"/>
                </a:cubicBezTo>
                <a:lnTo>
                  <a:pt x="576" y="1879"/>
                </a:lnTo>
                <a:cubicBezTo>
                  <a:pt x="577" y="1855"/>
                  <a:pt x="577" y="1852"/>
                  <a:pt x="590" y="1850"/>
                </a:cubicBezTo>
                <a:cubicBezTo>
                  <a:pt x="592" y="1850"/>
                  <a:pt x="593" y="1850"/>
                  <a:pt x="595" y="1849"/>
                </a:cubicBezTo>
                <a:cubicBezTo>
                  <a:pt x="605" y="1848"/>
                  <a:pt x="613" y="1837"/>
                  <a:pt x="613" y="1832"/>
                </a:cubicBezTo>
                <a:cubicBezTo>
                  <a:pt x="612" y="1829"/>
                  <a:pt x="608" y="1828"/>
                  <a:pt x="605" y="1828"/>
                </a:cubicBezTo>
                <a:cubicBezTo>
                  <a:pt x="584" y="1828"/>
                  <a:pt x="574" y="1825"/>
                  <a:pt x="570" y="1812"/>
                </a:cubicBezTo>
                <a:cubicBezTo>
                  <a:pt x="563" y="1815"/>
                  <a:pt x="550" y="1820"/>
                  <a:pt x="536" y="1820"/>
                </a:cubicBezTo>
                <a:cubicBezTo>
                  <a:pt x="522" y="1820"/>
                  <a:pt x="504" y="1814"/>
                  <a:pt x="499" y="1787"/>
                </a:cubicBezTo>
                <a:cubicBezTo>
                  <a:pt x="498" y="1778"/>
                  <a:pt x="497" y="1771"/>
                  <a:pt x="496" y="1764"/>
                </a:cubicBezTo>
                <a:cubicBezTo>
                  <a:pt x="491" y="1733"/>
                  <a:pt x="490" y="1729"/>
                  <a:pt x="480" y="1729"/>
                </a:cubicBezTo>
                <a:cubicBezTo>
                  <a:pt x="478" y="1729"/>
                  <a:pt x="476" y="1729"/>
                  <a:pt x="475" y="1729"/>
                </a:cubicBezTo>
                <a:cubicBezTo>
                  <a:pt x="467" y="1730"/>
                  <a:pt x="461" y="1733"/>
                  <a:pt x="457" y="1739"/>
                </a:cubicBezTo>
                <a:cubicBezTo>
                  <a:pt x="452" y="1746"/>
                  <a:pt x="451" y="1757"/>
                  <a:pt x="455" y="1771"/>
                </a:cubicBezTo>
                <a:cubicBezTo>
                  <a:pt x="458" y="1785"/>
                  <a:pt x="456" y="1800"/>
                  <a:pt x="449" y="1809"/>
                </a:cubicBezTo>
                <a:cubicBezTo>
                  <a:pt x="445" y="1814"/>
                  <a:pt x="440" y="1816"/>
                  <a:pt x="434" y="1816"/>
                </a:cubicBezTo>
                <a:cubicBezTo>
                  <a:pt x="430" y="1816"/>
                  <a:pt x="427" y="1815"/>
                  <a:pt x="423" y="1813"/>
                </a:cubicBezTo>
                <a:cubicBezTo>
                  <a:pt x="413" y="1807"/>
                  <a:pt x="403" y="1794"/>
                  <a:pt x="394" y="1781"/>
                </a:cubicBezTo>
                <a:cubicBezTo>
                  <a:pt x="385" y="1769"/>
                  <a:pt x="375" y="1755"/>
                  <a:pt x="369" y="1755"/>
                </a:cubicBezTo>
                <a:lnTo>
                  <a:pt x="351" y="1762"/>
                </a:lnTo>
                <a:lnTo>
                  <a:pt x="349" y="1759"/>
                </a:lnTo>
                <a:cubicBezTo>
                  <a:pt x="347" y="1755"/>
                  <a:pt x="344" y="1749"/>
                  <a:pt x="342" y="1742"/>
                </a:cubicBezTo>
                <a:cubicBezTo>
                  <a:pt x="340" y="1732"/>
                  <a:pt x="334" y="1717"/>
                  <a:pt x="324" y="1710"/>
                </a:cubicBezTo>
                <a:cubicBezTo>
                  <a:pt x="313" y="1701"/>
                  <a:pt x="309" y="1689"/>
                  <a:pt x="312" y="1673"/>
                </a:cubicBezTo>
                <a:cubicBezTo>
                  <a:pt x="315" y="1657"/>
                  <a:pt x="324" y="1653"/>
                  <a:pt x="343" y="1648"/>
                </a:cubicBezTo>
                <a:cubicBezTo>
                  <a:pt x="353" y="1646"/>
                  <a:pt x="355" y="1643"/>
                  <a:pt x="358" y="1635"/>
                </a:cubicBezTo>
                <a:cubicBezTo>
                  <a:pt x="360" y="1630"/>
                  <a:pt x="363" y="1624"/>
                  <a:pt x="370" y="1617"/>
                </a:cubicBezTo>
                <a:cubicBezTo>
                  <a:pt x="373" y="1613"/>
                  <a:pt x="376" y="1609"/>
                  <a:pt x="378" y="1607"/>
                </a:cubicBezTo>
                <a:cubicBezTo>
                  <a:pt x="377" y="1607"/>
                  <a:pt x="372" y="1606"/>
                  <a:pt x="372" y="1606"/>
                </a:cubicBezTo>
                <a:cubicBezTo>
                  <a:pt x="364" y="1605"/>
                  <a:pt x="359" y="1601"/>
                  <a:pt x="354" y="1598"/>
                </a:cubicBezTo>
                <a:cubicBezTo>
                  <a:pt x="351" y="1596"/>
                  <a:pt x="348" y="1594"/>
                  <a:pt x="343" y="1593"/>
                </a:cubicBezTo>
                <a:cubicBezTo>
                  <a:pt x="332" y="1590"/>
                  <a:pt x="330" y="1576"/>
                  <a:pt x="328" y="1564"/>
                </a:cubicBezTo>
                <a:cubicBezTo>
                  <a:pt x="328" y="1562"/>
                  <a:pt x="328" y="1559"/>
                  <a:pt x="327" y="1557"/>
                </a:cubicBezTo>
                <a:cubicBezTo>
                  <a:pt x="326" y="1553"/>
                  <a:pt x="326" y="1547"/>
                  <a:pt x="327" y="1542"/>
                </a:cubicBezTo>
                <a:cubicBezTo>
                  <a:pt x="327" y="1534"/>
                  <a:pt x="327" y="1526"/>
                  <a:pt x="324" y="1522"/>
                </a:cubicBezTo>
                <a:cubicBezTo>
                  <a:pt x="322" y="1519"/>
                  <a:pt x="320" y="1518"/>
                  <a:pt x="318" y="1517"/>
                </a:cubicBezTo>
                <a:cubicBezTo>
                  <a:pt x="314" y="1516"/>
                  <a:pt x="311" y="1514"/>
                  <a:pt x="308" y="1505"/>
                </a:cubicBezTo>
                <a:cubicBezTo>
                  <a:pt x="303" y="1491"/>
                  <a:pt x="305" y="1467"/>
                  <a:pt x="308" y="1449"/>
                </a:cubicBezTo>
                <a:cubicBezTo>
                  <a:pt x="309" y="1439"/>
                  <a:pt x="302" y="1432"/>
                  <a:pt x="295" y="1425"/>
                </a:cubicBezTo>
                <a:cubicBezTo>
                  <a:pt x="291" y="1421"/>
                  <a:pt x="287" y="1417"/>
                  <a:pt x="284" y="1413"/>
                </a:cubicBezTo>
                <a:cubicBezTo>
                  <a:pt x="278" y="1403"/>
                  <a:pt x="272" y="1398"/>
                  <a:pt x="265" y="1391"/>
                </a:cubicBezTo>
                <a:cubicBezTo>
                  <a:pt x="262" y="1388"/>
                  <a:pt x="259" y="1386"/>
                  <a:pt x="256" y="1383"/>
                </a:cubicBezTo>
                <a:cubicBezTo>
                  <a:pt x="253" y="1379"/>
                  <a:pt x="247" y="1377"/>
                  <a:pt x="240" y="1377"/>
                </a:cubicBezTo>
                <a:cubicBezTo>
                  <a:pt x="234" y="1377"/>
                  <a:pt x="228" y="1378"/>
                  <a:pt x="223" y="1379"/>
                </a:cubicBezTo>
                <a:lnTo>
                  <a:pt x="221" y="1379"/>
                </a:lnTo>
                <a:cubicBezTo>
                  <a:pt x="212" y="1381"/>
                  <a:pt x="196" y="1387"/>
                  <a:pt x="182" y="1393"/>
                </a:cubicBezTo>
                <a:lnTo>
                  <a:pt x="164" y="1400"/>
                </a:lnTo>
                <a:cubicBezTo>
                  <a:pt x="151" y="1404"/>
                  <a:pt x="144" y="1407"/>
                  <a:pt x="135" y="1414"/>
                </a:cubicBezTo>
                <a:cubicBezTo>
                  <a:pt x="130" y="1418"/>
                  <a:pt x="124" y="1420"/>
                  <a:pt x="119" y="1422"/>
                </a:cubicBezTo>
                <a:cubicBezTo>
                  <a:pt x="113" y="1424"/>
                  <a:pt x="107" y="1426"/>
                  <a:pt x="101" y="1431"/>
                </a:cubicBezTo>
                <a:lnTo>
                  <a:pt x="100" y="1432"/>
                </a:lnTo>
                <a:lnTo>
                  <a:pt x="99" y="1432"/>
                </a:lnTo>
                <a:cubicBezTo>
                  <a:pt x="98" y="1432"/>
                  <a:pt x="86" y="1434"/>
                  <a:pt x="74" y="1434"/>
                </a:cubicBezTo>
                <a:cubicBezTo>
                  <a:pt x="67" y="1434"/>
                  <a:pt x="61" y="1433"/>
                  <a:pt x="57" y="1432"/>
                </a:cubicBezTo>
                <a:cubicBezTo>
                  <a:pt x="44" y="1426"/>
                  <a:pt x="40" y="1408"/>
                  <a:pt x="36" y="1392"/>
                </a:cubicBezTo>
                <a:cubicBezTo>
                  <a:pt x="33" y="1380"/>
                  <a:pt x="27" y="1378"/>
                  <a:pt x="18" y="1374"/>
                </a:cubicBezTo>
                <a:cubicBezTo>
                  <a:pt x="15" y="1373"/>
                  <a:pt x="12" y="1372"/>
                  <a:pt x="9" y="1370"/>
                </a:cubicBezTo>
                <a:cubicBezTo>
                  <a:pt x="5" y="1368"/>
                  <a:pt x="2" y="1365"/>
                  <a:pt x="1" y="1360"/>
                </a:cubicBezTo>
                <a:cubicBezTo>
                  <a:pt x="0" y="1350"/>
                  <a:pt x="8" y="1339"/>
                  <a:pt x="15" y="1332"/>
                </a:cubicBezTo>
                <a:cubicBezTo>
                  <a:pt x="20" y="1326"/>
                  <a:pt x="26" y="1325"/>
                  <a:pt x="29" y="1325"/>
                </a:cubicBezTo>
                <a:cubicBezTo>
                  <a:pt x="30" y="1325"/>
                  <a:pt x="31" y="1325"/>
                  <a:pt x="31" y="1325"/>
                </a:cubicBezTo>
                <a:cubicBezTo>
                  <a:pt x="32" y="1322"/>
                  <a:pt x="33" y="1320"/>
                  <a:pt x="33" y="1317"/>
                </a:cubicBezTo>
                <a:cubicBezTo>
                  <a:pt x="35" y="1310"/>
                  <a:pt x="37" y="1302"/>
                  <a:pt x="41" y="1297"/>
                </a:cubicBezTo>
                <a:cubicBezTo>
                  <a:pt x="42" y="1295"/>
                  <a:pt x="44" y="1293"/>
                  <a:pt x="49" y="1293"/>
                </a:cubicBezTo>
                <a:cubicBezTo>
                  <a:pt x="53" y="1293"/>
                  <a:pt x="59" y="1296"/>
                  <a:pt x="65" y="1298"/>
                </a:cubicBezTo>
                <a:cubicBezTo>
                  <a:pt x="68" y="1300"/>
                  <a:pt x="72" y="1301"/>
                  <a:pt x="75" y="1302"/>
                </a:cubicBezTo>
                <a:cubicBezTo>
                  <a:pt x="78" y="1303"/>
                  <a:pt x="81" y="1304"/>
                  <a:pt x="83" y="1304"/>
                </a:cubicBezTo>
                <a:cubicBezTo>
                  <a:pt x="84" y="1304"/>
                  <a:pt x="85" y="1300"/>
                  <a:pt x="85" y="1297"/>
                </a:cubicBezTo>
                <a:cubicBezTo>
                  <a:pt x="87" y="1287"/>
                  <a:pt x="84" y="1281"/>
                  <a:pt x="80" y="1279"/>
                </a:cubicBezTo>
                <a:lnTo>
                  <a:pt x="77" y="1278"/>
                </a:lnTo>
                <a:cubicBezTo>
                  <a:pt x="71" y="1276"/>
                  <a:pt x="63" y="1274"/>
                  <a:pt x="54" y="1265"/>
                </a:cubicBezTo>
                <a:cubicBezTo>
                  <a:pt x="51" y="1262"/>
                  <a:pt x="51" y="1259"/>
                  <a:pt x="51" y="1257"/>
                </a:cubicBezTo>
                <a:cubicBezTo>
                  <a:pt x="51" y="1250"/>
                  <a:pt x="59" y="1244"/>
                  <a:pt x="67" y="1238"/>
                </a:cubicBezTo>
                <a:cubicBezTo>
                  <a:pt x="70" y="1236"/>
                  <a:pt x="74" y="1234"/>
                  <a:pt x="76" y="1231"/>
                </a:cubicBezTo>
                <a:cubicBezTo>
                  <a:pt x="80" y="1227"/>
                  <a:pt x="84" y="1224"/>
                  <a:pt x="88" y="1221"/>
                </a:cubicBezTo>
                <a:cubicBezTo>
                  <a:pt x="94" y="1217"/>
                  <a:pt x="99" y="1214"/>
                  <a:pt x="104" y="1208"/>
                </a:cubicBezTo>
                <a:cubicBezTo>
                  <a:pt x="107" y="1204"/>
                  <a:pt x="111" y="1202"/>
                  <a:pt x="114" y="1202"/>
                </a:cubicBezTo>
                <a:cubicBezTo>
                  <a:pt x="119" y="1202"/>
                  <a:pt x="124" y="1205"/>
                  <a:pt x="129" y="1209"/>
                </a:cubicBezTo>
                <a:cubicBezTo>
                  <a:pt x="132" y="1211"/>
                  <a:pt x="135" y="1213"/>
                  <a:pt x="139" y="1216"/>
                </a:cubicBezTo>
                <a:cubicBezTo>
                  <a:pt x="141" y="1217"/>
                  <a:pt x="143" y="1217"/>
                  <a:pt x="145" y="1217"/>
                </a:cubicBezTo>
                <a:cubicBezTo>
                  <a:pt x="147" y="1217"/>
                  <a:pt x="149" y="1217"/>
                  <a:pt x="150" y="1215"/>
                </a:cubicBezTo>
                <a:cubicBezTo>
                  <a:pt x="153" y="1211"/>
                  <a:pt x="154" y="1205"/>
                  <a:pt x="153" y="1200"/>
                </a:cubicBezTo>
                <a:cubicBezTo>
                  <a:pt x="152" y="1197"/>
                  <a:pt x="151" y="1197"/>
                  <a:pt x="147" y="1196"/>
                </a:cubicBezTo>
                <a:cubicBezTo>
                  <a:pt x="143" y="1195"/>
                  <a:pt x="137" y="1194"/>
                  <a:pt x="136" y="1187"/>
                </a:cubicBezTo>
                <a:cubicBezTo>
                  <a:pt x="135" y="1184"/>
                  <a:pt x="136" y="1181"/>
                  <a:pt x="138" y="1179"/>
                </a:cubicBezTo>
                <a:cubicBezTo>
                  <a:pt x="141" y="1174"/>
                  <a:pt x="148" y="1172"/>
                  <a:pt x="156" y="1172"/>
                </a:cubicBezTo>
                <a:cubicBezTo>
                  <a:pt x="160" y="1172"/>
                  <a:pt x="166" y="1172"/>
                  <a:pt x="172" y="1176"/>
                </a:cubicBezTo>
                <a:cubicBezTo>
                  <a:pt x="175" y="1179"/>
                  <a:pt x="177" y="1179"/>
                  <a:pt x="178" y="1179"/>
                </a:cubicBezTo>
                <a:cubicBezTo>
                  <a:pt x="182" y="1179"/>
                  <a:pt x="184" y="1174"/>
                  <a:pt x="186" y="1164"/>
                </a:cubicBezTo>
                <a:cubicBezTo>
                  <a:pt x="188" y="1151"/>
                  <a:pt x="183" y="1139"/>
                  <a:pt x="178" y="1132"/>
                </a:cubicBezTo>
                <a:cubicBezTo>
                  <a:pt x="175" y="1129"/>
                  <a:pt x="173" y="1127"/>
                  <a:pt x="172" y="1125"/>
                </a:cubicBezTo>
                <a:cubicBezTo>
                  <a:pt x="168" y="1122"/>
                  <a:pt x="165" y="1119"/>
                  <a:pt x="162" y="1112"/>
                </a:cubicBezTo>
                <a:cubicBezTo>
                  <a:pt x="160" y="1108"/>
                  <a:pt x="160" y="1104"/>
                  <a:pt x="159" y="1101"/>
                </a:cubicBezTo>
                <a:cubicBezTo>
                  <a:pt x="158" y="1095"/>
                  <a:pt x="157" y="1092"/>
                  <a:pt x="152" y="1087"/>
                </a:cubicBezTo>
                <a:lnTo>
                  <a:pt x="149" y="1084"/>
                </a:lnTo>
                <a:cubicBezTo>
                  <a:pt x="142" y="1076"/>
                  <a:pt x="134" y="1068"/>
                  <a:pt x="117" y="1066"/>
                </a:cubicBezTo>
                <a:cubicBezTo>
                  <a:pt x="109" y="1065"/>
                  <a:pt x="103" y="1064"/>
                  <a:pt x="102" y="1059"/>
                </a:cubicBezTo>
                <a:cubicBezTo>
                  <a:pt x="100" y="1055"/>
                  <a:pt x="104" y="1051"/>
                  <a:pt x="110" y="1045"/>
                </a:cubicBezTo>
                <a:lnTo>
                  <a:pt x="113" y="1042"/>
                </a:lnTo>
                <a:cubicBezTo>
                  <a:pt x="120" y="1034"/>
                  <a:pt x="121" y="1031"/>
                  <a:pt x="122" y="1023"/>
                </a:cubicBezTo>
                <a:cubicBezTo>
                  <a:pt x="122" y="1021"/>
                  <a:pt x="122" y="1019"/>
                  <a:pt x="123" y="1016"/>
                </a:cubicBezTo>
                <a:cubicBezTo>
                  <a:pt x="124" y="1009"/>
                  <a:pt x="121" y="1002"/>
                  <a:pt x="118" y="995"/>
                </a:cubicBezTo>
                <a:cubicBezTo>
                  <a:pt x="117" y="990"/>
                  <a:pt x="115" y="986"/>
                  <a:pt x="114" y="980"/>
                </a:cubicBezTo>
                <a:cubicBezTo>
                  <a:pt x="112" y="968"/>
                  <a:pt x="120" y="960"/>
                  <a:pt x="126" y="953"/>
                </a:cubicBezTo>
                <a:cubicBezTo>
                  <a:pt x="128" y="951"/>
                  <a:pt x="130" y="949"/>
                  <a:pt x="132" y="947"/>
                </a:cubicBezTo>
                <a:cubicBezTo>
                  <a:pt x="138" y="938"/>
                  <a:pt x="145" y="929"/>
                  <a:pt x="156" y="929"/>
                </a:cubicBezTo>
                <a:cubicBezTo>
                  <a:pt x="157" y="929"/>
                  <a:pt x="158" y="930"/>
                  <a:pt x="160" y="930"/>
                </a:cubicBezTo>
                <a:cubicBezTo>
                  <a:pt x="167" y="931"/>
                  <a:pt x="171" y="936"/>
                  <a:pt x="174" y="940"/>
                </a:cubicBezTo>
                <a:cubicBezTo>
                  <a:pt x="177" y="943"/>
                  <a:pt x="180" y="946"/>
                  <a:pt x="184" y="947"/>
                </a:cubicBezTo>
                <a:lnTo>
                  <a:pt x="184" y="947"/>
                </a:lnTo>
                <a:cubicBezTo>
                  <a:pt x="190" y="947"/>
                  <a:pt x="197" y="934"/>
                  <a:pt x="202" y="924"/>
                </a:cubicBezTo>
                <a:cubicBezTo>
                  <a:pt x="204" y="920"/>
                  <a:pt x="206" y="916"/>
                  <a:pt x="208" y="912"/>
                </a:cubicBezTo>
                <a:cubicBezTo>
                  <a:pt x="216" y="898"/>
                  <a:pt x="207" y="873"/>
                  <a:pt x="199" y="859"/>
                </a:cubicBezTo>
                <a:cubicBezTo>
                  <a:pt x="193" y="848"/>
                  <a:pt x="192" y="835"/>
                  <a:pt x="192" y="825"/>
                </a:cubicBezTo>
                <a:lnTo>
                  <a:pt x="192" y="824"/>
                </a:lnTo>
                <a:lnTo>
                  <a:pt x="193" y="823"/>
                </a:lnTo>
                <a:cubicBezTo>
                  <a:pt x="197" y="816"/>
                  <a:pt x="201" y="809"/>
                  <a:pt x="206" y="803"/>
                </a:cubicBezTo>
                <a:cubicBezTo>
                  <a:pt x="215" y="791"/>
                  <a:pt x="214" y="786"/>
                  <a:pt x="212" y="775"/>
                </a:cubicBezTo>
                <a:cubicBezTo>
                  <a:pt x="211" y="771"/>
                  <a:pt x="210" y="767"/>
                  <a:pt x="210" y="762"/>
                </a:cubicBezTo>
                <a:cubicBezTo>
                  <a:pt x="209" y="753"/>
                  <a:pt x="207" y="751"/>
                  <a:pt x="205" y="749"/>
                </a:cubicBezTo>
                <a:cubicBezTo>
                  <a:pt x="202" y="747"/>
                  <a:pt x="200" y="744"/>
                  <a:pt x="199" y="736"/>
                </a:cubicBezTo>
                <a:cubicBezTo>
                  <a:pt x="197" y="725"/>
                  <a:pt x="204" y="721"/>
                  <a:pt x="209" y="718"/>
                </a:cubicBezTo>
                <a:cubicBezTo>
                  <a:pt x="213" y="716"/>
                  <a:pt x="216" y="715"/>
                  <a:pt x="219" y="710"/>
                </a:cubicBezTo>
                <a:cubicBezTo>
                  <a:pt x="225" y="697"/>
                  <a:pt x="232" y="694"/>
                  <a:pt x="246" y="687"/>
                </a:cubicBezTo>
                <a:lnTo>
                  <a:pt x="251" y="684"/>
                </a:lnTo>
                <a:cubicBezTo>
                  <a:pt x="263" y="678"/>
                  <a:pt x="264" y="674"/>
                  <a:pt x="267" y="665"/>
                </a:cubicBezTo>
                <a:cubicBezTo>
                  <a:pt x="268" y="663"/>
                  <a:pt x="269" y="659"/>
                  <a:pt x="271" y="656"/>
                </a:cubicBezTo>
                <a:cubicBezTo>
                  <a:pt x="273" y="650"/>
                  <a:pt x="276" y="644"/>
                  <a:pt x="282" y="644"/>
                </a:cubicBezTo>
                <a:cubicBezTo>
                  <a:pt x="287" y="644"/>
                  <a:pt x="291" y="650"/>
                  <a:pt x="295" y="657"/>
                </a:cubicBezTo>
                <a:cubicBezTo>
                  <a:pt x="300" y="665"/>
                  <a:pt x="303" y="669"/>
                  <a:pt x="311" y="669"/>
                </a:cubicBezTo>
                <a:cubicBezTo>
                  <a:pt x="315" y="669"/>
                  <a:pt x="320" y="668"/>
                  <a:pt x="326" y="667"/>
                </a:cubicBezTo>
                <a:cubicBezTo>
                  <a:pt x="342" y="662"/>
                  <a:pt x="342" y="661"/>
                  <a:pt x="345" y="654"/>
                </a:cubicBezTo>
                <a:cubicBezTo>
                  <a:pt x="346" y="652"/>
                  <a:pt x="347" y="649"/>
                  <a:pt x="349" y="644"/>
                </a:cubicBezTo>
                <a:cubicBezTo>
                  <a:pt x="357" y="632"/>
                  <a:pt x="359" y="630"/>
                  <a:pt x="367" y="625"/>
                </a:cubicBezTo>
                <a:cubicBezTo>
                  <a:pt x="368" y="624"/>
                  <a:pt x="370" y="623"/>
                  <a:pt x="372" y="621"/>
                </a:cubicBezTo>
                <a:cubicBezTo>
                  <a:pt x="377" y="618"/>
                  <a:pt x="378" y="617"/>
                  <a:pt x="378" y="617"/>
                </a:cubicBezTo>
                <a:cubicBezTo>
                  <a:pt x="378" y="617"/>
                  <a:pt x="378" y="616"/>
                  <a:pt x="377" y="615"/>
                </a:cubicBezTo>
                <a:cubicBezTo>
                  <a:pt x="376" y="612"/>
                  <a:pt x="375" y="608"/>
                  <a:pt x="375" y="601"/>
                </a:cubicBezTo>
                <a:cubicBezTo>
                  <a:pt x="375" y="588"/>
                  <a:pt x="379" y="584"/>
                  <a:pt x="384" y="579"/>
                </a:cubicBezTo>
                <a:cubicBezTo>
                  <a:pt x="387" y="577"/>
                  <a:pt x="390" y="574"/>
                  <a:pt x="393" y="568"/>
                </a:cubicBezTo>
                <a:cubicBezTo>
                  <a:pt x="399" y="558"/>
                  <a:pt x="403" y="555"/>
                  <a:pt x="408" y="551"/>
                </a:cubicBezTo>
                <a:cubicBezTo>
                  <a:pt x="411" y="549"/>
                  <a:pt x="414" y="547"/>
                  <a:pt x="418" y="543"/>
                </a:cubicBezTo>
                <a:cubicBezTo>
                  <a:pt x="418" y="543"/>
                  <a:pt x="422" y="539"/>
                  <a:pt x="423" y="539"/>
                </a:cubicBezTo>
                <a:cubicBezTo>
                  <a:pt x="422" y="538"/>
                  <a:pt x="421" y="537"/>
                  <a:pt x="420" y="536"/>
                </a:cubicBezTo>
                <a:cubicBezTo>
                  <a:pt x="412" y="528"/>
                  <a:pt x="408" y="518"/>
                  <a:pt x="403" y="499"/>
                </a:cubicBezTo>
                <a:cubicBezTo>
                  <a:pt x="400" y="485"/>
                  <a:pt x="404" y="481"/>
                  <a:pt x="412" y="477"/>
                </a:cubicBezTo>
                <a:cubicBezTo>
                  <a:pt x="416" y="475"/>
                  <a:pt x="420" y="473"/>
                  <a:pt x="424" y="469"/>
                </a:cubicBezTo>
                <a:cubicBezTo>
                  <a:pt x="430" y="465"/>
                  <a:pt x="436" y="463"/>
                  <a:pt x="444" y="463"/>
                </a:cubicBezTo>
                <a:cubicBezTo>
                  <a:pt x="451" y="463"/>
                  <a:pt x="457" y="464"/>
                  <a:pt x="464" y="466"/>
                </a:cubicBezTo>
                <a:cubicBezTo>
                  <a:pt x="469" y="467"/>
                  <a:pt x="475" y="468"/>
                  <a:pt x="479" y="468"/>
                </a:cubicBezTo>
                <a:cubicBezTo>
                  <a:pt x="484" y="468"/>
                  <a:pt x="487" y="470"/>
                  <a:pt x="489" y="472"/>
                </a:cubicBezTo>
                <a:cubicBezTo>
                  <a:pt x="494" y="467"/>
                  <a:pt x="500" y="461"/>
                  <a:pt x="509" y="460"/>
                </a:cubicBezTo>
                <a:cubicBezTo>
                  <a:pt x="510" y="459"/>
                  <a:pt x="512" y="459"/>
                  <a:pt x="513" y="459"/>
                </a:cubicBezTo>
                <a:cubicBezTo>
                  <a:pt x="512" y="458"/>
                  <a:pt x="510" y="457"/>
                  <a:pt x="509" y="455"/>
                </a:cubicBezTo>
                <a:cubicBezTo>
                  <a:pt x="498" y="444"/>
                  <a:pt x="504" y="437"/>
                  <a:pt x="511" y="429"/>
                </a:cubicBezTo>
                <a:cubicBezTo>
                  <a:pt x="512" y="428"/>
                  <a:pt x="514" y="426"/>
                  <a:pt x="515" y="424"/>
                </a:cubicBezTo>
                <a:cubicBezTo>
                  <a:pt x="519" y="419"/>
                  <a:pt x="523" y="416"/>
                  <a:pt x="526" y="414"/>
                </a:cubicBezTo>
                <a:cubicBezTo>
                  <a:pt x="530" y="411"/>
                  <a:pt x="533" y="408"/>
                  <a:pt x="537" y="401"/>
                </a:cubicBezTo>
                <a:cubicBezTo>
                  <a:pt x="543" y="388"/>
                  <a:pt x="542" y="388"/>
                  <a:pt x="539" y="380"/>
                </a:cubicBezTo>
                <a:cubicBezTo>
                  <a:pt x="534" y="372"/>
                  <a:pt x="532" y="365"/>
                  <a:pt x="528" y="347"/>
                </a:cubicBezTo>
                <a:cubicBezTo>
                  <a:pt x="526" y="342"/>
                  <a:pt x="526" y="338"/>
                  <a:pt x="525" y="335"/>
                </a:cubicBezTo>
                <a:cubicBezTo>
                  <a:pt x="524" y="328"/>
                  <a:pt x="524" y="328"/>
                  <a:pt x="521" y="328"/>
                </a:cubicBezTo>
                <a:cubicBezTo>
                  <a:pt x="520" y="328"/>
                  <a:pt x="518" y="328"/>
                  <a:pt x="517" y="328"/>
                </a:cubicBezTo>
                <a:cubicBezTo>
                  <a:pt x="501" y="330"/>
                  <a:pt x="493" y="335"/>
                  <a:pt x="484" y="342"/>
                </a:cubicBezTo>
                <a:cubicBezTo>
                  <a:pt x="477" y="348"/>
                  <a:pt x="470" y="353"/>
                  <a:pt x="462" y="353"/>
                </a:cubicBezTo>
                <a:cubicBezTo>
                  <a:pt x="458" y="353"/>
                  <a:pt x="454" y="352"/>
                  <a:pt x="451" y="349"/>
                </a:cubicBezTo>
                <a:cubicBezTo>
                  <a:pt x="445" y="345"/>
                  <a:pt x="444" y="341"/>
                  <a:pt x="443" y="337"/>
                </a:cubicBezTo>
                <a:cubicBezTo>
                  <a:pt x="442" y="334"/>
                  <a:pt x="441" y="331"/>
                  <a:pt x="437" y="327"/>
                </a:cubicBezTo>
                <a:cubicBezTo>
                  <a:pt x="429" y="317"/>
                  <a:pt x="434" y="309"/>
                  <a:pt x="441" y="299"/>
                </a:cubicBezTo>
                <a:cubicBezTo>
                  <a:pt x="444" y="295"/>
                  <a:pt x="447" y="291"/>
                  <a:pt x="450" y="285"/>
                </a:cubicBezTo>
                <a:cubicBezTo>
                  <a:pt x="458" y="269"/>
                  <a:pt x="462" y="267"/>
                  <a:pt x="471" y="261"/>
                </a:cubicBezTo>
                <a:cubicBezTo>
                  <a:pt x="474" y="259"/>
                  <a:pt x="477" y="257"/>
                  <a:pt x="481" y="254"/>
                </a:cubicBezTo>
                <a:cubicBezTo>
                  <a:pt x="488" y="248"/>
                  <a:pt x="491" y="244"/>
                  <a:pt x="493" y="241"/>
                </a:cubicBezTo>
                <a:cubicBezTo>
                  <a:pt x="496" y="236"/>
                  <a:pt x="499" y="233"/>
                  <a:pt x="507" y="233"/>
                </a:cubicBezTo>
                <a:cubicBezTo>
                  <a:pt x="510" y="233"/>
                  <a:pt x="513" y="234"/>
                  <a:pt x="516" y="234"/>
                </a:cubicBezTo>
                <a:cubicBezTo>
                  <a:pt x="519" y="234"/>
                  <a:pt x="522" y="234"/>
                  <a:pt x="525" y="234"/>
                </a:cubicBezTo>
                <a:cubicBezTo>
                  <a:pt x="532" y="234"/>
                  <a:pt x="537" y="232"/>
                  <a:pt x="542" y="228"/>
                </a:cubicBezTo>
                <a:cubicBezTo>
                  <a:pt x="548" y="221"/>
                  <a:pt x="555" y="218"/>
                  <a:pt x="562" y="218"/>
                </a:cubicBezTo>
                <a:cubicBezTo>
                  <a:pt x="568" y="218"/>
                  <a:pt x="574" y="221"/>
                  <a:pt x="581" y="225"/>
                </a:cubicBezTo>
                <a:cubicBezTo>
                  <a:pt x="584" y="227"/>
                  <a:pt x="588" y="228"/>
                  <a:pt x="592" y="228"/>
                </a:cubicBezTo>
                <a:cubicBezTo>
                  <a:pt x="600" y="228"/>
                  <a:pt x="610" y="225"/>
                  <a:pt x="620" y="222"/>
                </a:cubicBezTo>
                <a:cubicBezTo>
                  <a:pt x="625" y="221"/>
                  <a:pt x="630" y="219"/>
                  <a:pt x="635" y="218"/>
                </a:cubicBezTo>
                <a:cubicBezTo>
                  <a:pt x="641" y="217"/>
                  <a:pt x="644" y="215"/>
                  <a:pt x="646" y="212"/>
                </a:cubicBezTo>
                <a:cubicBezTo>
                  <a:pt x="648" y="208"/>
                  <a:pt x="645" y="202"/>
                  <a:pt x="643" y="197"/>
                </a:cubicBezTo>
                <a:cubicBezTo>
                  <a:pt x="641" y="194"/>
                  <a:pt x="637" y="191"/>
                  <a:pt x="632" y="187"/>
                </a:cubicBezTo>
                <a:cubicBezTo>
                  <a:pt x="627" y="183"/>
                  <a:pt x="621" y="179"/>
                  <a:pt x="615" y="172"/>
                </a:cubicBezTo>
                <a:cubicBezTo>
                  <a:pt x="608" y="164"/>
                  <a:pt x="604" y="158"/>
                  <a:pt x="605" y="152"/>
                </a:cubicBezTo>
                <a:cubicBezTo>
                  <a:pt x="605" y="148"/>
                  <a:pt x="609" y="143"/>
                  <a:pt x="616" y="138"/>
                </a:cubicBezTo>
                <a:cubicBezTo>
                  <a:pt x="627" y="130"/>
                  <a:pt x="642" y="125"/>
                  <a:pt x="656" y="120"/>
                </a:cubicBezTo>
                <a:cubicBezTo>
                  <a:pt x="662" y="118"/>
                  <a:pt x="667" y="116"/>
                  <a:pt x="671" y="114"/>
                </a:cubicBezTo>
                <a:cubicBezTo>
                  <a:pt x="674" y="113"/>
                  <a:pt x="677" y="112"/>
                  <a:pt x="679" y="112"/>
                </a:cubicBezTo>
                <a:cubicBezTo>
                  <a:pt x="687" y="112"/>
                  <a:pt x="693" y="117"/>
                  <a:pt x="699" y="122"/>
                </a:cubicBezTo>
                <a:cubicBezTo>
                  <a:pt x="703" y="125"/>
                  <a:pt x="707" y="128"/>
                  <a:pt x="711" y="129"/>
                </a:cubicBezTo>
                <a:cubicBezTo>
                  <a:pt x="720" y="132"/>
                  <a:pt x="726" y="134"/>
                  <a:pt x="729" y="140"/>
                </a:cubicBezTo>
                <a:cubicBezTo>
                  <a:pt x="731" y="145"/>
                  <a:pt x="728" y="150"/>
                  <a:pt x="726" y="154"/>
                </a:cubicBezTo>
                <a:cubicBezTo>
                  <a:pt x="724" y="159"/>
                  <a:pt x="724" y="164"/>
                  <a:pt x="726" y="168"/>
                </a:cubicBezTo>
                <a:cubicBezTo>
                  <a:pt x="730" y="174"/>
                  <a:pt x="736" y="178"/>
                  <a:pt x="745" y="179"/>
                </a:cubicBezTo>
                <a:cubicBezTo>
                  <a:pt x="746" y="179"/>
                  <a:pt x="747" y="179"/>
                  <a:pt x="748" y="179"/>
                </a:cubicBezTo>
                <a:cubicBezTo>
                  <a:pt x="758" y="179"/>
                  <a:pt x="764" y="172"/>
                  <a:pt x="770" y="165"/>
                </a:cubicBezTo>
                <a:cubicBezTo>
                  <a:pt x="773" y="162"/>
                  <a:pt x="776" y="158"/>
                  <a:pt x="779" y="156"/>
                </a:cubicBezTo>
                <a:cubicBezTo>
                  <a:pt x="787" y="150"/>
                  <a:pt x="804" y="133"/>
                  <a:pt x="831" y="106"/>
                </a:cubicBezTo>
                <a:cubicBezTo>
                  <a:pt x="842" y="95"/>
                  <a:pt x="853" y="72"/>
                  <a:pt x="859" y="61"/>
                </a:cubicBezTo>
                <a:cubicBezTo>
                  <a:pt x="861" y="57"/>
                  <a:pt x="860" y="57"/>
                  <a:pt x="856" y="55"/>
                </a:cubicBezTo>
                <a:cubicBezTo>
                  <a:pt x="853" y="53"/>
                  <a:pt x="847" y="51"/>
                  <a:pt x="847" y="43"/>
                </a:cubicBezTo>
                <a:cubicBezTo>
                  <a:pt x="847" y="31"/>
                  <a:pt x="859" y="24"/>
                  <a:pt x="880" y="24"/>
                </a:cubicBezTo>
                <a:cubicBezTo>
                  <a:pt x="886" y="24"/>
                  <a:pt x="891" y="21"/>
                  <a:pt x="895" y="18"/>
                </a:cubicBezTo>
                <a:lnTo>
                  <a:pt x="885" y="19"/>
                </a:lnTo>
                <a:lnTo>
                  <a:pt x="896" y="11"/>
                </a:lnTo>
                <a:cubicBezTo>
                  <a:pt x="904" y="4"/>
                  <a:pt x="912" y="0"/>
                  <a:pt x="918" y="0"/>
                </a:cubicBezTo>
                <a:cubicBezTo>
                  <a:pt x="919" y="0"/>
                  <a:pt x="919" y="0"/>
                  <a:pt x="920" y="0"/>
                </a:cubicBezTo>
                <a:cubicBezTo>
                  <a:pt x="927" y="2"/>
                  <a:pt x="931" y="8"/>
                  <a:pt x="933" y="14"/>
                </a:cubicBezTo>
                <a:cubicBezTo>
                  <a:pt x="936" y="19"/>
                  <a:pt x="938" y="22"/>
                  <a:pt x="941" y="22"/>
                </a:cubicBezTo>
                <a:cubicBezTo>
                  <a:pt x="943" y="22"/>
                  <a:pt x="945" y="22"/>
                  <a:pt x="947" y="22"/>
                </a:cubicBezTo>
                <a:cubicBezTo>
                  <a:pt x="949" y="22"/>
                  <a:pt x="951" y="22"/>
                  <a:pt x="953" y="22"/>
                </a:cubicBezTo>
                <a:cubicBezTo>
                  <a:pt x="958" y="22"/>
                  <a:pt x="964" y="22"/>
                  <a:pt x="971" y="18"/>
                </a:cubicBezTo>
                <a:cubicBezTo>
                  <a:pt x="979" y="14"/>
                  <a:pt x="987" y="12"/>
                  <a:pt x="994" y="12"/>
                </a:cubicBezTo>
                <a:cubicBezTo>
                  <a:pt x="1002" y="12"/>
                  <a:pt x="1008" y="16"/>
                  <a:pt x="1010" y="23"/>
                </a:cubicBezTo>
                <a:cubicBezTo>
                  <a:pt x="1011" y="31"/>
                  <a:pt x="1023" y="42"/>
                  <a:pt x="1034" y="49"/>
                </a:cubicBezTo>
                <a:cubicBezTo>
                  <a:pt x="1039" y="52"/>
                  <a:pt x="1040" y="60"/>
                  <a:pt x="1039" y="65"/>
                </a:cubicBezTo>
                <a:cubicBezTo>
                  <a:pt x="1037" y="71"/>
                  <a:pt x="1032" y="75"/>
                  <a:pt x="1027" y="75"/>
                </a:cubicBezTo>
                <a:cubicBezTo>
                  <a:pt x="1025" y="75"/>
                  <a:pt x="1022" y="74"/>
                  <a:pt x="1020" y="73"/>
                </a:cubicBezTo>
                <a:cubicBezTo>
                  <a:pt x="1014" y="71"/>
                  <a:pt x="1009" y="70"/>
                  <a:pt x="1006" y="70"/>
                </a:cubicBezTo>
                <a:cubicBezTo>
                  <a:pt x="1005" y="70"/>
                  <a:pt x="1004" y="70"/>
                  <a:pt x="1004" y="70"/>
                </a:cubicBezTo>
                <a:cubicBezTo>
                  <a:pt x="1004" y="70"/>
                  <a:pt x="1004" y="71"/>
                  <a:pt x="1005" y="72"/>
                </a:cubicBezTo>
                <a:cubicBezTo>
                  <a:pt x="1010" y="79"/>
                  <a:pt x="1015" y="85"/>
                  <a:pt x="1012" y="90"/>
                </a:cubicBezTo>
                <a:cubicBezTo>
                  <a:pt x="1011" y="91"/>
                  <a:pt x="1010" y="93"/>
                  <a:pt x="1005" y="93"/>
                </a:cubicBezTo>
                <a:cubicBezTo>
                  <a:pt x="1004" y="93"/>
                  <a:pt x="1003" y="93"/>
                  <a:pt x="1001" y="93"/>
                </a:cubicBezTo>
                <a:cubicBezTo>
                  <a:pt x="1001" y="93"/>
                  <a:pt x="1001" y="93"/>
                  <a:pt x="1001" y="93"/>
                </a:cubicBezTo>
                <a:cubicBezTo>
                  <a:pt x="1002" y="98"/>
                  <a:pt x="1005" y="106"/>
                  <a:pt x="997" y="112"/>
                </a:cubicBezTo>
                <a:cubicBezTo>
                  <a:pt x="994" y="115"/>
                  <a:pt x="991" y="118"/>
                  <a:pt x="991" y="122"/>
                </a:cubicBezTo>
                <a:cubicBezTo>
                  <a:pt x="991" y="126"/>
                  <a:pt x="993" y="129"/>
                  <a:pt x="996" y="132"/>
                </a:cubicBezTo>
                <a:cubicBezTo>
                  <a:pt x="1003" y="139"/>
                  <a:pt x="1012" y="162"/>
                  <a:pt x="1010" y="173"/>
                </a:cubicBezTo>
                <a:cubicBezTo>
                  <a:pt x="1009" y="175"/>
                  <a:pt x="1010" y="176"/>
                  <a:pt x="1012" y="179"/>
                </a:cubicBezTo>
                <a:cubicBezTo>
                  <a:pt x="1015" y="184"/>
                  <a:pt x="1019" y="190"/>
                  <a:pt x="1014" y="200"/>
                </a:cubicBezTo>
                <a:cubicBezTo>
                  <a:pt x="1013" y="202"/>
                  <a:pt x="1012" y="204"/>
                  <a:pt x="1011" y="206"/>
                </a:cubicBezTo>
                <a:cubicBezTo>
                  <a:pt x="1007" y="215"/>
                  <a:pt x="1005" y="217"/>
                  <a:pt x="991" y="219"/>
                </a:cubicBezTo>
                <a:cubicBezTo>
                  <a:pt x="978" y="221"/>
                  <a:pt x="977" y="226"/>
                  <a:pt x="975" y="236"/>
                </a:cubicBezTo>
                <a:lnTo>
                  <a:pt x="974" y="239"/>
                </a:lnTo>
                <a:cubicBezTo>
                  <a:pt x="972" y="249"/>
                  <a:pt x="971" y="256"/>
                  <a:pt x="982" y="262"/>
                </a:cubicBezTo>
                <a:cubicBezTo>
                  <a:pt x="987" y="265"/>
                  <a:pt x="997" y="269"/>
                  <a:pt x="1006" y="273"/>
                </a:cubicBezTo>
                <a:cubicBezTo>
                  <a:pt x="1022" y="279"/>
                  <a:pt x="1037" y="285"/>
                  <a:pt x="1042" y="291"/>
                </a:cubicBezTo>
                <a:cubicBezTo>
                  <a:pt x="1049" y="301"/>
                  <a:pt x="1054" y="303"/>
                  <a:pt x="1057" y="303"/>
                </a:cubicBezTo>
                <a:cubicBezTo>
                  <a:pt x="1060" y="303"/>
                  <a:pt x="1062" y="302"/>
                  <a:pt x="1064" y="300"/>
                </a:cubicBezTo>
                <a:lnTo>
                  <a:pt x="1067" y="297"/>
                </a:lnTo>
                <a:cubicBezTo>
                  <a:pt x="1071" y="293"/>
                  <a:pt x="1076" y="288"/>
                  <a:pt x="1075" y="286"/>
                </a:cubicBezTo>
                <a:cubicBezTo>
                  <a:pt x="1075" y="286"/>
                  <a:pt x="1075" y="284"/>
                  <a:pt x="1070" y="282"/>
                </a:cubicBezTo>
                <a:cubicBezTo>
                  <a:pt x="1053" y="275"/>
                  <a:pt x="1046" y="260"/>
                  <a:pt x="1046" y="252"/>
                </a:cubicBezTo>
                <a:cubicBezTo>
                  <a:pt x="1046" y="246"/>
                  <a:pt x="1048" y="245"/>
                  <a:pt x="1052" y="244"/>
                </a:cubicBezTo>
                <a:cubicBezTo>
                  <a:pt x="1054" y="243"/>
                  <a:pt x="1057" y="242"/>
                  <a:pt x="1063" y="238"/>
                </a:cubicBezTo>
                <a:cubicBezTo>
                  <a:pt x="1066" y="236"/>
                  <a:pt x="1070" y="234"/>
                  <a:pt x="1073" y="232"/>
                </a:cubicBezTo>
                <a:cubicBezTo>
                  <a:pt x="1082" y="227"/>
                  <a:pt x="1089" y="223"/>
                  <a:pt x="1092" y="216"/>
                </a:cubicBezTo>
                <a:cubicBezTo>
                  <a:pt x="1095" y="208"/>
                  <a:pt x="1104" y="201"/>
                  <a:pt x="1112" y="201"/>
                </a:cubicBezTo>
                <a:cubicBezTo>
                  <a:pt x="1116" y="201"/>
                  <a:pt x="1119" y="203"/>
                  <a:pt x="1120" y="206"/>
                </a:cubicBezTo>
                <a:cubicBezTo>
                  <a:pt x="1122" y="202"/>
                  <a:pt x="1124" y="198"/>
                  <a:pt x="1129" y="197"/>
                </a:cubicBezTo>
                <a:cubicBezTo>
                  <a:pt x="1133" y="195"/>
                  <a:pt x="1136" y="194"/>
                  <a:pt x="1140" y="194"/>
                </a:cubicBezTo>
                <a:cubicBezTo>
                  <a:pt x="1146" y="194"/>
                  <a:pt x="1151" y="197"/>
                  <a:pt x="1156" y="201"/>
                </a:cubicBezTo>
                <a:cubicBezTo>
                  <a:pt x="1163" y="206"/>
                  <a:pt x="1168" y="214"/>
                  <a:pt x="1170" y="223"/>
                </a:cubicBezTo>
                <a:lnTo>
                  <a:pt x="1170" y="223"/>
                </a:lnTo>
                <a:cubicBezTo>
                  <a:pt x="1170" y="223"/>
                  <a:pt x="1171" y="228"/>
                  <a:pt x="1171" y="228"/>
                </a:cubicBezTo>
                <a:cubicBezTo>
                  <a:pt x="1171" y="229"/>
                  <a:pt x="1171" y="230"/>
                  <a:pt x="1171" y="231"/>
                </a:cubicBezTo>
                <a:cubicBezTo>
                  <a:pt x="1171" y="233"/>
                  <a:pt x="1171" y="235"/>
                  <a:pt x="1170" y="238"/>
                </a:cubicBezTo>
                <a:cubicBezTo>
                  <a:pt x="1170" y="247"/>
                  <a:pt x="1169" y="263"/>
                  <a:pt x="1174" y="267"/>
                </a:cubicBezTo>
                <a:cubicBezTo>
                  <a:pt x="1180" y="271"/>
                  <a:pt x="1181" y="277"/>
                  <a:pt x="1182" y="282"/>
                </a:cubicBezTo>
                <a:cubicBezTo>
                  <a:pt x="1182" y="286"/>
                  <a:pt x="1183" y="290"/>
                  <a:pt x="1186" y="294"/>
                </a:cubicBezTo>
                <a:cubicBezTo>
                  <a:pt x="1192" y="304"/>
                  <a:pt x="1197" y="309"/>
                  <a:pt x="1211" y="309"/>
                </a:cubicBezTo>
                <a:cubicBezTo>
                  <a:pt x="1226" y="309"/>
                  <a:pt x="1229" y="318"/>
                  <a:pt x="1232" y="329"/>
                </a:cubicBezTo>
                <a:cubicBezTo>
                  <a:pt x="1233" y="330"/>
                  <a:pt x="1233" y="332"/>
                  <a:pt x="1234" y="334"/>
                </a:cubicBezTo>
                <a:cubicBezTo>
                  <a:pt x="1238" y="345"/>
                  <a:pt x="1258" y="360"/>
                  <a:pt x="1272" y="362"/>
                </a:cubicBezTo>
                <a:cubicBezTo>
                  <a:pt x="1288" y="364"/>
                  <a:pt x="1319" y="382"/>
                  <a:pt x="1326" y="386"/>
                </a:cubicBezTo>
                <a:cubicBezTo>
                  <a:pt x="1330" y="389"/>
                  <a:pt x="1332" y="393"/>
                  <a:pt x="1332" y="398"/>
                </a:cubicBezTo>
                <a:cubicBezTo>
                  <a:pt x="1332" y="405"/>
                  <a:pt x="1328" y="411"/>
                  <a:pt x="1321" y="415"/>
                </a:cubicBezTo>
                <a:cubicBezTo>
                  <a:pt x="1317" y="417"/>
                  <a:pt x="1317" y="420"/>
                  <a:pt x="1318" y="428"/>
                </a:cubicBezTo>
                <a:cubicBezTo>
                  <a:pt x="1319" y="432"/>
                  <a:pt x="1320" y="437"/>
                  <a:pt x="1319" y="442"/>
                </a:cubicBezTo>
                <a:cubicBezTo>
                  <a:pt x="1318" y="446"/>
                  <a:pt x="1317" y="454"/>
                  <a:pt x="1311" y="454"/>
                </a:cubicBezTo>
                <a:cubicBezTo>
                  <a:pt x="1307" y="454"/>
                  <a:pt x="1303" y="450"/>
                  <a:pt x="1298" y="439"/>
                </a:cubicBezTo>
                <a:cubicBezTo>
                  <a:pt x="1293" y="427"/>
                  <a:pt x="1290" y="427"/>
                  <a:pt x="1289" y="427"/>
                </a:cubicBezTo>
                <a:cubicBezTo>
                  <a:pt x="1287" y="427"/>
                  <a:pt x="1284" y="429"/>
                  <a:pt x="1280" y="432"/>
                </a:cubicBezTo>
                <a:cubicBezTo>
                  <a:pt x="1277" y="435"/>
                  <a:pt x="1275" y="437"/>
                  <a:pt x="1275" y="439"/>
                </a:cubicBezTo>
                <a:cubicBezTo>
                  <a:pt x="1275" y="440"/>
                  <a:pt x="1276" y="443"/>
                  <a:pt x="1284" y="447"/>
                </a:cubicBezTo>
                <a:cubicBezTo>
                  <a:pt x="1297" y="453"/>
                  <a:pt x="1310" y="458"/>
                  <a:pt x="1310" y="458"/>
                </a:cubicBezTo>
                <a:lnTo>
                  <a:pt x="1314" y="459"/>
                </a:lnTo>
                <a:lnTo>
                  <a:pt x="1312" y="463"/>
                </a:lnTo>
                <a:cubicBezTo>
                  <a:pt x="1312" y="464"/>
                  <a:pt x="1309" y="468"/>
                  <a:pt x="1300" y="477"/>
                </a:cubicBezTo>
                <a:lnTo>
                  <a:pt x="1298" y="480"/>
                </a:lnTo>
                <a:cubicBezTo>
                  <a:pt x="1295" y="482"/>
                  <a:pt x="1292" y="485"/>
                  <a:pt x="1292" y="486"/>
                </a:cubicBezTo>
                <a:cubicBezTo>
                  <a:pt x="1292" y="487"/>
                  <a:pt x="1293" y="488"/>
                  <a:pt x="1296" y="491"/>
                </a:cubicBezTo>
                <a:cubicBezTo>
                  <a:pt x="1300" y="495"/>
                  <a:pt x="1303" y="497"/>
                  <a:pt x="1306" y="499"/>
                </a:cubicBezTo>
                <a:cubicBezTo>
                  <a:pt x="1310" y="501"/>
                  <a:pt x="1313" y="503"/>
                  <a:pt x="1316" y="507"/>
                </a:cubicBezTo>
                <a:cubicBezTo>
                  <a:pt x="1317" y="508"/>
                  <a:pt x="1318" y="509"/>
                  <a:pt x="1319" y="510"/>
                </a:cubicBezTo>
                <a:cubicBezTo>
                  <a:pt x="1323" y="515"/>
                  <a:pt x="1329" y="523"/>
                  <a:pt x="1321" y="537"/>
                </a:cubicBezTo>
                <a:cubicBezTo>
                  <a:pt x="1318" y="541"/>
                  <a:pt x="1317" y="545"/>
                  <a:pt x="1315" y="548"/>
                </a:cubicBezTo>
                <a:cubicBezTo>
                  <a:pt x="1313" y="555"/>
                  <a:pt x="1310" y="562"/>
                  <a:pt x="1301" y="562"/>
                </a:cubicBezTo>
                <a:cubicBezTo>
                  <a:pt x="1299" y="562"/>
                  <a:pt x="1297" y="562"/>
                  <a:pt x="1294" y="561"/>
                </a:cubicBezTo>
                <a:cubicBezTo>
                  <a:pt x="1286" y="558"/>
                  <a:pt x="1281" y="553"/>
                  <a:pt x="1278" y="549"/>
                </a:cubicBezTo>
                <a:cubicBezTo>
                  <a:pt x="1276" y="547"/>
                  <a:pt x="1274" y="544"/>
                  <a:pt x="1273" y="544"/>
                </a:cubicBezTo>
                <a:cubicBezTo>
                  <a:pt x="1266" y="549"/>
                  <a:pt x="1258" y="554"/>
                  <a:pt x="1251" y="554"/>
                </a:cubicBezTo>
                <a:cubicBezTo>
                  <a:pt x="1247" y="554"/>
                  <a:pt x="1243" y="552"/>
                  <a:pt x="1240" y="549"/>
                </a:cubicBezTo>
                <a:cubicBezTo>
                  <a:pt x="1238" y="546"/>
                  <a:pt x="1233" y="543"/>
                  <a:pt x="1230" y="543"/>
                </a:cubicBezTo>
                <a:cubicBezTo>
                  <a:pt x="1229" y="543"/>
                  <a:pt x="1227" y="544"/>
                  <a:pt x="1226" y="545"/>
                </a:cubicBezTo>
                <a:cubicBezTo>
                  <a:pt x="1225" y="546"/>
                  <a:pt x="1225" y="548"/>
                  <a:pt x="1225" y="550"/>
                </a:cubicBezTo>
                <a:cubicBezTo>
                  <a:pt x="1229" y="574"/>
                  <a:pt x="1235" y="583"/>
                  <a:pt x="1239" y="587"/>
                </a:cubicBezTo>
                <a:cubicBezTo>
                  <a:pt x="1245" y="591"/>
                  <a:pt x="1252" y="597"/>
                  <a:pt x="1250" y="603"/>
                </a:cubicBezTo>
                <a:cubicBezTo>
                  <a:pt x="1249" y="608"/>
                  <a:pt x="1240" y="609"/>
                  <a:pt x="1232" y="609"/>
                </a:cubicBezTo>
                <a:cubicBezTo>
                  <a:pt x="1208" y="609"/>
                  <a:pt x="1201" y="607"/>
                  <a:pt x="1194" y="604"/>
                </a:cubicBezTo>
                <a:cubicBezTo>
                  <a:pt x="1194" y="604"/>
                  <a:pt x="1193" y="604"/>
                  <a:pt x="1192" y="604"/>
                </a:cubicBezTo>
                <a:cubicBezTo>
                  <a:pt x="1190" y="604"/>
                  <a:pt x="1187" y="606"/>
                  <a:pt x="1187" y="606"/>
                </a:cubicBezTo>
                <a:cubicBezTo>
                  <a:pt x="1187" y="607"/>
                  <a:pt x="1187" y="607"/>
                  <a:pt x="1189" y="608"/>
                </a:cubicBezTo>
                <a:cubicBezTo>
                  <a:pt x="1193" y="612"/>
                  <a:pt x="1197" y="612"/>
                  <a:pt x="1201" y="613"/>
                </a:cubicBezTo>
                <a:cubicBezTo>
                  <a:pt x="1204" y="614"/>
                  <a:pt x="1208" y="615"/>
                  <a:pt x="1212" y="617"/>
                </a:cubicBezTo>
                <a:cubicBezTo>
                  <a:pt x="1221" y="621"/>
                  <a:pt x="1228" y="625"/>
                  <a:pt x="1237" y="635"/>
                </a:cubicBezTo>
                <a:lnTo>
                  <a:pt x="1241" y="638"/>
                </a:lnTo>
                <a:cubicBezTo>
                  <a:pt x="1247" y="644"/>
                  <a:pt x="1253" y="650"/>
                  <a:pt x="1251" y="656"/>
                </a:cubicBezTo>
                <a:cubicBezTo>
                  <a:pt x="1250" y="661"/>
                  <a:pt x="1242" y="663"/>
                  <a:pt x="1237" y="663"/>
                </a:cubicBezTo>
                <a:cubicBezTo>
                  <a:pt x="1226" y="664"/>
                  <a:pt x="1224" y="667"/>
                  <a:pt x="1224" y="668"/>
                </a:cubicBezTo>
                <a:cubicBezTo>
                  <a:pt x="1223" y="669"/>
                  <a:pt x="1226" y="673"/>
                  <a:pt x="1227" y="675"/>
                </a:cubicBezTo>
                <a:cubicBezTo>
                  <a:pt x="1231" y="681"/>
                  <a:pt x="1235" y="689"/>
                  <a:pt x="1231" y="695"/>
                </a:cubicBezTo>
                <a:cubicBezTo>
                  <a:pt x="1229" y="698"/>
                  <a:pt x="1225" y="700"/>
                  <a:pt x="1219" y="700"/>
                </a:cubicBezTo>
                <a:cubicBezTo>
                  <a:pt x="1207" y="700"/>
                  <a:pt x="1192" y="705"/>
                  <a:pt x="1188" y="717"/>
                </a:cubicBezTo>
                <a:cubicBezTo>
                  <a:pt x="1187" y="722"/>
                  <a:pt x="1188" y="726"/>
                  <a:pt x="1189" y="731"/>
                </a:cubicBezTo>
                <a:cubicBezTo>
                  <a:pt x="1191" y="737"/>
                  <a:pt x="1193" y="745"/>
                  <a:pt x="1185" y="752"/>
                </a:cubicBezTo>
                <a:cubicBezTo>
                  <a:pt x="1181" y="755"/>
                  <a:pt x="1177" y="757"/>
                  <a:pt x="1175" y="758"/>
                </a:cubicBezTo>
                <a:cubicBezTo>
                  <a:pt x="1174" y="758"/>
                  <a:pt x="1174" y="758"/>
                  <a:pt x="1173" y="759"/>
                </a:cubicBezTo>
                <a:cubicBezTo>
                  <a:pt x="1174" y="759"/>
                  <a:pt x="1175" y="760"/>
                  <a:pt x="1176" y="761"/>
                </a:cubicBezTo>
                <a:cubicBezTo>
                  <a:pt x="1187" y="770"/>
                  <a:pt x="1188" y="782"/>
                  <a:pt x="1179" y="795"/>
                </a:cubicBezTo>
                <a:cubicBezTo>
                  <a:pt x="1177" y="797"/>
                  <a:pt x="1175" y="802"/>
                  <a:pt x="1173" y="806"/>
                </a:cubicBezTo>
                <a:cubicBezTo>
                  <a:pt x="1169" y="817"/>
                  <a:pt x="1164" y="829"/>
                  <a:pt x="1154" y="829"/>
                </a:cubicBezTo>
                <a:cubicBezTo>
                  <a:pt x="1153" y="829"/>
                  <a:pt x="1151" y="829"/>
                  <a:pt x="1151" y="829"/>
                </a:cubicBezTo>
                <a:cubicBezTo>
                  <a:pt x="1150" y="831"/>
                  <a:pt x="1151" y="837"/>
                  <a:pt x="1152" y="841"/>
                </a:cubicBezTo>
                <a:lnTo>
                  <a:pt x="1153" y="846"/>
                </a:lnTo>
                <a:cubicBezTo>
                  <a:pt x="1156" y="858"/>
                  <a:pt x="1160" y="862"/>
                  <a:pt x="1169" y="862"/>
                </a:cubicBezTo>
                <a:cubicBezTo>
                  <a:pt x="1176" y="862"/>
                  <a:pt x="1190" y="862"/>
                  <a:pt x="1192" y="859"/>
                </a:cubicBezTo>
                <a:cubicBezTo>
                  <a:pt x="1193" y="858"/>
                  <a:pt x="1192" y="856"/>
                  <a:pt x="1192" y="855"/>
                </a:cubicBezTo>
                <a:cubicBezTo>
                  <a:pt x="1189" y="849"/>
                  <a:pt x="1187" y="843"/>
                  <a:pt x="1188" y="838"/>
                </a:cubicBezTo>
                <a:cubicBezTo>
                  <a:pt x="1190" y="833"/>
                  <a:pt x="1195" y="829"/>
                  <a:pt x="1202" y="826"/>
                </a:cubicBezTo>
                <a:cubicBezTo>
                  <a:pt x="1205" y="824"/>
                  <a:pt x="1207" y="823"/>
                  <a:pt x="1209" y="822"/>
                </a:cubicBezTo>
                <a:cubicBezTo>
                  <a:pt x="1216" y="819"/>
                  <a:pt x="1220" y="816"/>
                  <a:pt x="1227" y="816"/>
                </a:cubicBezTo>
                <a:cubicBezTo>
                  <a:pt x="1229" y="816"/>
                  <a:pt x="1231" y="816"/>
                  <a:pt x="1233" y="817"/>
                </a:cubicBezTo>
                <a:cubicBezTo>
                  <a:pt x="1242" y="818"/>
                  <a:pt x="1244" y="825"/>
                  <a:pt x="1247" y="831"/>
                </a:cubicBezTo>
                <a:cubicBezTo>
                  <a:pt x="1248" y="834"/>
                  <a:pt x="1250" y="838"/>
                  <a:pt x="1253" y="842"/>
                </a:cubicBezTo>
                <a:cubicBezTo>
                  <a:pt x="1263" y="855"/>
                  <a:pt x="1258" y="870"/>
                  <a:pt x="1256" y="876"/>
                </a:cubicBezTo>
                <a:cubicBezTo>
                  <a:pt x="1255" y="879"/>
                  <a:pt x="1253" y="880"/>
                  <a:pt x="1251" y="880"/>
                </a:cubicBezTo>
                <a:cubicBezTo>
                  <a:pt x="1249" y="880"/>
                  <a:pt x="1248" y="879"/>
                  <a:pt x="1247" y="878"/>
                </a:cubicBezTo>
                <a:cubicBezTo>
                  <a:pt x="1247" y="878"/>
                  <a:pt x="1247" y="879"/>
                  <a:pt x="1247" y="879"/>
                </a:cubicBezTo>
                <a:cubicBezTo>
                  <a:pt x="1242" y="887"/>
                  <a:pt x="1243" y="891"/>
                  <a:pt x="1245" y="899"/>
                </a:cubicBezTo>
                <a:cubicBezTo>
                  <a:pt x="1246" y="902"/>
                  <a:pt x="1246" y="905"/>
                  <a:pt x="1247" y="909"/>
                </a:cubicBezTo>
                <a:cubicBezTo>
                  <a:pt x="1249" y="922"/>
                  <a:pt x="1252" y="937"/>
                  <a:pt x="1253" y="941"/>
                </a:cubicBezTo>
                <a:lnTo>
                  <a:pt x="1258" y="947"/>
                </a:lnTo>
                <a:lnTo>
                  <a:pt x="1255" y="950"/>
                </a:lnTo>
                <a:cubicBezTo>
                  <a:pt x="1250" y="954"/>
                  <a:pt x="1244" y="959"/>
                  <a:pt x="1240" y="964"/>
                </a:cubicBezTo>
                <a:cubicBezTo>
                  <a:pt x="1235" y="971"/>
                  <a:pt x="1235" y="977"/>
                  <a:pt x="1234" y="984"/>
                </a:cubicBezTo>
                <a:cubicBezTo>
                  <a:pt x="1234" y="990"/>
                  <a:pt x="1234" y="997"/>
                  <a:pt x="1229" y="1005"/>
                </a:cubicBezTo>
                <a:cubicBezTo>
                  <a:pt x="1224" y="1014"/>
                  <a:pt x="1214" y="1020"/>
                  <a:pt x="1205" y="1028"/>
                </a:cubicBezTo>
                <a:cubicBezTo>
                  <a:pt x="1197" y="1033"/>
                  <a:pt x="1189" y="1039"/>
                  <a:pt x="1182" y="1046"/>
                </a:cubicBezTo>
                <a:cubicBezTo>
                  <a:pt x="1169" y="1059"/>
                  <a:pt x="1148" y="1064"/>
                  <a:pt x="1132" y="1064"/>
                </a:cubicBezTo>
                <a:cubicBezTo>
                  <a:pt x="1122" y="1064"/>
                  <a:pt x="1113" y="1062"/>
                  <a:pt x="1108" y="1058"/>
                </a:cubicBezTo>
                <a:lnTo>
                  <a:pt x="1103" y="1056"/>
                </a:lnTo>
                <a:cubicBezTo>
                  <a:pt x="1099" y="1053"/>
                  <a:pt x="1096" y="1051"/>
                  <a:pt x="1094" y="1051"/>
                </a:cubicBezTo>
                <a:cubicBezTo>
                  <a:pt x="1091" y="1051"/>
                  <a:pt x="1086" y="1056"/>
                  <a:pt x="1078" y="1066"/>
                </a:cubicBezTo>
                <a:cubicBezTo>
                  <a:pt x="1068" y="1079"/>
                  <a:pt x="1072" y="1089"/>
                  <a:pt x="1076" y="1100"/>
                </a:cubicBezTo>
                <a:cubicBezTo>
                  <a:pt x="1079" y="1107"/>
                  <a:pt x="1082" y="1114"/>
                  <a:pt x="1082" y="1122"/>
                </a:cubicBezTo>
                <a:cubicBezTo>
                  <a:pt x="1082" y="1140"/>
                  <a:pt x="1075" y="1148"/>
                  <a:pt x="1066" y="1158"/>
                </a:cubicBezTo>
                <a:cubicBezTo>
                  <a:pt x="1064" y="1160"/>
                  <a:pt x="1062" y="1162"/>
                  <a:pt x="1060" y="1165"/>
                </a:cubicBezTo>
                <a:cubicBezTo>
                  <a:pt x="1054" y="1173"/>
                  <a:pt x="1047" y="1175"/>
                  <a:pt x="1040" y="1176"/>
                </a:cubicBezTo>
                <a:cubicBezTo>
                  <a:pt x="1034" y="1178"/>
                  <a:pt x="1029" y="1179"/>
                  <a:pt x="1022" y="1185"/>
                </a:cubicBezTo>
                <a:cubicBezTo>
                  <a:pt x="1021" y="1187"/>
                  <a:pt x="1019" y="1189"/>
                  <a:pt x="1020" y="1191"/>
                </a:cubicBezTo>
                <a:cubicBezTo>
                  <a:pt x="1021" y="1195"/>
                  <a:pt x="1029" y="1198"/>
                  <a:pt x="1035" y="1199"/>
                </a:cubicBezTo>
                <a:lnTo>
                  <a:pt x="1049" y="1202"/>
                </a:lnTo>
                <a:lnTo>
                  <a:pt x="1035" y="1207"/>
                </a:lnTo>
                <a:cubicBezTo>
                  <a:pt x="1034" y="1207"/>
                  <a:pt x="1009" y="1215"/>
                  <a:pt x="993" y="1215"/>
                </a:cubicBezTo>
                <a:cubicBezTo>
                  <a:pt x="986" y="1215"/>
                  <a:pt x="982" y="1214"/>
                  <a:pt x="979" y="1211"/>
                </a:cubicBezTo>
                <a:cubicBezTo>
                  <a:pt x="974" y="1207"/>
                  <a:pt x="959" y="1204"/>
                  <a:pt x="949" y="1204"/>
                </a:cubicBezTo>
                <a:cubicBezTo>
                  <a:pt x="949" y="1213"/>
                  <a:pt x="951" y="1232"/>
                  <a:pt x="951" y="1244"/>
                </a:cubicBezTo>
                <a:cubicBezTo>
                  <a:pt x="951" y="1249"/>
                  <a:pt x="954" y="1251"/>
                  <a:pt x="958" y="1253"/>
                </a:cubicBezTo>
                <a:cubicBezTo>
                  <a:pt x="963" y="1256"/>
                  <a:pt x="968" y="1259"/>
                  <a:pt x="968" y="1267"/>
                </a:cubicBezTo>
                <a:cubicBezTo>
                  <a:pt x="968" y="1274"/>
                  <a:pt x="965" y="1278"/>
                  <a:pt x="961" y="1283"/>
                </a:cubicBezTo>
                <a:cubicBezTo>
                  <a:pt x="957" y="1288"/>
                  <a:pt x="954" y="1292"/>
                  <a:pt x="954" y="1299"/>
                </a:cubicBezTo>
                <a:cubicBezTo>
                  <a:pt x="954" y="1314"/>
                  <a:pt x="945" y="1325"/>
                  <a:pt x="925" y="1331"/>
                </a:cubicBezTo>
                <a:cubicBezTo>
                  <a:pt x="922" y="1333"/>
                  <a:pt x="918" y="1333"/>
                  <a:pt x="914" y="1333"/>
                </a:cubicBezTo>
                <a:cubicBezTo>
                  <a:pt x="897" y="1333"/>
                  <a:pt x="882" y="1323"/>
                  <a:pt x="874" y="1313"/>
                </a:cubicBezTo>
                <a:cubicBezTo>
                  <a:pt x="865" y="1300"/>
                  <a:pt x="852" y="1292"/>
                  <a:pt x="844" y="1288"/>
                </a:cubicBezTo>
                <a:cubicBezTo>
                  <a:pt x="840" y="1286"/>
                  <a:pt x="833" y="1285"/>
                  <a:pt x="823" y="1285"/>
                </a:cubicBezTo>
                <a:cubicBezTo>
                  <a:pt x="810" y="1285"/>
                  <a:pt x="796" y="1286"/>
                  <a:pt x="788" y="1288"/>
                </a:cubicBezTo>
                <a:cubicBezTo>
                  <a:pt x="779" y="1290"/>
                  <a:pt x="762" y="1311"/>
                  <a:pt x="753" y="1324"/>
                </a:cubicBezTo>
                <a:lnTo>
                  <a:pt x="746" y="1320"/>
                </a:lnTo>
                <a:cubicBezTo>
                  <a:pt x="749" y="1315"/>
                  <a:pt x="751" y="1309"/>
                  <a:pt x="751" y="1307"/>
                </a:cubicBezTo>
                <a:cubicBezTo>
                  <a:pt x="749" y="1309"/>
                  <a:pt x="748" y="1309"/>
                  <a:pt x="746" y="1309"/>
                </a:cubicBezTo>
                <a:cubicBezTo>
                  <a:pt x="742" y="1309"/>
                  <a:pt x="738" y="1307"/>
                  <a:pt x="734" y="1306"/>
                </a:cubicBezTo>
                <a:cubicBezTo>
                  <a:pt x="729" y="1304"/>
                  <a:pt x="724" y="1303"/>
                  <a:pt x="718" y="1303"/>
                </a:cubicBezTo>
                <a:cubicBezTo>
                  <a:pt x="714" y="1303"/>
                  <a:pt x="709" y="1304"/>
                  <a:pt x="705" y="1305"/>
                </a:cubicBezTo>
                <a:cubicBezTo>
                  <a:pt x="684" y="1313"/>
                  <a:pt x="681" y="1320"/>
                  <a:pt x="673" y="1339"/>
                </a:cubicBezTo>
                <a:lnTo>
                  <a:pt x="672" y="1341"/>
                </a:lnTo>
                <a:cubicBezTo>
                  <a:pt x="665" y="1358"/>
                  <a:pt x="674" y="1365"/>
                  <a:pt x="688" y="1374"/>
                </a:cubicBezTo>
                <a:cubicBezTo>
                  <a:pt x="706" y="1385"/>
                  <a:pt x="695" y="1411"/>
                  <a:pt x="689" y="1422"/>
                </a:cubicBezTo>
                <a:cubicBezTo>
                  <a:pt x="684" y="1433"/>
                  <a:pt x="684" y="1464"/>
                  <a:pt x="690" y="1489"/>
                </a:cubicBezTo>
                <a:cubicBezTo>
                  <a:pt x="695" y="1512"/>
                  <a:pt x="709" y="1534"/>
                  <a:pt x="718" y="1549"/>
                </a:cubicBezTo>
                <a:lnTo>
                  <a:pt x="725" y="1561"/>
                </a:lnTo>
                <a:cubicBezTo>
                  <a:pt x="732" y="1573"/>
                  <a:pt x="739" y="1585"/>
                  <a:pt x="742" y="1603"/>
                </a:cubicBezTo>
                <a:cubicBezTo>
                  <a:pt x="743" y="1609"/>
                  <a:pt x="744" y="1613"/>
                  <a:pt x="745" y="1618"/>
                </a:cubicBezTo>
                <a:cubicBezTo>
                  <a:pt x="747" y="1628"/>
                  <a:pt x="749" y="1636"/>
                  <a:pt x="745" y="1651"/>
                </a:cubicBezTo>
                <a:cubicBezTo>
                  <a:pt x="742" y="1662"/>
                  <a:pt x="738" y="1666"/>
                  <a:pt x="734" y="1668"/>
                </a:cubicBezTo>
                <a:cubicBezTo>
                  <a:pt x="732" y="1671"/>
                  <a:pt x="730" y="1672"/>
                  <a:pt x="730" y="1679"/>
                </a:cubicBezTo>
                <a:cubicBezTo>
                  <a:pt x="730" y="1685"/>
                  <a:pt x="731" y="1689"/>
                  <a:pt x="732" y="1694"/>
                </a:cubicBezTo>
                <a:cubicBezTo>
                  <a:pt x="733" y="1702"/>
                  <a:pt x="734" y="1709"/>
                  <a:pt x="730" y="1721"/>
                </a:cubicBezTo>
                <a:cubicBezTo>
                  <a:pt x="727" y="1730"/>
                  <a:pt x="723" y="1732"/>
                  <a:pt x="718" y="1734"/>
                </a:cubicBezTo>
                <a:cubicBezTo>
                  <a:pt x="716" y="1734"/>
                  <a:pt x="714" y="1735"/>
                  <a:pt x="713" y="1743"/>
                </a:cubicBezTo>
                <a:cubicBezTo>
                  <a:pt x="712" y="1749"/>
                  <a:pt x="713" y="1750"/>
                  <a:pt x="713" y="1750"/>
                </a:cubicBezTo>
                <a:lnTo>
                  <a:pt x="717" y="1750"/>
                </a:lnTo>
                <a:cubicBezTo>
                  <a:pt x="718" y="1750"/>
                  <a:pt x="719" y="1750"/>
                  <a:pt x="720" y="1750"/>
                </a:cubicBezTo>
                <a:cubicBezTo>
                  <a:pt x="721" y="1750"/>
                  <a:pt x="727" y="1750"/>
                  <a:pt x="730" y="1755"/>
                </a:cubicBezTo>
                <a:cubicBezTo>
                  <a:pt x="732" y="1759"/>
                  <a:pt x="734" y="1764"/>
                  <a:pt x="734" y="1771"/>
                </a:cubicBezTo>
                <a:lnTo>
                  <a:pt x="734" y="1773"/>
                </a:lnTo>
                <a:lnTo>
                  <a:pt x="720" y="1784"/>
                </a:lnTo>
                <a:lnTo>
                  <a:pt x="741" y="1816"/>
                </a:lnTo>
                <a:lnTo>
                  <a:pt x="736" y="1821"/>
                </a:lnTo>
                <a:cubicBezTo>
                  <a:pt x="732" y="1819"/>
                  <a:pt x="719" y="1811"/>
                  <a:pt x="711" y="1811"/>
                </a:cubicBezTo>
                <a:cubicBezTo>
                  <a:pt x="706" y="1811"/>
                  <a:pt x="705" y="1813"/>
                  <a:pt x="704" y="1814"/>
                </a:cubicBezTo>
                <a:cubicBezTo>
                  <a:pt x="702" y="1818"/>
                  <a:pt x="700" y="1822"/>
                  <a:pt x="699" y="1825"/>
                </a:cubicBezTo>
                <a:cubicBezTo>
                  <a:pt x="695" y="1833"/>
                  <a:pt x="692" y="1842"/>
                  <a:pt x="683" y="1842"/>
                </a:cubicBezTo>
                <a:cubicBezTo>
                  <a:pt x="679" y="1842"/>
                  <a:pt x="674" y="1840"/>
                  <a:pt x="669" y="1836"/>
                </a:cubicBezTo>
                <a:cubicBezTo>
                  <a:pt x="663" y="1832"/>
                  <a:pt x="658" y="1829"/>
                  <a:pt x="655" y="1829"/>
                </a:cubicBezTo>
                <a:cubicBezTo>
                  <a:pt x="650" y="1829"/>
                  <a:pt x="647" y="1835"/>
                  <a:pt x="643" y="1848"/>
                </a:cubicBezTo>
                <a:cubicBezTo>
                  <a:pt x="641" y="1856"/>
                  <a:pt x="641" y="1861"/>
                  <a:pt x="640" y="1865"/>
                </a:cubicBezTo>
                <a:cubicBezTo>
                  <a:pt x="639" y="1873"/>
                  <a:pt x="639" y="1878"/>
                  <a:pt x="630" y="1883"/>
                </a:cubicBezTo>
                <a:cubicBezTo>
                  <a:pt x="627" y="1884"/>
                  <a:pt x="622" y="1889"/>
                  <a:pt x="617" y="1894"/>
                </a:cubicBezTo>
                <a:cubicBezTo>
                  <a:pt x="603" y="1906"/>
                  <a:pt x="593" y="1915"/>
                  <a:pt x="585" y="191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Freeform 452">
            <a:extLst>
              <a:ext uri="{FF2B5EF4-FFF2-40B4-BE49-F238E27FC236}">
                <a16:creationId xmlns:a16="http://schemas.microsoft.com/office/drawing/2014/main" id="{81ED0325-4100-4EC3-B57F-4ECC87EF5132}"/>
              </a:ext>
            </a:extLst>
          </p:cNvPr>
          <p:cNvSpPr>
            <a:spLocks/>
          </p:cNvSpPr>
          <p:nvPr/>
        </p:nvSpPr>
        <p:spPr bwMode="auto">
          <a:xfrm>
            <a:off x="7628313" y="3168860"/>
            <a:ext cx="1304172" cy="1069259"/>
          </a:xfrm>
          <a:custGeom>
            <a:avLst/>
            <a:gdLst>
              <a:gd name="T0" fmla="*/ 373 w 1495"/>
              <a:gd name="T1" fmla="*/ 1111 h 1227"/>
              <a:gd name="T2" fmla="*/ 284 w 1495"/>
              <a:gd name="T3" fmla="*/ 1065 h 1227"/>
              <a:gd name="T4" fmla="*/ 177 w 1495"/>
              <a:gd name="T5" fmla="*/ 944 h 1227"/>
              <a:gd name="T6" fmla="*/ 110 w 1495"/>
              <a:gd name="T7" fmla="*/ 961 h 1227"/>
              <a:gd name="T8" fmla="*/ 108 w 1495"/>
              <a:gd name="T9" fmla="*/ 878 h 1227"/>
              <a:gd name="T10" fmla="*/ 54 w 1495"/>
              <a:gd name="T11" fmla="*/ 849 h 1227"/>
              <a:gd name="T12" fmla="*/ 12 w 1495"/>
              <a:gd name="T13" fmla="*/ 830 h 1227"/>
              <a:gd name="T14" fmla="*/ 39 w 1495"/>
              <a:gd name="T15" fmla="*/ 742 h 1227"/>
              <a:gd name="T16" fmla="*/ 102 w 1495"/>
              <a:gd name="T17" fmla="*/ 663 h 1227"/>
              <a:gd name="T18" fmla="*/ 50 w 1495"/>
              <a:gd name="T19" fmla="*/ 605 h 1227"/>
              <a:gd name="T20" fmla="*/ 88 w 1495"/>
              <a:gd name="T21" fmla="*/ 545 h 1227"/>
              <a:gd name="T22" fmla="*/ 159 w 1495"/>
              <a:gd name="T23" fmla="*/ 563 h 1227"/>
              <a:gd name="T24" fmla="*/ 143 w 1495"/>
              <a:gd name="T25" fmla="*/ 495 h 1227"/>
              <a:gd name="T26" fmla="*/ 147 w 1495"/>
              <a:gd name="T27" fmla="*/ 429 h 1227"/>
              <a:gd name="T28" fmla="*/ 180 w 1495"/>
              <a:gd name="T29" fmla="*/ 402 h 1227"/>
              <a:gd name="T30" fmla="*/ 27 w 1495"/>
              <a:gd name="T31" fmla="*/ 282 h 1227"/>
              <a:gd name="T32" fmla="*/ 105 w 1495"/>
              <a:gd name="T33" fmla="*/ 190 h 1227"/>
              <a:gd name="T34" fmla="*/ 174 w 1495"/>
              <a:gd name="T35" fmla="*/ 151 h 1227"/>
              <a:gd name="T36" fmla="*/ 250 w 1495"/>
              <a:gd name="T37" fmla="*/ 89 h 1227"/>
              <a:gd name="T38" fmla="*/ 369 w 1495"/>
              <a:gd name="T39" fmla="*/ 63 h 1227"/>
              <a:gd name="T40" fmla="*/ 392 w 1495"/>
              <a:gd name="T41" fmla="*/ 40 h 1227"/>
              <a:gd name="T42" fmla="*/ 428 w 1495"/>
              <a:gd name="T43" fmla="*/ 3 h 1227"/>
              <a:gd name="T44" fmla="*/ 507 w 1495"/>
              <a:gd name="T45" fmla="*/ 10 h 1227"/>
              <a:gd name="T46" fmla="*/ 544 w 1495"/>
              <a:gd name="T47" fmla="*/ 56 h 1227"/>
              <a:gd name="T48" fmla="*/ 575 w 1495"/>
              <a:gd name="T49" fmla="*/ 141 h 1227"/>
              <a:gd name="T50" fmla="*/ 633 w 1495"/>
              <a:gd name="T51" fmla="*/ 182 h 1227"/>
              <a:gd name="T52" fmla="*/ 696 w 1495"/>
              <a:gd name="T53" fmla="*/ 202 h 1227"/>
              <a:gd name="T54" fmla="*/ 747 w 1495"/>
              <a:gd name="T55" fmla="*/ 198 h 1227"/>
              <a:gd name="T56" fmla="*/ 807 w 1495"/>
              <a:gd name="T57" fmla="*/ 236 h 1227"/>
              <a:gd name="T58" fmla="*/ 846 w 1495"/>
              <a:gd name="T59" fmla="*/ 303 h 1227"/>
              <a:gd name="T60" fmla="*/ 800 w 1495"/>
              <a:gd name="T61" fmla="*/ 350 h 1227"/>
              <a:gd name="T62" fmla="*/ 854 w 1495"/>
              <a:gd name="T63" fmla="*/ 437 h 1227"/>
              <a:gd name="T64" fmla="*/ 960 w 1495"/>
              <a:gd name="T65" fmla="*/ 445 h 1227"/>
              <a:gd name="T66" fmla="*/ 1012 w 1495"/>
              <a:gd name="T67" fmla="*/ 493 h 1227"/>
              <a:gd name="T68" fmla="*/ 1104 w 1495"/>
              <a:gd name="T69" fmla="*/ 507 h 1227"/>
              <a:gd name="T70" fmla="*/ 1205 w 1495"/>
              <a:gd name="T71" fmla="*/ 550 h 1227"/>
              <a:gd name="T72" fmla="*/ 1264 w 1495"/>
              <a:gd name="T73" fmla="*/ 560 h 1227"/>
              <a:gd name="T74" fmla="*/ 1273 w 1495"/>
              <a:gd name="T75" fmla="*/ 490 h 1227"/>
              <a:gd name="T76" fmla="*/ 1346 w 1495"/>
              <a:gd name="T77" fmla="*/ 459 h 1227"/>
              <a:gd name="T78" fmla="*/ 1426 w 1495"/>
              <a:gd name="T79" fmla="*/ 503 h 1227"/>
              <a:gd name="T80" fmla="*/ 1476 w 1495"/>
              <a:gd name="T81" fmla="*/ 536 h 1227"/>
              <a:gd name="T82" fmla="*/ 1442 w 1495"/>
              <a:gd name="T83" fmla="*/ 610 h 1227"/>
              <a:gd name="T84" fmla="*/ 1373 w 1495"/>
              <a:gd name="T85" fmla="*/ 668 h 1227"/>
              <a:gd name="T86" fmla="*/ 1324 w 1495"/>
              <a:gd name="T87" fmla="*/ 682 h 1227"/>
              <a:gd name="T88" fmla="*/ 1277 w 1495"/>
              <a:gd name="T89" fmla="*/ 698 h 1227"/>
              <a:gd name="T90" fmla="*/ 1274 w 1495"/>
              <a:gd name="T91" fmla="*/ 750 h 1227"/>
              <a:gd name="T92" fmla="*/ 1295 w 1495"/>
              <a:gd name="T93" fmla="*/ 772 h 1227"/>
              <a:gd name="T94" fmla="*/ 1300 w 1495"/>
              <a:gd name="T95" fmla="*/ 837 h 1227"/>
              <a:gd name="T96" fmla="*/ 1234 w 1495"/>
              <a:gd name="T97" fmla="*/ 878 h 1227"/>
              <a:gd name="T98" fmla="*/ 1186 w 1495"/>
              <a:gd name="T99" fmla="*/ 918 h 1227"/>
              <a:gd name="T100" fmla="*/ 1143 w 1495"/>
              <a:gd name="T101" fmla="*/ 869 h 1227"/>
              <a:gd name="T102" fmla="*/ 1099 w 1495"/>
              <a:gd name="T103" fmla="*/ 945 h 1227"/>
              <a:gd name="T104" fmla="*/ 1118 w 1495"/>
              <a:gd name="T105" fmla="*/ 1035 h 1227"/>
              <a:gd name="T106" fmla="*/ 946 w 1495"/>
              <a:gd name="T107" fmla="*/ 1056 h 1227"/>
              <a:gd name="T108" fmla="*/ 861 w 1495"/>
              <a:gd name="T109" fmla="*/ 1027 h 1227"/>
              <a:gd name="T110" fmla="*/ 804 w 1495"/>
              <a:gd name="T111" fmla="*/ 961 h 1227"/>
              <a:gd name="T112" fmla="*/ 756 w 1495"/>
              <a:gd name="T113" fmla="*/ 1170 h 1227"/>
              <a:gd name="T114" fmla="*/ 696 w 1495"/>
              <a:gd name="T115" fmla="*/ 1157 h 1227"/>
              <a:gd name="T116" fmla="*/ 618 w 1495"/>
              <a:gd name="T117" fmla="*/ 1096 h 1227"/>
              <a:gd name="T118" fmla="*/ 490 w 1495"/>
              <a:gd name="T119" fmla="*/ 1095 h 1227"/>
              <a:gd name="T120" fmla="*/ 522 w 1495"/>
              <a:gd name="T121" fmla="*/ 1204 h 1227"/>
              <a:gd name="T122" fmla="*/ 457 w 1495"/>
              <a:gd name="T123" fmla="*/ 1227 h 1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495" h="1227">
                <a:moveTo>
                  <a:pt x="457" y="1227"/>
                </a:moveTo>
                <a:cubicBezTo>
                  <a:pt x="451" y="1227"/>
                  <a:pt x="445" y="1224"/>
                  <a:pt x="445" y="1224"/>
                </a:cubicBezTo>
                <a:cubicBezTo>
                  <a:pt x="445" y="1224"/>
                  <a:pt x="428" y="1221"/>
                  <a:pt x="410" y="1216"/>
                </a:cubicBezTo>
                <a:cubicBezTo>
                  <a:pt x="390" y="1209"/>
                  <a:pt x="394" y="1184"/>
                  <a:pt x="396" y="1168"/>
                </a:cubicBezTo>
                <a:cubicBezTo>
                  <a:pt x="398" y="1159"/>
                  <a:pt x="395" y="1154"/>
                  <a:pt x="393" y="1148"/>
                </a:cubicBezTo>
                <a:cubicBezTo>
                  <a:pt x="390" y="1143"/>
                  <a:pt x="387" y="1137"/>
                  <a:pt x="387" y="1128"/>
                </a:cubicBezTo>
                <a:cubicBezTo>
                  <a:pt x="387" y="1114"/>
                  <a:pt x="375" y="1112"/>
                  <a:pt x="373" y="1111"/>
                </a:cubicBezTo>
                <a:cubicBezTo>
                  <a:pt x="373" y="1111"/>
                  <a:pt x="369" y="1112"/>
                  <a:pt x="364" y="1112"/>
                </a:cubicBezTo>
                <a:cubicBezTo>
                  <a:pt x="355" y="1112"/>
                  <a:pt x="342" y="1111"/>
                  <a:pt x="334" y="1105"/>
                </a:cubicBezTo>
                <a:cubicBezTo>
                  <a:pt x="329" y="1101"/>
                  <a:pt x="326" y="1096"/>
                  <a:pt x="323" y="1091"/>
                </a:cubicBezTo>
                <a:cubicBezTo>
                  <a:pt x="320" y="1085"/>
                  <a:pt x="317" y="1082"/>
                  <a:pt x="313" y="1082"/>
                </a:cubicBezTo>
                <a:cubicBezTo>
                  <a:pt x="313" y="1082"/>
                  <a:pt x="312" y="1082"/>
                  <a:pt x="311" y="1082"/>
                </a:cubicBezTo>
                <a:cubicBezTo>
                  <a:pt x="309" y="1083"/>
                  <a:pt x="307" y="1083"/>
                  <a:pt x="305" y="1083"/>
                </a:cubicBezTo>
                <a:cubicBezTo>
                  <a:pt x="294" y="1083"/>
                  <a:pt x="289" y="1075"/>
                  <a:pt x="284" y="1065"/>
                </a:cubicBezTo>
                <a:lnTo>
                  <a:pt x="278" y="1056"/>
                </a:lnTo>
                <a:cubicBezTo>
                  <a:pt x="271" y="1044"/>
                  <a:pt x="268" y="1038"/>
                  <a:pt x="255" y="1023"/>
                </a:cubicBezTo>
                <a:cubicBezTo>
                  <a:pt x="249" y="1016"/>
                  <a:pt x="247" y="1010"/>
                  <a:pt x="245" y="1005"/>
                </a:cubicBezTo>
                <a:cubicBezTo>
                  <a:pt x="242" y="999"/>
                  <a:pt x="241" y="997"/>
                  <a:pt x="231" y="995"/>
                </a:cubicBezTo>
                <a:cubicBezTo>
                  <a:pt x="215" y="993"/>
                  <a:pt x="205" y="979"/>
                  <a:pt x="196" y="965"/>
                </a:cubicBezTo>
                <a:cubicBezTo>
                  <a:pt x="193" y="960"/>
                  <a:pt x="189" y="955"/>
                  <a:pt x="185" y="950"/>
                </a:cubicBezTo>
                <a:cubicBezTo>
                  <a:pt x="182" y="946"/>
                  <a:pt x="179" y="944"/>
                  <a:pt x="177" y="944"/>
                </a:cubicBezTo>
                <a:cubicBezTo>
                  <a:pt x="175" y="944"/>
                  <a:pt x="173" y="945"/>
                  <a:pt x="170" y="946"/>
                </a:cubicBezTo>
                <a:cubicBezTo>
                  <a:pt x="166" y="949"/>
                  <a:pt x="161" y="952"/>
                  <a:pt x="153" y="952"/>
                </a:cubicBezTo>
                <a:cubicBezTo>
                  <a:pt x="143" y="952"/>
                  <a:pt x="139" y="949"/>
                  <a:pt x="137" y="946"/>
                </a:cubicBezTo>
                <a:cubicBezTo>
                  <a:pt x="136" y="946"/>
                  <a:pt x="136" y="945"/>
                  <a:pt x="136" y="945"/>
                </a:cubicBezTo>
                <a:cubicBezTo>
                  <a:pt x="135" y="945"/>
                  <a:pt x="135" y="946"/>
                  <a:pt x="134" y="946"/>
                </a:cubicBezTo>
                <a:cubicBezTo>
                  <a:pt x="129" y="947"/>
                  <a:pt x="121" y="952"/>
                  <a:pt x="113" y="959"/>
                </a:cubicBezTo>
                <a:lnTo>
                  <a:pt x="110" y="961"/>
                </a:lnTo>
                <a:lnTo>
                  <a:pt x="104" y="953"/>
                </a:lnTo>
                <a:lnTo>
                  <a:pt x="104" y="952"/>
                </a:lnTo>
                <a:cubicBezTo>
                  <a:pt x="104" y="952"/>
                  <a:pt x="99" y="935"/>
                  <a:pt x="97" y="919"/>
                </a:cubicBezTo>
                <a:cubicBezTo>
                  <a:pt x="97" y="915"/>
                  <a:pt x="96" y="912"/>
                  <a:pt x="95" y="910"/>
                </a:cubicBezTo>
                <a:cubicBezTo>
                  <a:pt x="94" y="901"/>
                  <a:pt x="92" y="895"/>
                  <a:pt x="98" y="884"/>
                </a:cubicBezTo>
                <a:cubicBezTo>
                  <a:pt x="99" y="881"/>
                  <a:pt x="102" y="877"/>
                  <a:pt x="105" y="877"/>
                </a:cubicBezTo>
                <a:cubicBezTo>
                  <a:pt x="106" y="877"/>
                  <a:pt x="107" y="877"/>
                  <a:pt x="108" y="878"/>
                </a:cubicBezTo>
                <a:cubicBezTo>
                  <a:pt x="109" y="871"/>
                  <a:pt x="110" y="863"/>
                  <a:pt x="105" y="856"/>
                </a:cubicBezTo>
                <a:cubicBezTo>
                  <a:pt x="101" y="851"/>
                  <a:pt x="99" y="846"/>
                  <a:pt x="97" y="843"/>
                </a:cubicBezTo>
                <a:cubicBezTo>
                  <a:pt x="95" y="837"/>
                  <a:pt x="94" y="834"/>
                  <a:pt x="90" y="833"/>
                </a:cubicBezTo>
                <a:cubicBezTo>
                  <a:pt x="88" y="833"/>
                  <a:pt x="86" y="833"/>
                  <a:pt x="85" y="833"/>
                </a:cubicBezTo>
                <a:cubicBezTo>
                  <a:pt x="80" y="833"/>
                  <a:pt x="77" y="835"/>
                  <a:pt x="71" y="838"/>
                </a:cubicBezTo>
                <a:cubicBezTo>
                  <a:pt x="69" y="839"/>
                  <a:pt x="66" y="840"/>
                  <a:pt x="64" y="842"/>
                </a:cubicBezTo>
                <a:cubicBezTo>
                  <a:pt x="58" y="845"/>
                  <a:pt x="55" y="847"/>
                  <a:pt x="54" y="849"/>
                </a:cubicBezTo>
                <a:cubicBezTo>
                  <a:pt x="53" y="852"/>
                  <a:pt x="54" y="855"/>
                  <a:pt x="57" y="860"/>
                </a:cubicBezTo>
                <a:cubicBezTo>
                  <a:pt x="59" y="866"/>
                  <a:pt x="58" y="870"/>
                  <a:pt x="57" y="872"/>
                </a:cubicBezTo>
                <a:cubicBezTo>
                  <a:pt x="53" y="879"/>
                  <a:pt x="38" y="879"/>
                  <a:pt x="27" y="879"/>
                </a:cubicBezTo>
                <a:cubicBezTo>
                  <a:pt x="10" y="879"/>
                  <a:pt x="6" y="866"/>
                  <a:pt x="4" y="856"/>
                </a:cubicBezTo>
                <a:lnTo>
                  <a:pt x="3" y="852"/>
                </a:lnTo>
                <a:cubicBezTo>
                  <a:pt x="1" y="845"/>
                  <a:pt x="0" y="838"/>
                  <a:pt x="3" y="834"/>
                </a:cubicBezTo>
                <a:cubicBezTo>
                  <a:pt x="5" y="831"/>
                  <a:pt x="8" y="830"/>
                  <a:pt x="12" y="830"/>
                </a:cubicBezTo>
                <a:cubicBezTo>
                  <a:pt x="17" y="830"/>
                  <a:pt x="21" y="820"/>
                  <a:pt x="24" y="812"/>
                </a:cubicBezTo>
                <a:cubicBezTo>
                  <a:pt x="26" y="807"/>
                  <a:pt x="28" y="802"/>
                  <a:pt x="31" y="799"/>
                </a:cubicBezTo>
                <a:cubicBezTo>
                  <a:pt x="35" y="793"/>
                  <a:pt x="39" y="784"/>
                  <a:pt x="29" y="776"/>
                </a:cubicBezTo>
                <a:cubicBezTo>
                  <a:pt x="25" y="773"/>
                  <a:pt x="22" y="770"/>
                  <a:pt x="23" y="767"/>
                </a:cubicBezTo>
                <a:cubicBezTo>
                  <a:pt x="23" y="763"/>
                  <a:pt x="26" y="762"/>
                  <a:pt x="29" y="760"/>
                </a:cubicBezTo>
                <a:cubicBezTo>
                  <a:pt x="32" y="759"/>
                  <a:pt x="35" y="757"/>
                  <a:pt x="38" y="755"/>
                </a:cubicBezTo>
                <a:cubicBezTo>
                  <a:pt x="42" y="751"/>
                  <a:pt x="41" y="748"/>
                  <a:pt x="39" y="742"/>
                </a:cubicBezTo>
                <a:cubicBezTo>
                  <a:pt x="38" y="737"/>
                  <a:pt x="36" y="731"/>
                  <a:pt x="39" y="724"/>
                </a:cubicBezTo>
                <a:cubicBezTo>
                  <a:pt x="43" y="710"/>
                  <a:pt x="58" y="702"/>
                  <a:pt x="77" y="702"/>
                </a:cubicBezTo>
                <a:cubicBezTo>
                  <a:pt x="80" y="702"/>
                  <a:pt x="82" y="701"/>
                  <a:pt x="83" y="700"/>
                </a:cubicBezTo>
                <a:cubicBezTo>
                  <a:pt x="83" y="699"/>
                  <a:pt x="82" y="694"/>
                  <a:pt x="78" y="688"/>
                </a:cubicBezTo>
                <a:cubicBezTo>
                  <a:pt x="76" y="685"/>
                  <a:pt x="72" y="679"/>
                  <a:pt x="75" y="673"/>
                </a:cubicBezTo>
                <a:cubicBezTo>
                  <a:pt x="77" y="668"/>
                  <a:pt x="83" y="666"/>
                  <a:pt x="94" y="665"/>
                </a:cubicBezTo>
                <a:cubicBezTo>
                  <a:pt x="101" y="664"/>
                  <a:pt x="102" y="663"/>
                  <a:pt x="102" y="663"/>
                </a:cubicBezTo>
                <a:cubicBezTo>
                  <a:pt x="102" y="661"/>
                  <a:pt x="96" y="656"/>
                  <a:pt x="93" y="653"/>
                </a:cubicBezTo>
                <a:lnTo>
                  <a:pt x="90" y="649"/>
                </a:lnTo>
                <a:cubicBezTo>
                  <a:pt x="81" y="641"/>
                  <a:pt x="75" y="637"/>
                  <a:pt x="67" y="633"/>
                </a:cubicBezTo>
                <a:cubicBezTo>
                  <a:pt x="64" y="631"/>
                  <a:pt x="61" y="631"/>
                  <a:pt x="58" y="630"/>
                </a:cubicBezTo>
                <a:cubicBezTo>
                  <a:pt x="53" y="629"/>
                  <a:pt x="48" y="628"/>
                  <a:pt x="42" y="624"/>
                </a:cubicBezTo>
                <a:cubicBezTo>
                  <a:pt x="36" y="619"/>
                  <a:pt x="37" y="615"/>
                  <a:pt x="38" y="613"/>
                </a:cubicBezTo>
                <a:cubicBezTo>
                  <a:pt x="39" y="608"/>
                  <a:pt x="46" y="605"/>
                  <a:pt x="50" y="605"/>
                </a:cubicBezTo>
                <a:cubicBezTo>
                  <a:pt x="52" y="605"/>
                  <a:pt x="53" y="606"/>
                  <a:pt x="55" y="606"/>
                </a:cubicBezTo>
                <a:cubicBezTo>
                  <a:pt x="61" y="608"/>
                  <a:pt x="67" y="610"/>
                  <a:pt x="90" y="610"/>
                </a:cubicBezTo>
                <a:cubicBezTo>
                  <a:pt x="99" y="610"/>
                  <a:pt x="101" y="609"/>
                  <a:pt x="101" y="609"/>
                </a:cubicBezTo>
                <a:cubicBezTo>
                  <a:pt x="100" y="608"/>
                  <a:pt x="94" y="603"/>
                  <a:pt x="92" y="602"/>
                </a:cubicBezTo>
                <a:cubicBezTo>
                  <a:pt x="84" y="596"/>
                  <a:pt x="79" y="582"/>
                  <a:pt x="76" y="560"/>
                </a:cubicBezTo>
                <a:cubicBezTo>
                  <a:pt x="75" y="554"/>
                  <a:pt x="77" y="550"/>
                  <a:pt x="78" y="548"/>
                </a:cubicBezTo>
                <a:cubicBezTo>
                  <a:pt x="80" y="546"/>
                  <a:pt x="84" y="545"/>
                  <a:pt x="88" y="545"/>
                </a:cubicBezTo>
                <a:cubicBezTo>
                  <a:pt x="94" y="545"/>
                  <a:pt x="101" y="548"/>
                  <a:pt x="104" y="553"/>
                </a:cubicBezTo>
                <a:cubicBezTo>
                  <a:pt x="106" y="555"/>
                  <a:pt x="107" y="556"/>
                  <a:pt x="109" y="556"/>
                </a:cubicBezTo>
                <a:cubicBezTo>
                  <a:pt x="114" y="556"/>
                  <a:pt x="121" y="551"/>
                  <a:pt x="125" y="548"/>
                </a:cubicBezTo>
                <a:cubicBezTo>
                  <a:pt x="127" y="546"/>
                  <a:pt x="129" y="546"/>
                  <a:pt x="131" y="546"/>
                </a:cubicBezTo>
                <a:cubicBezTo>
                  <a:pt x="135" y="546"/>
                  <a:pt x="138" y="549"/>
                  <a:pt x="141" y="553"/>
                </a:cubicBezTo>
                <a:cubicBezTo>
                  <a:pt x="145" y="556"/>
                  <a:pt x="148" y="561"/>
                  <a:pt x="155" y="562"/>
                </a:cubicBezTo>
                <a:cubicBezTo>
                  <a:pt x="156" y="563"/>
                  <a:pt x="158" y="563"/>
                  <a:pt x="159" y="563"/>
                </a:cubicBezTo>
                <a:cubicBezTo>
                  <a:pt x="162" y="563"/>
                  <a:pt x="163" y="562"/>
                  <a:pt x="166" y="554"/>
                </a:cubicBezTo>
                <a:cubicBezTo>
                  <a:pt x="168" y="551"/>
                  <a:pt x="169" y="547"/>
                  <a:pt x="172" y="542"/>
                </a:cubicBezTo>
                <a:cubicBezTo>
                  <a:pt x="177" y="532"/>
                  <a:pt x="175" y="529"/>
                  <a:pt x="171" y="524"/>
                </a:cubicBezTo>
                <a:cubicBezTo>
                  <a:pt x="170" y="523"/>
                  <a:pt x="168" y="522"/>
                  <a:pt x="168" y="520"/>
                </a:cubicBezTo>
                <a:cubicBezTo>
                  <a:pt x="166" y="518"/>
                  <a:pt x="164" y="517"/>
                  <a:pt x="160" y="515"/>
                </a:cubicBezTo>
                <a:cubicBezTo>
                  <a:pt x="157" y="513"/>
                  <a:pt x="153" y="510"/>
                  <a:pt x="148" y="506"/>
                </a:cubicBezTo>
                <a:cubicBezTo>
                  <a:pt x="146" y="503"/>
                  <a:pt x="143" y="499"/>
                  <a:pt x="143" y="495"/>
                </a:cubicBezTo>
                <a:cubicBezTo>
                  <a:pt x="143" y="491"/>
                  <a:pt x="146" y="488"/>
                  <a:pt x="150" y="483"/>
                </a:cubicBezTo>
                <a:lnTo>
                  <a:pt x="153" y="481"/>
                </a:lnTo>
                <a:cubicBezTo>
                  <a:pt x="156" y="477"/>
                  <a:pt x="159" y="474"/>
                  <a:pt x="160" y="472"/>
                </a:cubicBezTo>
                <a:cubicBezTo>
                  <a:pt x="155" y="470"/>
                  <a:pt x="147" y="467"/>
                  <a:pt x="139" y="463"/>
                </a:cubicBezTo>
                <a:cubicBezTo>
                  <a:pt x="133" y="460"/>
                  <a:pt x="126" y="456"/>
                  <a:pt x="125" y="449"/>
                </a:cubicBezTo>
                <a:cubicBezTo>
                  <a:pt x="125" y="444"/>
                  <a:pt x="127" y="440"/>
                  <a:pt x="134" y="435"/>
                </a:cubicBezTo>
                <a:cubicBezTo>
                  <a:pt x="139" y="431"/>
                  <a:pt x="143" y="429"/>
                  <a:pt x="147" y="429"/>
                </a:cubicBezTo>
                <a:cubicBezTo>
                  <a:pt x="156" y="429"/>
                  <a:pt x="160" y="437"/>
                  <a:pt x="164" y="445"/>
                </a:cubicBezTo>
                <a:cubicBezTo>
                  <a:pt x="166" y="450"/>
                  <a:pt x="167" y="453"/>
                  <a:pt x="168" y="454"/>
                </a:cubicBezTo>
                <a:cubicBezTo>
                  <a:pt x="169" y="453"/>
                  <a:pt x="169" y="452"/>
                  <a:pt x="169" y="450"/>
                </a:cubicBezTo>
                <a:cubicBezTo>
                  <a:pt x="170" y="446"/>
                  <a:pt x="169" y="442"/>
                  <a:pt x="169" y="438"/>
                </a:cubicBezTo>
                <a:cubicBezTo>
                  <a:pt x="168" y="431"/>
                  <a:pt x="166" y="422"/>
                  <a:pt x="175" y="417"/>
                </a:cubicBezTo>
                <a:cubicBezTo>
                  <a:pt x="180" y="414"/>
                  <a:pt x="182" y="411"/>
                  <a:pt x="182" y="407"/>
                </a:cubicBezTo>
                <a:cubicBezTo>
                  <a:pt x="182" y="405"/>
                  <a:pt x="181" y="403"/>
                  <a:pt x="180" y="402"/>
                </a:cubicBezTo>
                <a:cubicBezTo>
                  <a:pt x="172" y="397"/>
                  <a:pt x="143" y="380"/>
                  <a:pt x="129" y="378"/>
                </a:cubicBezTo>
                <a:cubicBezTo>
                  <a:pt x="113" y="376"/>
                  <a:pt x="89" y="360"/>
                  <a:pt x="84" y="345"/>
                </a:cubicBezTo>
                <a:cubicBezTo>
                  <a:pt x="84" y="343"/>
                  <a:pt x="83" y="342"/>
                  <a:pt x="83" y="340"/>
                </a:cubicBezTo>
                <a:cubicBezTo>
                  <a:pt x="80" y="330"/>
                  <a:pt x="79" y="326"/>
                  <a:pt x="68" y="326"/>
                </a:cubicBezTo>
                <a:cubicBezTo>
                  <a:pt x="52" y="326"/>
                  <a:pt x="44" y="319"/>
                  <a:pt x="37" y="307"/>
                </a:cubicBezTo>
                <a:cubicBezTo>
                  <a:pt x="34" y="302"/>
                  <a:pt x="33" y="297"/>
                  <a:pt x="32" y="293"/>
                </a:cubicBezTo>
                <a:cubicBezTo>
                  <a:pt x="31" y="288"/>
                  <a:pt x="31" y="285"/>
                  <a:pt x="27" y="282"/>
                </a:cubicBezTo>
                <a:cubicBezTo>
                  <a:pt x="18" y="275"/>
                  <a:pt x="20" y="259"/>
                  <a:pt x="21" y="247"/>
                </a:cubicBezTo>
                <a:cubicBezTo>
                  <a:pt x="21" y="244"/>
                  <a:pt x="21" y="241"/>
                  <a:pt x="21" y="240"/>
                </a:cubicBezTo>
                <a:lnTo>
                  <a:pt x="20" y="234"/>
                </a:lnTo>
                <a:lnTo>
                  <a:pt x="23" y="233"/>
                </a:lnTo>
                <a:cubicBezTo>
                  <a:pt x="45" y="226"/>
                  <a:pt x="55" y="220"/>
                  <a:pt x="57" y="217"/>
                </a:cubicBezTo>
                <a:cubicBezTo>
                  <a:pt x="64" y="208"/>
                  <a:pt x="80" y="193"/>
                  <a:pt x="90" y="191"/>
                </a:cubicBezTo>
                <a:cubicBezTo>
                  <a:pt x="95" y="190"/>
                  <a:pt x="100" y="190"/>
                  <a:pt x="105" y="190"/>
                </a:cubicBezTo>
                <a:cubicBezTo>
                  <a:pt x="110" y="190"/>
                  <a:pt x="115" y="190"/>
                  <a:pt x="121" y="191"/>
                </a:cubicBezTo>
                <a:cubicBezTo>
                  <a:pt x="121" y="191"/>
                  <a:pt x="122" y="191"/>
                  <a:pt x="123" y="191"/>
                </a:cubicBezTo>
                <a:cubicBezTo>
                  <a:pt x="133" y="191"/>
                  <a:pt x="147" y="186"/>
                  <a:pt x="150" y="179"/>
                </a:cubicBezTo>
                <a:cubicBezTo>
                  <a:pt x="151" y="175"/>
                  <a:pt x="152" y="171"/>
                  <a:pt x="153" y="166"/>
                </a:cubicBezTo>
                <a:cubicBezTo>
                  <a:pt x="154" y="158"/>
                  <a:pt x="156" y="150"/>
                  <a:pt x="162" y="147"/>
                </a:cubicBezTo>
                <a:cubicBezTo>
                  <a:pt x="163" y="147"/>
                  <a:pt x="164" y="147"/>
                  <a:pt x="165" y="147"/>
                </a:cubicBezTo>
                <a:cubicBezTo>
                  <a:pt x="169" y="147"/>
                  <a:pt x="172" y="149"/>
                  <a:pt x="174" y="151"/>
                </a:cubicBezTo>
                <a:cubicBezTo>
                  <a:pt x="177" y="153"/>
                  <a:pt x="179" y="154"/>
                  <a:pt x="181" y="154"/>
                </a:cubicBezTo>
                <a:cubicBezTo>
                  <a:pt x="183" y="154"/>
                  <a:pt x="184" y="154"/>
                  <a:pt x="186" y="152"/>
                </a:cubicBezTo>
                <a:cubicBezTo>
                  <a:pt x="189" y="150"/>
                  <a:pt x="191" y="148"/>
                  <a:pt x="194" y="146"/>
                </a:cubicBezTo>
                <a:cubicBezTo>
                  <a:pt x="203" y="140"/>
                  <a:pt x="211" y="135"/>
                  <a:pt x="216" y="128"/>
                </a:cubicBezTo>
                <a:cubicBezTo>
                  <a:pt x="223" y="119"/>
                  <a:pt x="226" y="116"/>
                  <a:pt x="237" y="110"/>
                </a:cubicBezTo>
                <a:cubicBezTo>
                  <a:pt x="247" y="104"/>
                  <a:pt x="248" y="103"/>
                  <a:pt x="250" y="94"/>
                </a:cubicBezTo>
                <a:lnTo>
                  <a:pt x="250" y="89"/>
                </a:lnTo>
                <a:cubicBezTo>
                  <a:pt x="251" y="78"/>
                  <a:pt x="253" y="65"/>
                  <a:pt x="262" y="61"/>
                </a:cubicBezTo>
                <a:cubicBezTo>
                  <a:pt x="271" y="56"/>
                  <a:pt x="285" y="56"/>
                  <a:pt x="293" y="56"/>
                </a:cubicBezTo>
                <a:cubicBezTo>
                  <a:pt x="301" y="56"/>
                  <a:pt x="319" y="60"/>
                  <a:pt x="326" y="69"/>
                </a:cubicBezTo>
                <a:cubicBezTo>
                  <a:pt x="333" y="77"/>
                  <a:pt x="342" y="85"/>
                  <a:pt x="349" y="85"/>
                </a:cubicBezTo>
                <a:cubicBezTo>
                  <a:pt x="350" y="85"/>
                  <a:pt x="351" y="84"/>
                  <a:pt x="352" y="84"/>
                </a:cubicBezTo>
                <a:cubicBezTo>
                  <a:pt x="356" y="81"/>
                  <a:pt x="358" y="78"/>
                  <a:pt x="360" y="74"/>
                </a:cubicBezTo>
                <a:cubicBezTo>
                  <a:pt x="362" y="71"/>
                  <a:pt x="364" y="66"/>
                  <a:pt x="369" y="63"/>
                </a:cubicBezTo>
                <a:cubicBezTo>
                  <a:pt x="373" y="62"/>
                  <a:pt x="377" y="60"/>
                  <a:pt x="381" y="60"/>
                </a:cubicBezTo>
                <a:cubicBezTo>
                  <a:pt x="385" y="60"/>
                  <a:pt x="389" y="62"/>
                  <a:pt x="394" y="67"/>
                </a:cubicBezTo>
                <a:cubicBezTo>
                  <a:pt x="395" y="68"/>
                  <a:pt x="398" y="69"/>
                  <a:pt x="401" y="69"/>
                </a:cubicBezTo>
                <a:cubicBezTo>
                  <a:pt x="405" y="69"/>
                  <a:pt x="408" y="67"/>
                  <a:pt x="408" y="66"/>
                </a:cubicBezTo>
                <a:cubicBezTo>
                  <a:pt x="409" y="65"/>
                  <a:pt x="408" y="64"/>
                  <a:pt x="407" y="64"/>
                </a:cubicBezTo>
                <a:cubicBezTo>
                  <a:pt x="405" y="60"/>
                  <a:pt x="402" y="58"/>
                  <a:pt x="400" y="56"/>
                </a:cubicBezTo>
                <a:cubicBezTo>
                  <a:pt x="395" y="53"/>
                  <a:pt x="391" y="49"/>
                  <a:pt x="392" y="40"/>
                </a:cubicBezTo>
                <a:cubicBezTo>
                  <a:pt x="394" y="28"/>
                  <a:pt x="399" y="25"/>
                  <a:pt x="410" y="19"/>
                </a:cubicBezTo>
                <a:cubicBezTo>
                  <a:pt x="413" y="17"/>
                  <a:pt x="414" y="14"/>
                  <a:pt x="416" y="12"/>
                </a:cubicBezTo>
                <a:cubicBezTo>
                  <a:pt x="416" y="11"/>
                  <a:pt x="416" y="11"/>
                  <a:pt x="416" y="10"/>
                </a:cubicBezTo>
                <a:lnTo>
                  <a:pt x="416" y="10"/>
                </a:lnTo>
                <a:lnTo>
                  <a:pt x="422" y="2"/>
                </a:lnTo>
                <a:lnTo>
                  <a:pt x="423" y="4"/>
                </a:lnTo>
                <a:cubicBezTo>
                  <a:pt x="424" y="4"/>
                  <a:pt x="426" y="3"/>
                  <a:pt x="428" y="3"/>
                </a:cubicBezTo>
                <a:cubicBezTo>
                  <a:pt x="429" y="3"/>
                  <a:pt x="430" y="3"/>
                  <a:pt x="431" y="4"/>
                </a:cubicBezTo>
                <a:cubicBezTo>
                  <a:pt x="432" y="4"/>
                  <a:pt x="433" y="4"/>
                  <a:pt x="434" y="4"/>
                </a:cubicBezTo>
                <a:cubicBezTo>
                  <a:pt x="440" y="4"/>
                  <a:pt x="446" y="3"/>
                  <a:pt x="452" y="2"/>
                </a:cubicBezTo>
                <a:cubicBezTo>
                  <a:pt x="458" y="1"/>
                  <a:pt x="464" y="0"/>
                  <a:pt x="470" y="0"/>
                </a:cubicBezTo>
                <a:cubicBezTo>
                  <a:pt x="472" y="0"/>
                  <a:pt x="475" y="0"/>
                  <a:pt x="477" y="1"/>
                </a:cubicBezTo>
                <a:cubicBezTo>
                  <a:pt x="480" y="2"/>
                  <a:pt x="483" y="2"/>
                  <a:pt x="486" y="3"/>
                </a:cubicBezTo>
                <a:cubicBezTo>
                  <a:pt x="494" y="4"/>
                  <a:pt x="501" y="6"/>
                  <a:pt x="507" y="10"/>
                </a:cubicBezTo>
                <a:cubicBezTo>
                  <a:pt x="509" y="12"/>
                  <a:pt x="512" y="15"/>
                  <a:pt x="514" y="17"/>
                </a:cubicBezTo>
                <a:cubicBezTo>
                  <a:pt x="518" y="21"/>
                  <a:pt x="521" y="25"/>
                  <a:pt x="525" y="25"/>
                </a:cubicBezTo>
                <a:cubicBezTo>
                  <a:pt x="528" y="25"/>
                  <a:pt x="529" y="25"/>
                  <a:pt x="531" y="25"/>
                </a:cubicBezTo>
                <a:cubicBezTo>
                  <a:pt x="534" y="25"/>
                  <a:pt x="536" y="25"/>
                  <a:pt x="538" y="26"/>
                </a:cubicBezTo>
                <a:cubicBezTo>
                  <a:pt x="540" y="26"/>
                  <a:pt x="541" y="27"/>
                  <a:pt x="544" y="27"/>
                </a:cubicBezTo>
                <a:cubicBezTo>
                  <a:pt x="551" y="27"/>
                  <a:pt x="556" y="35"/>
                  <a:pt x="557" y="43"/>
                </a:cubicBezTo>
                <a:cubicBezTo>
                  <a:pt x="557" y="49"/>
                  <a:pt x="554" y="55"/>
                  <a:pt x="544" y="56"/>
                </a:cubicBezTo>
                <a:cubicBezTo>
                  <a:pt x="536" y="57"/>
                  <a:pt x="535" y="59"/>
                  <a:pt x="535" y="59"/>
                </a:cubicBezTo>
                <a:cubicBezTo>
                  <a:pt x="535" y="59"/>
                  <a:pt x="534" y="61"/>
                  <a:pt x="538" y="66"/>
                </a:cubicBezTo>
                <a:cubicBezTo>
                  <a:pt x="541" y="70"/>
                  <a:pt x="545" y="74"/>
                  <a:pt x="549" y="78"/>
                </a:cubicBezTo>
                <a:cubicBezTo>
                  <a:pt x="556" y="84"/>
                  <a:pt x="560" y="88"/>
                  <a:pt x="561" y="92"/>
                </a:cubicBezTo>
                <a:cubicBezTo>
                  <a:pt x="561" y="95"/>
                  <a:pt x="561" y="99"/>
                  <a:pt x="560" y="102"/>
                </a:cubicBezTo>
                <a:cubicBezTo>
                  <a:pt x="558" y="107"/>
                  <a:pt x="558" y="110"/>
                  <a:pt x="560" y="112"/>
                </a:cubicBezTo>
                <a:cubicBezTo>
                  <a:pt x="565" y="117"/>
                  <a:pt x="575" y="132"/>
                  <a:pt x="575" y="141"/>
                </a:cubicBezTo>
                <a:lnTo>
                  <a:pt x="575" y="170"/>
                </a:lnTo>
                <a:cubicBezTo>
                  <a:pt x="575" y="179"/>
                  <a:pt x="579" y="186"/>
                  <a:pt x="584" y="188"/>
                </a:cubicBezTo>
                <a:cubicBezTo>
                  <a:pt x="587" y="189"/>
                  <a:pt x="590" y="190"/>
                  <a:pt x="593" y="190"/>
                </a:cubicBezTo>
                <a:cubicBezTo>
                  <a:pt x="597" y="190"/>
                  <a:pt x="602" y="189"/>
                  <a:pt x="608" y="187"/>
                </a:cubicBezTo>
                <a:cubicBezTo>
                  <a:pt x="611" y="185"/>
                  <a:pt x="613" y="184"/>
                  <a:pt x="615" y="183"/>
                </a:cubicBezTo>
                <a:cubicBezTo>
                  <a:pt x="619" y="182"/>
                  <a:pt x="621" y="180"/>
                  <a:pt x="625" y="180"/>
                </a:cubicBezTo>
                <a:cubicBezTo>
                  <a:pt x="627" y="180"/>
                  <a:pt x="630" y="181"/>
                  <a:pt x="633" y="182"/>
                </a:cubicBezTo>
                <a:cubicBezTo>
                  <a:pt x="636" y="184"/>
                  <a:pt x="641" y="187"/>
                  <a:pt x="646" y="190"/>
                </a:cubicBezTo>
                <a:cubicBezTo>
                  <a:pt x="653" y="194"/>
                  <a:pt x="660" y="198"/>
                  <a:pt x="664" y="200"/>
                </a:cubicBezTo>
                <a:cubicBezTo>
                  <a:pt x="668" y="201"/>
                  <a:pt x="671" y="202"/>
                  <a:pt x="674" y="202"/>
                </a:cubicBezTo>
                <a:cubicBezTo>
                  <a:pt x="676" y="202"/>
                  <a:pt x="679" y="201"/>
                  <a:pt x="681" y="200"/>
                </a:cubicBezTo>
                <a:cubicBezTo>
                  <a:pt x="683" y="199"/>
                  <a:pt x="685" y="198"/>
                  <a:pt x="687" y="198"/>
                </a:cubicBezTo>
                <a:cubicBezTo>
                  <a:pt x="690" y="198"/>
                  <a:pt x="692" y="200"/>
                  <a:pt x="693" y="201"/>
                </a:cubicBezTo>
                <a:cubicBezTo>
                  <a:pt x="695" y="202"/>
                  <a:pt x="695" y="202"/>
                  <a:pt x="696" y="202"/>
                </a:cubicBezTo>
                <a:cubicBezTo>
                  <a:pt x="699" y="202"/>
                  <a:pt x="700" y="201"/>
                  <a:pt x="701" y="200"/>
                </a:cubicBezTo>
                <a:cubicBezTo>
                  <a:pt x="704" y="197"/>
                  <a:pt x="707" y="195"/>
                  <a:pt x="713" y="195"/>
                </a:cubicBezTo>
                <a:cubicBezTo>
                  <a:pt x="713" y="195"/>
                  <a:pt x="714" y="195"/>
                  <a:pt x="716" y="195"/>
                </a:cubicBezTo>
                <a:cubicBezTo>
                  <a:pt x="721" y="196"/>
                  <a:pt x="724" y="198"/>
                  <a:pt x="727" y="200"/>
                </a:cubicBezTo>
                <a:cubicBezTo>
                  <a:pt x="729" y="202"/>
                  <a:pt x="731" y="203"/>
                  <a:pt x="734" y="203"/>
                </a:cubicBezTo>
                <a:cubicBezTo>
                  <a:pt x="735" y="203"/>
                  <a:pt x="736" y="203"/>
                  <a:pt x="737" y="202"/>
                </a:cubicBezTo>
                <a:cubicBezTo>
                  <a:pt x="742" y="201"/>
                  <a:pt x="745" y="200"/>
                  <a:pt x="747" y="198"/>
                </a:cubicBezTo>
                <a:cubicBezTo>
                  <a:pt x="750" y="197"/>
                  <a:pt x="752" y="195"/>
                  <a:pt x="757" y="195"/>
                </a:cubicBezTo>
                <a:cubicBezTo>
                  <a:pt x="763" y="195"/>
                  <a:pt x="765" y="200"/>
                  <a:pt x="765" y="203"/>
                </a:cubicBezTo>
                <a:cubicBezTo>
                  <a:pt x="766" y="205"/>
                  <a:pt x="766" y="206"/>
                  <a:pt x="769" y="207"/>
                </a:cubicBezTo>
                <a:cubicBezTo>
                  <a:pt x="774" y="207"/>
                  <a:pt x="778" y="208"/>
                  <a:pt x="781" y="209"/>
                </a:cubicBezTo>
                <a:cubicBezTo>
                  <a:pt x="785" y="210"/>
                  <a:pt x="789" y="210"/>
                  <a:pt x="795" y="211"/>
                </a:cubicBezTo>
                <a:cubicBezTo>
                  <a:pt x="801" y="212"/>
                  <a:pt x="806" y="215"/>
                  <a:pt x="808" y="219"/>
                </a:cubicBezTo>
                <a:cubicBezTo>
                  <a:pt x="811" y="224"/>
                  <a:pt x="810" y="231"/>
                  <a:pt x="807" y="236"/>
                </a:cubicBezTo>
                <a:cubicBezTo>
                  <a:pt x="805" y="238"/>
                  <a:pt x="805" y="240"/>
                  <a:pt x="805" y="241"/>
                </a:cubicBezTo>
                <a:cubicBezTo>
                  <a:pt x="806" y="242"/>
                  <a:pt x="807" y="244"/>
                  <a:pt x="812" y="246"/>
                </a:cubicBezTo>
                <a:cubicBezTo>
                  <a:pt x="823" y="251"/>
                  <a:pt x="825" y="253"/>
                  <a:pt x="830" y="262"/>
                </a:cubicBezTo>
                <a:cubicBezTo>
                  <a:pt x="834" y="270"/>
                  <a:pt x="836" y="273"/>
                  <a:pt x="845" y="278"/>
                </a:cubicBezTo>
                <a:lnTo>
                  <a:pt x="847" y="280"/>
                </a:lnTo>
                <a:cubicBezTo>
                  <a:pt x="851" y="282"/>
                  <a:pt x="854" y="284"/>
                  <a:pt x="854" y="288"/>
                </a:cubicBezTo>
                <a:cubicBezTo>
                  <a:pt x="855" y="292"/>
                  <a:pt x="852" y="296"/>
                  <a:pt x="846" y="303"/>
                </a:cubicBezTo>
                <a:cubicBezTo>
                  <a:pt x="841" y="309"/>
                  <a:pt x="837" y="316"/>
                  <a:pt x="834" y="322"/>
                </a:cubicBezTo>
                <a:cubicBezTo>
                  <a:pt x="830" y="331"/>
                  <a:pt x="827" y="338"/>
                  <a:pt x="821" y="338"/>
                </a:cubicBezTo>
                <a:cubicBezTo>
                  <a:pt x="819" y="338"/>
                  <a:pt x="817" y="338"/>
                  <a:pt x="815" y="337"/>
                </a:cubicBezTo>
                <a:cubicBezTo>
                  <a:pt x="814" y="337"/>
                  <a:pt x="813" y="337"/>
                  <a:pt x="811" y="337"/>
                </a:cubicBezTo>
                <a:cubicBezTo>
                  <a:pt x="809" y="337"/>
                  <a:pt x="807" y="337"/>
                  <a:pt x="803" y="340"/>
                </a:cubicBezTo>
                <a:cubicBezTo>
                  <a:pt x="801" y="341"/>
                  <a:pt x="797" y="344"/>
                  <a:pt x="796" y="345"/>
                </a:cubicBezTo>
                <a:cubicBezTo>
                  <a:pt x="796" y="345"/>
                  <a:pt x="796" y="347"/>
                  <a:pt x="800" y="350"/>
                </a:cubicBezTo>
                <a:cubicBezTo>
                  <a:pt x="809" y="357"/>
                  <a:pt x="820" y="359"/>
                  <a:pt x="827" y="361"/>
                </a:cubicBezTo>
                <a:cubicBezTo>
                  <a:pt x="838" y="362"/>
                  <a:pt x="850" y="369"/>
                  <a:pt x="854" y="379"/>
                </a:cubicBezTo>
                <a:cubicBezTo>
                  <a:pt x="854" y="381"/>
                  <a:pt x="855" y="383"/>
                  <a:pt x="856" y="386"/>
                </a:cubicBezTo>
                <a:cubicBezTo>
                  <a:pt x="860" y="393"/>
                  <a:pt x="865" y="403"/>
                  <a:pt x="857" y="410"/>
                </a:cubicBezTo>
                <a:cubicBezTo>
                  <a:pt x="855" y="411"/>
                  <a:pt x="852" y="413"/>
                  <a:pt x="850" y="414"/>
                </a:cubicBezTo>
                <a:cubicBezTo>
                  <a:pt x="845" y="417"/>
                  <a:pt x="843" y="419"/>
                  <a:pt x="844" y="422"/>
                </a:cubicBezTo>
                <a:cubicBezTo>
                  <a:pt x="845" y="429"/>
                  <a:pt x="848" y="433"/>
                  <a:pt x="854" y="437"/>
                </a:cubicBezTo>
                <a:cubicBezTo>
                  <a:pt x="862" y="443"/>
                  <a:pt x="870" y="447"/>
                  <a:pt x="875" y="447"/>
                </a:cubicBezTo>
                <a:cubicBezTo>
                  <a:pt x="876" y="447"/>
                  <a:pt x="877" y="447"/>
                  <a:pt x="878" y="446"/>
                </a:cubicBezTo>
                <a:cubicBezTo>
                  <a:pt x="887" y="443"/>
                  <a:pt x="905" y="437"/>
                  <a:pt x="914" y="437"/>
                </a:cubicBezTo>
                <a:cubicBezTo>
                  <a:pt x="920" y="437"/>
                  <a:pt x="924" y="441"/>
                  <a:pt x="927" y="443"/>
                </a:cubicBezTo>
                <a:cubicBezTo>
                  <a:pt x="930" y="446"/>
                  <a:pt x="933" y="448"/>
                  <a:pt x="936" y="448"/>
                </a:cubicBezTo>
                <a:cubicBezTo>
                  <a:pt x="944" y="448"/>
                  <a:pt x="954" y="446"/>
                  <a:pt x="959" y="445"/>
                </a:cubicBezTo>
                <a:lnTo>
                  <a:pt x="960" y="445"/>
                </a:lnTo>
                <a:lnTo>
                  <a:pt x="961" y="445"/>
                </a:lnTo>
                <a:cubicBezTo>
                  <a:pt x="967" y="445"/>
                  <a:pt x="970" y="451"/>
                  <a:pt x="973" y="458"/>
                </a:cubicBezTo>
                <a:cubicBezTo>
                  <a:pt x="974" y="461"/>
                  <a:pt x="975" y="463"/>
                  <a:pt x="976" y="465"/>
                </a:cubicBezTo>
                <a:cubicBezTo>
                  <a:pt x="983" y="474"/>
                  <a:pt x="989" y="479"/>
                  <a:pt x="995" y="481"/>
                </a:cubicBezTo>
                <a:cubicBezTo>
                  <a:pt x="1000" y="483"/>
                  <a:pt x="1002" y="486"/>
                  <a:pt x="1004" y="489"/>
                </a:cubicBezTo>
                <a:cubicBezTo>
                  <a:pt x="1006" y="492"/>
                  <a:pt x="1007" y="493"/>
                  <a:pt x="1010" y="493"/>
                </a:cubicBezTo>
                <a:cubicBezTo>
                  <a:pt x="1011" y="493"/>
                  <a:pt x="1012" y="493"/>
                  <a:pt x="1012" y="493"/>
                </a:cubicBezTo>
                <a:cubicBezTo>
                  <a:pt x="1016" y="492"/>
                  <a:pt x="1021" y="492"/>
                  <a:pt x="1027" y="492"/>
                </a:cubicBezTo>
                <a:cubicBezTo>
                  <a:pt x="1036" y="492"/>
                  <a:pt x="1047" y="491"/>
                  <a:pt x="1051" y="489"/>
                </a:cubicBezTo>
                <a:lnTo>
                  <a:pt x="1054" y="487"/>
                </a:lnTo>
                <a:cubicBezTo>
                  <a:pt x="1059" y="484"/>
                  <a:pt x="1064" y="480"/>
                  <a:pt x="1070" y="480"/>
                </a:cubicBezTo>
                <a:cubicBezTo>
                  <a:pt x="1073" y="480"/>
                  <a:pt x="1076" y="481"/>
                  <a:pt x="1079" y="483"/>
                </a:cubicBezTo>
                <a:cubicBezTo>
                  <a:pt x="1082" y="486"/>
                  <a:pt x="1084" y="489"/>
                  <a:pt x="1087" y="493"/>
                </a:cubicBezTo>
                <a:cubicBezTo>
                  <a:pt x="1092" y="500"/>
                  <a:pt x="1097" y="507"/>
                  <a:pt x="1104" y="507"/>
                </a:cubicBezTo>
                <a:cubicBezTo>
                  <a:pt x="1118" y="507"/>
                  <a:pt x="1126" y="512"/>
                  <a:pt x="1131" y="524"/>
                </a:cubicBezTo>
                <a:cubicBezTo>
                  <a:pt x="1135" y="534"/>
                  <a:pt x="1140" y="547"/>
                  <a:pt x="1149" y="548"/>
                </a:cubicBezTo>
                <a:cubicBezTo>
                  <a:pt x="1153" y="548"/>
                  <a:pt x="1156" y="549"/>
                  <a:pt x="1158" y="549"/>
                </a:cubicBezTo>
                <a:cubicBezTo>
                  <a:pt x="1161" y="550"/>
                  <a:pt x="1164" y="551"/>
                  <a:pt x="1166" y="551"/>
                </a:cubicBezTo>
                <a:cubicBezTo>
                  <a:pt x="1169" y="551"/>
                  <a:pt x="1172" y="550"/>
                  <a:pt x="1175" y="548"/>
                </a:cubicBezTo>
                <a:cubicBezTo>
                  <a:pt x="1181" y="545"/>
                  <a:pt x="1187" y="543"/>
                  <a:pt x="1192" y="543"/>
                </a:cubicBezTo>
                <a:cubicBezTo>
                  <a:pt x="1197" y="543"/>
                  <a:pt x="1202" y="545"/>
                  <a:pt x="1205" y="550"/>
                </a:cubicBezTo>
                <a:cubicBezTo>
                  <a:pt x="1209" y="557"/>
                  <a:pt x="1212" y="561"/>
                  <a:pt x="1214" y="561"/>
                </a:cubicBezTo>
                <a:cubicBezTo>
                  <a:pt x="1217" y="559"/>
                  <a:pt x="1219" y="556"/>
                  <a:pt x="1220" y="554"/>
                </a:cubicBezTo>
                <a:cubicBezTo>
                  <a:pt x="1224" y="550"/>
                  <a:pt x="1228" y="545"/>
                  <a:pt x="1233" y="545"/>
                </a:cubicBezTo>
                <a:cubicBezTo>
                  <a:pt x="1241" y="545"/>
                  <a:pt x="1246" y="551"/>
                  <a:pt x="1248" y="558"/>
                </a:cubicBezTo>
                <a:cubicBezTo>
                  <a:pt x="1249" y="560"/>
                  <a:pt x="1252" y="568"/>
                  <a:pt x="1256" y="568"/>
                </a:cubicBezTo>
                <a:cubicBezTo>
                  <a:pt x="1257" y="568"/>
                  <a:pt x="1258" y="568"/>
                  <a:pt x="1259" y="567"/>
                </a:cubicBezTo>
                <a:cubicBezTo>
                  <a:pt x="1263" y="565"/>
                  <a:pt x="1263" y="564"/>
                  <a:pt x="1264" y="560"/>
                </a:cubicBezTo>
                <a:cubicBezTo>
                  <a:pt x="1264" y="558"/>
                  <a:pt x="1264" y="555"/>
                  <a:pt x="1266" y="550"/>
                </a:cubicBezTo>
                <a:lnTo>
                  <a:pt x="1267" y="547"/>
                </a:lnTo>
                <a:cubicBezTo>
                  <a:pt x="1271" y="539"/>
                  <a:pt x="1272" y="537"/>
                  <a:pt x="1280" y="530"/>
                </a:cubicBezTo>
                <a:cubicBezTo>
                  <a:pt x="1285" y="526"/>
                  <a:pt x="1293" y="517"/>
                  <a:pt x="1292" y="509"/>
                </a:cubicBezTo>
                <a:cubicBezTo>
                  <a:pt x="1291" y="506"/>
                  <a:pt x="1289" y="505"/>
                  <a:pt x="1285" y="503"/>
                </a:cubicBezTo>
                <a:cubicBezTo>
                  <a:pt x="1281" y="502"/>
                  <a:pt x="1276" y="499"/>
                  <a:pt x="1274" y="493"/>
                </a:cubicBezTo>
                <a:lnTo>
                  <a:pt x="1273" y="490"/>
                </a:lnTo>
                <a:cubicBezTo>
                  <a:pt x="1271" y="483"/>
                  <a:pt x="1267" y="473"/>
                  <a:pt x="1275" y="464"/>
                </a:cubicBezTo>
                <a:cubicBezTo>
                  <a:pt x="1278" y="460"/>
                  <a:pt x="1283" y="452"/>
                  <a:pt x="1288" y="442"/>
                </a:cubicBezTo>
                <a:lnTo>
                  <a:pt x="1289" y="441"/>
                </a:lnTo>
                <a:lnTo>
                  <a:pt x="1290" y="441"/>
                </a:lnTo>
                <a:cubicBezTo>
                  <a:pt x="1295" y="440"/>
                  <a:pt x="1298" y="440"/>
                  <a:pt x="1301" y="440"/>
                </a:cubicBezTo>
                <a:cubicBezTo>
                  <a:pt x="1311" y="440"/>
                  <a:pt x="1317" y="443"/>
                  <a:pt x="1323" y="451"/>
                </a:cubicBezTo>
                <a:cubicBezTo>
                  <a:pt x="1327" y="456"/>
                  <a:pt x="1335" y="459"/>
                  <a:pt x="1346" y="459"/>
                </a:cubicBezTo>
                <a:cubicBezTo>
                  <a:pt x="1349" y="459"/>
                  <a:pt x="1353" y="458"/>
                  <a:pt x="1357" y="458"/>
                </a:cubicBezTo>
                <a:cubicBezTo>
                  <a:pt x="1366" y="457"/>
                  <a:pt x="1370" y="455"/>
                  <a:pt x="1372" y="455"/>
                </a:cubicBezTo>
                <a:cubicBezTo>
                  <a:pt x="1374" y="454"/>
                  <a:pt x="1375" y="453"/>
                  <a:pt x="1379" y="453"/>
                </a:cubicBezTo>
                <a:cubicBezTo>
                  <a:pt x="1384" y="453"/>
                  <a:pt x="1386" y="457"/>
                  <a:pt x="1388" y="459"/>
                </a:cubicBezTo>
                <a:cubicBezTo>
                  <a:pt x="1389" y="461"/>
                  <a:pt x="1391" y="463"/>
                  <a:pt x="1395" y="464"/>
                </a:cubicBezTo>
                <a:cubicBezTo>
                  <a:pt x="1406" y="467"/>
                  <a:pt x="1414" y="471"/>
                  <a:pt x="1422" y="488"/>
                </a:cubicBezTo>
                <a:cubicBezTo>
                  <a:pt x="1424" y="494"/>
                  <a:pt x="1425" y="499"/>
                  <a:pt x="1426" y="503"/>
                </a:cubicBezTo>
                <a:cubicBezTo>
                  <a:pt x="1427" y="511"/>
                  <a:pt x="1427" y="514"/>
                  <a:pt x="1437" y="517"/>
                </a:cubicBezTo>
                <a:cubicBezTo>
                  <a:pt x="1443" y="518"/>
                  <a:pt x="1446" y="520"/>
                  <a:pt x="1448" y="520"/>
                </a:cubicBezTo>
                <a:cubicBezTo>
                  <a:pt x="1449" y="521"/>
                  <a:pt x="1450" y="521"/>
                  <a:pt x="1450" y="521"/>
                </a:cubicBezTo>
                <a:cubicBezTo>
                  <a:pt x="1451" y="521"/>
                  <a:pt x="1453" y="520"/>
                  <a:pt x="1455" y="519"/>
                </a:cubicBezTo>
                <a:cubicBezTo>
                  <a:pt x="1458" y="518"/>
                  <a:pt x="1460" y="518"/>
                  <a:pt x="1462" y="518"/>
                </a:cubicBezTo>
                <a:cubicBezTo>
                  <a:pt x="1470" y="518"/>
                  <a:pt x="1472" y="524"/>
                  <a:pt x="1474" y="531"/>
                </a:cubicBezTo>
                <a:cubicBezTo>
                  <a:pt x="1475" y="532"/>
                  <a:pt x="1475" y="534"/>
                  <a:pt x="1476" y="536"/>
                </a:cubicBezTo>
                <a:lnTo>
                  <a:pt x="1479" y="543"/>
                </a:lnTo>
                <a:cubicBezTo>
                  <a:pt x="1482" y="551"/>
                  <a:pt x="1486" y="560"/>
                  <a:pt x="1489" y="574"/>
                </a:cubicBezTo>
                <a:lnTo>
                  <a:pt x="1491" y="579"/>
                </a:lnTo>
                <a:cubicBezTo>
                  <a:pt x="1494" y="593"/>
                  <a:pt x="1495" y="597"/>
                  <a:pt x="1484" y="606"/>
                </a:cubicBezTo>
                <a:cubicBezTo>
                  <a:pt x="1480" y="609"/>
                  <a:pt x="1473" y="611"/>
                  <a:pt x="1461" y="611"/>
                </a:cubicBezTo>
                <a:lnTo>
                  <a:pt x="1461" y="611"/>
                </a:lnTo>
                <a:cubicBezTo>
                  <a:pt x="1455" y="611"/>
                  <a:pt x="1449" y="610"/>
                  <a:pt x="1442" y="610"/>
                </a:cubicBezTo>
                <a:cubicBezTo>
                  <a:pt x="1435" y="610"/>
                  <a:pt x="1429" y="609"/>
                  <a:pt x="1423" y="609"/>
                </a:cubicBezTo>
                <a:cubicBezTo>
                  <a:pt x="1415" y="609"/>
                  <a:pt x="1410" y="610"/>
                  <a:pt x="1407" y="611"/>
                </a:cubicBezTo>
                <a:cubicBezTo>
                  <a:pt x="1396" y="616"/>
                  <a:pt x="1393" y="622"/>
                  <a:pt x="1389" y="630"/>
                </a:cubicBezTo>
                <a:cubicBezTo>
                  <a:pt x="1387" y="633"/>
                  <a:pt x="1386" y="635"/>
                  <a:pt x="1384" y="638"/>
                </a:cubicBezTo>
                <a:cubicBezTo>
                  <a:pt x="1381" y="643"/>
                  <a:pt x="1380" y="649"/>
                  <a:pt x="1380" y="655"/>
                </a:cubicBezTo>
                <a:cubicBezTo>
                  <a:pt x="1379" y="661"/>
                  <a:pt x="1378" y="666"/>
                  <a:pt x="1374" y="668"/>
                </a:cubicBezTo>
                <a:lnTo>
                  <a:pt x="1373" y="668"/>
                </a:lnTo>
                <a:lnTo>
                  <a:pt x="1372" y="668"/>
                </a:lnTo>
                <a:cubicBezTo>
                  <a:pt x="1370" y="668"/>
                  <a:pt x="1366" y="668"/>
                  <a:pt x="1363" y="653"/>
                </a:cubicBezTo>
                <a:cubicBezTo>
                  <a:pt x="1361" y="655"/>
                  <a:pt x="1358" y="657"/>
                  <a:pt x="1354" y="659"/>
                </a:cubicBezTo>
                <a:cubicBezTo>
                  <a:pt x="1351" y="661"/>
                  <a:pt x="1347" y="661"/>
                  <a:pt x="1344" y="662"/>
                </a:cubicBezTo>
                <a:cubicBezTo>
                  <a:pt x="1337" y="663"/>
                  <a:pt x="1336" y="664"/>
                  <a:pt x="1335" y="667"/>
                </a:cubicBezTo>
                <a:lnTo>
                  <a:pt x="1334" y="670"/>
                </a:lnTo>
                <a:cubicBezTo>
                  <a:pt x="1333" y="676"/>
                  <a:pt x="1331" y="682"/>
                  <a:pt x="1324" y="682"/>
                </a:cubicBezTo>
                <a:cubicBezTo>
                  <a:pt x="1323" y="682"/>
                  <a:pt x="1321" y="681"/>
                  <a:pt x="1319" y="681"/>
                </a:cubicBezTo>
                <a:lnTo>
                  <a:pt x="1315" y="680"/>
                </a:lnTo>
                <a:cubicBezTo>
                  <a:pt x="1312" y="679"/>
                  <a:pt x="1309" y="678"/>
                  <a:pt x="1306" y="678"/>
                </a:cubicBezTo>
                <a:cubicBezTo>
                  <a:pt x="1303" y="678"/>
                  <a:pt x="1301" y="679"/>
                  <a:pt x="1299" y="682"/>
                </a:cubicBezTo>
                <a:cubicBezTo>
                  <a:pt x="1298" y="683"/>
                  <a:pt x="1297" y="684"/>
                  <a:pt x="1297" y="685"/>
                </a:cubicBezTo>
                <a:cubicBezTo>
                  <a:pt x="1293" y="691"/>
                  <a:pt x="1291" y="692"/>
                  <a:pt x="1280" y="696"/>
                </a:cubicBezTo>
                <a:cubicBezTo>
                  <a:pt x="1278" y="697"/>
                  <a:pt x="1277" y="698"/>
                  <a:pt x="1277" y="698"/>
                </a:cubicBezTo>
                <a:cubicBezTo>
                  <a:pt x="1278" y="699"/>
                  <a:pt x="1283" y="702"/>
                  <a:pt x="1290" y="704"/>
                </a:cubicBezTo>
                <a:lnTo>
                  <a:pt x="1293" y="704"/>
                </a:lnTo>
                <a:cubicBezTo>
                  <a:pt x="1300" y="706"/>
                  <a:pt x="1305" y="706"/>
                  <a:pt x="1306" y="711"/>
                </a:cubicBezTo>
                <a:cubicBezTo>
                  <a:pt x="1308" y="715"/>
                  <a:pt x="1306" y="719"/>
                  <a:pt x="1304" y="723"/>
                </a:cubicBezTo>
                <a:cubicBezTo>
                  <a:pt x="1298" y="732"/>
                  <a:pt x="1290" y="733"/>
                  <a:pt x="1285" y="734"/>
                </a:cubicBezTo>
                <a:cubicBezTo>
                  <a:pt x="1283" y="735"/>
                  <a:pt x="1282" y="735"/>
                  <a:pt x="1280" y="735"/>
                </a:cubicBezTo>
                <a:cubicBezTo>
                  <a:pt x="1275" y="737"/>
                  <a:pt x="1272" y="743"/>
                  <a:pt x="1274" y="750"/>
                </a:cubicBezTo>
                <a:cubicBezTo>
                  <a:pt x="1274" y="752"/>
                  <a:pt x="1275" y="753"/>
                  <a:pt x="1275" y="753"/>
                </a:cubicBezTo>
                <a:cubicBezTo>
                  <a:pt x="1276" y="753"/>
                  <a:pt x="1280" y="750"/>
                  <a:pt x="1282" y="748"/>
                </a:cubicBezTo>
                <a:cubicBezTo>
                  <a:pt x="1283" y="747"/>
                  <a:pt x="1284" y="746"/>
                  <a:pt x="1285" y="746"/>
                </a:cubicBezTo>
                <a:cubicBezTo>
                  <a:pt x="1287" y="745"/>
                  <a:pt x="1289" y="744"/>
                  <a:pt x="1291" y="744"/>
                </a:cubicBezTo>
                <a:cubicBezTo>
                  <a:pt x="1294" y="744"/>
                  <a:pt x="1296" y="745"/>
                  <a:pt x="1298" y="747"/>
                </a:cubicBezTo>
                <a:cubicBezTo>
                  <a:pt x="1301" y="751"/>
                  <a:pt x="1301" y="757"/>
                  <a:pt x="1300" y="763"/>
                </a:cubicBezTo>
                <a:cubicBezTo>
                  <a:pt x="1299" y="767"/>
                  <a:pt x="1297" y="770"/>
                  <a:pt x="1295" y="772"/>
                </a:cubicBezTo>
                <a:cubicBezTo>
                  <a:pt x="1293" y="774"/>
                  <a:pt x="1293" y="775"/>
                  <a:pt x="1293" y="779"/>
                </a:cubicBezTo>
                <a:cubicBezTo>
                  <a:pt x="1295" y="784"/>
                  <a:pt x="1299" y="789"/>
                  <a:pt x="1314" y="791"/>
                </a:cubicBezTo>
                <a:cubicBezTo>
                  <a:pt x="1321" y="792"/>
                  <a:pt x="1325" y="796"/>
                  <a:pt x="1327" y="802"/>
                </a:cubicBezTo>
                <a:cubicBezTo>
                  <a:pt x="1328" y="810"/>
                  <a:pt x="1323" y="821"/>
                  <a:pt x="1315" y="824"/>
                </a:cubicBezTo>
                <a:lnTo>
                  <a:pt x="1311" y="826"/>
                </a:lnTo>
                <a:cubicBezTo>
                  <a:pt x="1306" y="829"/>
                  <a:pt x="1305" y="829"/>
                  <a:pt x="1302" y="834"/>
                </a:cubicBezTo>
                <a:lnTo>
                  <a:pt x="1300" y="837"/>
                </a:lnTo>
                <a:cubicBezTo>
                  <a:pt x="1297" y="842"/>
                  <a:pt x="1295" y="844"/>
                  <a:pt x="1286" y="846"/>
                </a:cubicBezTo>
                <a:cubicBezTo>
                  <a:pt x="1283" y="847"/>
                  <a:pt x="1280" y="847"/>
                  <a:pt x="1276" y="847"/>
                </a:cubicBezTo>
                <a:cubicBezTo>
                  <a:pt x="1273" y="847"/>
                  <a:pt x="1269" y="847"/>
                  <a:pt x="1267" y="847"/>
                </a:cubicBezTo>
                <a:cubicBezTo>
                  <a:pt x="1264" y="849"/>
                  <a:pt x="1255" y="856"/>
                  <a:pt x="1240" y="857"/>
                </a:cubicBezTo>
                <a:cubicBezTo>
                  <a:pt x="1240" y="857"/>
                  <a:pt x="1239" y="857"/>
                  <a:pt x="1239" y="858"/>
                </a:cubicBezTo>
                <a:cubicBezTo>
                  <a:pt x="1239" y="860"/>
                  <a:pt x="1238" y="862"/>
                  <a:pt x="1236" y="865"/>
                </a:cubicBezTo>
                <a:cubicBezTo>
                  <a:pt x="1231" y="871"/>
                  <a:pt x="1231" y="871"/>
                  <a:pt x="1234" y="878"/>
                </a:cubicBezTo>
                <a:cubicBezTo>
                  <a:pt x="1237" y="882"/>
                  <a:pt x="1240" y="894"/>
                  <a:pt x="1222" y="903"/>
                </a:cubicBezTo>
                <a:cubicBezTo>
                  <a:pt x="1220" y="903"/>
                  <a:pt x="1219" y="904"/>
                  <a:pt x="1217" y="904"/>
                </a:cubicBezTo>
                <a:cubicBezTo>
                  <a:pt x="1212" y="904"/>
                  <a:pt x="1210" y="899"/>
                  <a:pt x="1209" y="896"/>
                </a:cubicBezTo>
                <a:cubicBezTo>
                  <a:pt x="1208" y="894"/>
                  <a:pt x="1207" y="893"/>
                  <a:pt x="1207" y="892"/>
                </a:cubicBezTo>
                <a:cubicBezTo>
                  <a:pt x="1207" y="892"/>
                  <a:pt x="1206" y="894"/>
                  <a:pt x="1206" y="895"/>
                </a:cubicBezTo>
                <a:cubicBezTo>
                  <a:pt x="1205" y="900"/>
                  <a:pt x="1203" y="906"/>
                  <a:pt x="1197" y="913"/>
                </a:cubicBezTo>
                <a:cubicBezTo>
                  <a:pt x="1193" y="916"/>
                  <a:pt x="1190" y="918"/>
                  <a:pt x="1186" y="918"/>
                </a:cubicBezTo>
                <a:cubicBezTo>
                  <a:pt x="1175" y="918"/>
                  <a:pt x="1166" y="907"/>
                  <a:pt x="1164" y="900"/>
                </a:cubicBezTo>
                <a:cubicBezTo>
                  <a:pt x="1162" y="894"/>
                  <a:pt x="1165" y="886"/>
                  <a:pt x="1167" y="882"/>
                </a:cubicBezTo>
                <a:cubicBezTo>
                  <a:pt x="1164" y="879"/>
                  <a:pt x="1158" y="871"/>
                  <a:pt x="1158" y="864"/>
                </a:cubicBezTo>
                <a:cubicBezTo>
                  <a:pt x="1158" y="861"/>
                  <a:pt x="1159" y="859"/>
                  <a:pt x="1161" y="857"/>
                </a:cubicBezTo>
                <a:cubicBezTo>
                  <a:pt x="1161" y="856"/>
                  <a:pt x="1160" y="855"/>
                  <a:pt x="1157" y="855"/>
                </a:cubicBezTo>
                <a:cubicBezTo>
                  <a:pt x="1156" y="855"/>
                  <a:pt x="1155" y="856"/>
                  <a:pt x="1154" y="857"/>
                </a:cubicBezTo>
                <a:cubicBezTo>
                  <a:pt x="1150" y="865"/>
                  <a:pt x="1149" y="866"/>
                  <a:pt x="1143" y="869"/>
                </a:cubicBezTo>
                <a:cubicBezTo>
                  <a:pt x="1142" y="869"/>
                  <a:pt x="1140" y="870"/>
                  <a:pt x="1137" y="872"/>
                </a:cubicBezTo>
                <a:cubicBezTo>
                  <a:pt x="1126" y="879"/>
                  <a:pt x="1123" y="881"/>
                  <a:pt x="1119" y="892"/>
                </a:cubicBezTo>
                <a:lnTo>
                  <a:pt x="1118" y="894"/>
                </a:lnTo>
                <a:cubicBezTo>
                  <a:pt x="1114" y="906"/>
                  <a:pt x="1111" y="916"/>
                  <a:pt x="1099" y="918"/>
                </a:cubicBezTo>
                <a:cubicBezTo>
                  <a:pt x="1096" y="919"/>
                  <a:pt x="1095" y="920"/>
                  <a:pt x="1094" y="921"/>
                </a:cubicBezTo>
                <a:cubicBezTo>
                  <a:pt x="1093" y="924"/>
                  <a:pt x="1092" y="929"/>
                  <a:pt x="1095" y="939"/>
                </a:cubicBezTo>
                <a:cubicBezTo>
                  <a:pt x="1097" y="944"/>
                  <a:pt x="1098" y="945"/>
                  <a:pt x="1099" y="945"/>
                </a:cubicBezTo>
                <a:cubicBezTo>
                  <a:pt x="1100" y="945"/>
                  <a:pt x="1102" y="944"/>
                  <a:pt x="1106" y="940"/>
                </a:cubicBezTo>
                <a:cubicBezTo>
                  <a:pt x="1108" y="938"/>
                  <a:pt x="1111" y="937"/>
                  <a:pt x="1113" y="937"/>
                </a:cubicBezTo>
                <a:cubicBezTo>
                  <a:pt x="1123" y="937"/>
                  <a:pt x="1131" y="949"/>
                  <a:pt x="1135" y="961"/>
                </a:cubicBezTo>
                <a:cubicBezTo>
                  <a:pt x="1139" y="978"/>
                  <a:pt x="1137" y="984"/>
                  <a:pt x="1120" y="994"/>
                </a:cubicBezTo>
                <a:cubicBezTo>
                  <a:pt x="1105" y="1002"/>
                  <a:pt x="1103" y="1004"/>
                  <a:pt x="1097" y="1014"/>
                </a:cubicBezTo>
                <a:cubicBezTo>
                  <a:pt x="1098" y="1019"/>
                  <a:pt x="1107" y="1024"/>
                  <a:pt x="1119" y="1028"/>
                </a:cubicBezTo>
                <a:lnTo>
                  <a:pt x="1118" y="1035"/>
                </a:lnTo>
                <a:cubicBezTo>
                  <a:pt x="1113" y="1036"/>
                  <a:pt x="1107" y="1038"/>
                  <a:pt x="1102" y="1041"/>
                </a:cubicBezTo>
                <a:cubicBezTo>
                  <a:pt x="1086" y="1050"/>
                  <a:pt x="1083" y="1050"/>
                  <a:pt x="1059" y="1050"/>
                </a:cubicBezTo>
                <a:cubicBezTo>
                  <a:pt x="1048" y="1050"/>
                  <a:pt x="1043" y="1048"/>
                  <a:pt x="1041" y="1043"/>
                </a:cubicBezTo>
                <a:cubicBezTo>
                  <a:pt x="1041" y="1042"/>
                  <a:pt x="1040" y="1042"/>
                  <a:pt x="1036" y="1042"/>
                </a:cubicBezTo>
                <a:cubicBezTo>
                  <a:pt x="1020" y="1042"/>
                  <a:pt x="993" y="1052"/>
                  <a:pt x="974" y="1062"/>
                </a:cubicBezTo>
                <a:cubicBezTo>
                  <a:pt x="969" y="1064"/>
                  <a:pt x="966" y="1065"/>
                  <a:pt x="962" y="1065"/>
                </a:cubicBezTo>
                <a:cubicBezTo>
                  <a:pt x="955" y="1065"/>
                  <a:pt x="950" y="1060"/>
                  <a:pt x="946" y="1056"/>
                </a:cubicBezTo>
                <a:cubicBezTo>
                  <a:pt x="944" y="1054"/>
                  <a:pt x="941" y="1052"/>
                  <a:pt x="938" y="1050"/>
                </a:cubicBezTo>
                <a:cubicBezTo>
                  <a:pt x="937" y="1049"/>
                  <a:pt x="936" y="1049"/>
                  <a:pt x="936" y="1049"/>
                </a:cubicBezTo>
                <a:cubicBezTo>
                  <a:pt x="933" y="1049"/>
                  <a:pt x="930" y="1053"/>
                  <a:pt x="927" y="1058"/>
                </a:cubicBezTo>
                <a:cubicBezTo>
                  <a:pt x="923" y="1062"/>
                  <a:pt x="919" y="1068"/>
                  <a:pt x="913" y="1073"/>
                </a:cubicBezTo>
                <a:cubicBezTo>
                  <a:pt x="910" y="1075"/>
                  <a:pt x="907" y="1077"/>
                  <a:pt x="903" y="1077"/>
                </a:cubicBezTo>
                <a:cubicBezTo>
                  <a:pt x="889" y="1077"/>
                  <a:pt x="880" y="1056"/>
                  <a:pt x="878" y="1047"/>
                </a:cubicBezTo>
                <a:cubicBezTo>
                  <a:pt x="875" y="1036"/>
                  <a:pt x="873" y="1030"/>
                  <a:pt x="861" y="1027"/>
                </a:cubicBezTo>
                <a:cubicBezTo>
                  <a:pt x="855" y="1026"/>
                  <a:pt x="849" y="1022"/>
                  <a:pt x="845" y="1015"/>
                </a:cubicBezTo>
                <a:cubicBezTo>
                  <a:pt x="840" y="1006"/>
                  <a:pt x="838" y="994"/>
                  <a:pt x="841" y="987"/>
                </a:cubicBezTo>
                <a:cubicBezTo>
                  <a:pt x="842" y="982"/>
                  <a:pt x="843" y="967"/>
                  <a:pt x="838" y="960"/>
                </a:cubicBezTo>
                <a:cubicBezTo>
                  <a:pt x="837" y="958"/>
                  <a:pt x="835" y="957"/>
                  <a:pt x="833" y="957"/>
                </a:cubicBezTo>
                <a:cubicBezTo>
                  <a:pt x="830" y="957"/>
                  <a:pt x="827" y="957"/>
                  <a:pt x="824" y="957"/>
                </a:cubicBezTo>
                <a:cubicBezTo>
                  <a:pt x="821" y="957"/>
                  <a:pt x="818" y="957"/>
                  <a:pt x="816" y="957"/>
                </a:cubicBezTo>
                <a:cubicBezTo>
                  <a:pt x="807" y="957"/>
                  <a:pt x="805" y="959"/>
                  <a:pt x="804" y="961"/>
                </a:cubicBezTo>
                <a:cubicBezTo>
                  <a:pt x="801" y="971"/>
                  <a:pt x="792" y="977"/>
                  <a:pt x="777" y="986"/>
                </a:cubicBezTo>
                <a:cubicBezTo>
                  <a:pt x="766" y="993"/>
                  <a:pt x="756" y="999"/>
                  <a:pt x="753" y="1002"/>
                </a:cubicBezTo>
                <a:cubicBezTo>
                  <a:pt x="753" y="1010"/>
                  <a:pt x="757" y="1037"/>
                  <a:pt x="766" y="1053"/>
                </a:cubicBezTo>
                <a:cubicBezTo>
                  <a:pt x="774" y="1067"/>
                  <a:pt x="773" y="1083"/>
                  <a:pt x="773" y="1101"/>
                </a:cubicBezTo>
                <a:cubicBezTo>
                  <a:pt x="772" y="1111"/>
                  <a:pt x="772" y="1123"/>
                  <a:pt x="773" y="1136"/>
                </a:cubicBezTo>
                <a:cubicBezTo>
                  <a:pt x="774" y="1151"/>
                  <a:pt x="772" y="1160"/>
                  <a:pt x="768" y="1165"/>
                </a:cubicBezTo>
                <a:cubicBezTo>
                  <a:pt x="764" y="1169"/>
                  <a:pt x="759" y="1170"/>
                  <a:pt x="756" y="1170"/>
                </a:cubicBezTo>
                <a:cubicBezTo>
                  <a:pt x="754" y="1170"/>
                  <a:pt x="753" y="1170"/>
                  <a:pt x="751" y="1170"/>
                </a:cubicBezTo>
                <a:cubicBezTo>
                  <a:pt x="750" y="1169"/>
                  <a:pt x="749" y="1169"/>
                  <a:pt x="748" y="1169"/>
                </a:cubicBezTo>
                <a:cubicBezTo>
                  <a:pt x="744" y="1169"/>
                  <a:pt x="741" y="1167"/>
                  <a:pt x="738" y="1165"/>
                </a:cubicBezTo>
                <a:cubicBezTo>
                  <a:pt x="736" y="1164"/>
                  <a:pt x="735" y="1163"/>
                  <a:pt x="734" y="1163"/>
                </a:cubicBezTo>
                <a:cubicBezTo>
                  <a:pt x="733" y="1163"/>
                  <a:pt x="732" y="1164"/>
                  <a:pt x="731" y="1165"/>
                </a:cubicBezTo>
                <a:cubicBezTo>
                  <a:pt x="728" y="1168"/>
                  <a:pt x="724" y="1170"/>
                  <a:pt x="720" y="1170"/>
                </a:cubicBezTo>
                <a:cubicBezTo>
                  <a:pt x="713" y="1170"/>
                  <a:pt x="705" y="1166"/>
                  <a:pt x="696" y="1157"/>
                </a:cubicBezTo>
                <a:cubicBezTo>
                  <a:pt x="686" y="1146"/>
                  <a:pt x="692" y="1130"/>
                  <a:pt x="693" y="1129"/>
                </a:cubicBezTo>
                <a:cubicBezTo>
                  <a:pt x="694" y="1124"/>
                  <a:pt x="696" y="1107"/>
                  <a:pt x="691" y="1101"/>
                </a:cubicBezTo>
                <a:cubicBezTo>
                  <a:pt x="686" y="1097"/>
                  <a:pt x="680" y="1096"/>
                  <a:pt x="676" y="1096"/>
                </a:cubicBezTo>
                <a:cubicBezTo>
                  <a:pt x="673" y="1096"/>
                  <a:pt x="671" y="1097"/>
                  <a:pt x="671" y="1097"/>
                </a:cubicBezTo>
                <a:cubicBezTo>
                  <a:pt x="671" y="1097"/>
                  <a:pt x="655" y="1107"/>
                  <a:pt x="644" y="1107"/>
                </a:cubicBezTo>
                <a:cubicBezTo>
                  <a:pt x="641" y="1107"/>
                  <a:pt x="638" y="1106"/>
                  <a:pt x="636" y="1105"/>
                </a:cubicBezTo>
                <a:cubicBezTo>
                  <a:pt x="624" y="1097"/>
                  <a:pt x="620" y="1096"/>
                  <a:pt x="618" y="1096"/>
                </a:cubicBezTo>
                <a:cubicBezTo>
                  <a:pt x="619" y="1101"/>
                  <a:pt x="615" y="1104"/>
                  <a:pt x="612" y="1104"/>
                </a:cubicBezTo>
                <a:cubicBezTo>
                  <a:pt x="606" y="1104"/>
                  <a:pt x="598" y="1097"/>
                  <a:pt x="594" y="1089"/>
                </a:cubicBezTo>
                <a:cubicBezTo>
                  <a:pt x="589" y="1079"/>
                  <a:pt x="570" y="1077"/>
                  <a:pt x="560" y="1077"/>
                </a:cubicBezTo>
                <a:cubicBezTo>
                  <a:pt x="556" y="1077"/>
                  <a:pt x="552" y="1076"/>
                  <a:pt x="548" y="1075"/>
                </a:cubicBezTo>
                <a:cubicBezTo>
                  <a:pt x="545" y="1075"/>
                  <a:pt x="541" y="1074"/>
                  <a:pt x="537" y="1074"/>
                </a:cubicBezTo>
                <a:cubicBezTo>
                  <a:pt x="533" y="1074"/>
                  <a:pt x="528" y="1075"/>
                  <a:pt x="523" y="1076"/>
                </a:cubicBezTo>
                <a:cubicBezTo>
                  <a:pt x="508" y="1081"/>
                  <a:pt x="505" y="1084"/>
                  <a:pt x="490" y="1095"/>
                </a:cubicBezTo>
                <a:lnTo>
                  <a:pt x="484" y="1099"/>
                </a:lnTo>
                <a:cubicBezTo>
                  <a:pt x="468" y="1110"/>
                  <a:pt x="470" y="1116"/>
                  <a:pt x="475" y="1130"/>
                </a:cubicBezTo>
                <a:lnTo>
                  <a:pt x="476" y="1135"/>
                </a:lnTo>
                <a:cubicBezTo>
                  <a:pt x="480" y="1145"/>
                  <a:pt x="492" y="1150"/>
                  <a:pt x="505" y="1155"/>
                </a:cubicBezTo>
                <a:cubicBezTo>
                  <a:pt x="513" y="1158"/>
                  <a:pt x="520" y="1161"/>
                  <a:pt x="527" y="1165"/>
                </a:cubicBezTo>
                <a:cubicBezTo>
                  <a:pt x="537" y="1171"/>
                  <a:pt x="542" y="1180"/>
                  <a:pt x="539" y="1190"/>
                </a:cubicBezTo>
                <a:cubicBezTo>
                  <a:pt x="537" y="1198"/>
                  <a:pt x="530" y="1204"/>
                  <a:pt x="522" y="1204"/>
                </a:cubicBezTo>
                <a:cubicBezTo>
                  <a:pt x="517" y="1204"/>
                  <a:pt x="514" y="1203"/>
                  <a:pt x="512" y="1202"/>
                </a:cubicBezTo>
                <a:cubicBezTo>
                  <a:pt x="511" y="1201"/>
                  <a:pt x="510" y="1201"/>
                  <a:pt x="509" y="1201"/>
                </a:cubicBezTo>
                <a:cubicBezTo>
                  <a:pt x="509" y="1201"/>
                  <a:pt x="508" y="1201"/>
                  <a:pt x="505" y="1206"/>
                </a:cubicBezTo>
                <a:cubicBezTo>
                  <a:pt x="502" y="1210"/>
                  <a:pt x="497" y="1212"/>
                  <a:pt x="492" y="1212"/>
                </a:cubicBezTo>
                <a:cubicBezTo>
                  <a:pt x="486" y="1212"/>
                  <a:pt x="479" y="1209"/>
                  <a:pt x="474" y="1207"/>
                </a:cubicBezTo>
                <a:cubicBezTo>
                  <a:pt x="475" y="1213"/>
                  <a:pt x="473" y="1218"/>
                  <a:pt x="470" y="1221"/>
                </a:cubicBezTo>
                <a:cubicBezTo>
                  <a:pt x="467" y="1225"/>
                  <a:pt x="463" y="1227"/>
                  <a:pt x="457" y="122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Freeform 454">
            <a:extLst>
              <a:ext uri="{FF2B5EF4-FFF2-40B4-BE49-F238E27FC236}">
                <a16:creationId xmlns:a16="http://schemas.microsoft.com/office/drawing/2014/main" id="{7B187C15-C240-43D8-B8E5-ABD214EB09A1}"/>
              </a:ext>
            </a:extLst>
          </p:cNvPr>
          <p:cNvSpPr>
            <a:spLocks/>
          </p:cNvSpPr>
          <p:nvPr/>
        </p:nvSpPr>
        <p:spPr bwMode="auto">
          <a:xfrm>
            <a:off x="7922231" y="2104761"/>
            <a:ext cx="1223167" cy="1547185"/>
          </a:xfrm>
          <a:custGeom>
            <a:avLst/>
            <a:gdLst>
              <a:gd name="T0" fmla="*/ 466 w 1404"/>
              <a:gd name="T1" fmla="*/ 93 h 1773"/>
              <a:gd name="T2" fmla="*/ 348 w 1404"/>
              <a:gd name="T3" fmla="*/ 152 h 1773"/>
              <a:gd name="T4" fmla="*/ 219 w 1404"/>
              <a:gd name="T5" fmla="*/ 128 h 1773"/>
              <a:gd name="T6" fmla="*/ 93 w 1404"/>
              <a:gd name="T7" fmla="*/ 218 h 1773"/>
              <a:gd name="T8" fmla="*/ 191 w 1404"/>
              <a:gd name="T9" fmla="*/ 372 h 1773"/>
              <a:gd name="T10" fmla="*/ 235 w 1404"/>
              <a:gd name="T11" fmla="*/ 477 h 1773"/>
              <a:gd name="T12" fmla="*/ 265 w 1404"/>
              <a:gd name="T13" fmla="*/ 572 h 1773"/>
              <a:gd name="T14" fmla="*/ 261 w 1404"/>
              <a:gd name="T15" fmla="*/ 690 h 1773"/>
              <a:gd name="T16" fmla="*/ 256 w 1404"/>
              <a:gd name="T17" fmla="*/ 786 h 1773"/>
              <a:gd name="T18" fmla="*/ 163 w 1404"/>
              <a:gd name="T19" fmla="*/ 860 h 1773"/>
              <a:gd name="T20" fmla="*/ 4 w 1404"/>
              <a:gd name="T21" fmla="*/ 903 h 1773"/>
              <a:gd name="T22" fmla="*/ 43 w 1404"/>
              <a:gd name="T23" fmla="*/ 1016 h 1773"/>
              <a:gd name="T24" fmla="*/ 74 w 1404"/>
              <a:gd name="T25" fmla="*/ 1188 h 1773"/>
              <a:gd name="T26" fmla="*/ 164 w 1404"/>
              <a:gd name="T27" fmla="*/ 1210 h 1773"/>
              <a:gd name="T28" fmla="*/ 194 w 1404"/>
              <a:gd name="T29" fmla="*/ 1265 h 1773"/>
              <a:gd name="T30" fmla="*/ 230 w 1404"/>
              <a:gd name="T31" fmla="*/ 1367 h 1773"/>
              <a:gd name="T32" fmla="*/ 322 w 1404"/>
              <a:gd name="T33" fmla="*/ 1400 h 1773"/>
              <a:gd name="T34" fmla="*/ 397 w 1404"/>
              <a:gd name="T35" fmla="*/ 1403 h 1773"/>
              <a:gd name="T36" fmla="*/ 463 w 1404"/>
              <a:gd name="T37" fmla="*/ 1431 h 1773"/>
              <a:gd name="T38" fmla="*/ 502 w 1404"/>
              <a:gd name="T39" fmla="*/ 1498 h 1773"/>
              <a:gd name="T40" fmla="*/ 486 w 1404"/>
              <a:gd name="T41" fmla="*/ 1561 h 1773"/>
              <a:gd name="T42" fmla="*/ 510 w 1404"/>
              <a:gd name="T43" fmla="*/ 1637 h 1773"/>
              <a:gd name="T44" fmla="*/ 619 w 1404"/>
              <a:gd name="T45" fmla="*/ 1646 h 1773"/>
              <a:gd name="T46" fmla="*/ 712 w 1404"/>
              <a:gd name="T47" fmla="*/ 1689 h 1773"/>
              <a:gd name="T48" fmla="*/ 808 w 1404"/>
              <a:gd name="T49" fmla="*/ 1749 h 1773"/>
              <a:gd name="T50" fmla="*/ 892 w 1404"/>
              <a:gd name="T51" fmla="*/ 1746 h 1773"/>
              <a:gd name="T52" fmla="*/ 941 w 1404"/>
              <a:gd name="T53" fmla="*/ 1730 h 1773"/>
              <a:gd name="T54" fmla="*/ 951 w 1404"/>
              <a:gd name="T55" fmla="*/ 1641 h 1773"/>
              <a:gd name="T56" fmla="*/ 899 w 1404"/>
              <a:gd name="T57" fmla="*/ 1543 h 1773"/>
              <a:gd name="T58" fmla="*/ 890 w 1404"/>
              <a:gd name="T59" fmla="*/ 1428 h 1773"/>
              <a:gd name="T60" fmla="*/ 883 w 1404"/>
              <a:gd name="T61" fmla="*/ 1317 h 1773"/>
              <a:gd name="T62" fmla="*/ 925 w 1404"/>
              <a:gd name="T63" fmla="*/ 1249 h 1773"/>
              <a:gd name="T64" fmla="*/ 1023 w 1404"/>
              <a:gd name="T65" fmla="*/ 1206 h 1773"/>
              <a:gd name="T66" fmla="*/ 1105 w 1404"/>
              <a:gd name="T67" fmla="*/ 1193 h 1773"/>
              <a:gd name="T68" fmla="*/ 1201 w 1404"/>
              <a:gd name="T69" fmla="*/ 1143 h 1773"/>
              <a:gd name="T70" fmla="*/ 1304 w 1404"/>
              <a:gd name="T71" fmla="*/ 1132 h 1773"/>
              <a:gd name="T72" fmla="*/ 1388 w 1404"/>
              <a:gd name="T73" fmla="*/ 1114 h 1773"/>
              <a:gd name="T74" fmla="*/ 1365 w 1404"/>
              <a:gd name="T75" fmla="*/ 988 h 1773"/>
              <a:gd name="T76" fmla="*/ 1269 w 1404"/>
              <a:gd name="T77" fmla="*/ 921 h 1773"/>
              <a:gd name="T78" fmla="*/ 1160 w 1404"/>
              <a:gd name="T79" fmla="*/ 875 h 1773"/>
              <a:gd name="T80" fmla="*/ 1047 w 1404"/>
              <a:gd name="T81" fmla="*/ 879 h 1773"/>
              <a:gd name="T82" fmla="*/ 947 w 1404"/>
              <a:gd name="T83" fmla="*/ 829 h 1773"/>
              <a:gd name="T84" fmla="*/ 883 w 1404"/>
              <a:gd name="T85" fmla="*/ 705 h 1773"/>
              <a:gd name="T86" fmla="*/ 910 w 1404"/>
              <a:gd name="T87" fmla="*/ 592 h 1773"/>
              <a:gd name="T88" fmla="*/ 890 w 1404"/>
              <a:gd name="T89" fmla="*/ 461 h 1773"/>
              <a:gd name="T90" fmla="*/ 842 w 1404"/>
              <a:gd name="T91" fmla="*/ 427 h 1773"/>
              <a:gd name="T92" fmla="*/ 857 w 1404"/>
              <a:gd name="T93" fmla="*/ 339 h 1773"/>
              <a:gd name="T94" fmla="*/ 859 w 1404"/>
              <a:gd name="T95" fmla="*/ 202 h 1773"/>
              <a:gd name="T96" fmla="*/ 796 w 1404"/>
              <a:gd name="T97" fmla="*/ 130 h 1773"/>
              <a:gd name="T98" fmla="*/ 646 w 1404"/>
              <a:gd name="T99" fmla="*/ 104 h 1773"/>
              <a:gd name="T100" fmla="*/ 587 w 1404"/>
              <a:gd name="T101" fmla="*/ 46 h 1773"/>
              <a:gd name="T102" fmla="*/ 531 w 1404"/>
              <a:gd name="T103" fmla="*/ 0 h 17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404" h="1773">
                <a:moveTo>
                  <a:pt x="500" y="39"/>
                </a:moveTo>
                <a:cubicBezTo>
                  <a:pt x="494" y="43"/>
                  <a:pt x="483" y="33"/>
                  <a:pt x="483" y="33"/>
                </a:cubicBezTo>
                <a:cubicBezTo>
                  <a:pt x="483" y="33"/>
                  <a:pt x="476" y="56"/>
                  <a:pt x="468" y="70"/>
                </a:cubicBezTo>
                <a:cubicBezTo>
                  <a:pt x="459" y="83"/>
                  <a:pt x="476" y="91"/>
                  <a:pt x="466" y="93"/>
                </a:cubicBezTo>
                <a:cubicBezTo>
                  <a:pt x="455" y="96"/>
                  <a:pt x="448" y="102"/>
                  <a:pt x="437" y="111"/>
                </a:cubicBezTo>
                <a:cubicBezTo>
                  <a:pt x="426" y="120"/>
                  <a:pt x="413" y="126"/>
                  <a:pt x="405" y="135"/>
                </a:cubicBezTo>
                <a:cubicBezTo>
                  <a:pt x="396" y="144"/>
                  <a:pt x="385" y="144"/>
                  <a:pt x="370" y="148"/>
                </a:cubicBezTo>
                <a:cubicBezTo>
                  <a:pt x="354" y="152"/>
                  <a:pt x="357" y="150"/>
                  <a:pt x="348" y="152"/>
                </a:cubicBezTo>
                <a:cubicBezTo>
                  <a:pt x="339" y="154"/>
                  <a:pt x="322" y="137"/>
                  <a:pt x="309" y="130"/>
                </a:cubicBezTo>
                <a:cubicBezTo>
                  <a:pt x="296" y="124"/>
                  <a:pt x="294" y="130"/>
                  <a:pt x="287" y="135"/>
                </a:cubicBezTo>
                <a:cubicBezTo>
                  <a:pt x="280" y="139"/>
                  <a:pt x="265" y="122"/>
                  <a:pt x="265" y="122"/>
                </a:cubicBezTo>
                <a:cubicBezTo>
                  <a:pt x="265" y="122"/>
                  <a:pt x="235" y="126"/>
                  <a:pt x="219" y="128"/>
                </a:cubicBezTo>
                <a:cubicBezTo>
                  <a:pt x="204" y="130"/>
                  <a:pt x="206" y="148"/>
                  <a:pt x="200" y="159"/>
                </a:cubicBezTo>
                <a:cubicBezTo>
                  <a:pt x="193" y="170"/>
                  <a:pt x="189" y="172"/>
                  <a:pt x="174" y="178"/>
                </a:cubicBezTo>
                <a:cubicBezTo>
                  <a:pt x="159" y="185"/>
                  <a:pt x="139" y="178"/>
                  <a:pt x="117" y="181"/>
                </a:cubicBezTo>
                <a:cubicBezTo>
                  <a:pt x="95" y="183"/>
                  <a:pt x="95" y="200"/>
                  <a:pt x="93" y="218"/>
                </a:cubicBezTo>
                <a:cubicBezTo>
                  <a:pt x="91" y="235"/>
                  <a:pt x="106" y="268"/>
                  <a:pt x="108" y="278"/>
                </a:cubicBezTo>
                <a:cubicBezTo>
                  <a:pt x="111" y="289"/>
                  <a:pt x="135" y="302"/>
                  <a:pt x="137" y="311"/>
                </a:cubicBezTo>
                <a:cubicBezTo>
                  <a:pt x="137" y="311"/>
                  <a:pt x="159" y="331"/>
                  <a:pt x="165" y="344"/>
                </a:cubicBezTo>
                <a:cubicBezTo>
                  <a:pt x="172" y="357"/>
                  <a:pt x="176" y="381"/>
                  <a:pt x="191" y="372"/>
                </a:cubicBezTo>
                <a:cubicBezTo>
                  <a:pt x="206" y="363"/>
                  <a:pt x="219" y="370"/>
                  <a:pt x="215" y="376"/>
                </a:cubicBezTo>
                <a:cubicBezTo>
                  <a:pt x="211" y="383"/>
                  <a:pt x="202" y="400"/>
                  <a:pt x="200" y="411"/>
                </a:cubicBezTo>
                <a:cubicBezTo>
                  <a:pt x="198" y="422"/>
                  <a:pt x="202" y="435"/>
                  <a:pt x="209" y="450"/>
                </a:cubicBezTo>
                <a:cubicBezTo>
                  <a:pt x="215" y="466"/>
                  <a:pt x="235" y="477"/>
                  <a:pt x="235" y="477"/>
                </a:cubicBezTo>
                <a:cubicBezTo>
                  <a:pt x="235" y="477"/>
                  <a:pt x="226" y="477"/>
                  <a:pt x="211" y="479"/>
                </a:cubicBezTo>
                <a:cubicBezTo>
                  <a:pt x="196" y="481"/>
                  <a:pt x="198" y="483"/>
                  <a:pt x="196" y="501"/>
                </a:cubicBezTo>
                <a:cubicBezTo>
                  <a:pt x="193" y="518"/>
                  <a:pt x="211" y="535"/>
                  <a:pt x="226" y="544"/>
                </a:cubicBezTo>
                <a:cubicBezTo>
                  <a:pt x="241" y="553"/>
                  <a:pt x="250" y="564"/>
                  <a:pt x="265" y="572"/>
                </a:cubicBezTo>
                <a:cubicBezTo>
                  <a:pt x="280" y="581"/>
                  <a:pt x="265" y="603"/>
                  <a:pt x="246" y="607"/>
                </a:cubicBezTo>
                <a:cubicBezTo>
                  <a:pt x="226" y="612"/>
                  <a:pt x="224" y="616"/>
                  <a:pt x="237" y="622"/>
                </a:cubicBezTo>
                <a:cubicBezTo>
                  <a:pt x="250" y="629"/>
                  <a:pt x="243" y="649"/>
                  <a:pt x="241" y="659"/>
                </a:cubicBezTo>
                <a:cubicBezTo>
                  <a:pt x="239" y="670"/>
                  <a:pt x="248" y="679"/>
                  <a:pt x="261" y="690"/>
                </a:cubicBezTo>
                <a:cubicBezTo>
                  <a:pt x="274" y="701"/>
                  <a:pt x="278" y="705"/>
                  <a:pt x="276" y="712"/>
                </a:cubicBezTo>
                <a:cubicBezTo>
                  <a:pt x="274" y="718"/>
                  <a:pt x="254" y="718"/>
                  <a:pt x="248" y="725"/>
                </a:cubicBezTo>
                <a:cubicBezTo>
                  <a:pt x="241" y="731"/>
                  <a:pt x="237" y="747"/>
                  <a:pt x="256" y="751"/>
                </a:cubicBezTo>
                <a:cubicBezTo>
                  <a:pt x="276" y="755"/>
                  <a:pt x="265" y="773"/>
                  <a:pt x="256" y="786"/>
                </a:cubicBezTo>
                <a:cubicBezTo>
                  <a:pt x="248" y="799"/>
                  <a:pt x="243" y="803"/>
                  <a:pt x="226" y="805"/>
                </a:cubicBezTo>
                <a:cubicBezTo>
                  <a:pt x="209" y="807"/>
                  <a:pt x="204" y="816"/>
                  <a:pt x="215" y="827"/>
                </a:cubicBezTo>
                <a:cubicBezTo>
                  <a:pt x="226" y="838"/>
                  <a:pt x="226" y="844"/>
                  <a:pt x="209" y="853"/>
                </a:cubicBezTo>
                <a:cubicBezTo>
                  <a:pt x="191" y="862"/>
                  <a:pt x="180" y="855"/>
                  <a:pt x="163" y="860"/>
                </a:cubicBezTo>
                <a:cubicBezTo>
                  <a:pt x="145" y="864"/>
                  <a:pt x="108" y="862"/>
                  <a:pt x="89" y="864"/>
                </a:cubicBezTo>
                <a:cubicBezTo>
                  <a:pt x="69" y="866"/>
                  <a:pt x="63" y="871"/>
                  <a:pt x="52" y="886"/>
                </a:cubicBezTo>
                <a:cubicBezTo>
                  <a:pt x="41" y="901"/>
                  <a:pt x="41" y="897"/>
                  <a:pt x="24" y="897"/>
                </a:cubicBezTo>
                <a:cubicBezTo>
                  <a:pt x="6" y="897"/>
                  <a:pt x="8" y="888"/>
                  <a:pt x="4" y="903"/>
                </a:cubicBezTo>
                <a:cubicBezTo>
                  <a:pt x="0" y="919"/>
                  <a:pt x="21" y="925"/>
                  <a:pt x="37" y="932"/>
                </a:cubicBezTo>
                <a:cubicBezTo>
                  <a:pt x="52" y="938"/>
                  <a:pt x="50" y="942"/>
                  <a:pt x="41" y="953"/>
                </a:cubicBezTo>
                <a:cubicBezTo>
                  <a:pt x="32" y="964"/>
                  <a:pt x="41" y="966"/>
                  <a:pt x="54" y="977"/>
                </a:cubicBezTo>
                <a:cubicBezTo>
                  <a:pt x="67" y="988"/>
                  <a:pt x="56" y="1003"/>
                  <a:pt x="43" y="1016"/>
                </a:cubicBezTo>
                <a:cubicBezTo>
                  <a:pt x="30" y="1030"/>
                  <a:pt x="28" y="1030"/>
                  <a:pt x="21" y="1047"/>
                </a:cubicBezTo>
                <a:cubicBezTo>
                  <a:pt x="15" y="1064"/>
                  <a:pt x="26" y="1088"/>
                  <a:pt x="30" y="1101"/>
                </a:cubicBezTo>
                <a:cubicBezTo>
                  <a:pt x="34" y="1114"/>
                  <a:pt x="48" y="1127"/>
                  <a:pt x="61" y="1138"/>
                </a:cubicBezTo>
                <a:cubicBezTo>
                  <a:pt x="74" y="1149"/>
                  <a:pt x="71" y="1169"/>
                  <a:pt x="74" y="1188"/>
                </a:cubicBezTo>
                <a:lnTo>
                  <a:pt x="80" y="1208"/>
                </a:lnTo>
                <a:cubicBezTo>
                  <a:pt x="81" y="1205"/>
                  <a:pt x="84" y="1204"/>
                  <a:pt x="90" y="1204"/>
                </a:cubicBezTo>
                <a:cubicBezTo>
                  <a:pt x="103" y="1206"/>
                  <a:pt x="124" y="1199"/>
                  <a:pt x="135" y="1202"/>
                </a:cubicBezTo>
                <a:cubicBezTo>
                  <a:pt x="145" y="1204"/>
                  <a:pt x="156" y="1204"/>
                  <a:pt x="164" y="1210"/>
                </a:cubicBezTo>
                <a:cubicBezTo>
                  <a:pt x="171" y="1216"/>
                  <a:pt x="177" y="1228"/>
                  <a:pt x="185" y="1226"/>
                </a:cubicBezTo>
                <a:cubicBezTo>
                  <a:pt x="194" y="1225"/>
                  <a:pt x="196" y="1228"/>
                  <a:pt x="203" y="1228"/>
                </a:cubicBezTo>
                <a:cubicBezTo>
                  <a:pt x="210" y="1228"/>
                  <a:pt x="219" y="1248"/>
                  <a:pt x="203" y="1249"/>
                </a:cubicBezTo>
                <a:cubicBezTo>
                  <a:pt x="187" y="1251"/>
                  <a:pt x="188" y="1257"/>
                  <a:pt x="194" y="1265"/>
                </a:cubicBezTo>
                <a:cubicBezTo>
                  <a:pt x="200" y="1274"/>
                  <a:pt x="214" y="1284"/>
                  <a:pt x="216" y="1290"/>
                </a:cubicBezTo>
                <a:cubicBezTo>
                  <a:pt x="217" y="1296"/>
                  <a:pt x="210" y="1306"/>
                  <a:pt x="216" y="1312"/>
                </a:cubicBezTo>
                <a:cubicBezTo>
                  <a:pt x="222" y="1318"/>
                  <a:pt x="230" y="1331"/>
                  <a:pt x="230" y="1338"/>
                </a:cubicBezTo>
                <a:lnTo>
                  <a:pt x="230" y="1367"/>
                </a:lnTo>
                <a:cubicBezTo>
                  <a:pt x="230" y="1377"/>
                  <a:pt x="235" y="1386"/>
                  <a:pt x="242" y="1389"/>
                </a:cubicBezTo>
                <a:cubicBezTo>
                  <a:pt x="249" y="1392"/>
                  <a:pt x="256" y="1392"/>
                  <a:pt x="268" y="1387"/>
                </a:cubicBezTo>
                <a:cubicBezTo>
                  <a:pt x="280" y="1383"/>
                  <a:pt x="281" y="1379"/>
                  <a:pt x="290" y="1383"/>
                </a:cubicBezTo>
                <a:cubicBezTo>
                  <a:pt x="299" y="1387"/>
                  <a:pt x="315" y="1397"/>
                  <a:pt x="322" y="1400"/>
                </a:cubicBezTo>
                <a:cubicBezTo>
                  <a:pt x="329" y="1403"/>
                  <a:pt x="335" y="1405"/>
                  <a:pt x="342" y="1400"/>
                </a:cubicBezTo>
                <a:cubicBezTo>
                  <a:pt x="349" y="1396"/>
                  <a:pt x="349" y="1405"/>
                  <a:pt x="357" y="1403"/>
                </a:cubicBezTo>
                <a:cubicBezTo>
                  <a:pt x="364" y="1402"/>
                  <a:pt x="364" y="1394"/>
                  <a:pt x="374" y="1396"/>
                </a:cubicBezTo>
                <a:cubicBezTo>
                  <a:pt x="384" y="1397"/>
                  <a:pt x="386" y="1406"/>
                  <a:pt x="397" y="1403"/>
                </a:cubicBezTo>
                <a:cubicBezTo>
                  <a:pt x="409" y="1400"/>
                  <a:pt x="409" y="1396"/>
                  <a:pt x="416" y="1396"/>
                </a:cubicBezTo>
                <a:cubicBezTo>
                  <a:pt x="423" y="1396"/>
                  <a:pt x="418" y="1406"/>
                  <a:pt x="428" y="1408"/>
                </a:cubicBezTo>
                <a:cubicBezTo>
                  <a:pt x="438" y="1409"/>
                  <a:pt x="442" y="1410"/>
                  <a:pt x="454" y="1412"/>
                </a:cubicBezTo>
                <a:cubicBezTo>
                  <a:pt x="466" y="1413"/>
                  <a:pt x="467" y="1424"/>
                  <a:pt x="463" y="1431"/>
                </a:cubicBezTo>
                <a:cubicBezTo>
                  <a:pt x="458" y="1438"/>
                  <a:pt x="460" y="1442"/>
                  <a:pt x="470" y="1447"/>
                </a:cubicBezTo>
                <a:cubicBezTo>
                  <a:pt x="480" y="1451"/>
                  <a:pt x="481" y="1453"/>
                  <a:pt x="486" y="1461"/>
                </a:cubicBezTo>
                <a:cubicBezTo>
                  <a:pt x="490" y="1470"/>
                  <a:pt x="493" y="1473"/>
                  <a:pt x="502" y="1479"/>
                </a:cubicBezTo>
                <a:cubicBezTo>
                  <a:pt x="510" y="1485"/>
                  <a:pt x="513" y="1485"/>
                  <a:pt x="502" y="1498"/>
                </a:cubicBezTo>
                <a:cubicBezTo>
                  <a:pt x="490" y="1511"/>
                  <a:pt x="487" y="1531"/>
                  <a:pt x="480" y="1531"/>
                </a:cubicBezTo>
                <a:cubicBezTo>
                  <a:pt x="473" y="1531"/>
                  <a:pt x="468" y="1528"/>
                  <a:pt x="460" y="1534"/>
                </a:cubicBezTo>
                <a:cubicBezTo>
                  <a:pt x="451" y="1540"/>
                  <a:pt x="448" y="1543"/>
                  <a:pt x="457" y="1550"/>
                </a:cubicBezTo>
                <a:cubicBezTo>
                  <a:pt x="466" y="1557"/>
                  <a:pt x="477" y="1560"/>
                  <a:pt x="486" y="1561"/>
                </a:cubicBezTo>
                <a:cubicBezTo>
                  <a:pt x="494" y="1563"/>
                  <a:pt x="506" y="1569"/>
                  <a:pt x="509" y="1577"/>
                </a:cubicBezTo>
                <a:cubicBezTo>
                  <a:pt x="512" y="1586"/>
                  <a:pt x="521" y="1598"/>
                  <a:pt x="513" y="1603"/>
                </a:cubicBezTo>
                <a:cubicBezTo>
                  <a:pt x="506" y="1609"/>
                  <a:pt x="497" y="1611"/>
                  <a:pt x="499" y="1619"/>
                </a:cubicBezTo>
                <a:cubicBezTo>
                  <a:pt x="500" y="1628"/>
                  <a:pt x="505" y="1632"/>
                  <a:pt x="510" y="1637"/>
                </a:cubicBezTo>
                <a:cubicBezTo>
                  <a:pt x="516" y="1641"/>
                  <a:pt x="529" y="1650"/>
                  <a:pt x="538" y="1647"/>
                </a:cubicBezTo>
                <a:cubicBezTo>
                  <a:pt x="547" y="1644"/>
                  <a:pt x="564" y="1638"/>
                  <a:pt x="573" y="1638"/>
                </a:cubicBezTo>
                <a:cubicBezTo>
                  <a:pt x="582" y="1638"/>
                  <a:pt x="586" y="1648"/>
                  <a:pt x="595" y="1648"/>
                </a:cubicBezTo>
                <a:cubicBezTo>
                  <a:pt x="603" y="1648"/>
                  <a:pt x="614" y="1647"/>
                  <a:pt x="619" y="1646"/>
                </a:cubicBezTo>
                <a:cubicBezTo>
                  <a:pt x="625" y="1644"/>
                  <a:pt x="628" y="1659"/>
                  <a:pt x="632" y="1664"/>
                </a:cubicBezTo>
                <a:cubicBezTo>
                  <a:pt x="637" y="1670"/>
                  <a:pt x="644" y="1679"/>
                  <a:pt x="653" y="1682"/>
                </a:cubicBezTo>
                <a:cubicBezTo>
                  <a:pt x="661" y="1685"/>
                  <a:pt x="660" y="1695"/>
                  <a:pt x="672" y="1694"/>
                </a:cubicBezTo>
                <a:cubicBezTo>
                  <a:pt x="683" y="1692"/>
                  <a:pt x="705" y="1694"/>
                  <a:pt x="712" y="1689"/>
                </a:cubicBezTo>
                <a:cubicBezTo>
                  <a:pt x="719" y="1685"/>
                  <a:pt x="728" y="1677"/>
                  <a:pt x="735" y="1683"/>
                </a:cubicBezTo>
                <a:cubicBezTo>
                  <a:pt x="743" y="1689"/>
                  <a:pt x="750" y="1708"/>
                  <a:pt x="763" y="1708"/>
                </a:cubicBezTo>
                <a:cubicBezTo>
                  <a:pt x="776" y="1708"/>
                  <a:pt x="782" y="1712"/>
                  <a:pt x="786" y="1723"/>
                </a:cubicBezTo>
                <a:cubicBezTo>
                  <a:pt x="791" y="1733"/>
                  <a:pt x="796" y="1747"/>
                  <a:pt x="808" y="1749"/>
                </a:cubicBezTo>
                <a:cubicBezTo>
                  <a:pt x="820" y="1750"/>
                  <a:pt x="825" y="1754"/>
                  <a:pt x="836" y="1749"/>
                </a:cubicBezTo>
                <a:cubicBezTo>
                  <a:pt x="846" y="1743"/>
                  <a:pt x="856" y="1741"/>
                  <a:pt x="860" y="1749"/>
                </a:cubicBezTo>
                <a:cubicBezTo>
                  <a:pt x="865" y="1756"/>
                  <a:pt x="870" y="1765"/>
                  <a:pt x="876" y="1760"/>
                </a:cubicBezTo>
                <a:cubicBezTo>
                  <a:pt x="882" y="1756"/>
                  <a:pt x="886" y="1746"/>
                  <a:pt x="892" y="1746"/>
                </a:cubicBezTo>
                <a:cubicBezTo>
                  <a:pt x="898" y="1746"/>
                  <a:pt x="902" y="1752"/>
                  <a:pt x="904" y="1756"/>
                </a:cubicBezTo>
                <a:cubicBezTo>
                  <a:pt x="905" y="1760"/>
                  <a:pt x="910" y="1773"/>
                  <a:pt x="920" y="1767"/>
                </a:cubicBezTo>
                <a:cubicBezTo>
                  <a:pt x="930" y="1762"/>
                  <a:pt x="924" y="1759"/>
                  <a:pt x="928" y="1749"/>
                </a:cubicBezTo>
                <a:cubicBezTo>
                  <a:pt x="933" y="1738"/>
                  <a:pt x="933" y="1737"/>
                  <a:pt x="941" y="1730"/>
                </a:cubicBezTo>
                <a:cubicBezTo>
                  <a:pt x="950" y="1723"/>
                  <a:pt x="956" y="1714"/>
                  <a:pt x="955" y="1705"/>
                </a:cubicBezTo>
                <a:cubicBezTo>
                  <a:pt x="953" y="1696"/>
                  <a:pt x="940" y="1698"/>
                  <a:pt x="937" y="1689"/>
                </a:cubicBezTo>
                <a:cubicBezTo>
                  <a:pt x="934" y="1680"/>
                  <a:pt x="930" y="1672"/>
                  <a:pt x="937" y="1663"/>
                </a:cubicBezTo>
                <a:cubicBezTo>
                  <a:pt x="941" y="1658"/>
                  <a:pt x="947" y="1649"/>
                  <a:pt x="951" y="1641"/>
                </a:cubicBezTo>
                <a:cubicBezTo>
                  <a:pt x="935" y="1643"/>
                  <a:pt x="907" y="1637"/>
                  <a:pt x="914" y="1628"/>
                </a:cubicBezTo>
                <a:cubicBezTo>
                  <a:pt x="920" y="1619"/>
                  <a:pt x="914" y="1609"/>
                  <a:pt x="905" y="1609"/>
                </a:cubicBezTo>
                <a:cubicBezTo>
                  <a:pt x="897" y="1609"/>
                  <a:pt x="912" y="1585"/>
                  <a:pt x="901" y="1572"/>
                </a:cubicBezTo>
                <a:cubicBezTo>
                  <a:pt x="890" y="1559"/>
                  <a:pt x="892" y="1550"/>
                  <a:pt x="899" y="1543"/>
                </a:cubicBezTo>
                <a:cubicBezTo>
                  <a:pt x="905" y="1537"/>
                  <a:pt x="901" y="1528"/>
                  <a:pt x="897" y="1519"/>
                </a:cubicBezTo>
                <a:cubicBezTo>
                  <a:pt x="892" y="1511"/>
                  <a:pt x="881" y="1519"/>
                  <a:pt x="877" y="1498"/>
                </a:cubicBezTo>
                <a:cubicBezTo>
                  <a:pt x="873" y="1476"/>
                  <a:pt x="859" y="1463"/>
                  <a:pt x="873" y="1456"/>
                </a:cubicBezTo>
                <a:cubicBezTo>
                  <a:pt x="886" y="1450"/>
                  <a:pt x="897" y="1448"/>
                  <a:pt x="890" y="1428"/>
                </a:cubicBezTo>
                <a:cubicBezTo>
                  <a:pt x="883" y="1408"/>
                  <a:pt x="870" y="1391"/>
                  <a:pt x="879" y="1382"/>
                </a:cubicBezTo>
                <a:cubicBezTo>
                  <a:pt x="888" y="1373"/>
                  <a:pt x="883" y="1360"/>
                  <a:pt x="873" y="1360"/>
                </a:cubicBezTo>
                <a:cubicBezTo>
                  <a:pt x="862" y="1360"/>
                  <a:pt x="862" y="1354"/>
                  <a:pt x="868" y="1339"/>
                </a:cubicBezTo>
                <a:cubicBezTo>
                  <a:pt x="875" y="1323"/>
                  <a:pt x="879" y="1323"/>
                  <a:pt x="883" y="1317"/>
                </a:cubicBezTo>
                <a:cubicBezTo>
                  <a:pt x="888" y="1310"/>
                  <a:pt x="890" y="1293"/>
                  <a:pt x="888" y="1284"/>
                </a:cubicBezTo>
                <a:cubicBezTo>
                  <a:pt x="886" y="1276"/>
                  <a:pt x="901" y="1269"/>
                  <a:pt x="903" y="1262"/>
                </a:cubicBezTo>
                <a:cubicBezTo>
                  <a:pt x="905" y="1256"/>
                  <a:pt x="905" y="1245"/>
                  <a:pt x="912" y="1241"/>
                </a:cubicBezTo>
                <a:cubicBezTo>
                  <a:pt x="918" y="1236"/>
                  <a:pt x="914" y="1252"/>
                  <a:pt x="925" y="1249"/>
                </a:cubicBezTo>
                <a:cubicBezTo>
                  <a:pt x="936" y="1247"/>
                  <a:pt x="936" y="1243"/>
                  <a:pt x="942" y="1236"/>
                </a:cubicBezTo>
                <a:cubicBezTo>
                  <a:pt x="949" y="1230"/>
                  <a:pt x="953" y="1219"/>
                  <a:pt x="968" y="1219"/>
                </a:cubicBezTo>
                <a:cubicBezTo>
                  <a:pt x="984" y="1219"/>
                  <a:pt x="1005" y="1215"/>
                  <a:pt x="1005" y="1215"/>
                </a:cubicBezTo>
                <a:cubicBezTo>
                  <a:pt x="1005" y="1215"/>
                  <a:pt x="1010" y="1206"/>
                  <a:pt x="1023" y="1206"/>
                </a:cubicBezTo>
                <a:cubicBezTo>
                  <a:pt x="1036" y="1206"/>
                  <a:pt x="1036" y="1215"/>
                  <a:pt x="1042" y="1215"/>
                </a:cubicBezTo>
                <a:cubicBezTo>
                  <a:pt x="1049" y="1215"/>
                  <a:pt x="1053" y="1210"/>
                  <a:pt x="1062" y="1204"/>
                </a:cubicBezTo>
                <a:cubicBezTo>
                  <a:pt x="1071" y="1197"/>
                  <a:pt x="1073" y="1197"/>
                  <a:pt x="1082" y="1195"/>
                </a:cubicBezTo>
                <a:cubicBezTo>
                  <a:pt x="1090" y="1193"/>
                  <a:pt x="1097" y="1193"/>
                  <a:pt x="1105" y="1193"/>
                </a:cubicBezTo>
                <a:cubicBezTo>
                  <a:pt x="1114" y="1193"/>
                  <a:pt x="1119" y="1193"/>
                  <a:pt x="1127" y="1180"/>
                </a:cubicBezTo>
                <a:cubicBezTo>
                  <a:pt x="1136" y="1167"/>
                  <a:pt x="1140" y="1154"/>
                  <a:pt x="1151" y="1151"/>
                </a:cubicBezTo>
                <a:cubicBezTo>
                  <a:pt x="1162" y="1149"/>
                  <a:pt x="1162" y="1160"/>
                  <a:pt x="1175" y="1158"/>
                </a:cubicBezTo>
                <a:cubicBezTo>
                  <a:pt x="1188" y="1156"/>
                  <a:pt x="1193" y="1154"/>
                  <a:pt x="1201" y="1143"/>
                </a:cubicBezTo>
                <a:cubicBezTo>
                  <a:pt x="1210" y="1132"/>
                  <a:pt x="1221" y="1127"/>
                  <a:pt x="1232" y="1132"/>
                </a:cubicBezTo>
                <a:cubicBezTo>
                  <a:pt x="1243" y="1136"/>
                  <a:pt x="1236" y="1154"/>
                  <a:pt x="1247" y="1154"/>
                </a:cubicBezTo>
                <a:cubicBezTo>
                  <a:pt x="1258" y="1154"/>
                  <a:pt x="1269" y="1162"/>
                  <a:pt x="1280" y="1151"/>
                </a:cubicBezTo>
                <a:cubicBezTo>
                  <a:pt x="1290" y="1141"/>
                  <a:pt x="1297" y="1130"/>
                  <a:pt x="1304" y="1132"/>
                </a:cubicBezTo>
                <a:cubicBezTo>
                  <a:pt x="1310" y="1134"/>
                  <a:pt x="1308" y="1154"/>
                  <a:pt x="1317" y="1154"/>
                </a:cubicBezTo>
                <a:cubicBezTo>
                  <a:pt x="1324" y="1154"/>
                  <a:pt x="1327" y="1152"/>
                  <a:pt x="1332" y="1156"/>
                </a:cubicBezTo>
                <a:cubicBezTo>
                  <a:pt x="1337" y="1152"/>
                  <a:pt x="1343" y="1146"/>
                  <a:pt x="1351" y="1141"/>
                </a:cubicBezTo>
                <a:cubicBezTo>
                  <a:pt x="1369" y="1130"/>
                  <a:pt x="1380" y="1127"/>
                  <a:pt x="1388" y="1114"/>
                </a:cubicBezTo>
                <a:cubicBezTo>
                  <a:pt x="1397" y="1101"/>
                  <a:pt x="1404" y="1084"/>
                  <a:pt x="1393" y="1077"/>
                </a:cubicBezTo>
                <a:cubicBezTo>
                  <a:pt x="1382" y="1071"/>
                  <a:pt x="1375" y="1058"/>
                  <a:pt x="1382" y="1045"/>
                </a:cubicBezTo>
                <a:cubicBezTo>
                  <a:pt x="1388" y="1032"/>
                  <a:pt x="1391" y="1019"/>
                  <a:pt x="1382" y="1012"/>
                </a:cubicBezTo>
                <a:cubicBezTo>
                  <a:pt x="1373" y="1006"/>
                  <a:pt x="1362" y="999"/>
                  <a:pt x="1365" y="988"/>
                </a:cubicBezTo>
                <a:cubicBezTo>
                  <a:pt x="1367" y="977"/>
                  <a:pt x="1371" y="949"/>
                  <a:pt x="1343" y="958"/>
                </a:cubicBezTo>
                <a:cubicBezTo>
                  <a:pt x="1314" y="966"/>
                  <a:pt x="1295" y="953"/>
                  <a:pt x="1304" y="945"/>
                </a:cubicBezTo>
                <a:cubicBezTo>
                  <a:pt x="1312" y="936"/>
                  <a:pt x="1301" y="934"/>
                  <a:pt x="1288" y="934"/>
                </a:cubicBezTo>
                <a:cubicBezTo>
                  <a:pt x="1275" y="934"/>
                  <a:pt x="1271" y="932"/>
                  <a:pt x="1269" y="921"/>
                </a:cubicBezTo>
                <a:cubicBezTo>
                  <a:pt x="1267" y="910"/>
                  <a:pt x="1262" y="899"/>
                  <a:pt x="1251" y="908"/>
                </a:cubicBezTo>
                <a:cubicBezTo>
                  <a:pt x="1240" y="916"/>
                  <a:pt x="1221" y="925"/>
                  <a:pt x="1214" y="905"/>
                </a:cubicBezTo>
                <a:cubicBezTo>
                  <a:pt x="1208" y="886"/>
                  <a:pt x="1201" y="888"/>
                  <a:pt x="1190" y="890"/>
                </a:cubicBezTo>
                <a:cubicBezTo>
                  <a:pt x="1179" y="892"/>
                  <a:pt x="1166" y="884"/>
                  <a:pt x="1160" y="875"/>
                </a:cubicBezTo>
                <a:cubicBezTo>
                  <a:pt x="1153" y="866"/>
                  <a:pt x="1145" y="877"/>
                  <a:pt x="1138" y="868"/>
                </a:cubicBezTo>
                <a:cubicBezTo>
                  <a:pt x="1132" y="860"/>
                  <a:pt x="1140" y="849"/>
                  <a:pt x="1127" y="853"/>
                </a:cubicBezTo>
                <a:cubicBezTo>
                  <a:pt x="1114" y="858"/>
                  <a:pt x="1103" y="868"/>
                  <a:pt x="1086" y="877"/>
                </a:cubicBezTo>
                <a:cubicBezTo>
                  <a:pt x="1068" y="886"/>
                  <a:pt x="1058" y="895"/>
                  <a:pt x="1047" y="879"/>
                </a:cubicBezTo>
                <a:cubicBezTo>
                  <a:pt x="1036" y="864"/>
                  <a:pt x="1025" y="855"/>
                  <a:pt x="1021" y="847"/>
                </a:cubicBezTo>
                <a:cubicBezTo>
                  <a:pt x="1016" y="838"/>
                  <a:pt x="1003" y="842"/>
                  <a:pt x="1003" y="842"/>
                </a:cubicBezTo>
                <a:cubicBezTo>
                  <a:pt x="1003" y="842"/>
                  <a:pt x="1001" y="862"/>
                  <a:pt x="992" y="858"/>
                </a:cubicBezTo>
                <a:cubicBezTo>
                  <a:pt x="984" y="853"/>
                  <a:pt x="947" y="829"/>
                  <a:pt x="947" y="829"/>
                </a:cubicBezTo>
                <a:cubicBezTo>
                  <a:pt x="947" y="829"/>
                  <a:pt x="938" y="827"/>
                  <a:pt x="931" y="810"/>
                </a:cubicBezTo>
                <a:cubicBezTo>
                  <a:pt x="925" y="792"/>
                  <a:pt x="910" y="790"/>
                  <a:pt x="903" y="781"/>
                </a:cubicBezTo>
                <a:cubicBezTo>
                  <a:pt x="897" y="773"/>
                  <a:pt x="881" y="760"/>
                  <a:pt x="877" y="744"/>
                </a:cubicBezTo>
                <a:cubicBezTo>
                  <a:pt x="873" y="729"/>
                  <a:pt x="873" y="718"/>
                  <a:pt x="883" y="705"/>
                </a:cubicBezTo>
                <a:cubicBezTo>
                  <a:pt x="894" y="692"/>
                  <a:pt x="897" y="699"/>
                  <a:pt x="905" y="692"/>
                </a:cubicBezTo>
                <a:cubicBezTo>
                  <a:pt x="914" y="686"/>
                  <a:pt x="899" y="679"/>
                  <a:pt x="890" y="670"/>
                </a:cubicBezTo>
                <a:cubicBezTo>
                  <a:pt x="881" y="662"/>
                  <a:pt x="883" y="653"/>
                  <a:pt x="888" y="631"/>
                </a:cubicBezTo>
                <a:cubicBezTo>
                  <a:pt x="892" y="609"/>
                  <a:pt x="907" y="603"/>
                  <a:pt x="910" y="592"/>
                </a:cubicBezTo>
                <a:cubicBezTo>
                  <a:pt x="912" y="581"/>
                  <a:pt x="905" y="572"/>
                  <a:pt x="903" y="559"/>
                </a:cubicBezTo>
                <a:cubicBezTo>
                  <a:pt x="901" y="546"/>
                  <a:pt x="899" y="509"/>
                  <a:pt x="907" y="498"/>
                </a:cubicBezTo>
                <a:cubicBezTo>
                  <a:pt x="916" y="487"/>
                  <a:pt x="927" y="474"/>
                  <a:pt x="918" y="466"/>
                </a:cubicBezTo>
                <a:cubicBezTo>
                  <a:pt x="910" y="457"/>
                  <a:pt x="901" y="468"/>
                  <a:pt x="890" y="461"/>
                </a:cubicBezTo>
                <a:cubicBezTo>
                  <a:pt x="879" y="455"/>
                  <a:pt x="883" y="433"/>
                  <a:pt x="877" y="431"/>
                </a:cubicBezTo>
                <a:cubicBezTo>
                  <a:pt x="870" y="429"/>
                  <a:pt x="870" y="429"/>
                  <a:pt x="862" y="437"/>
                </a:cubicBezTo>
                <a:cubicBezTo>
                  <a:pt x="853" y="446"/>
                  <a:pt x="838" y="459"/>
                  <a:pt x="836" y="446"/>
                </a:cubicBezTo>
                <a:cubicBezTo>
                  <a:pt x="833" y="433"/>
                  <a:pt x="838" y="433"/>
                  <a:pt x="842" y="427"/>
                </a:cubicBezTo>
                <a:cubicBezTo>
                  <a:pt x="846" y="420"/>
                  <a:pt x="825" y="418"/>
                  <a:pt x="825" y="418"/>
                </a:cubicBezTo>
                <a:cubicBezTo>
                  <a:pt x="825" y="418"/>
                  <a:pt x="827" y="409"/>
                  <a:pt x="831" y="396"/>
                </a:cubicBezTo>
                <a:cubicBezTo>
                  <a:pt x="836" y="383"/>
                  <a:pt x="831" y="361"/>
                  <a:pt x="836" y="355"/>
                </a:cubicBezTo>
                <a:cubicBezTo>
                  <a:pt x="840" y="348"/>
                  <a:pt x="853" y="346"/>
                  <a:pt x="857" y="339"/>
                </a:cubicBezTo>
                <a:cubicBezTo>
                  <a:pt x="862" y="333"/>
                  <a:pt x="868" y="316"/>
                  <a:pt x="857" y="294"/>
                </a:cubicBezTo>
                <a:cubicBezTo>
                  <a:pt x="846" y="272"/>
                  <a:pt x="838" y="263"/>
                  <a:pt x="844" y="252"/>
                </a:cubicBezTo>
                <a:cubicBezTo>
                  <a:pt x="851" y="241"/>
                  <a:pt x="844" y="235"/>
                  <a:pt x="842" y="226"/>
                </a:cubicBezTo>
                <a:cubicBezTo>
                  <a:pt x="840" y="218"/>
                  <a:pt x="849" y="209"/>
                  <a:pt x="859" y="202"/>
                </a:cubicBezTo>
                <a:cubicBezTo>
                  <a:pt x="870" y="196"/>
                  <a:pt x="866" y="183"/>
                  <a:pt x="862" y="172"/>
                </a:cubicBezTo>
                <a:cubicBezTo>
                  <a:pt x="857" y="161"/>
                  <a:pt x="838" y="137"/>
                  <a:pt x="829" y="135"/>
                </a:cubicBezTo>
                <a:cubicBezTo>
                  <a:pt x="820" y="133"/>
                  <a:pt x="820" y="146"/>
                  <a:pt x="809" y="150"/>
                </a:cubicBezTo>
                <a:cubicBezTo>
                  <a:pt x="799" y="154"/>
                  <a:pt x="801" y="139"/>
                  <a:pt x="796" y="130"/>
                </a:cubicBezTo>
                <a:cubicBezTo>
                  <a:pt x="792" y="122"/>
                  <a:pt x="792" y="135"/>
                  <a:pt x="779" y="133"/>
                </a:cubicBezTo>
                <a:cubicBezTo>
                  <a:pt x="766" y="130"/>
                  <a:pt x="746" y="126"/>
                  <a:pt x="740" y="128"/>
                </a:cubicBezTo>
                <a:cubicBezTo>
                  <a:pt x="733" y="130"/>
                  <a:pt x="705" y="133"/>
                  <a:pt x="688" y="124"/>
                </a:cubicBezTo>
                <a:cubicBezTo>
                  <a:pt x="670" y="115"/>
                  <a:pt x="650" y="111"/>
                  <a:pt x="646" y="104"/>
                </a:cubicBezTo>
                <a:cubicBezTo>
                  <a:pt x="642" y="98"/>
                  <a:pt x="646" y="89"/>
                  <a:pt x="650" y="80"/>
                </a:cubicBezTo>
                <a:cubicBezTo>
                  <a:pt x="655" y="72"/>
                  <a:pt x="642" y="65"/>
                  <a:pt x="631" y="72"/>
                </a:cubicBezTo>
                <a:cubicBezTo>
                  <a:pt x="620" y="78"/>
                  <a:pt x="613" y="54"/>
                  <a:pt x="613" y="54"/>
                </a:cubicBezTo>
                <a:cubicBezTo>
                  <a:pt x="603" y="41"/>
                  <a:pt x="598" y="39"/>
                  <a:pt x="587" y="46"/>
                </a:cubicBezTo>
                <a:cubicBezTo>
                  <a:pt x="576" y="52"/>
                  <a:pt x="568" y="59"/>
                  <a:pt x="566" y="46"/>
                </a:cubicBezTo>
                <a:cubicBezTo>
                  <a:pt x="563" y="33"/>
                  <a:pt x="561" y="33"/>
                  <a:pt x="550" y="30"/>
                </a:cubicBezTo>
                <a:cubicBezTo>
                  <a:pt x="539" y="28"/>
                  <a:pt x="539" y="22"/>
                  <a:pt x="544" y="13"/>
                </a:cubicBezTo>
                <a:cubicBezTo>
                  <a:pt x="548" y="5"/>
                  <a:pt x="542" y="0"/>
                  <a:pt x="531" y="0"/>
                </a:cubicBezTo>
                <a:cubicBezTo>
                  <a:pt x="525" y="6"/>
                  <a:pt x="518" y="15"/>
                  <a:pt x="518" y="19"/>
                </a:cubicBezTo>
                <a:cubicBezTo>
                  <a:pt x="518" y="28"/>
                  <a:pt x="507" y="35"/>
                  <a:pt x="500" y="3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Freeform 456">
            <a:extLst>
              <a:ext uri="{FF2B5EF4-FFF2-40B4-BE49-F238E27FC236}">
                <a16:creationId xmlns:a16="http://schemas.microsoft.com/office/drawing/2014/main" id="{2351FF81-A40B-4759-BAA5-FA692B74797B}"/>
              </a:ext>
            </a:extLst>
          </p:cNvPr>
          <p:cNvSpPr>
            <a:spLocks/>
          </p:cNvSpPr>
          <p:nvPr/>
        </p:nvSpPr>
        <p:spPr bwMode="auto">
          <a:xfrm>
            <a:off x="6172934" y="1502868"/>
            <a:ext cx="2214122" cy="1946808"/>
          </a:xfrm>
          <a:custGeom>
            <a:avLst/>
            <a:gdLst>
              <a:gd name="T0" fmla="*/ 2381 w 2538"/>
              <a:gd name="T1" fmla="*/ 691 h 2230"/>
              <a:gd name="T2" fmla="*/ 2242 w 2538"/>
              <a:gd name="T3" fmla="*/ 545 h 2230"/>
              <a:gd name="T4" fmla="*/ 2076 w 2538"/>
              <a:gd name="T5" fmla="*/ 463 h 2230"/>
              <a:gd name="T6" fmla="*/ 1928 w 2538"/>
              <a:gd name="T7" fmla="*/ 428 h 2230"/>
              <a:gd name="T8" fmla="*/ 1750 w 2538"/>
              <a:gd name="T9" fmla="*/ 395 h 2230"/>
              <a:gd name="T10" fmla="*/ 1630 w 2538"/>
              <a:gd name="T11" fmla="*/ 402 h 2230"/>
              <a:gd name="T12" fmla="*/ 1460 w 2538"/>
              <a:gd name="T13" fmla="*/ 199 h 2230"/>
              <a:gd name="T14" fmla="*/ 1282 w 2538"/>
              <a:gd name="T15" fmla="*/ 40 h 2230"/>
              <a:gd name="T16" fmla="*/ 966 w 2538"/>
              <a:gd name="T17" fmla="*/ 81 h 2230"/>
              <a:gd name="T18" fmla="*/ 946 w 2538"/>
              <a:gd name="T19" fmla="*/ 305 h 2230"/>
              <a:gd name="T20" fmla="*/ 804 w 2538"/>
              <a:gd name="T21" fmla="*/ 325 h 2230"/>
              <a:gd name="T22" fmla="*/ 743 w 2538"/>
              <a:gd name="T23" fmla="*/ 383 h 2230"/>
              <a:gd name="T24" fmla="*/ 708 w 2538"/>
              <a:gd name="T25" fmla="*/ 203 h 2230"/>
              <a:gd name="T26" fmla="*/ 447 w 2538"/>
              <a:gd name="T27" fmla="*/ 197 h 2230"/>
              <a:gd name="T28" fmla="*/ 229 w 2538"/>
              <a:gd name="T29" fmla="*/ 319 h 2230"/>
              <a:gd name="T30" fmla="*/ 296 w 2538"/>
              <a:gd name="T31" fmla="*/ 505 h 2230"/>
              <a:gd name="T32" fmla="*/ 272 w 2538"/>
              <a:gd name="T33" fmla="*/ 781 h 2230"/>
              <a:gd name="T34" fmla="*/ 113 w 2538"/>
              <a:gd name="T35" fmla="*/ 1062 h 2230"/>
              <a:gd name="T36" fmla="*/ 0 w 2538"/>
              <a:gd name="T37" fmla="*/ 1155 h 2230"/>
              <a:gd name="T38" fmla="*/ 185 w 2538"/>
              <a:gd name="T39" fmla="*/ 1277 h 2230"/>
              <a:gd name="T40" fmla="*/ 209 w 2538"/>
              <a:gd name="T41" fmla="*/ 1401 h 2230"/>
              <a:gd name="T42" fmla="*/ 461 w 2538"/>
              <a:gd name="T43" fmla="*/ 1279 h 2230"/>
              <a:gd name="T44" fmla="*/ 522 w 2538"/>
              <a:gd name="T45" fmla="*/ 1268 h 2230"/>
              <a:gd name="T46" fmla="*/ 655 w 2538"/>
              <a:gd name="T47" fmla="*/ 1342 h 2230"/>
              <a:gd name="T48" fmla="*/ 629 w 2538"/>
              <a:gd name="T49" fmla="*/ 1462 h 2230"/>
              <a:gd name="T50" fmla="*/ 624 w 2538"/>
              <a:gd name="T51" fmla="*/ 1566 h 2230"/>
              <a:gd name="T52" fmla="*/ 783 w 2538"/>
              <a:gd name="T53" fmla="*/ 1534 h 2230"/>
              <a:gd name="T54" fmla="*/ 938 w 2538"/>
              <a:gd name="T55" fmla="*/ 1471 h 2230"/>
              <a:gd name="T56" fmla="*/ 872 w 2538"/>
              <a:gd name="T57" fmla="*/ 1292 h 2230"/>
              <a:gd name="T58" fmla="*/ 916 w 2538"/>
              <a:gd name="T59" fmla="*/ 1201 h 2230"/>
              <a:gd name="T60" fmla="*/ 1040 w 2538"/>
              <a:gd name="T61" fmla="*/ 1214 h 2230"/>
              <a:gd name="T62" fmla="*/ 1199 w 2538"/>
              <a:gd name="T63" fmla="*/ 1231 h 2230"/>
              <a:gd name="T64" fmla="*/ 1256 w 2538"/>
              <a:gd name="T65" fmla="*/ 1288 h 2230"/>
              <a:gd name="T66" fmla="*/ 1234 w 2538"/>
              <a:gd name="T67" fmla="*/ 1429 h 2230"/>
              <a:gd name="T68" fmla="*/ 1273 w 2538"/>
              <a:gd name="T69" fmla="*/ 1514 h 2230"/>
              <a:gd name="T70" fmla="*/ 1314 w 2538"/>
              <a:gd name="T71" fmla="*/ 1651 h 2230"/>
              <a:gd name="T72" fmla="*/ 1423 w 2538"/>
              <a:gd name="T73" fmla="*/ 1773 h 2230"/>
              <a:gd name="T74" fmla="*/ 1395 w 2538"/>
              <a:gd name="T75" fmla="*/ 1923 h 2230"/>
              <a:gd name="T76" fmla="*/ 1530 w 2538"/>
              <a:gd name="T77" fmla="*/ 1941 h 2230"/>
              <a:gd name="T78" fmla="*/ 1519 w 2538"/>
              <a:gd name="T79" fmla="*/ 2026 h 2230"/>
              <a:gd name="T80" fmla="*/ 1495 w 2538"/>
              <a:gd name="T81" fmla="*/ 2152 h 2230"/>
              <a:gd name="T82" fmla="*/ 1573 w 2538"/>
              <a:gd name="T83" fmla="*/ 2169 h 2230"/>
              <a:gd name="T84" fmla="*/ 1654 w 2538"/>
              <a:gd name="T85" fmla="*/ 2117 h 2230"/>
              <a:gd name="T86" fmla="*/ 1786 w 2538"/>
              <a:gd name="T87" fmla="*/ 2103 h 2230"/>
              <a:gd name="T88" fmla="*/ 1905 w 2538"/>
              <a:gd name="T89" fmla="*/ 2021 h 2230"/>
              <a:gd name="T90" fmla="*/ 2020 w 2538"/>
              <a:gd name="T91" fmla="*/ 1995 h 2230"/>
              <a:gd name="T92" fmla="*/ 2078 w 2538"/>
              <a:gd name="T93" fmla="*/ 1930 h 2230"/>
              <a:gd name="T94" fmla="*/ 2028 w 2538"/>
              <a:gd name="T95" fmla="*/ 1758 h 2230"/>
              <a:gd name="T96" fmla="*/ 2011 w 2538"/>
              <a:gd name="T97" fmla="*/ 1614 h 2230"/>
              <a:gd name="T98" fmla="*/ 2216 w 2538"/>
              <a:gd name="T99" fmla="*/ 1564 h 2230"/>
              <a:gd name="T100" fmla="*/ 2255 w 2538"/>
              <a:gd name="T101" fmla="*/ 1436 h 2230"/>
              <a:gd name="T102" fmla="*/ 2253 w 2538"/>
              <a:gd name="T103" fmla="*/ 1318 h 2230"/>
              <a:gd name="T104" fmla="*/ 2242 w 2538"/>
              <a:gd name="T105" fmla="*/ 1188 h 2230"/>
              <a:gd name="T106" fmla="*/ 2172 w 2538"/>
              <a:gd name="T107" fmla="*/ 1055 h 2230"/>
              <a:gd name="T108" fmla="*/ 2181 w 2538"/>
              <a:gd name="T109" fmla="*/ 889 h 2230"/>
              <a:gd name="T110" fmla="*/ 2316 w 2538"/>
              <a:gd name="T111" fmla="*/ 841 h 2230"/>
              <a:gd name="T112" fmla="*/ 2472 w 2538"/>
              <a:gd name="T113" fmla="*/ 804 h 2230"/>
              <a:gd name="T114" fmla="*/ 2538 w 2538"/>
              <a:gd name="T115" fmla="*/ 711 h 2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538" h="2230">
                <a:moveTo>
                  <a:pt x="2536" y="711"/>
                </a:moveTo>
                <a:cubicBezTo>
                  <a:pt x="2523" y="711"/>
                  <a:pt x="2516" y="715"/>
                  <a:pt x="2501" y="713"/>
                </a:cubicBezTo>
                <a:cubicBezTo>
                  <a:pt x="2486" y="711"/>
                  <a:pt x="2475" y="698"/>
                  <a:pt x="2457" y="691"/>
                </a:cubicBezTo>
                <a:cubicBezTo>
                  <a:pt x="2440" y="685"/>
                  <a:pt x="2425" y="696"/>
                  <a:pt x="2414" y="700"/>
                </a:cubicBezTo>
                <a:cubicBezTo>
                  <a:pt x="2403" y="704"/>
                  <a:pt x="2392" y="704"/>
                  <a:pt x="2381" y="691"/>
                </a:cubicBezTo>
                <a:cubicBezTo>
                  <a:pt x="2370" y="679"/>
                  <a:pt x="2354" y="656"/>
                  <a:pt x="2365" y="654"/>
                </a:cubicBezTo>
                <a:cubicBezTo>
                  <a:pt x="2353" y="644"/>
                  <a:pt x="2334" y="638"/>
                  <a:pt x="2318" y="641"/>
                </a:cubicBezTo>
                <a:cubicBezTo>
                  <a:pt x="2298" y="646"/>
                  <a:pt x="2298" y="626"/>
                  <a:pt x="2311" y="617"/>
                </a:cubicBezTo>
                <a:cubicBezTo>
                  <a:pt x="2324" y="609"/>
                  <a:pt x="2296" y="595"/>
                  <a:pt x="2283" y="591"/>
                </a:cubicBezTo>
                <a:cubicBezTo>
                  <a:pt x="2270" y="587"/>
                  <a:pt x="2246" y="556"/>
                  <a:pt x="2242" y="545"/>
                </a:cubicBezTo>
                <a:cubicBezTo>
                  <a:pt x="2237" y="535"/>
                  <a:pt x="2222" y="515"/>
                  <a:pt x="2211" y="495"/>
                </a:cubicBezTo>
                <a:cubicBezTo>
                  <a:pt x="2200" y="476"/>
                  <a:pt x="2194" y="471"/>
                  <a:pt x="2176" y="469"/>
                </a:cubicBezTo>
                <a:cubicBezTo>
                  <a:pt x="2159" y="467"/>
                  <a:pt x="2157" y="478"/>
                  <a:pt x="2146" y="491"/>
                </a:cubicBezTo>
                <a:cubicBezTo>
                  <a:pt x="2135" y="504"/>
                  <a:pt x="2122" y="504"/>
                  <a:pt x="2111" y="500"/>
                </a:cubicBezTo>
                <a:cubicBezTo>
                  <a:pt x="2100" y="495"/>
                  <a:pt x="2083" y="474"/>
                  <a:pt x="2076" y="463"/>
                </a:cubicBezTo>
                <a:cubicBezTo>
                  <a:pt x="2070" y="452"/>
                  <a:pt x="2063" y="450"/>
                  <a:pt x="2052" y="454"/>
                </a:cubicBezTo>
                <a:cubicBezTo>
                  <a:pt x="2045" y="457"/>
                  <a:pt x="2031" y="450"/>
                  <a:pt x="2024" y="446"/>
                </a:cubicBezTo>
                <a:cubicBezTo>
                  <a:pt x="2019" y="448"/>
                  <a:pt x="2014" y="450"/>
                  <a:pt x="2011" y="452"/>
                </a:cubicBezTo>
                <a:cubicBezTo>
                  <a:pt x="2000" y="458"/>
                  <a:pt x="1985" y="450"/>
                  <a:pt x="1972" y="447"/>
                </a:cubicBezTo>
                <a:cubicBezTo>
                  <a:pt x="1959" y="445"/>
                  <a:pt x="1937" y="432"/>
                  <a:pt x="1928" y="428"/>
                </a:cubicBezTo>
                <a:cubicBezTo>
                  <a:pt x="1920" y="423"/>
                  <a:pt x="1896" y="408"/>
                  <a:pt x="1885" y="402"/>
                </a:cubicBezTo>
                <a:cubicBezTo>
                  <a:pt x="1874" y="395"/>
                  <a:pt x="1865" y="404"/>
                  <a:pt x="1852" y="406"/>
                </a:cubicBezTo>
                <a:cubicBezTo>
                  <a:pt x="1839" y="408"/>
                  <a:pt x="1837" y="413"/>
                  <a:pt x="1828" y="421"/>
                </a:cubicBezTo>
                <a:cubicBezTo>
                  <a:pt x="1819" y="430"/>
                  <a:pt x="1811" y="428"/>
                  <a:pt x="1795" y="430"/>
                </a:cubicBezTo>
                <a:cubicBezTo>
                  <a:pt x="1780" y="432"/>
                  <a:pt x="1761" y="408"/>
                  <a:pt x="1750" y="395"/>
                </a:cubicBezTo>
                <a:cubicBezTo>
                  <a:pt x="1739" y="382"/>
                  <a:pt x="1735" y="387"/>
                  <a:pt x="1721" y="393"/>
                </a:cubicBezTo>
                <a:cubicBezTo>
                  <a:pt x="1708" y="400"/>
                  <a:pt x="1706" y="408"/>
                  <a:pt x="1695" y="417"/>
                </a:cubicBezTo>
                <a:cubicBezTo>
                  <a:pt x="1684" y="426"/>
                  <a:pt x="1669" y="417"/>
                  <a:pt x="1665" y="408"/>
                </a:cubicBezTo>
                <a:cubicBezTo>
                  <a:pt x="1661" y="400"/>
                  <a:pt x="1665" y="389"/>
                  <a:pt x="1656" y="387"/>
                </a:cubicBezTo>
                <a:cubicBezTo>
                  <a:pt x="1647" y="384"/>
                  <a:pt x="1641" y="393"/>
                  <a:pt x="1630" y="402"/>
                </a:cubicBezTo>
                <a:cubicBezTo>
                  <a:pt x="1619" y="410"/>
                  <a:pt x="1613" y="384"/>
                  <a:pt x="1604" y="376"/>
                </a:cubicBezTo>
                <a:cubicBezTo>
                  <a:pt x="1595" y="367"/>
                  <a:pt x="1597" y="347"/>
                  <a:pt x="1600" y="334"/>
                </a:cubicBezTo>
                <a:cubicBezTo>
                  <a:pt x="1602" y="321"/>
                  <a:pt x="1591" y="310"/>
                  <a:pt x="1580" y="302"/>
                </a:cubicBezTo>
                <a:cubicBezTo>
                  <a:pt x="1569" y="293"/>
                  <a:pt x="1534" y="286"/>
                  <a:pt x="1515" y="278"/>
                </a:cubicBezTo>
                <a:cubicBezTo>
                  <a:pt x="1495" y="269"/>
                  <a:pt x="1467" y="223"/>
                  <a:pt x="1460" y="199"/>
                </a:cubicBezTo>
                <a:cubicBezTo>
                  <a:pt x="1454" y="175"/>
                  <a:pt x="1428" y="164"/>
                  <a:pt x="1417" y="151"/>
                </a:cubicBezTo>
                <a:cubicBezTo>
                  <a:pt x="1411" y="144"/>
                  <a:pt x="1397" y="120"/>
                  <a:pt x="1384" y="99"/>
                </a:cubicBezTo>
                <a:cubicBezTo>
                  <a:pt x="1386" y="104"/>
                  <a:pt x="1387" y="107"/>
                  <a:pt x="1387" y="107"/>
                </a:cubicBezTo>
                <a:cubicBezTo>
                  <a:pt x="1387" y="107"/>
                  <a:pt x="1367" y="78"/>
                  <a:pt x="1346" y="64"/>
                </a:cubicBezTo>
                <a:cubicBezTo>
                  <a:pt x="1326" y="49"/>
                  <a:pt x="1306" y="37"/>
                  <a:pt x="1282" y="40"/>
                </a:cubicBezTo>
                <a:cubicBezTo>
                  <a:pt x="1259" y="43"/>
                  <a:pt x="1236" y="40"/>
                  <a:pt x="1216" y="55"/>
                </a:cubicBezTo>
                <a:cubicBezTo>
                  <a:pt x="1195" y="69"/>
                  <a:pt x="1169" y="75"/>
                  <a:pt x="1137" y="69"/>
                </a:cubicBezTo>
                <a:cubicBezTo>
                  <a:pt x="1105" y="64"/>
                  <a:pt x="1085" y="78"/>
                  <a:pt x="1068" y="58"/>
                </a:cubicBezTo>
                <a:cubicBezTo>
                  <a:pt x="1050" y="37"/>
                  <a:pt x="1024" y="0"/>
                  <a:pt x="1004" y="23"/>
                </a:cubicBezTo>
                <a:cubicBezTo>
                  <a:pt x="983" y="46"/>
                  <a:pt x="969" y="64"/>
                  <a:pt x="966" y="81"/>
                </a:cubicBezTo>
                <a:cubicBezTo>
                  <a:pt x="963" y="98"/>
                  <a:pt x="952" y="148"/>
                  <a:pt x="940" y="168"/>
                </a:cubicBezTo>
                <a:cubicBezTo>
                  <a:pt x="928" y="188"/>
                  <a:pt x="937" y="229"/>
                  <a:pt x="949" y="246"/>
                </a:cubicBezTo>
                <a:cubicBezTo>
                  <a:pt x="960" y="264"/>
                  <a:pt x="966" y="270"/>
                  <a:pt x="966" y="293"/>
                </a:cubicBezTo>
                <a:lnTo>
                  <a:pt x="966" y="339"/>
                </a:lnTo>
                <a:cubicBezTo>
                  <a:pt x="966" y="339"/>
                  <a:pt x="957" y="316"/>
                  <a:pt x="946" y="305"/>
                </a:cubicBezTo>
                <a:cubicBezTo>
                  <a:pt x="934" y="293"/>
                  <a:pt x="946" y="305"/>
                  <a:pt x="923" y="299"/>
                </a:cubicBezTo>
                <a:cubicBezTo>
                  <a:pt x="899" y="293"/>
                  <a:pt x="899" y="299"/>
                  <a:pt x="885" y="278"/>
                </a:cubicBezTo>
                <a:cubicBezTo>
                  <a:pt x="870" y="258"/>
                  <a:pt x="859" y="229"/>
                  <a:pt x="838" y="244"/>
                </a:cubicBezTo>
                <a:cubicBezTo>
                  <a:pt x="818" y="258"/>
                  <a:pt x="809" y="255"/>
                  <a:pt x="809" y="276"/>
                </a:cubicBezTo>
                <a:cubicBezTo>
                  <a:pt x="809" y="296"/>
                  <a:pt x="809" y="310"/>
                  <a:pt x="804" y="325"/>
                </a:cubicBezTo>
                <a:cubicBezTo>
                  <a:pt x="798" y="339"/>
                  <a:pt x="815" y="354"/>
                  <a:pt x="827" y="336"/>
                </a:cubicBezTo>
                <a:cubicBezTo>
                  <a:pt x="838" y="319"/>
                  <a:pt x="844" y="334"/>
                  <a:pt x="847" y="360"/>
                </a:cubicBezTo>
                <a:cubicBezTo>
                  <a:pt x="850" y="386"/>
                  <a:pt x="847" y="397"/>
                  <a:pt x="833" y="415"/>
                </a:cubicBezTo>
                <a:cubicBezTo>
                  <a:pt x="818" y="432"/>
                  <a:pt x="804" y="444"/>
                  <a:pt x="783" y="423"/>
                </a:cubicBezTo>
                <a:cubicBezTo>
                  <a:pt x="763" y="403"/>
                  <a:pt x="769" y="383"/>
                  <a:pt x="743" y="383"/>
                </a:cubicBezTo>
                <a:cubicBezTo>
                  <a:pt x="716" y="383"/>
                  <a:pt x="702" y="348"/>
                  <a:pt x="719" y="342"/>
                </a:cubicBezTo>
                <a:cubicBezTo>
                  <a:pt x="737" y="336"/>
                  <a:pt x="757" y="354"/>
                  <a:pt x="766" y="336"/>
                </a:cubicBezTo>
                <a:cubicBezTo>
                  <a:pt x="775" y="319"/>
                  <a:pt x="777" y="307"/>
                  <a:pt x="766" y="287"/>
                </a:cubicBezTo>
                <a:cubicBezTo>
                  <a:pt x="754" y="267"/>
                  <a:pt x="748" y="241"/>
                  <a:pt x="740" y="229"/>
                </a:cubicBezTo>
                <a:cubicBezTo>
                  <a:pt x="731" y="217"/>
                  <a:pt x="708" y="229"/>
                  <a:pt x="708" y="203"/>
                </a:cubicBezTo>
                <a:cubicBezTo>
                  <a:pt x="708" y="177"/>
                  <a:pt x="714" y="171"/>
                  <a:pt x="693" y="165"/>
                </a:cubicBezTo>
                <a:cubicBezTo>
                  <a:pt x="693" y="165"/>
                  <a:pt x="670" y="157"/>
                  <a:pt x="653" y="157"/>
                </a:cubicBezTo>
                <a:cubicBezTo>
                  <a:pt x="635" y="157"/>
                  <a:pt x="618" y="148"/>
                  <a:pt x="606" y="159"/>
                </a:cubicBezTo>
                <a:cubicBezTo>
                  <a:pt x="595" y="171"/>
                  <a:pt x="554" y="165"/>
                  <a:pt x="536" y="174"/>
                </a:cubicBezTo>
                <a:cubicBezTo>
                  <a:pt x="519" y="183"/>
                  <a:pt x="464" y="206"/>
                  <a:pt x="447" y="197"/>
                </a:cubicBezTo>
                <a:cubicBezTo>
                  <a:pt x="429" y="188"/>
                  <a:pt x="397" y="180"/>
                  <a:pt x="377" y="186"/>
                </a:cubicBezTo>
                <a:cubicBezTo>
                  <a:pt x="357" y="191"/>
                  <a:pt x="313" y="186"/>
                  <a:pt x="296" y="203"/>
                </a:cubicBezTo>
                <a:cubicBezTo>
                  <a:pt x="278" y="220"/>
                  <a:pt x="246" y="244"/>
                  <a:pt x="235" y="261"/>
                </a:cubicBezTo>
                <a:cubicBezTo>
                  <a:pt x="223" y="278"/>
                  <a:pt x="226" y="287"/>
                  <a:pt x="243" y="299"/>
                </a:cubicBezTo>
                <a:cubicBezTo>
                  <a:pt x="261" y="310"/>
                  <a:pt x="255" y="322"/>
                  <a:pt x="229" y="319"/>
                </a:cubicBezTo>
                <a:cubicBezTo>
                  <a:pt x="203" y="316"/>
                  <a:pt x="203" y="319"/>
                  <a:pt x="197" y="342"/>
                </a:cubicBezTo>
                <a:cubicBezTo>
                  <a:pt x="191" y="365"/>
                  <a:pt x="191" y="389"/>
                  <a:pt x="182" y="412"/>
                </a:cubicBezTo>
                <a:cubicBezTo>
                  <a:pt x="174" y="435"/>
                  <a:pt x="168" y="473"/>
                  <a:pt x="200" y="479"/>
                </a:cubicBezTo>
                <a:cubicBezTo>
                  <a:pt x="232" y="484"/>
                  <a:pt x="281" y="476"/>
                  <a:pt x="296" y="482"/>
                </a:cubicBezTo>
                <a:cubicBezTo>
                  <a:pt x="310" y="487"/>
                  <a:pt x="298" y="482"/>
                  <a:pt x="296" y="505"/>
                </a:cubicBezTo>
                <a:cubicBezTo>
                  <a:pt x="293" y="528"/>
                  <a:pt x="296" y="545"/>
                  <a:pt x="284" y="557"/>
                </a:cubicBezTo>
                <a:cubicBezTo>
                  <a:pt x="272" y="569"/>
                  <a:pt x="290" y="572"/>
                  <a:pt x="287" y="595"/>
                </a:cubicBezTo>
                <a:cubicBezTo>
                  <a:pt x="284" y="618"/>
                  <a:pt x="275" y="603"/>
                  <a:pt x="269" y="624"/>
                </a:cubicBezTo>
                <a:cubicBezTo>
                  <a:pt x="264" y="644"/>
                  <a:pt x="267" y="653"/>
                  <a:pt x="272" y="682"/>
                </a:cubicBezTo>
                <a:cubicBezTo>
                  <a:pt x="278" y="711"/>
                  <a:pt x="287" y="754"/>
                  <a:pt x="272" y="781"/>
                </a:cubicBezTo>
                <a:cubicBezTo>
                  <a:pt x="258" y="807"/>
                  <a:pt x="238" y="856"/>
                  <a:pt x="220" y="876"/>
                </a:cubicBezTo>
                <a:cubicBezTo>
                  <a:pt x="203" y="897"/>
                  <a:pt x="194" y="934"/>
                  <a:pt x="197" y="960"/>
                </a:cubicBezTo>
                <a:cubicBezTo>
                  <a:pt x="200" y="987"/>
                  <a:pt x="188" y="1027"/>
                  <a:pt x="188" y="1039"/>
                </a:cubicBezTo>
                <a:cubicBezTo>
                  <a:pt x="188" y="1050"/>
                  <a:pt x="188" y="1085"/>
                  <a:pt x="168" y="1074"/>
                </a:cubicBezTo>
                <a:cubicBezTo>
                  <a:pt x="148" y="1062"/>
                  <a:pt x="133" y="1068"/>
                  <a:pt x="113" y="1062"/>
                </a:cubicBezTo>
                <a:cubicBezTo>
                  <a:pt x="92" y="1056"/>
                  <a:pt x="78" y="1045"/>
                  <a:pt x="63" y="1050"/>
                </a:cubicBezTo>
                <a:cubicBezTo>
                  <a:pt x="49" y="1056"/>
                  <a:pt x="11" y="1048"/>
                  <a:pt x="11" y="1068"/>
                </a:cubicBezTo>
                <a:cubicBezTo>
                  <a:pt x="11" y="1088"/>
                  <a:pt x="8" y="1106"/>
                  <a:pt x="17" y="1111"/>
                </a:cubicBezTo>
                <a:cubicBezTo>
                  <a:pt x="26" y="1117"/>
                  <a:pt x="37" y="1123"/>
                  <a:pt x="20" y="1132"/>
                </a:cubicBezTo>
                <a:cubicBezTo>
                  <a:pt x="2" y="1140"/>
                  <a:pt x="0" y="1138"/>
                  <a:pt x="0" y="1155"/>
                </a:cubicBezTo>
                <a:cubicBezTo>
                  <a:pt x="0" y="1172"/>
                  <a:pt x="0" y="1198"/>
                  <a:pt x="14" y="1204"/>
                </a:cubicBezTo>
                <a:cubicBezTo>
                  <a:pt x="29" y="1210"/>
                  <a:pt x="66" y="1225"/>
                  <a:pt x="84" y="1230"/>
                </a:cubicBezTo>
                <a:cubicBezTo>
                  <a:pt x="101" y="1236"/>
                  <a:pt x="130" y="1245"/>
                  <a:pt x="133" y="1233"/>
                </a:cubicBezTo>
                <a:cubicBezTo>
                  <a:pt x="136" y="1222"/>
                  <a:pt x="153" y="1196"/>
                  <a:pt x="156" y="1219"/>
                </a:cubicBezTo>
                <a:cubicBezTo>
                  <a:pt x="159" y="1242"/>
                  <a:pt x="177" y="1271"/>
                  <a:pt x="185" y="1277"/>
                </a:cubicBezTo>
                <a:cubicBezTo>
                  <a:pt x="194" y="1283"/>
                  <a:pt x="197" y="1312"/>
                  <a:pt x="185" y="1326"/>
                </a:cubicBezTo>
                <a:cubicBezTo>
                  <a:pt x="174" y="1341"/>
                  <a:pt x="159" y="1381"/>
                  <a:pt x="165" y="1390"/>
                </a:cubicBezTo>
                <a:cubicBezTo>
                  <a:pt x="171" y="1399"/>
                  <a:pt x="185" y="1407"/>
                  <a:pt x="185" y="1407"/>
                </a:cubicBezTo>
                <a:cubicBezTo>
                  <a:pt x="185" y="1407"/>
                  <a:pt x="185" y="1408"/>
                  <a:pt x="183" y="1409"/>
                </a:cubicBezTo>
                <a:cubicBezTo>
                  <a:pt x="193" y="1409"/>
                  <a:pt x="204" y="1408"/>
                  <a:pt x="209" y="1401"/>
                </a:cubicBezTo>
                <a:cubicBezTo>
                  <a:pt x="217" y="1388"/>
                  <a:pt x="256" y="1390"/>
                  <a:pt x="269" y="1388"/>
                </a:cubicBezTo>
                <a:cubicBezTo>
                  <a:pt x="283" y="1386"/>
                  <a:pt x="326" y="1381"/>
                  <a:pt x="341" y="1366"/>
                </a:cubicBezTo>
                <a:cubicBezTo>
                  <a:pt x="357" y="1351"/>
                  <a:pt x="391" y="1331"/>
                  <a:pt x="404" y="1323"/>
                </a:cubicBezTo>
                <a:cubicBezTo>
                  <a:pt x="418" y="1314"/>
                  <a:pt x="428" y="1307"/>
                  <a:pt x="444" y="1299"/>
                </a:cubicBezTo>
                <a:cubicBezTo>
                  <a:pt x="459" y="1290"/>
                  <a:pt x="457" y="1288"/>
                  <a:pt x="461" y="1279"/>
                </a:cubicBezTo>
                <a:cubicBezTo>
                  <a:pt x="465" y="1270"/>
                  <a:pt x="472" y="1266"/>
                  <a:pt x="457" y="1255"/>
                </a:cubicBezTo>
                <a:cubicBezTo>
                  <a:pt x="441" y="1244"/>
                  <a:pt x="457" y="1240"/>
                  <a:pt x="461" y="1229"/>
                </a:cubicBezTo>
                <a:cubicBezTo>
                  <a:pt x="465" y="1218"/>
                  <a:pt x="472" y="1207"/>
                  <a:pt x="485" y="1216"/>
                </a:cubicBezTo>
                <a:cubicBezTo>
                  <a:pt x="498" y="1225"/>
                  <a:pt x="502" y="1233"/>
                  <a:pt x="513" y="1238"/>
                </a:cubicBezTo>
                <a:cubicBezTo>
                  <a:pt x="524" y="1242"/>
                  <a:pt x="518" y="1255"/>
                  <a:pt x="522" y="1268"/>
                </a:cubicBezTo>
                <a:cubicBezTo>
                  <a:pt x="526" y="1281"/>
                  <a:pt x="537" y="1283"/>
                  <a:pt x="548" y="1286"/>
                </a:cubicBezTo>
                <a:cubicBezTo>
                  <a:pt x="559" y="1288"/>
                  <a:pt x="563" y="1294"/>
                  <a:pt x="572" y="1301"/>
                </a:cubicBezTo>
                <a:cubicBezTo>
                  <a:pt x="581" y="1307"/>
                  <a:pt x="594" y="1307"/>
                  <a:pt x="603" y="1301"/>
                </a:cubicBezTo>
                <a:cubicBezTo>
                  <a:pt x="611" y="1294"/>
                  <a:pt x="631" y="1296"/>
                  <a:pt x="637" y="1307"/>
                </a:cubicBezTo>
                <a:cubicBezTo>
                  <a:pt x="644" y="1318"/>
                  <a:pt x="642" y="1338"/>
                  <a:pt x="655" y="1342"/>
                </a:cubicBezTo>
                <a:cubicBezTo>
                  <a:pt x="668" y="1347"/>
                  <a:pt x="670" y="1360"/>
                  <a:pt x="650" y="1362"/>
                </a:cubicBezTo>
                <a:cubicBezTo>
                  <a:pt x="631" y="1364"/>
                  <a:pt x="635" y="1375"/>
                  <a:pt x="640" y="1384"/>
                </a:cubicBezTo>
                <a:cubicBezTo>
                  <a:pt x="644" y="1392"/>
                  <a:pt x="646" y="1392"/>
                  <a:pt x="640" y="1405"/>
                </a:cubicBezTo>
                <a:cubicBezTo>
                  <a:pt x="633" y="1418"/>
                  <a:pt x="642" y="1431"/>
                  <a:pt x="629" y="1438"/>
                </a:cubicBezTo>
                <a:cubicBezTo>
                  <a:pt x="616" y="1444"/>
                  <a:pt x="611" y="1451"/>
                  <a:pt x="629" y="1462"/>
                </a:cubicBezTo>
                <a:cubicBezTo>
                  <a:pt x="646" y="1473"/>
                  <a:pt x="657" y="1477"/>
                  <a:pt x="670" y="1475"/>
                </a:cubicBezTo>
                <a:cubicBezTo>
                  <a:pt x="683" y="1473"/>
                  <a:pt x="681" y="1482"/>
                  <a:pt x="677" y="1497"/>
                </a:cubicBezTo>
                <a:cubicBezTo>
                  <a:pt x="672" y="1512"/>
                  <a:pt x="679" y="1521"/>
                  <a:pt x="659" y="1527"/>
                </a:cubicBezTo>
                <a:cubicBezTo>
                  <a:pt x="640" y="1534"/>
                  <a:pt x="637" y="1534"/>
                  <a:pt x="624" y="1545"/>
                </a:cubicBezTo>
                <a:cubicBezTo>
                  <a:pt x="611" y="1555"/>
                  <a:pt x="609" y="1558"/>
                  <a:pt x="624" y="1566"/>
                </a:cubicBezTo>
                <a:cubicBezTo>
                  <a:pt x="640" y="1575"/>
                  <a:pt x="637" y="1593"/>
                  <a:pt x="653" y="1588"/>
                </a:cubicBezTo>
                <a:cubicBezTo>
                  <a:pt x="668" y="1584"/>
                  <a:pt x="677" y="1579"/>
                  <a:pt x="683" y="1571"/>
                </a:cubicBezTo>
                <a:cubicBezTo>
                  <a:pt x="690" y="1562"/>
                  <a:pt x="701" y="1562"/>
                  <a:pt x="718" y="1564"/>
                </a:cubicBezTo>
                <a:cubicBezTo>
                  <a:pt x="735" y="1566"/>
                  <a:pt x="748" y="1566"/>
                  <a:pt x="761" y="1560"/>
                </a:cubicBezTo>
                <a:cubicBezTo>
                  <a:pt x="775" y="1553"/>
                  <a:pt x="772" y="1547"/>
                  <a:pt x="783" y="1534"/>
                </a:cubicBezTo>
                <a:cubicBezTo>
                  <a:pt x="794" y="1521"/>
                  <a:pt x="796" y="1510"/>
                  <a:pt x="812" y="1512"/>
                </a:cubicBezTo>
                <a:cubicBezTo>
                  <a:pt x="827" y="1514"/>
                  <a:pt x="842" y="1508"/>
                  <a:pt x="849" y="1516"/>
                </a:cubicBezTo>
                <a:cubicBezTo>
                  <a:pt x="855" y="1525"/>
                  <a:pt x="875" y="1538"/>
                  <a:pt x="879" y="1525"/>
                </a:cubicBezTo>
                <a:cubicBezTo>
                  <a:pt x="883" y="1512"/>
                  <a:pt x="888" y="1503"/>
                  <a:pt x="903" y="1497"/>
                </a:cubicBezTo>
                <a:cubicBezTo>
                  <a:pt x="918" y="1490"/>
                  <a:pt x="942" y="1482"/>
                  <a:pt x="938" y="1471"/>
                </a:cubicBezTo>
                <a:cubicBezTo>
                  <a:pt x="933" y="1460"/>
                  <a:pt x="923" y="1460"/>
                  <a:pt x="914" y="1453"/>
                </a:cubicBezTo>
                <a:cubicBezTo>
                  <a:pt x="905" y="1447"/>
                  <a:pt x="909" y="1449"/>
                  <a:pt x="914" y="1431"/>
                </a:cubicBezTo>
                <a:cubicBezTo>
                  <a:pt x="918" y="1414"/>
                  <a:pt x="927" y="1360"/>
                  <a:pt x="918" y="1351"/>
                </a:cubicBezTo>
                <a:cubicBezTo>
                  <a:pt x="909" y="1342"/>
                  <a:pt x="907" y="1338"/>
                  <a:pt x="905" y="1323"/>
                </a:cubicBezTo>
                <a:cubicBezTo>
                  <a:pt x="903" y="1307"/>
                  <a:pt x="888" y="1296"/>
                  <a:pt x="872" y="1292"/>
                </a:cubicBezTo>
                <a:cubicBezTo>
                  <a:pt x="857" y="1288"/>
                  <a:pt x="844" y="1279"/>
                  <a:pt x="840" y="1268"/>
                </a:cubicBezTo>
                <a:cubicBezTo>
                  <a:pt x="835" y="1257"/>
                  <a:pt x="822" y="1238"/>
                  <a:pt x="840" y="1238"/>
                </a:cubicBezTo>
                <a:cubicBezTo>
                  <a:pt x="857" y="1238"/>
                  <a:pt x="862" y="1244"/>
                  <a:pt x="879" y="1242"/>
                </a:cubicBezTo>
                <a:cubicBezTo>
                  <a:pt x="896" y="1240"/>
                  <a:pt x="909" y="1246"/>
                  <a:pt x="914" y="1231"/>
                </a:cubicBezTo>
                <a:cubicBezTo>
                  <a:pt x="918" y="1216"/>
                  <a:pt x="903" y="1209"/>
                  <a:pt x="916" y="1201"/>
                </a:cubicBezTo>
                <a:cubicBezTo>
                  <a:pt x="929" y="1192"/>
                  <a:pt x="929" y="1181"/>
                  <a:pt x="940" y="1181"/>
                </a:cubicBezTo>
                <a:cubicBezTo>
                  <a:pt x="951" y="1181"/>
                  <a:pt x="942" y="1196"/>
                  <a:pt x="962" y="1192"/>
                </a:cubicBezTo>
                <a:cubicBezTo>
                  <a:pt x="981" y="1188"/>
                  <a:pt x="986" y="1188"/>
                  <a:pt x="999" y="1179"/>
                </a:cubicBezTo>
                <a:cubicBezTo>
                  <a:pt x="1012" y="1170"/>
                  <a:pt x="1018" y="1170"/>
                  <a:pt x="1029" y="1179"/>
                </a:cubicBezTo>
                <a:cubicBezTo>
                  <a:pt x="1040" y="1188"/>
                  <a:pt x="1031" y="1201"/>
                  <a:pt x="1040" y="1214"/>
                </a:cubicBezTo>
                <a:cubicBezTo>
                  <a:pt x="1049" y="1227"/>
                  <a:pt x="1051" y="1246"/>
                  <a:pt x="1047" y="1255"/>
                </a:cubicBezTo>
                <a:cubicBezTo>
                  <a:pt x="1042" y="1264"/>
                  <a:pt x="1036" y="1277"/>
                  <a:pt x="1055" y="1283"/>
                </a:cubicBezTo>
                <a:cubicBezTo>
                  <a:pt x="1075" y="1290"/>
                  <a:pt x="1108" y="1296"/>
                  <a:pt x="1125" y="1288"/>
                </a:cubicBezTo>
                <a:cubicBezTo>
                  <a:pt x="1142" y="1279"/>
                  <a:pt x="1175" y="1286"/>
                  <a:pt x="1177" y="1268"/>
                </a:cubicBezTo>
                <a:cubicBezTo>
                  <a:pt x="1179" y="1251"/>
                  <a:pt x="1192" y="1249"/>
                  <a:pt x="1199" y="1231"/>
                </a:cubicBezTo>
                <a:cubicBezTo>
                  <a:pt x="1206" y="1214"/>
                  <a:pt x="1210" y="1205"/>
                  <a:pt x="1223" y="1203"/>
                </a:cubicBezTo>
                <a:cubicBezTo>
                  <a:pt x="1236" y="1201"/>
                  <a:pt x="1249" y="1194"/>
                  <a:pt x="1260" y="1205"/>
                </a:cubicBezTo>
                <a:cubicBezTo>
                  <a:pt x="1271" y="1216"/>
                  <a:pt x="1262" y="1227"/>
                  <a:pt x="1251" y="1233"/>
                </a:cubicBezTo>
                <a:cubicBezTo>
                  <a:pt x="1240" y="1240"/>
                  <a:pt x="1243" y="1253"/>
                  <a:pt x="1253" y="1259"/>
                </a:cubicBezTo>
                <a:cubicBezTo>
                  <a:pt x="1264" y="1266"/>
                  <a:pt x="1264" y="1277"/>
                  <a:pt x="1256" y="1288"/>
                </a:cubicBezTo>
                <a:cubicBezTo>
                  <a:pt x="1247" y="1299"/>
                  <a:pt x="1243" y="1329"/>
                  <a:pt x="1225" y="1331"/>
                </a:cubicBezTo>
                <a:cubicBezTo>
                  <a:pt x="1208" y="1333"/>
                  <a:pt x="1199" y="1336"/>
                  <a:pt x="1192" y="1351"/>
                </a:cubicBezTo>
                <a:cubicBezTo>
                  <a:pt x="1186" y="1366"/>
                  <a:pt x="1177" y="1377"/>
                  <a:pt x="1186" y="1386"/>
                </a:cubicBezTo>
                <a:cubicBezTo>
                  <a:pt x="1195" y="1394"/>
                  <a:pt x="1195" y="1405"/>
                  <a:pt x="1210" y="1412"/>
                </a:cubicBezTo>
                <a:cubicBezTo>
                  <a:pt x="1225" y="1418"/>
                  <a:pt x="1243" y="1423"/>
                  <a:pt x="1234" y="1429"/>
                </a:cubicBezTo>
                <a:cubicBezTo>
                  <a:pt x="1225" y="1436"/>
                  <a:pt x="1214" y="1438"/>
                  <a:pt x="1216" y="1447"/>
                </a:cubicBezTo>
                <a:cubicBezTo>
                  <a:pt x="1219" y="1455"/>
                  <a:pt x="1216" y="1462"/>
                  <a:pt x="1208" y="1466"/>
                </a:cubicBezTo>
                <a:cubicBezTo>
                  <a:pt x="1199" y="1471"/>
                  <a:pt x="1199" y="1486"/>
                  <a:pt x="1201" y="1492"/>
                </a:cubicBezTo>
                <a:cubicBezTo>
                  <a:pt x="1203" y="1499"/>
                  <a:pt x="1210" y="1505"/>
                  <a:pt x="1232" y="1505"/>
                </a:cubicBezTo>
                <a:cubicBezTo>
                  <a:pt x="1253" y="1505"/>
                  <a:pt x="1269" y="1503"/>
                  <a:pt x="1273" y="1514"/>
                </a:cubicBezTo>
                <a:cubicBezTo>
                  <a:pt x="1277" y="1525"/>
                  <a:pt x="1271" y="1532"/>
                  <a:pt x="1273" y="1540"/>
                </a:cubicBezTo>
                <a:cubicBezTo>
                  <a:pt x="1275" y="1549"/>
                  <a:pt x="1290" y="1558"/>
                  <a:pt x="1290" y="1558"/>
                </a:cubicBezTo>
                <a:cubicBezTo>
                  <a:pt x="1290" y="1558"/>
                  <a:pt x="1293" y="1582"/>
                  <a:pt x="1295" y="1595"/>
                </a:cubicBezTo>
                <a:cubicBezTo>
                  <a:pt x="1297" y="1608"/>
                  <a:pt x="1299" y="1623"/>
                  <a:pt x="1293" y="1634"/>
                </a:cubicBezTo>
                <a:cubicBezTo>
                  <a:pt x="1286" y="1645"/>
                  <a:pt x="1297" y="1664"/>
                  <a:pt x="1314" y="1651"/>
                </a:cubicBezTo>
                <a:cubicBezTo>
                  <a:pt x="1332" y="1638"/>
                  <a:pt x="1345" y="1651"/>
                  <a:pt x="1345" y="1667"/>
                </a:cubicBezTo>
                <a:cubicBezTo>
                  <a:pt x="1345" y="1682"/>
                  <a:pt x="1351" y="1695"/>
                  <a:pt x="1362" y="1695"/>
                </a:cubicBezTo>
                <a:cubicBezTo>
                  <a:pt x="1373" y="1695"/>
                  <a:pt x="1377" y="1710"/>
                  <a:pt x="1377" y="1727"/>
                </a:cubicBezTo>
                <a:cubicBezTo>
                  <a:pt x="1377" y="1745"/>
                  <a:pt x="1393" y="1745"/>
                  <a:pt x="1415" y="1743"/>
                </a:cubicBezTo>
                <a:cubicBezTo>
                  <a:pt x="1436" y="1741"/>
                  <a:pt x="1432" y="1760"/>
                  <a:pt x="1423" y="1773"/>
                </a:cubicBezTo>
                <a:cubicBezTo>
                  <a:pt x="1415" y="1786"/>
                  <a:pt x="1428" y="1782"/>
                  <a:pt x="1428" y="1795"/>
                </a:cubicBezTo>
                <a:cubicBezTo>
                  <a:pt x="1428" y="1808"/>
                  <a:pt x="1417" y="1819"/>
                  <a:pt x="1408" y="1825"/>
                </a:cubicBezTo>
                <a:cubicBezTo>
                  <a:pt x="1399" y="1832"/>
                  <a:pt x="1399" y="1841"/>
                  <a:pt x="1401" y="1856"/>
                </a:cubicBezTo>
                <a:cubicBezTo>
                  <a:pt x="1404" y="1871"/>
                  <a:pt x="1417" y="1882"/>
                  <a:pt x="1406" y="1893"/>
                </a:cubicBezTo>
                <a:cubicBezTo>
                  <a:pt x="1395" y="1904"/>
                  <a:pt x="1382" y="1913"/>
                  <a:pt x="1395" y="1923"/>
                </a:cubicBezTo>
                <a:cubicBezTo>
                  <a:pt x="1404" y="1931"/>
                  <a:pt x="1415" y="1931"/>
                  <a:pt x="1422" y="1931"/>
                </a:cubicBezTo>
                <a:cubicBezTo>
                  <a:pt x="1428" y="1926"/>
                  <a:pt x="1437" y="1920"/>
                  <a:pt x="1444" y="1921"/>
                </a:cubicBezTo>
                <a:cubicBezTo>
                  <a:pt x="1454" y="1923"/>
                  <a:pt x="1454" y="1943"/>
                  <a:pt x="1465" y="1943"/>
                </a:cubicBezTo>
                <a:cubicBezTo>
                  <a:pt x="1475" y="1943"/>
                  <a:pt x="1484" y="1945"/>
                  <a:pt x="1497" y="1939"/>
                </a:cubicBezTo>
                <a:cubicBezTo>
                  <a:pt x="1510" y="1932"/>
                  <a:pt x="1528" y="1930"/>
                  <a:pt x="1530" y="1941"/>
                </a:cubicBezTo>
                <a:cubicBezTo>
                  <a:pt x="1532" y="1952"/>
                  <a:pt x="1549" y="1965"/>
                  <a:pt x="1556" y="1969"/>
                </a:cubicBezTo>
                <a:cubicBezTo>
                  <a:pt x="1563" y="1973"/>
                  <a:pt x="1560" y="1993"/>
                  <a:pt x="1545" y="1987"/>
                </a:cubicBezTo>
                <a:cubicBezTo>
                  <a:pt x="1530" y="1980"/>
                  <a:pt x="1519" y="1982"/>
                  <a:pt x="1526" y="1991"/>
                </a:cubicBezTo>
                <a:cubicBezTo>
                  <a:pt x="1532" y="2000"/>
                  <a:pt x="1539" y="2008"/>
                  <a:pt x="1526" y="2006"/>
                </a:cubicBezTo>
                <a:cubicBezTo>
                  <a:pt x="1512" y="2004"/>
                  <a:pt x="1530" y="2017"/>
                  <a:pt x="1519" y="2026"/>
                </a:cubicBezTo>
                <a:cubicBezTo>
                  <a:pt x="1508" y="2034"/>
                  <a:pt x="1510" y="2045"/>
                  <a:pt x="1517" y="2052"/>
                </a:cubicBezTo>
                <a:cubicBezTo>
                  <a:pt x="1523" y="2058"/>
                  <a:pt x="1532" y="2080"/>
                  <a:pt x="1530" y="2089"/>
                </a:cubicBezTo>
                <a:cubicBezTo>
                  <a:pt x="1528" y="2098"/>
                  <a:pt x="1541" y="2102"/>
                  <a:pt x="1534" y="2115"/>
                </a:cubicBezTo>
                <a:cubicBezTo>
                  <a:pt x="1528" y="2128"/>
                  <a:pt x="1530" y="2130"/>
                  <a:pt x="1515" y="2132"/>
                </a:cubicBezTo>
                <a:cubicBezTo>
                  <a:pt x="1499" y="2135"/>
                  <a:pt x="1497" y="2141"/>
                  <a:pt x="1495" y="2152"/>
                </a:cubicBezTo>
                <a:cubicBezTo>
                  <a:pt x="1493" y="2163"/>
                  <a:pt x="1489" y="2174"/>
                  <a:pt x="1504" y="2182"/>
                </a:cubicBezTo>
                <a:cubicBezTo>
                  <a:pt x="1519" y="2191"/>
                  <a:pt x="1556" y="2202"/>
                  <a:pt x="1563" y="2211"/>
                </a:cubicBezTo>
                <a:cubicBezTo>
                  <a:pt x="1569" y="2219"/>
                  <a:pt x="1580" y="2230"/>
                  <a:pt x="1591" y="2219"/>
                </a:cubicBezTo>
                <a:cubicBezTo>
                  <a:pt x="1602" y="2209"/>
                  <a:pt x="1610" y="2202"/>
                  <a:pt x="1595" y="2196"/>
                </a:cubicBezTo>
                <a:cubicBezTo>
                  <a:pt x="1580" y="2189"/>
                  <a:pt x="1573" y="2176"/>
                  <a:pt x="1573" y="2169"/>
                </a:cubicBezTo>
                <a:cubicBezTo>
                  <a:pt x="1573" y="2163"/>
                  <a:pt x="1576" y="2167"/>
                  <a:pt x="1589" y="2159"/>
                </a:cubicBezTo>
                <a:cubicBezTo>
                  <a:pt x="1602" y="2150"/>
                  <a:pt x="1615" y="2145"/>
                  <a:pt x="1619" y="2135"/>
                </a:cubicBezTo>
                <a:cubicBezTo>
                  <a:pt x="1623" y="2124"/>
                  <a:pt x="1639" y="2117"/>
                  <a:pt x="1641" y="2126"/>
                </a:cubicBezTo>
                <a:cubicBezTo>
                  <a:pt x="1643" y="2135"/>
                  <a:pt x="1647" y="2143"/>
                  <a:pt x="1647" y="2143"/>
                </a:cubicBezTo>
                <a:cubicBezTo>
                  <a:pt x="1647" y="2143"/>
                  <a:pt x="1643" y="2121"/>
                  <a:pt x="1654" y="2117"/>
                </a:cubicBezTo>
                <a:cubicBezTo>
                  <a:pt x="1665" y="2113"/>
                  <a:pt x="1669" y="2115"/>
                  <a:pt x="1678" y="2121"/>
                </a:cubicBezTo>
                <a:cubicBezTo>
                  <a:pt x="1686" y="2127"/>
                  <a:pt x="1690" y="2137"/>
                  <a:pt x="1691" y="2145"/>
                </a:cubicBezTo>
                <a:cubicBezTo>
                  <a:pt x="1702" y="2141"/>
                  <a:pt x="1722" y="2134"/>
                  <a:pt x="1727" y="2127"/>
                </a:cubicBezTo>
                <a:cubicBezTo>
                  <a:pt x="1732" y="2119"/>
                  <a:pt x="1748" y="2104"/>
                  <a:pt x="1757" y="2103"/>
                </a:cubicBezTo>
                <a:cubicBezTo>
                  <a:pt x="1766" y="2101"/>
                  <a:pt x="1776" y="2101"/>
                  <a:pt x="1786" y="2103"/>
                </a:cubicBezTo>
                <a:cubicBezTo>
                  <a:pt x="1796" y="2104"/>
                  <a:pt x="1815" y="2098"/>
                  <a:pt x="1819" y="2088"/>
                </a:cubicBezTo>
                <a:cubicBezTo>
                  <a:pt x="1824" y="2078"/>
                  <a:pt x="1822" y="2062"/>
                  <a:pt x="1830" y="2059"/>
                </a:cubicBezTo>
                <a:cubicBezTo>
                  <a:pt x="1837" y="2056"/>
                  <a:pt x="1843" y="2072"/>
                  <a:pt x="1854" y="2063"/>
                </a:cubicBezTo>
                <a:cubicBezTo>
                  <a:pt x="1866" y="2055"/>
                  <a:pt x="1877" y="2047"/>
                  <a:pt x="1885" y="2039"/>
                </a:cubicBezTo>
                <a:cubicBezTo>
                  <a:pt x="1892" y="2030"/>
                  <a:pt x="1895" y="2027"/>
                  <a:pt x="1905" y="2021"/>
                </a:cubicBezTo>
                <a:cubicBezTo>
                  <a:pt x="1915" y="2016"/>
                  <a:pt x="1918" y="2014"/>
                  <a:pt x="1920" y="2002"/>
                </a:cubicBezTo>
                <a:cubicBezTo>
                  <a:pt x="1921" y="1991"/>
                  <a:pt x="1921" y="1976"/>
                  <a:pt x="1930" y="1972"/>
                </a:cubicBezTo>
                <a:cubicBezTo>
                  <a:pt x="1938" y="1968"/>
                  <a:pt x="1951" y="1968"/>
                  <a:pt x="1959" y="1968"/>
                </a:cubicBezTo>
                <a:cubicBezTo>
                  <a:pt x="1966" y="1968"/>
                  <a:pt x="1983" y="1972"/>
                  <a:pt x="1989" y="1979"/>
                </a:cubicBezTo>
                <a:cubicBezTo>
                  <a:pt x="1995" y="1987"/>
                  <a:pt x="2010" y="2001"/>
                  <a:pt x="2020" y="1995"/>
                </a:cubicBezTo>
                <a:cubicBezTo>
                  <a:pt x="2030" y="1989"/>
                  <a:pt x="2028" y="1979"/>
                  <a:pt x="2037" y="1975"/>
                </a:cubicBezTo>
                <a:cubicBezTo>
                  <a:pt x="2046" y="1971"/>
                  <a:pt x="2050" y="1971"/>
                  <a:pt x="2057" y="1978"/>
                </a:cubicBezTo>
                <a:cubicBezTo>
                  <a:pt x="2065" y="1985"/>
                  <a:pt x="2085" y="1979"/>
                  <a:pt x="2076" y="1969"/>
                </a:cubicBezTo>
                <a:cubicBezTo>
                  <a:pt x="2068" y="1959"/>
                  <a:pt x="2060" y="1959"/>
                  <a:pt x="2062" y="1949"/>
                </a:cubicBezTo>
                <a:cubicBezTo>
                  <a:pt x="2063" y="1939"/>
                  <a:pt x="2068" y="1936"/>
                  <a:pt x="2078" y="1930"/>
                </a:cubicBezTo>
                <a:cubicBezTo>
                  <a:pt x="2083" y="1927"/>
                  <a:pt x="2085" y="1922"/>
                  <a:pt x="2087" y="1919"/>
                </a:cubicBezTo>
                <a:lnTo>
                  <a:pt x="2081" y="1899"/>
                </a:lnTo>
                <a:cubicBezTo>
                  <a:pt x="2078" y="1880"/>
                  <a:pt x="2081" y="1860"/>
                  <a:pt x="2068" y="1849"/>
                </a:cubicBezTo>
                <a:cubicBezTo>
                  <a:pt x="2055" y="1838"/>
                  <a:pt x="2041" y="1825"/>
                  <a:pt x="2037" y="1812"/>
                </a:cubicBezTo>
                <a:cubicBezTo>
                  <a:pt x="2033" y="1799"/>
                  <a:pt x="2022" y="1775"/>
                  <a:pt x="2028" y="1758"/>
                </a:cubicBezTo>
                <a:cubicBezTo>
                  <a:pt x="2035" y="1741"/>
                  <a:pt x="2037" y="1741"/>
                  <a:pt x="2050" y="1727"/>
                </a:cubicBezTo>
                <a:cubicBezTo>
                  <a:pt x="2063" y="1714"/>
                  <a:pt x="2074" y="1699"/>
                  <a:pt x="2061" y="1688"/>
                </a:cubicBezTo>
                <a:cubicBezTo>
                  <a:pt x="2048" y="1677"/>
                  <a:pt x="2039" y="1675"/>
                  <a:pt x="2048" y="1664"/>
                </a:cubicBezTo>
                <a:cubicBezTo>
                  <a:pt x="2057" y="1653"/>
                  <a:pt x="2059" y="1649"/>
                  <a:pt x="2044" y="1643"/>
                </a:cubicBezTo>
                <a:cubicBezTo>
                  <a:pt x="2028" y="1636"/>
                  <a:pt x="2007" y="1630"/>
                  <a:pt x="2011" y="1614"/>
                </a:cubicBezTo>
                <a:cubicBezTo>
                  <a:pt x="2015" y="1599"/>
                  <a:pt x="2013" y="1608"/>
                  <a:pt x="2031" y="1608"/>
                </a:cubicBezTo>
                <a:cubicBezTo>
                  <a:pt x="2048" y="1608"/>
                  <a:pt x="2048" y="1612"/>
                  <a:pt x="2059" y="1597"/>
                </a:cubicBezTo>
                <a:cubicBezTo>
                  <a:pt x="2070" y="1582"/>
                  <a:pt x="2076" y="1577"/>
                  <a:pt x="2096" y="1575"/>
                </a:cubicBezTo>
                <a:cubicBezTo>
                  <a:pt x="2115" y="1573"/>
                  <a:pt x="2152" y="1575"/>
                  <a:pt x="2170" y="1571"/>
                </a:cubicBezTo>
                <a:cubicBezTo>
                  <a:pt x="2187" y="1566"/>
                  <a:pt x="2198" y="1573"/>
                  <a:pt x="2216" y="1564"/>
                </a:cubicBezTo>
                <a:cubicBezTo>
                  <a:pt x="2233" y="1555"/>
                  <a:pt x="2233" y="1549"/>
                  <a:pt x="2222" y="1538"/>
                </a:cubicBezTo>
                <a:cubicBezTo>
                  <a:pt x="2211" y="1527"/>
                  <a:pt x="2216" y="1518"/>
                  <a:pt x="2233" y="1516"/>
                </a:cubicBezTo>
                <a:cubicBezTo>
                  <a:pt x="2250" y="1514"/>
                  <a:pt x="2255" y="1510"/>
                  <a:pt x="2263" y="1497"/>
                </a:cubicBezTo>
                <a:cubicBezTo>
                  <a:pt x="2272" y="1484"/>
                  <a:pt x="2283" y="1466"/>
                  <a:pt x="2263" y="1462"/>
                </a:cubicBezTo>
                <a:cubicBezTo>
                  <a:pt x="2244" y="1458"/>
                  <a:pt x="2248" y="1442"/>
                  <a:pt x="2255" y="1436"/>
                </a:cubicBezTo>
                <a:cubicBezTo>
                  <a:pt x="2261" y="1429"/>
                  <a:pt x="2281" y="1429"/>
                  <a:pt x="2283" y="1423"/>
                </a:cubicBezTo>
                <a:cubicBezTo>
                  <a:pt x="2285" y="1416"/>
                  <a:pt x="2281" y="1412"/>
                  <a:pt x="2268" y="1401"/>
                </a:cubicBezTo>
                <a:cubicBezTo>
                  <a:pt x="2255" y="1390"/>
                  <a:pt x="2246" y="1381"/>
                  <a:pt x="2248" y="1370"/>
                </a:cubicBezTo>
                <a:cubicBezTo>
                  <a:pt x="2250" y="1360"/>
                  <a:pt x="2257" y="1340"/>
                  <a:pt x="2244" y="1333"/>
                </a:cubicBezTo>
                <a:cubicBezTo>
                  <a:pt x="2231" y="1327"/>
                  <a:pt x="2233" y="1323"/>
                  <a:pt x="2253" y="1318"/>
                </a:cubicBezTo>
                <a:cubicBezTo>
                  <a:pt x="2272" y="1314"/>
                  <a:pt x="2287" y="1292"/>
                  <a:pt x="2272" y="1283"/>
                </a:cubicBezTo>
                <a:cubicBezTo>
                  <a:pt x="2257" y="1275"/>
                  <a:pt x="2248" y="1264"/>
                  <a:pt x="2233" y="1255"/>
                </a:cubicBezTo>
                <a:cubicBezTo>
                  <a:pt x="2218" y="1246"/>
                  <a:pt x="2200" y="1229"/>
                  <a:pt x="2203" y="1212"/>
                </a:cubicBezTo>
                <a:cubicBezTo>
                  <a:pt x="2205" y="1194"/>
                  <a:pt x="2203" y="1192"/>
                  <a:pt x="2218" y="1190"/>
                </a:cubicBezTo>
                <a:cubicBezTo>
                  <a:pt x="2233" y="1188"/>
                  <a:pt x="2242" y="1188"/>
                  <a:pt x="2242" y="1188"/>
                </a:cubicBezTo>
                <a:cubicBezTo>
                  <a:pt x="2242" y="1188"/>
                  <a:pt x="2222" y="1177"/>
                  <a:pt x="2216" y="1161"/>
                </a:cubicBezTo>
                <a:cubicBezTo>
                  <a:pt x="2209" y="1146"/>
                  <a:pt x="2205" y="1133"/>
                  <a:pt x="2207" y="1122"/>
                </a:cubicBezTo>
                <a:cubicBezTo>
                  <a:pt x="2209" y="1111"/>
                  <a:pt x="2218" y="1094"/>
                  <a:pt x="2222" y="1087"/>
                </a:cubicBezTo>
                <a:cubicBezTo>
                  <a:pt x="2226" y="1081"/>
                  <a:pt x="2213" y="1074"/>
                  <a:pt x="2198" y="1083"/>
                </a:cubicBezTo>
                <a:cubicBezTo>
                  <a:pt x="2183" y="1092"/>
                  <a:pt x="2179" y="1068"/>
                  <a:pt x="2172" y="1055"/>
                </a:cubicBezTo>
                <a:cubicBezTo>
                  <a:pt x="2166" y="1042"/>
                  <a:pt x="2144" y="1022"/>
                  <a:pt x="2144" y="1022"/>
                </a:cubicBezTo>
                <a:cubicBezTo>
                  <a:pt x="2142" y="1013"/>
                  <a:pt x="2118" y="1000"/>
                  <a:pt x="2115" y="989"/>
                </a:cubicBezTo>
                <a:cubicBezTo>
                  <a:pt x="2113" y="979"/>
                  <a:pt x="2098" y="946"/>
                  <a:pt x="2100" y="929"/>
                </a:cubicBezTo>
                <a:cubicBezTo>
                  <a:pt x="2102" y="911"/>
                  <a:pt x="2102" y="894"/>
                  <a:pt x="2124" y="892"/>
                </a:cubicBezTo>
                <a:cubicBezTo>
                  <a:pt x="2146" y="889"/>
                  <a:pt x="2166" y="896"/>
                  <a:pt x="2181" y="889"/>
                </a:cubicBezTo>
                <a:cubicBezTo>
                  <a:pt x="2196" y="883"/>
                  <a:pt x="2200" y="881"/>
                  <a:pt x="2207" y="870"/>
                </a:cubicBezTo>
                <a:cubicBezTo>
                  <a:pt x="2213" y="859"/>
                  <a:pt x="2211" y="841"/>
                  <a:pt x="2226" y="839"/>
                </a:cubicBezTo>
                <a:cubicBezTo>
                  <a:pt x="2242" y="837"/>
                  <a:pt x="2272" y="833"/>
                  <a:pt x="2272" y="833"/>
                </a:cubicBezTo>
                <a:cubicBezTo>
                  <a:pt x="2272" y="833"/>
                  <a:pt x="2287" y="850"/>
                  <a:pt x="2294" y="846"/>
                </a:cubicBezTo>
                <a:cubicBezTo>
                  <a:pt x="2301" y="841"/>
                  <a:pt x="2303" y="835"/>
                  <a:pt x="2316" y="841"/>
                </a:cubicBezTo>
                <a:cubicBezTo>
                  <a:pt x="2329" y="848"/>
                  <a:pt x="2346" y="865"/>
                  <a:pt x="2355" y="863"/>
                </a:cubicBezTo>
                <a:cubicBezTo>
                  <a:pt x="2364" y="861"/>
                  <a:pt x="2361" y="863"/>
                  <a:pt x="2377" y="859"/>
                </a:cubicBezTo>
                <a:cubicBezTo>
                  <a:pt x="2392" y="855"/>
                  <a:pt x="2403" y="855"/>
                  <a:pt x="2412" y="846"/>
                </a:cubicBezTo>
                <a:cubicBezTo>
                  <a:pt x="2420" y="837"/>
                  <a:pt x="2433" y="831"/>
                  <a:pt x="2444" y="822"/>
                </a:cubicBezTo>
                <a:cubicBezTo>
                  <a:pt x="2455" y="813"/>
                  <a:pt x="2462" y="807"/>
                  <a:pt x="2472" y="804"/>
                </a:cubicBezTo>
                <a:cubicBezTo>
                  <a:pt x="2483" y="802"/>
                  <a:pt x="2466" y="794"/>
                  <a:pt x="2475" y="781"/>
                </a:cubicBezTo>
                <a:cubicBezTo>
                  <a:pt x="2483" y="767"/>
                  <a:pt x="2490" y="744"/>
                  <a:pt x="2490" y="744"/>
                </a:cubicBezTo>
                <a:cubicBezTo>
                  <a:pt x="2490" y="744"/>
                  <a:pt x="2501" y="754"/>
                  <a:pt x="2507" y="750"/>
                </a:cubicBezTo>
                <a:cubicBezTo>
                  <a:pt x="2514" y="746"/>
                  <a:pt x="2525" y="739"/>
                  <a:pt x="2525" y="730"/>
                </a:cubicBezTo>
                <a:cubicBezTo>
                  <a:pt x="2525" y="726"/>
                  <a:pt x="2532" y="717"/>
                  <a:pt x="2538" y="711"/>
                </a:cubicBezTo>
                <a:cubicBezTo>
                  <a:pt x="2537" y="711"/>
                  <a:pt x="2536" y="711"/>
                  <a:pt x="2536" y="711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 dirty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Freeform 458">
            <a:extLst>
              <a:ext uri="{FF2B5EF4-FFF2-40B4-BE49-F238E27FC236}">
                <a16:creationId xmlns:a16="http://schemas.microsoft.com/office/drawing/2014/main" id="{0BCF5FA6-409A-4DD3-98D5-6FA7FEEF4874}"/>
              </a:ext>
            </a:extLst>
          </p:cNvPr>
          <p:cNvSpPr>
            <a:spLocks/>
          </p:cNvSpPr>
          <p:nvPr/>
        </p:nvSpPr>
        <p:spPr bwMode="auto">
          <a:xfrm>
            <a:off x="5751711" y="2523523"/>
            <a:ext cx="1676792" cy="1611989"/>
          </a:xfrm>
          <a:custGeom>
            <a:avLst/>
            <a:gdLst>
              <a:gd name="T0" fmla="*/ 243 w 1919"/>
              <a:gd name="T1" fmla="*/ 1820 h 1850"/>
              <a:gd name="T2" fmla="*/ 157 w 1919"/>
              <a:gd name="T3" fmla="*/ 1687 h 1850"/>
              <a:gd name="T4" fmla="*/ 180 w 1919"/>
              <a:gd name="T5" fmla="*/ 1591 h 1850"/>
              <a:gd name="T6" fmla="*/ 91 w 1919"/>
              <a:gd name="T7" fmla="*/ 1518 h 1850"/>
              <a:gd name="T8" fmla="*/ 79 w 1919"/>
              <a:gd name="T9" fmla="*/ 1395 h 1850"/>
              <a:gd name="T10" fmla="*/ 75 w 1919"/>
              <a:gd name="T11" fmla="*/ 1308 h 1850"/>
              <a:gd name="T12" fmla="*/ 10 w 1919"/>
              <a:gd name="T13" fmla="*/ 1261 h 1850"/>
              <a:gd name="T14" fmla="*/ 76 w 1919"/>
              <a:gd name="T15" fmla="*/ 1197 h 1850"/>
              <a:gd name="T16" fmla="*/ 145 w 1919"/>
              <a:gd name="T17" fmla="*/ 1130 h 1850"/>
              <a:gd name="T18" fmla="*/ 159 w 1919"/>
              <a:gd name="T19" fmla="*/ 1006 h 1850"/>
              <a:gd name="T20" fmla="*/ 145 w 1919"/>
              <a:gd name="T21" fmla="*/ 768 h 1850"/>
              <a:gd name="T22" fmla="*/ 67 w 1919"/>
              <a:gd name="T23" fmla="*/ 647 h 1850"/>
              <a:gd name="T24" fmla="*/ 133 w 1919"/>
              <a:gd name="T25" fmla="*/ 534 h 1850"/>
              <a:gd name="T26" fmla="*/ 201 w 1919"/>
              <a:gd name="T27" fmla="*/ 534 h 1850"/>
              <a:gd name="T28" fmla="*/ 305 w 1919"/>
              <a:gd name="T29" fmla="*/ 530 h 1850"/>
              <a:gd name="T30" fmla="*/ 523 w 1919"/>
              <a:gd name="T31" fmla="*/ 475 h 1850"/>
              <a:gd name="T32" fmla="*/ 484 w 1919"/>
              <a:gd name="T33" fmla="*/ 371 h 1850"/>
              <a:gd name="T34" fmla="*/ 609 w 1919"/>
              <a:gd name="T35" fmla="*/ 272 h 1850"/>
              <a:gd name="T36" fmla="*/ 821 w 1919"/>
              <a:gd name="T37" fmla="*/ 195 h 1850"/>
              <a:gd name="T38" fmla="*/ 934 w 1919"/>
              <a:gd name="T39" fmla="*/ 67 h 1850"/>
              <a:gd name="T40" fmla="*/ 1050 w 1919"/>
              <a:gd name="T41" fmla="*/ 125 h 1850"/>
              <a:gd name="T42" fmla="*/ 1133 w 1919"/>
              <a:gd name="T43" fmla="*/ 198 h 1850"/>
              <a:gd name="T44" fmla="*/ 1146 w 1919"/>
              <a:gd name="T45" fmla="*/ 304 h 1850"/>
              <a:gd name="T46" fmla="*/ 1100 w 1919"/>
              <a:gd name="T47" fmla="*/ 389 h 1850"/>
              <a:gd name="T48" fmla="*/ 1242 w 1919"/>
              <a:gd name="T49" fmla="*/ 388 h 1850"/>
              <a:gd name="T50" fmla="*/ 1334 w 1919"/>
              <a:gd name="T51" fmla="*/ 346 h 1850"/>
              <a:gd name="T52" fmla="*/ 1392 w 1919"/>
              <a:gd name="T53" fmla="*/ 262 h 1850"/>
              <a:gd name="T54" fmla="*/ 1354 w 1919"/>
              <a:gd name="T55" fmla="*/ 71 h 1850"/>
              <a:gd name="T56" fmla="*/ 1432 w 1919"/>
              <a:gd name="T57" fmla="*/ 17 h 1850"/>
              <a:gd name="T58" fmla="*/ 1532 w 1919"/>
              <a:gd name="T59" fmla="*/ 89 h 1850"/>
              <a:gd name="T60" fmla="*/ 1704 w 1919"/>
              <a:gd name="T61" fmla="*/ 31 h 1850"/>
              <a:gd name="T62" fmla="*/ 1741 w 1919"/>
              <a:gd name="T63" fmla="*/ 122 h 1850"/>
              <a:gd name="T64" fmla="*/ 1722 w 1919"/>
              <a:gd name="T65" fmla="*/ 257 h 1850"/>
              <a:gd name="T66" fmla="*/ 1759 w 1919"/>
              <a:gd name="T67" fmla="*/ 362 h 1850"/>
              <a:gd name="T68" fmla="*/ 1794 w 1919"/>
              <a:gd name="T69" fmla="*/ 480 h 1850"/>
              <a:gd name="T70" fmla="*/ 1915 w 1919"/>
              <a:gd name="T71" fmla="*/ 578 h 1850"/>
              <a:gd name="T72" fmla="*/ 1875 w 1919"/>
              <a:gd name="T73" fmla="*/ 746 h 1850"/>
              <a:gd name="T74" fmla="*/ 1866 w 1919"/>
              <a:gd name="T75" fmla="*/ 797 h 1850"/>
              <a:gd name="T76" fmla="*/ 1727 w 1919"/>
              <a:gd name="T77" fmla="*/ 892 h 1850"/>
              <a:gd name="T78" fmla="*/ 1643 w 1919"/>
              <a:gd name="T79" fmla="*/ 930 h 1850"/>
              <a:gd name="T80" fmla="*/ 1531 w 1919"/>
              <a:gd name="T81" fmla="*/ 991 h 1850"/>
              <a:gd name="T82" fmla="*/ 1456 w 1919"/>
              <a:gd name="T83" fmla="*/ 1084 h 1850"/>
              <a:gd name="T84" fmla="*/ 1549 w 1919"/>
              <a:gd name="T85" fmla="*/ 1153 h 1850"/>
              <a:gd name="T86" fmla="*/ 1493 w 1919"/>
              <a:gd name="T87" fmla="*/ 1235 h 1850"/>
              <a:gd name="T88" fmla="*/ 1422 w 1919"/>
              <a:gd name="T89" fmla="*/ 1233 h 1850"/>
              <a:gd name="T90" fmla="*/ 1396 w 1919"/>
              <a:gd name="T91" fmla="*/ 1334 h 1850"/>
              <a:gd name="T92" fmla="*/ 1295 w 1919"/>
              <a:gd name="T93" fmla="*/ 1410 h 1850"/>
              <a:gd name="T94" fmla="*/ 1216 w 1919"/>
              <a:gd name="T95" fmla="*/ 1493 h 1850"/>
              <a:gd name="T96" fmla="*/ 1183 w 1919"/>
              <a:gd name="T97" fmla="*/ 1562 h 1850"/>
              <a:gd name="T98" fmla="*/ 1117 w 1919"/>
              <a:gd name="T99" fmla="*/ 1466 h 1850"/>
              <a:gd name="T100" fmla="*/ 1049 w 1919"/>
              <a:gd name="T101" fmla="*/ 1354 h 1850"/>
              <a:gd name="T102" fmla="*/ 967 w 1919"/>
              <a:gd name="T103" fmla="*/ 1475 h 1850"/>
              <a:gd name="T104" fmla="*/ 897 w 1919"/>
              <a:gd name="T105" fmla="*/ 1514 h 1850"/>
              <a:gd name="T106" fmla="*/ 749 w 1919"/>
              <a:gd name="T107" fmla="*/ 1616 h 1850"/>
              <a:gd name="T108" fmla="*/ 613 w 1919"/>
              <a:gd name="T109" fmla="*/ 1642 h 1850"/>
              <a:gd name="T110" fmla="*/ 528 w 1919"/>
              <a:gd name="T111" fmla="*/ 1751 h 1850"/>
              <a:gd name="T112" fmla="*/ 478 w 1919"/>
              <a:gd name="T113" fmla="*/ 1778 h 1850"/>
              <a:gd name="T114" fmla="*/ 385 w 1919"/>
              <a:gd name="T115" fmla="*/ 1831 h 18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919" h="1850">
                <a:moveTo>
                  <a:pt x="306" y="1850"/>
                </a:moveTo>
                <a:cubicBezTo>
                  <a:pt x="296" y="1850"/>
                  <a:pt x="290" y="1838"/>
                  <a:pt x="286" y="1828"/>
                </a:cubicBezTo>
                <a:cubicBezTo>
                  <a:pt x="285" y="1825"/>
                  <a:pt x="284" y="1822"/>
                  <a:pt x="282" y="1820"/>
                </a:cubicBezTo>
                <a:cubicBezTo>
                  <a:pt x="277" y="1811"/>
                  <a:pt x="274" y="1808"/>
                  <a:pt x="269" y="1808"/>
                </a:cubicBezTo>
                <a:cubicBezTo>
                  <a:pt x="268" y="1808"/>
                  <a:pt x="266" y="1808"/>
                  <a:pt x="265" y="1808"/>
                </a:cubicBezTo>
                <a:cubicBezTo>
                  <a:pt x="261" y="1809"/>
                  <a:pt x="259" y="1815"/>
                  <a:pt x="257" y="1824"/>
                </a:cubicBezTo>
                <a:lnTo>
                  <a:pt x="255" y="1833"/>
                </a:lnTo>
                <a:lnTo>
                  <a:pt x="250" y="1829"/>
                </a:lnTo>
                <a:cubicBezTo>
                  <a:pt x="247" y="1826"/>
                  <a:pt x="245" y="1823"/>
                  <a:pt x="243" y="1820"/>
                </a:cubicBezTo>
                <a:cubicBezTo>
                  <a:pt x="233" y="1804"/>
                  <a:pt x="237" y="1794"/>
                  <a:pt x="249" y="1770"/>
                </a:cubicBezTo>
                <a:cubicBezTo>
                  <a:pt x="256" y="1757"/>
                  <a:pt x="253" y="1753"/>
                  <a:pt x="247" y="1746"/>
                </a:cubicBezTo>
                <a:cubicBezTo>
                  <a:pt x="244" y="1743"/>
                  <a:pt x="240" y="1739"/>
                  <a:pt x="237" y="1733"/>
                </a:cubicBezTo>
                <a:cubicBezTo>
                  <a:pt x="229" y="1716"/>
                  <a:pt x="220" y="1705"/>
                  <a:pt x="204" y="1705"/>
                </a:cubicBezTo>
                <a:cubicBezTo>
                  <a:pt x="201" y="1705"/>
                  <a:pt x="198" y="1705"/>
                  <a:pt x="195" y="1706"/>
                </a:cubicBezTo>
                <a:cubicBezTo>
                  <a:pt x="188" y="1708"/>
                  <a:pt x="183" y="1709"/>
                  <a:pt x="179" y="1709"/>
                </a:cubicBezTo>
                <a:cubicBezTo>
                  <a:pt x="171" y="1709"/>
                  <a:pt x="168" y="1704"/>
                  <a:pt x="166" y="1700"/>
                </a:cubicBezTo>
                <a:cubicBezTo>
                  <a:pt x="165" y="1698"/>
                  <a:pt x="164" y="1696"/>
                  <a:pt x="162" y="1693"/>
                </a:cubicBezTo>
                <a:cubicBezTo>
                  <a:pt x="160" y="1691"/>
                  <a:pt x="159" y="1689"/>
                  <a:pt x="157" y="1687"/>
                </a:cubicBezTo>
                <a:cubicBezTo>
                  <a:pt x="150" y="1680"/>
                  <a:pt x="145" y="1673"/>
                  <a:pt x="150" y="1652"/>
                </a:cubicBezTo>
                <a:cubicBezTo>
                  <a:pt x="153" y="1638"/>
                  <a:pt x="156" y="1636"/>
                  <a:pt x="164" y="1633"/>
                </a:cubicBezTo>
                <a:cubicBezTo>
                  <a:pt x="168" y="1631"/>
                  <a:pt x="174" y="1629"/>
                  <a:pt x="183" y="1621"/>
                </a:cubicBezTo>
                <a:cubicBezTo>
                  <a:pt x="188" y="1617"/>
                  <a:pt x="195" y="1611"/>
                  <a:pt x="195" y="1609"/>
                </a:cubicBezTo>
                <a:cubicBezTo>
                  <a:pt x="195" y="1609"/>
                  <a:pt x="195" y="1609"/>
                  <a:pt x="195" y="1609"/>
                </a:cubicBezTo>
                <a:cubicBezTo>
                  <a:pt x="195" y="1609"/>
                  <a:pt x="195" y="1608"/>
                  <a:pt x="194" y="1608"/>
                </a:cubicBezTo>
                <a:cubicBezTo>
                  <a:pt x="192" y="1606"/>
                  <a:pt x="190" y="1602"/>
                  <a:pt x="188" y="1596"/>
                </a:cubicBezTo>
                <a:cubicBezTo>
                  <a:pt x="186" y="1591"/>
                  <a:pt x="185" y="1591"/>
                  <a:pt x="184" y="1591"/>
                </a:cubicBezTo>
                <a:cubicBezTo>
                  <a:pt x="183" y="1591"/>
                  <a:pt x="182" y="1591"/>
                  <a:pt x="180" y="1591"/>
                </a:cubicBezTo>
                <a:cubicBezTo>
                  <a:pt x="177" y="1592"/>
                  <a:pt x="174" y="1593"/>
                  <a:pt x="170" y="1593"/>
                </a:cubicBezTo>
                <a:cubicBezTo>
                  <a:pt x="165" y="1593"/>
                  <a:pt x="160" y="1592"/>
                  <a:pt x="155" y="1590"/>
                </a:cubicBezTo>
                <a:cubicBezTo>
                  <a:pt x="140" y="1584"/>
                  <a:pt x="138" y="1580"/>
                  <a:pt x="138" y="1571"/>
                </a:cubicBezTo>
                <a:cubicBezTo>
                  <a:pt x="138" y="1566"/>
                  <a:pt x="138" y="1561"/>
                  <a:pt x="135" y="1553"/>
                </a:cubicBezTo>
                <a:cubicBezTo>
                  <a:pt x="132" y="1545"/>
                  <a:pt x="131" y="1540"/>
                  <a:pt x="130" y="1536"/>
                </a:cubicBezTo>
                <a:cubicBezTo>
                  <a:pt x="127" y="1529"/>
                  <a:pt x="127" y="1528"/>
                  <a:pt x="121" y="1519"/>
                </a:cubicBezTo>
                <a:cubicBezTo>
                  <a:pt x="119" y="1514"/>
                  <a:pt x="116" y="1514"/>
                  <a:pt x="114" y="1514"/>
                </a:cubicBezTo>
                <a:cubicBezTo>
                  <a:pt x="111" y="1514"/>
                  <a:pt x="108" y="1515"/>
                  <a:pt x="104" y="1516"/>
                </a:cubicBezTo>
                <a:cubicBezTo>
                  <a:pt x="100" y="1517"/>
                  <a:pt x="96" y="1518"/>
                  <a:pt x="91" y="1518"/>
                </a:cubicBezTo>
                <a:cubicBezTo>
                  <a:pt x="89" y="1518"/>
                  <a:pt x="88" y="1518"/>
                  <a:pt x="86" y="1517"/>
                </a:cubicBezTo>
                <a:cubicBezTo>
                  <a:pt x="79" y="1516"/>
                  <a:pt x="74" y="1513"/>
                  <a:pt x="71" y="1509"/>
                </a:cubicBezTo>
                <a:cubicBezTo>
                  <a:pt x="68" y="1503"/>
                  <a:pt x="68" y="1494"/>
                  <a:pt x="72" y="1481"/>
                </a:cubicBezTo>
                <a:cubicBezTo>
                  <a:pt x="75" y="1468"/>
                  <a:pt x="73" y="1468"/>
                  <a:pt x="66" y="1465"/>
                </a:cubicBezTo>
                <a:cubicBezTo>
                  <a:pt x="64" y="1464"/>
                  <a:pt x="62" y="1463"/>
                  <a:pt x="59" y="1462"/>
                </a:cubicBezTo>
                <a:cubicBezTo>
                  <a:pt x="53" y="1459"/>
                  <a:pt x="42" y="1453"/>
                  <a:pt x="43" y="1445"/>
                </a:cubicBezTo>
                <a:cubicBezTo>
                  <a:pt x="44" y="1441"/>
                  <a:pt x="48" y="1439"/>
                  <a:pt x="54" y="1437"/>
                </a:cubicBezTo>
                <a:cubicBezTo>
                  <a:pt x="65" y="1435"/>
                  <a:pt x="66" y="1428"/>
                  <a:pt x="66" y="1409"/>
                </a:cubicBezTo>
                <a:cubicBezTo>
                  <a:pt x="66" y="1400"/>
                  <a:pt x="70" y="1395"/>
                  <a:pt x="79" y="1395"/>
                </a:cubicBezTo>
                <a:cubicBezTo>
                  <a:pt x="81" y="1395"/>
                  <a:pt x="84" y="1396"/>
                  <a:pt x="87" y="1396"/>
                </a:cubicBezTo>
                <a:cubicBezTo>
                  <a:pt x="90" y="1397"/>
                  <a:pt x="94" y="1397"/>
                  <a:pt x="98" y="1397"/>
                </a:cubicBezTo>
                <a:cubicBezTo>
                  <a:pt x="100" y="1397"/>
                  <a:pt x="102" y="1397"/>
                  <a:pt x="104" y="1397"/>
                </a:cubicBezTo>
                <a:cubicBezTo>
                  <a:pt x="106" y="1396"/>
                  <a:pt x="108" y="1395"/>
                  <a:pt x="109" y="1394"/>
                </a:cubicBezTo>
                <a:cubicBezTo>
                  <a:pt x="111" y="1391"/>
                  <a:pt x="110" y="1384"/>
                  <a:pt x="108" y="1376"/>
                </a:cubicBezTo>
                <a:cubicBezTo>
                  <a:pt x="107" y="1371"/>
                  <a:pt x="106" y="1365"/>
                  <a:pt x="106" y="1360"/>
                </a:cubicBezTo>
                <a:cubicBezTo>
                  <a:pt x="106" y="1342"/>
                  <a:pt x="106" y="1340"/>
                  <a:pt x="96" y="1340"/>
                </a:cubicBezTo>
                <a:cubicBezTo>
                  <a:pt x="87" y="1340"/>
                  <a:pt x="76" y="1338"/>
                  <a:pt x="72" y="1329"/>
                </a:cubicBezTo>
                <a:cubicBezTo>
                  <a:pt x="70" y="1325"/>
                  <a:pt x="68" y="1318"/>
                  <a:pt x="75" y="1308"/>
                </a:cubicBezTo>
                <a:cubicBezTo>
                  <a:pt x="79" y="1303"/>
                  <a:pt x="80" y="1298"/>
                  <a:pt x="79" y="1296"/>
                </a:cubicBezTo>
                <a:cubicBezTo>
                  <a:pt x="78" y="1294"/>
                  <a:pt x="75" y="1293"/>
                  <a:pt x="74" y="1293"/>
                </a:cubicBezTo>
                <a:cubicBezTo>
                  <a:pt x="73" y="1293"/>
                  <a:pt x="72" y="1294"/>
                  <a:pt x="71" y="1294"/>
                </a:cubicBezTo>
                <a:cubicBezTo>
                  <a:pt x="66" y="1295"/>
                  <a:pt x="62" y="1295"/>
                  <a:pt x="57" y="1296"/>
                </a:cubicBezTo>
                <a:cubicBezTo>
                  <a:pt x="51" y="1296"/>
                  <a:pt x="43" y="1296"/>
                  <a:pt x="30" y="1300"/>
                </a:cubicBezTo>
                <a:cubicBezTo>
                  <a:pt x="27" y="1301"/>
                  <a:pt x="24" y="1301"/>
                  <a:pt x="22" y="1301"/>
                </a:cubicBezTo>
                <a:cubicBezTo>
                  <a:pt x="18" y="1301"/>
                  <a:pt x="14" y="1300"/>
                  <a:pt x="12" y="1297"/>
                </a:cubicBezTo>
                <a:cubicBezTo>
                  <a:pt x="8" y="1292"/>
                  <a:pt x="9" y="1284"/>
                  <a:pt x="9" y="1274"/>
                </a:cubicBezTo>
                <a:cubicBezTo>
                  <a:pt x="10" y="1270"/>
                  <a:pt x="10" y="1266"/>
                  <a:pt x="10" y="1261"/>
                </a:cubicBezTo>
                <a:cubicBezTo>
                  <a:pt x="10" y="1253"/>
                  <a:pt x="8" y="1247"/>
                  <a:pt x="6" y="1241"/>
                </a:cubicBezTo>
                <a:cubicBezTo>
                  <a:pt x="3" y="1233"/>
                  <a:pt x="0" y="1224"/>
                  <a:pt x="9" y="1217"/>
                </a:cubicBezTo>
                <a:cubicBezTo>
                  <a:pt x="15" y="1213"/>
                  <a:pt x="20" y="1210"/>
                  <a:pt x="24" y="1210"/>
                </a:cubicBezTo>
                <a:cubicBezTo>
                  <a:pt x="27" y="1210"/>
                  <a:pt x="33" y="1212"/>
                  <a:pt x="33" y="1223"/>
                </a:cubicBezTo>
                <a:cubicBezTo>
                  <a:pt x="33" y="1227"/>
                  <a:pt x="35" y="1231"/>
                  <a:pt x="38" y="1234"/>
                </a:cubicBezTo>
                <a:cubicBezTo>
                  <a:pt x="41" y="1238"/>
                  <a:pt x="45" y="1240"/>
                  <a:pt x="47" y="1240"/>
                </a:cubicBezTo>
                <a:cubicBezTo>
                  <a:pt x="48" y="1240"/>
                  <a:pt x="48" y="1239"/>
                  <a:pt x="49" y="1239"/>
                </a:cubicBezTo>
                <a:cubicBezTo>
                  <a:pt x="50" y="1236"/>
                  <a:pt x="52" y="1233"/>
                  <a:pt x="54" y="1229"/>
                </a:cubicBezTo>
                <a:cubicBezTo>
                  <a:pt x="59" y="1219"/>
                  <a:pt x="65" y="1206"/>
                  <a:pt x="76" y="1197"/>
                </a:cubicBezTo>
                <a:cubicBezTo>
                  <a:pt x="82" y="1192"/>
                  <a:pt x="85" y="1191"/>
                  <a:pt x="88" y="1190"/>
                </a:cubicBezTo>
                <a:cubicBezTo>
                  <a:pt x="92" y="1188"/>
                  <a:pt x="93" y="1187"/>
                  <a:pt x="98" y="1178"/>
                </a:cubicBezTo>
                <a:cubicBezTo>
                  <a:pt x="106" y="1161"/>
                  <a:pt x="118" y="1157"/>
                  <a:pt x="130" y="1152"/>
                </a:cubicBezTo>
                <a:lnTo>
                  <a:pt x="135" y="1150"/>
                </a:lnTo>
                <a:cubicBezTo>
                  <a:pt x="141" y="1147"/>
                  <a:pt x="146" y="1147"/>
                  <a:pt x="150" y="1147"/>
                </a:cubicBezTo>
                <a:cubicBezTo>
                  <a:pt x="151" y="1147"/>
                  <a:pt x="152" y="1147"/>
                  <a:pt x="153" y="1146"/>
                </a:cubicBezTo>
                <a:cubicBezTo>
                  <a:pt x="152" y="1146"/>
                  <a:pt x="153" y="1146"/>
                  <a:pt x="153" y="1145"/>
                </a:cubicBezTo>
                <a:cubicBezTo>
                  <a:pt x="153" y="1138"/>
                  <a:pt x="148" y="1133"/>
                  <a:pt x="148" y="1133"/>
                </a:cubicBezTo>
                <a:lnTo>
                  <a:pt x="145" y="1130"/>
                </a:lnTo>
                <a:lnTo>
                  <a:pt x="166" y="1115"/>
                </a:lnTo>
                <a:cubicBezTo>
                  <a:pt x="165" y="1114"/>
                  <a:pt x="164" y="1114"/>
                  <a:pt x="163" y="1114"/>
                </a:cubicBezTo>
                <a:cubicBezTo>
                  <a:pt x="162" y="1114"/>
                  <a:pt x="159" y="1114"/>
                  <a:pt x="156" y="1116"/>
                </a:cubicBezTo>
                <a:cubicBezTo>
                  <a:pt x="147" y="1122"/>
                  <a:pt x="136" y="1127"/>
                  <a:pt x="125" y="1127"/>
                </a:cubicBezTo>
                <a:cubicBezTo>
                  <a:pt x="119" y="1127"/>
                  <a:pt x="113" y="1125"/>
                  <a:pt x="108" y="1122"/>
                </a:cubicBezTo>
                <a:cubicBezTo>
                  <a:pt x="104" y="1120"/>
                  <a:pt x="102" y="1116"/>
                  <a:pt x="101" y="1112"/>
                </a:cubicBezTo>
                <a:cubicBezTo>
                  <a:pt x="98" y="1094"/>
                  <a:pt x="119" y="1067"/>
                  <a:pt x="122" y="1064"/>
                </a:cubicBezTo>
                <a:cubicBezTo>
                  <a:pt x="127" y="1058"/>
                  <a:pt x="131" y="1050"/>
                  <a:pt x="137" y="1041"/>
                </a:cubicBezTo>
                <a:cubicBezTo>
                  <a:pt x="143" y="1030"/>
                  <a:pt x="150" y="1019"/>
                  <a:pt x="159" y="1006"/>
                </a:cubicBezTo>
                <a:cubicBezTo>
                  <a:pt x="168" y="995"/>
                  <a:pt x="175" y="990"/>
                  <a:pt x="180" y="986"/>
                </a:cubicBezTo>
                <a:cubicBezTo>
                  <a:pt x="185" y="983"/>
                  <a:pt x="188" y="981"/>
                  <a:pt x="191" y="973"/>
                </a:cubicBezTo>
                <a:cubicBezTo>
                  <a:pt x="193" y="966"/>
                  <a:pt x="192" y="959"/>
                  <a:pt x="191" y="952"/>
                </a:cubicBezTo>
                <a:cubicBezTo>
                  <a:pt x="190" y="941"/>
                  <a:pt x="189" y="928"/>
                  <a:pt x="197" y="914"/>
                </a:cubicBezTo>
                <a:cubicBezTo>
                  <a:pt x="205" y="897"/>
                  <a:pt x="200" y="882"/>
                  <a:pt x="195" y="865"/>
                </a:cubicBezTo>
                <a:cubicBezTo>
                  <a:pt x="193" y="860"/>
                  <a:pt x="192" y="855"/>
                  <a:pt x="190" y="850"/>
                </a:cubicBezTo>
                <a:cubicBezTo>
                  <a:pt x="187" y="838"/>
                  <a:pt x="184" y="832"/>
                  <a:pt x="180" y="826"/>
                </a:cubicBezTo>
                <a:cubicBezTo>
                  <a:pt x="177" y="821"/>
                  <a:pt x="174" y="816"/>
                  <a:pt x="173" y="809"/>
                </a:cubicBezTo>
                <a:cubicBezTo>
                  <a:pt x="170" y="796"/>
                  <a:pt x="163" y="786"/>
                  <a:pt x="145" y="768"/>
                </a:cubicBezTo>
                <a:cubicBezTo>
                  <a:pt x="136" y="759"/>
                  <a:pt x="132" y="753"/>
                  <a:pt x="132" y="747"/>
                </a:cubicBezTo>
                <a:cubicBezTo>
                  <a:pt x="132" y="740"/>
                  <a:pt x="138" y="736"/>
                  <a:pt x="145" y="730"/>
                </a:cubicBezTo>
                <a:cubicBezTo>
                  <a:pt x="148" y="728"/>
                  <a:pt x="149" y="726"/>
                  <a:pt x="149" y="725"/>
                </a:cubicBezTo>
                <a:cubicBezTo>
                  <a:pt x="148" y="722"/>
                  <a:pt x="137" y="718"/>
                  <a:pt x="131" y="715"/>
                </a:cubicBezTo>
                <a:lnTo>
                  <a:pt x="126" y="713"/>
                </a:lnTo>
                <a:cubicBezTo>
                  <a:pt x="109" y="706"/>
                  <a:pt x="106" y="698"/>
                  <a:pt x="106" y="681"/>
                </a:cubicBezTo>
                <a:cubicBezTo>
                  <a:pt x="106" y="662"/>
                  <a:pt x="106" y="654"/>
                  <a:pt x="94" y="649"/>
                </a:cubicBezTo>
                <a:cubicBezTo>
                  <a:pt x="87" y="647"/>
                  <a:pt x="80" y="646"/>
                  <a:pt x="76" y="646"/>
                </a:cubicBezTo>
                <a:cubicBezTo>
                  <a:pt x="71" y="646"/>
                  <a:pt x="67" y="647"/>
                  <a:pt x="67" y="647"/>
                </a:cubicBezTo>
                <a:lnTo>
                  <a:pt x="58" y="648"/>
                </a:lnTo>
                <a:lnTo>
                  <a:pt x="63" y="641"/>
                </a:lnTo>
                <a:cubicBezTo>
                  <a:pt x="64" y="640"/>
                  <a:pt x="70" y="631"/>
                  <a:pt x="85" y="625"/>
                </a:cubicBezTo>
                <a:cubicBezTo>
                  <a:pt x="91" y="623"/>
                  <a:pt x="91" y="620"/>
                  <a:pt x="91" y="619"/>
                </a:cubicBezTo>
                <a:cubicBezTo>
                  <a:pt x="92" y="614"/>
                  <a:pt x="87" y="606"/>
                  <a:pt x="79" y="600"/>
                </a:cubicBezTo>
                <a:cubicBezTo>
                  <a:pt x="69" y="592"/>
                  <a:pt x="65" y="583"/>
                  <a:pt x="67" y="576"/>
                </a:cubicBezTo>
                <a:cubicBezTo>
                  <a:pt x="68" y="572"/>
                  <a:pt x="71" y="566"/>
                  <a:pt x="83" y="564"/>
                </a:cubicBezTo>
                <a:cubicBezTo>
                  <a:pt x="102" y="561"/>
                  <a:pt x="111" y="558"/>
                  <a:pt x="115" y="548"/>
                </a:cubicBezTo>
                <a:cubicBezTo>
                  <a:pt x="120" y="540"/>
                  <a:pt x="127" y="534"/>
                  <a:pt x="133" y="534"/>
                </a:cubicBezTo>
                <a:cubicBezTo>
                  <a:pt x="136" y="534"/>
                  <a:pt x="142" y="535"/>
                  <a:pt x="145" y="542"/>
                </a:cubicBezTo>
                <a:cubicBezTo>
                  <a:pt x="150" y="552"/>
                  <a:pt x="157" y="555"/>
                  <a:pt x="177" y="555"/>
                </a:cubicBezTo>
                <a:cubicBezTo>
                  <a:pt x="180" y="555"/>
                  <a:pt x="180" y="554"/>
                  <a:pt x="180" y="554"/>
                </a:cubicBezTo>
                <a:cubicBezTo>
                  <a:pt x="182" y="551"/>
                  <a:pt x="170" y="536"/>
                  <a:pt x="165" y="531"/>
                </a:cubicBezTo>
                <a:cubicBezTo>
                  <a:pt x="163" y="528"/>
                  <a:pt x="161" y="525"/>
                  <a:pt x="159" y="523"/>
                </a:cubicBezTo>
                <a:cubicBezTo>
                  <a:pt x="155" y="518"/>
                  <a:pt x="156" y="514"/>
                  <a:pt x="157" y="511"/>
                </a:cubicBezTo>
                <a:cubicBezTo>
                  <a:pt x="161" y="503"/>
                  <a:pt x="177" y="503"/>
                  <a:pt x="180" y="503"/>
                </a:cubicBezTo>
                <a:cubicBezTo>
                  <a:pt x="189" y="503"/>
                  <a:pt x="192" y="513"/>
                  <a:pt x="196" y="523"/>
                </a:cubicBezTo>
                <a:cubicBezTo>
                  <a:pt x="198" y="527"/>
                  <a:pt x="199" y="531"/>
                  <a:pt x="201" y="534"/>
                </a:cubicBezTo>
                <a:cubicBezTo>
                  <a:pt x="203" y="539"/>
                  <a:pt x="210" y="542"/>
                  <a:pt x="221" y="542"/>
                </a:cubicBezTo>
                <a:cubicBezTo>
                  <a:pt x="225" y="542"/>
                  <a:pt x="231" y="541"/>
                  <a:pt x="237" y="540"/>
                </a:cubicBezTo>
                <a:cubicBezTo>
                  <a:pt x="239" y="540"/>
                  <a:pt x="241" y="540"/>
                  <a:pt x="243" y="540"/>
                </a:cubicBezTo>
                <a:cubicBezTo>
                  <a:pt x="260" y="540"/>
                  <a:pt x="277" y="551"/>
                  <a:pt x="290" y="562"/>
                </a:cubicBezTo>
                <a:cubicBezTo>
                  <a:pt x="297" y="568"/>
                  <a:pt x="303" y="571"/>
                  <a:pt x="306" y="571"/>
                </a:cubicBezTo>
                <a:cubicBezTo>
                  <a:pt x="307" y="571"/>
                  <a:pt x="308" y="571"/>
                  <a:pt x="309" y="566"/>
                </a:cubicBezTo>
                <a:cubicBezTo>
                  <a:pt x="310" y="562"/>
                  <a:pt x="306" y="558"/>
                  <a:pt x="302" y="554"/>
                </a:cubicBezTo>
                <a:cubicBezTo>
                  <a:pt x="298" y="549"/>
                  <a:pt x="293" y="543"/>
                  <a:pt x="295" y="537"/>
                </a:cubicBezTo>
                <a:cubicBezTo>
                  <a:pt x="296" y="533"/>
                  <a:pt x="300" y="530"/>
                  <a:pt x="305" y="530"/>
                </a:cubicBezTo>
                <a:cubicBezTo>
                  <a:pt x="314" y="530"/>
                  <a:pt x="326" y="537"/>
                  <a:pt x="334" y="548"/>
                </a:cubicBezTo>
                <a:cubicBezTo>
                  <a:pt x="336" y="551"/>
                  <a:pt x="340" y="552"/>
                  <a:pt x="344" y="552"/>
                </a:cubicBezTo>
                <a:cubicBezTo>
                  <a:pt x="354" y="552"/>
                  <a:pt x="366" y="544"/>
                  <a:pt x="371" y="539"/>
                </a:cubicBezTo>
                <a:cubicBezTo>
                  <a:pt x="381" y="529"/>
                  <a:pt x="426" y="511"/>
                  <a:pt x="443" y="506"/>
                </a:cubicBezTo>
                <a:cubicBezTo>
                  <a:pt x="447" y="504"/>
                  <a:pt x="452" y="503"/>
                  <a:pt x="456" y="503"/>
                </a:cubicBezTo>
                <a:cubicBezTo>
                  <a:pt x="463" y="503"/>
                  <a:pt x="473" y="507"/>
                  <a:pt x="477" y="523"/>
                </a:cubicBezTo>
                <a:cubicBezTo>
                  <a:pt x="477" y="525"/>
                  <a:pt x="477" y="525"/>
                  <a:pt x="479" y="525"/>
                </a:cubicBezTo>
                <a:cubicBezTo>
                  <a:pt x="486" y="525"/>
                  <a:pt x="504" y="511"/>
                  <a:pt x="510" y="499"/>
                </a:cubicBezTo>
                <a:cubicBezTo>
                  <a:pt x="516" y="487"/>
                  <a:pt x="519" y="482"/>
                  <a:pt x="523" y="475"/>
                </a:cubicBezTo>
                <a:cubicBezTo>
                  <a:pt x="525" y="472"/>
                  <a:pt x="528" y="469"/>
                  <a:pt x="530" y="464"/>
                </a:cubicBezTo>
                <a:cubicBezTo>
                  <a:pt x="536" y="455"/>
                  <a:pt x="535" y="454"/>
                  <a:pt x="530" y="448"/>
                </a:cubicBezTo>
                <a:cubicBezTo>
                  <a:pt x="529" y="447"/>
                  <a:pt x="527" y="445"/>
                  <a:pt x="525" y="442"/>
                </a:cubicBezTo>
                <a:cubicBezTo>
                  <a:pt x="518" y="432"/>
                  <a:pt x="506" y="425"/>
                  <a:pt x="491" y="415"/>
                </a:cubicBezTo>
                <a:lnTo>
                  <a:pt x="485" y="411"/>
                </a:lnTo>
                <a:cubicBezTo>
                  <a:pt x="474" y="404"/>
                  <a:pt x="466" y="398"/>
                  <a:pt x="465" y="390"/>
                </a:cubicBezTo>
                <a:cubicBezTo>
                  <a:pt x="464" y="386"/>
                  <a:pt x="466" y="382"/>
                  <a:pt x="470" y="376"/>
                </a:cubicBezTo>
                <a:cubicBezTo>
                  <a:pt x="473" y="372"/>
                  <a:pt x="476" y="370"/>
                  <a:pt x="480" y="370"/>
                </a:cubicBezTo>
                <a:cubicBezTo>
                  <a:pt x="482" y="370"/>
                  <a:pt x="483" y="370"/>
                  <a:pt x="484" y="371"/>
                </a:cubicBezTo>
                <a:cubicBezTo>
                  <a:pt x="484" y="371"/>
                  <a:pt x="484" y="371"/>
                  <a:pt x="484" y="371"/>
                </a:cubicBezTo>
                <a:cubicBezTo>
                  <a:pt x="485" y="371"/>
                  <a:pt x="486" y="370"/>
                  <a:pt x="487" y="368"/>
                </a:cubicBezTo>
                <a:cubicBezTo>
                  <a:pt x="491" y="360"/>
                  <a:pt x="501" y="340"/>
                  <a:pt x="522" y="340"/>
                </a:cubicBezTo>
                <a:cubicBezTo>
                  <a:pt x="539" y="340"/>
                  <a:pt x="547" y="340"/>
                  <a:pt x="554" y="332"/>
                </a:cubicBezTo>
                <a:cubicBezTo>
                  <a:pt x="558" y="329"/>
                  <a:pt x="560" y="322"/>
                  <a:pt x="563" y="315"/>
                </a:cubicBezTo>
                <a:cubicBezTo>
                  <a:pt x="567" y="305"/>
                  <a:pt x="571" y="294"/>
                  <a:pt x="578" y="289"/>
                </a:cubicBezTo>
                <a:cubicBezTo>
                  <a:pt x="584" y="284"/>
                  <a:pt x="590" y="283"/>
                  <a:pt x="595" y="283"/>
                </a:cubicBezTo>
                <a:cubicBezTo>
                  <a:pt x="601" y="283"/>
                  <a:pt x="604" y="282"/>
                  <a:pt x="606" y="278"/>
                </a:cubicBezTo>
                <a:cubicBezTo>
                  <a:pt x="607" y="276"/>
                  <a:pt x="608" y="274"/>
                  <a:pt x="609" y="272"/>
                </a:cubicBezTo>
                <a:cubicBezTo>
                  <a:pt x="612" y="262"/>
                  <a:pt x="616" y="253"/>
                  <a:pt x="635" y="250"/>
                </a:cubicBezTo>
                <a:cubicBezTo>
                  <a:pt x="648" y="248"/>
                  <a:pt x="657" y="243"/>
                  <a:pt x="663" y="238"/>
                </a:cubicBezTo>
                <a:lnTo>
                  <a:pt x="664" y="237"/>
                </a:lnTo>
                <a:lnTo>
                  <a:pt x="666" y="237"/>
                </a:lnTo>
                <a:cubicBezTo>
                  <a:pt x="677" y="237"/>
                  <a:pt x="684" y="235"/>
                  <a:pt x="687" y="231"/>
                </a:cubicBezTo>
                <a:cubicBezTo>
                  <a:pt x="695" y="219"/>
                  <a:pt x="718" y="218"/>
                  <a:pt x="737" y="217"/>
                </a:cubicBezTo>
                <a:cubicBezTo>
                  <a:pt x="743" y="217"/>
                  <a:pt x="748" y="217"/>
                  <a:pt x="751" y="216"/>
                </a:cubicBezTo>
                <a:cubicBezTo>
                  <a:pt x="753" y="216"/>
                  <a:pt x="755" y="215"/>
                  <a:pt x="758" y="215"/>
                </a:cubicBezTo>
                <a:cubicBezTo>
                  <a:pt x="774" y="213"/>
                  <a:pt x="808" y="208"/>
                  <a:pt x="821" y="195"/>
                </a:cubicBezTo>
                <a:cubicBezTo>
                  <a:pt x="832" y="183"/>
                  <a:pt x="855" y="169"/>
                  <a:pt x="872" y="159"/>
                </a:cubicBezTo>
                <a:cubicBezTo>
                  <a:pt x="877" y="156"/>
                  <a:pt x="881" y="153"/>
                  <a:pt x="884" y="151"/>
                </a:cubicBezTo>
                <a:cubicBezTo>
                  <a:pt x="898" y="142"/>
                  <a:pt x="909" y="136"/>
                  <a:pt x="924" y="127"/>
                </a:cubicBezTo>
                <a:cubicBezTo>
                  <a:pt x="935" y="121"/>
                  <a:pt x="935" y="119"/>
                  <a:pt x="937" y="114"/>
                </a:cubicBezTo>
                <a:cubicBezTo>
                  <a:pt x="938" y="113"/>
                  <a:pt x="939" y="111"/>
                  <a:pt x="940" y="109"/>
                </a:cubicBezTo>
                <a:cubicBezTo>
                  <a:pt x="940" y="108"/>
                  <a:pt x="941" y="107"/>
                  <a:pt x="942" y="105"/>
                </a:cubicBezTo>
                <a:cubicBezTo>
                  <a:pt x="945" y="99"/>
                  <a:pt x="946" y="97"/>
                  <a:pt x="936" y="90"/>
                </a:cubicBezTo>
                <a:cubicBezTo>
                  <a:pt x="931" y="87"/>
                  <a:pt x="929" y="83"/>
                  <a:pt x="928" y="79"/>
                </a:cubicBezTo>
                <a:cubicBezTo>
                  <a:pt x="928" y="74"/>
                  <a:pt x="931" y="71"/>
                  <a:pt x="934" y="67"/>
                </a:cubicBezTo>
                <a:cubicBezTo>
                  <a:pt x="936" y="65"/>
                  <a:pt x="938" y="62"/>
                  <a:pt x="939" y="60"/>
                </a:cubicBezTo>
                <a:cubicBezTo>
                  <a:pt x="943" y="51"/>
                  <a:pt x="948" y="41"/>
                  <a:pt x="958" y="41"/>
                </a:cubicBezTo>
                <a:cubicBezTo>
                  <a:pt x="962" y="41"/>
                  <a:pt x="965" y="42"/>
                  <a:pt x="969" y="45"/>
                </a:cubicBezTo>
                <a:cubicBezTo>
                  <a:pt x="975" y="49"/>
                  <a:pt x="979" y="53"/>
                  <a:pt x="983" y="56"/>
                </a:cubicBezTo>
                <a:cubicBezTo>
                  <a:pt x="988" y="60"/>
                  <a:pt x="991" y="64"/>
                  <a:pt x="997" y="66"/>
                </a:cubicBezTo>
                <a:cubicBezTo>
                  <a:pt x="1006" y="70"/>
                  <a:pt x="1006" y="78"/>
                  <a:pt x="1006" y="86"/>
                </a:cubicBezTo>
                <a:cubicBezTo>
                  <a:pt x="1006" y="90"/>
                  <a:pt x="1006" y="94"/>
                  <a:pt x="1008" y="99"/>
                </a:cubicBezTo>
                <a:cubicBezTo>
                  <a:pt x="1011" y="110"/>
                  <a:pt x="1020" y="112"/>
                  <a:pt x="1031" y="114"/>
                </a:cubicBezTo>
                <a:cubicBezTo>
                  <a:pt x="1040" y="115"/>
                  <a:pt x="1045" y="120"/>
                  <a:pt x="1050" y="125"/>
                </a:cubicBezTo>
                <a:cubicBezTo>
                  <a:pt x="1052" y="126"/>
                  <a:pt x="1054" y="128"/>
                  <a:pt x="1056" y="130"/>
                </a:cubicBezTo>
                <a:cubicBezTo>
                  <a:pt x="1060" y="132"/>
                  <a:pt x="1065" y="134"/>
                  <a:pt x="1069" y="134"/>
                </a:cubicBezTo>
                <a:cubicBezTo>
                  <a:pt x="1074" y="134"/>
                  <a:pt x="1079" y="132"/>
                  <a:pt x="1082" y="130"/>
                </a:cubicBezTo>
                <a:cubicBezTo>
                  <a:pt x="1086" y="127"/>
                  <a:pt x="1092" y="125"/>
                  <a:pt x="1098" y="125"/>
                </a:cubicBezTo>
                <a:cubicBezTo>
                  <a:pt x="1108" y="125"/>
                  <a:pt x="1118" y="130"/>
                  <a:pt x="1123" y="137"/>
                </a:cubicBezTo>
                <a:cubicBezTo>
                  <a:pt x="1125" y="142"/>
                  <a:pt x="1127" y="147"/>
                  <a:pt x="1128" y="153"/>
                </a:cubicBezTo>
                <a:cubicBezTo>
                  <a:pt x="1130" y="162"/>
                  <a:pt x="1132" y="169"/>
                  <a:pt x="1138" y="170"/>
                </a:cubicBezTo>
                <a:cubicBezTo>
                  <a:pt x="1146" y="173"/>
                  <a:pt x="1151" y="179"/>
                  <a:pt x="1151" y="185"/>
                </a:cubicBezTo>
                <a:cubicBezTo>
                  <a:pt x="1150" y="189"/>
                  <a:pt x="1148" y="196"/>
                  <a:pt x="1133" y="198"/>
                </a:cubicBezTo>
                <a:cubicBezTo>
                  <a:pt x="1127" y="198"/>
                  <a:pt x="1123" y="200"/>
                  <a:pt x="1122" y="202"/>
                </a:cubicBezTo>
                <a:cubicBezTo>
                  <a:pt x="1121" y="205"/>
                  <a:pt x="1123" y="211"/>
                  <a:pt x="1125" y="214"/>
                </a:cubicBezTo>
                <a:lnTo>
                  <a:pt x="1127" y="217"/>
                </a:lnTo>
                <a:cubicBezTo>
                  <a:pt x="1131" y="224"/>
                  <a:pt x="1131" y="227"/>
                  <a:pt x="1125" y="239"/>
                </a:cubicBezTo>
                <a:cubicBezTo>
                  <a:pt x="1123" y="244"/>
                  <a:pt x="1123" y="248"/>
                  <a:pt x="1123" y="253"/>
                </a:cubicBezTo>
                <a:cubicBezTo>
                  <a:pt x="1122" y="260"/>
                  <a:pt x="1122" y="269"/>
                  <a:pt x="1112" y="273"/>
                </a:cubicBezTo>
                <a:cubicBezTo>
                  <a:pt x="1104" y="277"/>
                  <a:pt x="1103" y="280"/>
                  <a:pt x="1103" y="281"/>
                </a:cubicBezTo>
                <a:cubicBezTo>
                  <a:pt x="1103" y="282"/>
                  <a:pt x="1104" y="285"/>
                  <a:pt x="1113" y="291"/>
                </a:cubicBezTo>
                <a:cubicBezTo>
                  <a:pt x="1128" y="300"/>
                  <a:pt x="1137" y="304"/>
                  <a:pt x="1146" y="304"/>
                </a:cubicBezTo>
                <a:cubicBezTo>
                  <a:pt x="1148" y="304"/>
                  <a:pt x="1149" y="303"/>
                  <a:pt x="1151" y="303"/>
                </a:cubicBezTo>
                <a:cubicBezTo>
                  <a:pt x="1153" y="303"/>
                  <a:pt x="1154" y="303"/>
                  <a:pt x="1156" y="303"/>
                </a:cubicBezTo>
                <a:cubicBezTo>
                  <a:pt x="1159" y="303"/>
                  <a:pt x="1162" y="304"/>
                  <a:pt x="1164" y="306"/>
                </a:cubicBezTo>
                <a:cubicBezTo>
                  <a:pt x="1168" y="311"/>
                  <a:pt x="1165" y="319"/>
                  <a:pt x="1162" y="330"/>
                </a:cubicBezTo>
                <a:cubicBezTo>
                  <a:pt x="1161" y="334"/>
                  <a:pt x="1161" y="337"/>
                  <a:pt x="1160" y="340"/>
                </a:cubicBezTo>
                <a:cubicBezTo>
                  <a:pt x="1160" y="350"/>
                  <a:pt x="1159" y="357"/>
                  <a:pt x="1142" y="363"/>
                </a:cubicBezTo>
                <a:lnTo>
                  <a:pt x="1137" y="365"/>
                </a:lnTo>
                <a:cubicBezTo>
                  <a:pt x="1123" y="369"/>
                  <a:pt x="1120" y="370"/>
                  <a:pt x="1109" y="380"/>
                </a:cubicBezTo>
                <a:cubicBezTo>
                  <a:pt x="1105" y="383"/>
                  <a:pt x="1100" y="387"/>
                  <a:pt x="1100" y="389"/>
                </a:cubicBezTo>
                <a:cubicBezTo>
                  <a:pt x="1100" y="389"/>
                  <a:pt x="1101" y="391"/>
                  <a:pt x="1108" y="395"/>
                </a:cubicBezTo>
                <a:cubicBezTo>
                  <a:pt x="1116" y="399"/>
                  <a:pt x="1119" y="405"/>
                  <a:pt x="1122" y="410"/>
                </a:cubicBezTo>
                <a:cubicBezTo>
                  <a:pt x="1126" y="415"/>
                  <a:pt x="1127" y="417"/>
                  <a:pt x="1130" y="417"/>
                </a:cubicBezTo>
                <a:cubicBezTo>
                  <a:pt x="1131" y="417"/>
                  <a:pt x="1132" y="417"/>
                  <a:pt x="1134" y="416"/>
                </a:cubicBezTo>
                <a:cubicBezTo>
                  <a:pt x="1149" y="412"/>
                  <a:pt x="1156" y="408"/>
                  <a:pt x="1162" y="400"/>
                </a:cubicBezTo>
                <a:cubicBezTo>
                  <a:pt x="1168" y="392"/>
                  <a:pt x="1177" y="391"/>
                  <a:pt x="1185" y="391"/>
                </a:cubicBezTo>
                <a:cubicBezTo>
                  <a:pt x="1189" y="391"/>
                  <a:pt x="1194" y="392"/>
                  <a:pt x="1200" y="392"/>
                </a:cubicBezTo>
                <a:cubicBezTo>
                  <a:pt x="1207" y="393"/>
                  <a:pt x="1213" y="394"/>
                  <a:pt x="1218" y="394"/>
                </a:cubicBezTo>
                <a:cubicBezTo>
                  <a:pt x="1227" y="394"/>
                  <a:pt x="1234" y="392"/>
                  <a:pt x="1242" y="388"/>
                </a:cubicBezTo>
                <a:cubicBezTo>
                  <a:pt x="1249" y="385"/>
                  <a:pt x="1251" y="382"/>
                  <a:pt x="1254" y="376"/>
                </a:cubicBezTo>
                <a:cubicBezTo>
                  <a:pt x="1255" y="373"/>
                  <a:pt x="1258" y="369"/>
                  <a:pt x="1262" y="363"/>
                </a:cubicBezTo>
                <a:cubicBezTo>
                  <a:pt x="1265" y="360"/>
                  <a:pt x="1267" y="357"/>
                  <a:pt x="1269" y="355"/>
                </a:cubicBezTo>
                <a:cubicBezTo>
                  <a:pt x="1274" y="347"/>
                  <a:pt x="1279" y="340"/>
                  <a:pt x="1290" y="340"/>
                </a:cubicBezTo>
                <a:cubicBezTo>
                  <a:pt x="1291" y="340"/>
                  <a:pt x="1293" y="340"/>
                  <a:pt x="1294" y="340"/>
                </a:cubicBezTo>
                <a:cubicBezTo>
                  <a:pt x="1296" y="340"/>
                  <a:pt x="1299" y="341"/>
                  <a:pt x="1301" y="340"/>
                </a:cubicBezTo>
                <a:cubicBezTo>
                  <a:pt x="1304" y="340"/>
                  <a:pt x="1307" y="340"/>
                  <a:pt x="1310" y="340"/>
                </a:cubicBezTo>
                <a:cubicBezTo>
                  <a:pt x="1313" y="340"/>
                  <a:pt x="1315" y="340"/>
                  <a:pt x="1318" y="340"/>
                </a:cubicBezTo>
                <a:cubicBezTo>
                  <a:pt x="1323" y="340"/>
                  <a:pt x="1329" y="340"/>
                  <a:pt x="1334" y="346"/>
                </a:cubicBezTo>
                <a:cubicBezTo>
                  <a:pt x="1338" y="352"/>
                  <a:pt x="1348" y="359"/>
                  <a:pt x="1354" y="359"/>
                </a:cubicBezTo>
                <a:cubicBezTo>
                  <a:pt x="1355" y="359"/>
                  <a:pt x="1357" y="358"/>
                  <a:pt x="1357" y="356"/>
                </a:cubicBezTo>
                <a:cubicBezTo>
                  <a:pt x="1362" y="343"/>
                  <a:pt x="1366" y="332"/>
                  <a:pt x="1383" y="325"/>
                </a:cubicBezTo>
                <a:lnTo>
                  <a:pt x="1388" y="323"/>
                </a:lnTo>
                <a:cubicBezTo>
                  <a:pt x="1399" y="319"/>
                  <a:pt x="1419" y="310"/>
                  <a:pt x="1416" y="304"/>
                </a:cubicBezTo>
                <a:cubicBezTo>
                  <a:pt x="1414" y="298"/>
                  <a:pt x="1409" y="296"/>
                  <a:pt x="1404" y="294"/>
                </a:cubicBezTo>
                <a:cubicBezTo>
                  <a:pt x="1401" y="292"/>
                  <a:pt x="1397" y="291"/>
                  <a:pt x="1393" y="288"/>
                </a:cubicBezTo>
                <a:cubicBezTo>
                  <a:pt x="1386" y="283"/>
                  <a:pt x="1386" y="281"/>
                  <a:pt x="1388" y="274"/>
                </a:cubicBezTo>
                <a:cubicBezTo>
                  <a:pt x="1389" y="271"/>
                  <a:pt x="1391" y="268"/>
                  <a:pt x="1392" y="262"/>
                </a:cubicBezTo>
                <a:cubicBezTo>
                  <a:pt x="1398" y="238"/>
                  <a:pt x="1403" y="192"/>
                  <a:pt x="1397" y="186"/>
                </a:cubicBezTo>
                <a:cubicBezTo>
                  <a:pt x="1388" y="176"/>
                  <a:pt x="1385" y="171"/>
                  <a:pt x="1383" y="155"/>
                </a:cubicBezTo>
                <a:cubicBezTo>
                  <a:pt x="1381" y="141"/>
                  <a:pt x="1366" y="131"/>
                  <a:pt x="1353" y="128"/>
                </a:cubicBezTo>
                <a:cubicBezTo>
                  <a:pt x="1336" y="123"/>
                  <a:pt x="1323" y="113"/>
                  <a:pt x="1318" y="102"/>
                </a:cubicBezTo>
                <a:cubicBezTo>
                  <a:pt x="1317" y="100"/>
                  <a:pt x="1316" y="98"/>
                  <a:pt x="1315" y="95"/>
                </a:cubicBezTo>
                <a:cubicBezTo>
                  <a:pt x="1311" y="87"/>
                  <a:pt x="1307" y="77"/>
                  <a:pt x="1311" y="71"/>
                </a:cubicBezTo>
                <a:cubicBezTo>
                  <a:pt x="1313" y="67"/>
                  <a:pt x="1316" y="66"/>
                  <a:pt x="1322" y="66"/>
                </a:cubicBezTo>
                <a:cubicBezTo>
                  <a:pt x="1330" y="66"/>
                  <a:pt x="1336" y="67"/>
                  <a:pt x="1341" y="68"/>
                </a:cubicBezTo>
                <a:cubicBezTo>
                  <a:pt x="1345" y="70"/>
                  <a:pt x="1349" y="71"/>
                  <a:pt x="1354" y="71"/>
                </a:cubicBezTo>
                <a:cubicBezTo>
                  <a:pt x="1356" y="71"/>
                  <a:pt x="1358" y="70"/>
                  <a:pt x="1361" y="70"/>
                </a:cubicBezTo>
                <a:cubicBezTo>
                  <a:pt x="1364" y="70"/>
                  <a:pt x="1367" y="70"/>
                  <a:pt x="1370" y="70"/>
                </a:cubicBezTo>
                <a:lnTo>
                  <a:pt x="1379" y="70"/>
                </a:lnTo>
                <a:cubicBezTo>
                  <a:pt x="1387" y="70"/>
                  <a:pt x="1390" y="69"/>
                  <a:pt x="1392" y="62"/>
                </a:cubicBezTo>
                <a:cubicBezTo>
                  <a:pt x="1394" y="57"/>
                  <a:pt x="1392" y="52"/>
                  <a:pt x="1391" y="48"/>
                </a:cubicBezTo>
                <a:cubicBezTo>
                  <a:pt x="1389" y="43"/>
                  <a:pt x="1386" y="36"/>
                  <a:pt x="1396" y="29"/>
                </a:cubicBezTo>
                <a:cubicBezTo>
                  <a:pt x="1401" y="26"/>
                  <a:pt x="1404" y="22"/>
                  <a:pt x="1406" y="19"/>
                </a:cubicBezTo>
                <a:cubicBezTo>
                  <a:pt x="1410" y="14"/>
                  <a:pt x="1414" y="9"/>
                  <a:pt x="1422" y="9"/>
                </a:cubicBezTo>
                <a:cubicBezTo>
                  <a:pt x="1429" y="9"/>
                  <a:pt x="1431" y="14"/>
                  <a:pt x="1432" y="17"/>
                </a:cubicBezTo>
                <a:cubicBezTo>
                  <a:pt x="1434" y="20"/>
                  <a:pt x="1434" y="21"/>
                  <a:pt x="1438" y="21"/>
                </a:cubicBezTo>
                <a:cubicBezTo>
                  <a:pt x="1439" y="21"/>
                  <a:pt x="1441" y="21"/>
                  <a:pt x="1443" y="20"/>
                </a:cubicBezTo>
                <a:lnTo>
                  <a:pt x="1450" y="19"/>
                </a:lnTo>
                <a:cubicBezTo>
                  <a:pt x="1464" y="16"/>
                  <a:pt x="1468" y="15"/>
                  <a:pt x="1479" y="8"/>
                </a:cubicBezTo>
                <a:cubicBezTo>
                  <a:pt x="1486" y="3"/>
                  <a:pt x="1492" y="0"/>
                  <a:pt x="1497" y="0"/>
                </a:cubicBezTo>
                <a:cubicBezTo>
                  <a:pt x="1502" y="0"/>
                  <a:pt x="1507" y="3"/>
                  <a:pt x="1514" y="8"/>
                </a:cubicBezTo>
                <a:cubicBezTo>
                  <a:pt x="1521" y="14"/>
                  <a:pt x="1521" y="21"/>
                  <a:pt x="1521" y="28"/>
                </a:cubicBezTo>
                <a:cubicBezTo>
                  <a:pt x="1522" y="33"/>
                  <a:pt x="1522" y="38"/>
                  <a:pt x="1525" y="44"/>
                </a:cubicBezTo>
                <a:cubicBezTo>
                  <a:pt x="1534" y="57"/>
                  <a:pt x="1537" y="78"/>
                  <a:pt x="1532" y="89"/>
                </a:cubicBezTo>
                <a:cubicBezTo>
                  <a:pt x="1530" y="93"/>
                  <a:pt x="1527" y="100"/>
                  <a:pt x="1528" y="104"/>
                </a:cubicBezTo>
                <a:cubicBezTo>
                  <a:pt x="1530" y="107"/>
                  <a:pt x="1533" y="110"/>
                  <a:pt x="1539" y="112"/>
                </a:cubicBezTo>
                <a:cubicBezTo>
                  <a:pt x="1544" y="114"/>
                  <a:pt x="1565" y="120"/>
                  <a:pt x="1585" y="120"/>
                </a:cubicBezTo>
                <a:cubicBezTo>
                  <a:pt x="1593" y="120"/>
                  <a:pt x="1600" y="119"/>
                  <a:pt x="1605" y="116"/>
                </a:cubicBezTo>
                <a:cubicBezTo>
                  <a:pt x="1612" y="113"/>
                  <a:pt x="1622" y="111"/>
                  <a:pt x="1631" y="110"/>
                </a:cubicBezTo>
                <a:cubicBezTo>
                  <a:pt x="1645" y="109"/>
                  <a:pt x="1654" y="107"/>
                  <a:pt x="1655" y="100"/>
                </a:cubicBezTo>
                <a:cubicBezTo>
                  <a:pt x="1657" y="89"/>
                  <a:pt x="1662" y="83"/>
                  <a:pt x="1667" y="78"/>
                </a:cubicBezTo>
                <a:cubicBezTo>
                  <a:pt x="1671" y="73"/>
                  <a:pt x="1675" y="69"/>
                  <a:pt x="1677" y="62"/>
                </a:cubicBezTo>
                <a:cubicBezTo>
                  <a:pt x="1684" y="44"/>
                  <a:pt x="1689" y="34"/>
                  <a:pt x="1704" y="31"/>
                </a:cubicBezTo>
                <a:cubicBezTo>
                  <a:pt x="1707" y="31"/>
                  <a:pt x="1709" y="30"/>
                  <a:pt x="1712" y="29"/>
                </a:cubicBezTo>
                <a:cubicBezTo>
                  <a:pt x="1717" y="28"/>
                  <a:pt x="1722" y="27"/>
                  <a:pt x="1727" y="27"/>
                </a:cubicBezTo>
                <a:cubicBezTo>
                  <a:pt x="1734" y="27"/>
                  <a:pt x="1740" y="29"/>
                  <a:pt x="1745" y="34"/>
                </a:cubicBezTo>
                <a:cubicBezTo>
                  <a:pt x="1751" y="40"/>
                  <a:pt x="1751" y="46"/>
                  <a:pt x="1751" y="49"/>
                </a:cubicBezTo>
                <a:cubicBezTo>
                  <a:pt x="1750" y="59"/>
                  <a:pt x="1741" y="65"/>
                  <a:pt x="1735" y="69"/>
                </a:cubicBezTo>
                <a:cubicBezTo>
                  <a:pt x="1732" y="71"/>
                  <a:pt x="1730" y="74"/>
                  <a:pt x="1730" y="77"/>
                </a:cubicBezTo>
                <a:cubicBezTo>
                  <a:pt x="1730" y="81"/>
                  <a:pt x="1733" y="85"/>
                  <a:pt x="1737" y="88"/>
                </a:cubicBezTo>
                <a:cubicBezTo>
                  <a:pt x="1743" y="91"/>
                  <a:pt x="1747" y="96"/>
                  <a:pt x="1748" y="101"/>
                </a:cubicBezTo>
                <a:cubicBezTo>
                  <a:pt x="1749" y="108"/>
                  <a:pt x="1746" y="115"/>
                  <a:pt x="1741" y="122"/>
                </a:cubicBezTo>
                <a:cubicBezTo>
                  <a:pt x="1738" y="125"/>
                  <a:pt x="1736" y="131"/>
                  <a:pt x="1733" y="137"/>
                </a:cubicBezTo>
                <a:cubicBezTo>
                  <a:pt x="1728" y="150"/>
                  <a:pt x="1721" y="165"/>
                  <a:pt x="1708" y="167"/>
                </a:cubicBezTo>
                <a:cubicBezTo>
                  <a:pt x="1690" y="169"/>
                  <a:pt x="1684" y="171"/>
                  <a:pt x="1678" y="184"/>
                </a:cubicBezTo>
                <a:cubicBezTo>
                  <a:pt x="1677" y="188"/>
                  <a:pt x="1675" y="191"/>
                  <a:pt x="1674" y="194"/>
                </a:cubicBezTo>
                <a:cubicBezTo>
                  <a:pt x="1668" y="205"/>
                  <a:pt x="1666" y="210"/>
                  <a:pt x="1671" y="215"/>
                </a:cubicBezTo>
                <a:cubicBezTo>
                  <a:pt x="1674" y="218"/>
                  <a:pt x="1676" y="222"/>
                  <a:pt x="1678" y="226"/>
                </a:cubicBezTo>
                <a:cubicBezTo>
                  <a:pt x="1682" y="231"/>
                  <a:pt x="1685" y="237"/>
                  <a:pt x="1693" y="240"/>
                </a:cubicBezTo>
                <a:cubicBezTo>
                  <a:pt x="1696" y="241"/>
                  <a:pt x="1699" y="243"/>
                  <a:pt x="1702" y="244"/>
                </a:cubicBezTo>
                <a:cubicBezTo>
                  <a:pt x="1713" y="248"/>
                  <a:pt x="1721" y="251"/>
                  <a:pt x="1722" y="257"/>
                </a:cubicBezTo>
                <a:cubicBezTo>
                  <a:pt x="1722" y="259"/>
                  <a:pt x="1722" y="262"/>
                  <a:pt x="1718" y="264"/>
                </a:cubicBezTo>
                <a:cubicBezTo>
                  <a:pt x="1716" y="266"/>
                  <a:pt x="1713" y="268"/>
                  <a:pt x="1710" y="269"/>
                </a:cubicBezTo>
                <a:cubicBezTo>
                  <a:pt x="1703" y="273"/>
                  <a:pt x="1701" y="275"/>
                  <a:pt x="1702" y="278"/>
                </a:cubicBezTo>
                <a:cubicBezTo>
                  <a:pt x="1705" y="289"/>
                  <a:pt x="1701" y="297"/>
                  <a:pt x="1691" y="302"/>
                </a:cubicBezTo>
                <a:cubicBezTo>
                  <a:pt x="1685" y="305"/>
                  <a:pt x="1685" y="318"/>
                  <a:pt x="1687" y="323"/>
                </a:cubicBezTo>
                <a:cubicBezTo>
                  <a:pt x="1688" y="326"/>
                  <a:pt x="1690" y="333"/>
                  <a:pt x="1714" y="333"/>
                </a:cubicBezTo>
                <a:lnTo>
                  <a:pt x="1730" y="333"/>
                </a:lnTo>
                <a:cubicBezTo>
                  <a:pt x="1743" y="333"/>
                  <a:pt x="1754" y="334"/>
                  <a:pt x="1759" y="345"/>
                </a:cubicBezTo>
                <a:cubicBezTo>
                  <a:pt x="1762" y="352"/>
                  <a:pt x="1760" y="358"/>
                  <a:pt x="1759" y="362"/>
                </a:cubicBezTo>
                <a:cubicBezTo>
                  <a:pt x="1759" y="366"/>
                  <a:pt x="1758" y="368"/>
                  <a:pt x="1759" y="371"/>
                </a:cubicBezTo>
                <a:cubicBezTo>
                  <a:pt x="1760" y="376"/>
                  <a:pt x="1769" y="383"/>
                  <a:pt x="1774" y="386"/>
                </a:cubicBezTo>
                <a:lnTo>
                  <a:pt x="1776" y="387"/>
                </a:lnTo>
                <a:lnTo>
                  <a:pt x="1776" y="389"/>
                </a:lnTo>
                <a:cubicBezTo>
                  <a:pt x="1776" y="390"/>
                  <a:pt x="1779" y="413"/>
                  <a:pt x="1781" y="426"/>
                </a:cubicBezTo>
                <a:cubicBezTo>
                  <a:pt x="1783" y="438"/>
                  <a:pt x="1785" y="455"/>
                  <a:pt x="1778" y="468"/>
                </a:cubicBezTo>
                <a:cubicBezTo>
                  <a:pt x="1776" y="471"/>
                  <a:pt x="1776" y="476"/>
                  <a:pt x="1778" y="479"/>
                </a:cubicBezTo>
                <a:cubicBezTo>
                  <a:pt x="1779" y="481"/>
                  <a:pt x="1781" y="484"/>
                  <a:pt x="1785" y="484"/>
                </a:cubicBezTo>
                <a:cubicBezTo>
                  <a:pt x="1788" y="484"/>
                  <a:pt x="1791" y="482"/>
                  <a:pt x="1794" y="480"/>
                </a:cubicBezTo>
                <a:cubicBezTo>
                  <a:pt x="1799" y="476"/>
                  <a:pt x="1805" y="474"/>
                  <a:pt x="1810" y="474"/>
                </a:cubicBezTo>
                <a:cubicBezTo>
                  <a:pt x="1822" y="474"/>
                  <a:pt x="1831" y="485"/>
                  <a:pt x="1831" y="498"/>
                </a:cubicBezTo>
                <a:cubicBezTo>
                  <a:pt x="1831" y="510"/>
                  <a:pt x="1835" y="523"/>
                  <a:pt x="1844" y="523"/>
                </a:cubicBezTo>
                <a:cubicBezTo>
                  <a:pt x="1856" y="523"/>
                  <a:pt x="1863" y="536"/>
                  <a:pt x="1863" y="559"/>
                </a:cubicBezTo>
                <a:cubicBezTo>
                  <a:pt x="1863" y="566"/>
                  <a:pt x="1866" y="568"/>
                  <a:pt x="1867" y="569"/>
                </a:cubicBezTo>
                <a:cubicBezTo>
                  <a:pt x="1870" y="571"/>
                  <a:pt x="1875" y="572"/>
                  <a:pt x="1881" y="572"/>
                </a:cubicBezTo>
                <a:cubicBezTo>
                  <a:pt x="1885" y="572"/>
                  <a:pt x="1891" y="571"/>
                  <a:pt x="1896" y="571"/>
                </a:cubicBezTo>
                <a:cubicBezTo>
                  <a:pt x="1897" y="571"/>
                  <a:pt x="1899" y="571"/>
                  <a:pt x="1900" y="571"/>
                </a:cubicBezTo>
                <a:cubicBezTo>
                  <a:pt x="1909" y="571"/>
                  <a:pt x="1913" y="575"/>
                  <a:pt x="1915" y="578"/>
                </a:cubicBezTo>
                <a:cubicBezTo>
                  <a:pt x="1919" y="586"/>
                  <a:pt x="1914" y="599"/>
                  <a:pt x="1908" y="607"/>
                </a:cubicBezTo>
                <a:cubicBezTo>
                  <a:pt x="1905" y="612"/>
                  <a:pt x="1906" y="612"/>
                  <a:pt x="1908" y="614"/>
                </a:cubicBezTo>
                <a:cubicBezTo>
                  <a:pt x="1910" y="616"/>
                  <a:pt x="1913" y="620"/>
                  <a:pt x="1913" y="627"/>
                </a:cubicBezTo>
                <a:cubicBezTo>
                  <a:pt x="1913" y="642"/>
                  <a:pt x="1902" y="653"/>
                  <a:pt x="1892" y="660"/>
                </a:cubicBezTo>
                <a:cubicBezTo>
                  <a:pt x="1886" y="666"/>
                  <a:pt x="1885" y="672"/>
                  <a:pt x="1887" y="687"/>
                </a:cubicBezTo>
                <a:cubicBezTo>
                  <a:pt x="1888" y="692"/>
                  <a:pt x="1890" y="697"/>
                  <a:pt x="1892" y="701"/>
                </a:cubicBezTo>
                <a:cubicBezTo>
                  <a:pt x="1895" y="709"/>
                  <a:pt x="1900" y="719"/>
                  <a:pt x="1891" y="728"/>
                </a:cubicBezTo>
                <a:cubicBezTo>
                  <a:pt x="1889" y="729"/>
                  <a:pt x="1888" y="731"/>
                  <a:pt x="1886" y="732"/>
                </a:cubicBezTo>
                <a:cubicBezTo>
                  <a:pt x="1881" y="737"/>
                  <a:pt x="1875" y="742"/>
                  <a:pt x="1875" y="746"/>
                </a:cubicBezTo>
                <a:cubicBezTo>
                  <a:pt x="1875" y="748"/>
                  <a:pt x="1877" y="750"/>
                  <a:pt x="1879" y="752"/>
                </a:cubicBezTo>
                <a:cubicBezTo>
                  <a:pt x="1886" y="758"/>
                  <a:pt x="1894" y="759"/>
                  <a:pt x="1900" y="759"/>
                </a:cubicBezTo>
                <a:cubicBezTo>
                  <a:pt x="1901" y="759"/>
                  <a:pt x="1903" y="759"/>
                  <a:pt x="1904" y="759"/>
                </a:cubicBezTo>
                <a:cubicBezTo>
                  <a:pt x="1907" y="758"/>
                  <a:pt x="1909" y="758"/>
                  <a:pt x="1909" y="758"/>
                </a:cubicBezTo>
                <a:lnTo>
                  <a:pt x="1917" y="757"/>
                </a:lnTo>
                <a:lnTo>
                  <a:pt x="1913" y="764"/>
                </a:lnTo>
                <a:cubicBezTo>
                  <a:pt x="1913" y="765"/>
                  <a:pt x="1903" y="781"/>
                  <a:pt x="1886" y="781"/>
                </a:cubicBezTo>
                <a:cubicBezTo>
                  <a:pt x="1874" y="781"/>
                  <a:pt x="1861" y="784"/>
                  <a:pt x="1861" y="792"/>
                </a:cubicBezTo>
                <a:cubicBezTo>
                  <a:pt x="1861" y="795"/>
                  <a:pt x="1862" y="795"/>
                  <a:pt x="1866" y="797"/>
                </a:cubicBezTo>
                <a:cubicBezTo>
                  <a:pt x="1870" y="799"/>
                  <a:pt x="1877" y="803"/>
                  <a:pt x="1872" y="814"/>
                </a:cubicBezTo>
                <a:cubicBezTo>
                  <a:pt x="1866" y="826"/>
                  <a:pt x="1854" y="849"/>
                  <a:pt x="1843" y="860"/>
                </a:cubicBezTo>
                <a:cubicBezTo>
                  <a:pt x="1815" y="888"/>
                  <a:pt x="1798" y="905"/>
                  <a:pt x="1790" y="911"/>
                </a:cubicBezTo>
                <a:cubicBezTo>
                  <a:pt x="1787" y="913"/>
                  <a:pt x="1785" y="916"/>
                  <a:pt x="1782" y="919"/>
                </a:cubicBezTo>
                <a:cubicBezTo>
                  <a:pt x="1775" y="927"/>
                  <a:pt x="1768" y="936"/>
                  <a:pt x="1754" y="936"/>
                </a:cubicBezTo>
                <a:cubicBezTo>
                  <a:pt x="1753" y="936"/>
                  <a:pt x="1751" y="936"/>
                  <a:pt x="1750" y="936"/>
                </a:cubicBezTo>
                <a:cubicBezTo>
                  <a:pt x="1739" y="934"/>
                  <a:pt x="1730" y="929"/>
                  <a:pt x="1726" y="921"/>
                </a:cubicBezTo>
                <a:cubicBezTo>
                  <a:pt x="1722" y="914"/>
                  <a:pt x="1722" y="906"/>
                  <a:pt x="1725" y="899"/>
                </a:cubicBezTo>
                <a:cubicBezTo>
                  <a:pt x="1727" y="896"/>
                  <a:pt x="1728" y="893"/>
                  <a:pt x="1727" y="892"/>
                </a:cubicBezTo>
                <a:cubicBezTo>
                  <a:pt x="1726" y="889"/>
                  <a:pt x="1721" y="887"/>
                  <a:pt x="1715" y="885"/>
                </a:cubicBezTo>
                <a:cubicBezTo>
                  <a:pt x="1709" y="884"/>
                  <a:pt x="1705" y="880"/>
                  <a:pt x="1700" y="877"/>
                </a:cubicBezTo>
                <a:cubicBezTo>
                  <a:pt x="1695" y="873"/>
                  <a:pt x="1691" y="869"/>
                  <a:pt x="1685" y="869"/>
                </a:cubicBezTo>
                <a:cubicBezTo>
                  <a:pt x="1684" y="869"/>
                  <a:pt x="1682" y="869"/>
                  <a:pt x="1680" y="870"/>
                </a:cubicBezTo>
                <a:cubicBezTo>
                  <a:pt x="1676" y="872"/>
                  <a:pt x="1670" y="874"/>
                  <a:pt x="1665" y="876"/>
                </a:cubicBezTo>
                <a:cubicBezTo>
                  <a:pt x="1652" y="881"/>
                  <a:pt x="1637" y="886"/>
                  <a:pt x="1627" y="894"/>
                </a:cubicBezTo>
                <a:cubicBezTo>
                  <a:pt x="1621" y="897"/>
                  <a:pt x="1619" y="900"/>
                  <a:pt x="1618" y="902"/>
                </a:cubicBezTo>
                <a:cubicBezTo>
                  <a:pt x="1618" y="905"/>
                  <a:pt x="1622" y="909"/>
                  <a:pt x="1627" y="915"/>
                </a:cubicBezTo>
                <a:cubicBezTo>
                  <a:pt x="1632" y="922"/>
                  <a:pt x="1638" y="926"/>
                  <a:pt x="1643" y="930"/>
                </a:cubicBezTo>
                <a:cubicBezTo>
                  <a:pt x="1649" y="934"/>
                  <a:pt x="1654" y="938"/>
                  <a:pt x="1656" y="943"/>
                </a:cubicBezTo>
                <a:cubicBezTo>
                  <a:pt x="1659" y="949"/>
                  <a:pt x="1662" y="957"/>
                  <a:pt x="1659" y="964"/>
                </a:cubicBezTo>
                <a:cubicBezTo>
                  <a:pt x="1656" y="969"/>
                  <a:pt x="1651" y="973"/>
                  <a:pt x="1643" y="975"/>
                </a:cubicBezTo>
                <a:cubicBezTo>
                  <a:pt x="1638" y="976"/>
                  <a:pt x="1633" y="977"/>
                  <a:pt x="1628" y="979"/>
                </a:cubicBezTo>
                <a:cubicBezTo>
                  <a:pt x="1618" y="982"/>
                  <a:pt x="1607" y="985"/>
                  <a:pt x="1598" y="985"/>
                </a:cubicBezTo>
                <a:cubicBezTo>
                  <a:pt x="1592" y="985"/>
                  <a:pt x="1587" y="983"/>
                  <a:pt x="1583" y="981"/>
                </a:cubicBezTo>
                <a:cubicBezTo>
                  <a:pt x="1577" y="977"/>
                  <a:pt x="1572" y="975"/>
                  <a:pt x="1568" y="975"/>
                </a:cubicBezTo>
                <a:cubicBezTo>
                  <a:pt x="1563" y="975"/>
                  <a:pt x="1558" y="977"/>
                  <a:pt x="1553" y="982"/>
                </a:cubicBezTo>
                <a:cubicBezTo>
                  <a:pt x="1546" y="990"/>
                  <a:pt x="1537" y="991"/>
                  <a:pt x="1531" y="991"/>
                </a:cubicBezTo>
                <a:cubicBezTo>
                  <a:pt x="1528" y="991"/>
                  <a:pt x="1525" y="991"/>
                  <a:pt x="1522" y="990"/>
                </a:cubicBezTo>
                <a:cubicBezTo>
                  <a:pt x="1519" y="990"/>
                  <a:pt x="1516" y="990"/>
                  <a:pt x="1513" y="990"/>
                </a:cubicBezTo>
                <a:cubicBezTo>
                  <a:pt x="1508" y="990"/>
                  <a:pt x="1508" y="991"/>
                  <a:pt x="1506" y="994"/>
                </a:cubicBezTo>
                <a:cubicBezTo>
                  <a:pt x="1503" y="997"/>
                  <a:pt x="1500" y="1003"/>
                  <a:pt x="1492" y="1009"/>
                </a:cubicBezTo>
                <a:cubicBezTo>
                  <a:pt x="1488" y="1012"/>
                  <a:pt x="1484" y="1014"/>
                  <a:pt x="1482" y="1016"/>
                </a:cubicBezTo>
                <a:cubicBezTo>
                  <a:pt x="1473" y="1022"/>
                  <a:pt x="1470" y="1024"/>
                  <a:pt x="1462" y="1038"/>
                </a:cubicBezTo>
                <a:cubicBezTo>
                  <a:pt x="1459" y="1044"/>
                  <a:pt x="1456" y="1048"/>
                  <a:pt x="1453" y="1052"/>
                </a:cubicBezTo>
                <a:cubicBezTo>
                  <a:pt x="1447" y="1062"/>
                  <a:pt x="1445" y="1065"/>
                  <a:pt x="1449" y="1071"/>
                </a:cubicBezTo>
                <a:cubicBezTo>
                  <a:pt x="1453" y="1076"/>
                  <a:pt x="1455" y="1081"/>
                  <a:pt x="1456" y="1084"/>
                </a:cubicBezTo>
                <a:cubicBezTo>
                  <a:pt x="1457" y="1087"/>
                  <a:pt x="1458" y="1089"/>
                  <a:pt x="1461" y="1092"/>
                </a:cubicBezTo>
                <a:cubicBezTo>
                  <a:pt x="1463" y="1093"/>
                  <a:pt x="1466" y="1094"/>
                  <a:pt x="1468" y="1094"/>
                </a:cubicBezTo>
                <a:cubicBezTo>
                  <a:pt x="1472" y="1094"/>
                  <a:pt x="1477" y="1092"/>
                  <a:pt x="1485" y="1085"/>
                </a:cubicBezTo>
                <a:cubicBezTo>
                  <a:pt x="1497" y="1076"/>
                  <a:pt x="1507" y="1071"/>
                  <a:pt x="1522" y="1069"/>
                </a:cubicBezTo>
                <a:cubicBezTo>
                  <a:pt x="1524" y="1069"/>
                  <a:pt x="1525" y="1069"/>
                  <a:pt x="1527" y="1069"/>
                </a:cubicBezTo>
                <a:cubicBezTo>
                  <a:pt x="1537" y="1069"/>
                  <a:pt x="1538" y="1076"/>
                  <a:pt x="1539" y="1083"/>
                </a:cubicBezTo>
                <a:cubicBezTo>
                  <a:pt x="1540" y="1086"/>
                  <a:pt x="1540" y="1090"/>
                  <a:pt x="1541" y="1094"/>
                </a:cubicBezTo>
                <a:cubicBezTo>
                  <a:pt x="1545" y="1111"/>
                  <a:pt x="1548" y="1118"/>
                  <a:pt x="1552" y="1126"/>
                </a:cubicBezTo>
                <a:cubicBezTo>
                  <a:pt x="1557" y="1136"/>
                  <a:pt x="1557" y="1139"/>
                  <a:pt x="1549" y="1153"/>
                </a:cubicBezTo>
                <a:cubicBezTo>
                  <a:pt x="1545" y="1162"/>
                  <a:pt x="1541" y="1165"/>
                  <a:pt x="1536" y="1169"/>
                </a:cubicBezTo>
                <a:cubicBezTo>
                  <a:pt x="1534" y="1171"/>
                  <a:pt x="1531" y="1174"/>
                  <a:pt x="1527" y="1178"/>
                </a:cubicBezTo>
                <a:cubicBezTo>
                  <a:pt x="1526" y="1180"/>
                  <a:pt x="1524" y="1182"/>
                  <a:pt x="1522" y="1184"/>
                </a:cubicBezTo>
                <a:cubicBezTo>
                  <a:pt x="1516" y="1191"/>
                  <a:pt x="1514" y="1193"/>
                  <a:pt x="1521" y="1199"/>
                </a:cubicBezTo>
                <a:cubicBezTo>
                  <a:pt x="1528" y="1206"/>
                  <a:pt x="1530" y="1208"/>
                  <a:pt x="1529" y="1211"/>
                </a:cubicBezTo>
                <a:cubicBezTo>
                  <a:pt x="1528" y="1215"/>
                  <a:pt x="1525" y="1215"/>
                  <a:pt x="1521" y="1216"/>
                </a:cubicBezTo>
                <a:cubicBezTo>
                  <a:pt x="1520" y="1216"/>
                  <a:pt x="1518" y="1216"/>
                  <a:pt x="1516" y="1216"/>
                </a:cubicBezTo>
                <a:cubicBezTo>
                  <a:pt x="1507" y="1218"/>
                  <a:pt x="1502" y="1225"/>
                  <a:pt x="1497" y="1232"/>
                </a:cubicBezTo>
                <a:cubicBezTo>
                  <a:pt x="1496" y="1234"/>
                  <a:pt x="1495" y="1235"/>
                  <a:pt x="1493" y="1235"/>
                </a:cubicBezTo>
                <a:lnTo>
                  <a:pt x="1491" y="1235"/>
                </a:lnTo>
                <a:lnTo>
                  <a:pt x="1488" y="1232"/>
                </a:lnTo>
                <a:lnTo>
                  <a:pt x="1489" y="1230"/>
                </a:lnTo>
                <a:cubicBezTo>
                  <a:pt x="1490" y="1227"/>
                  <a:pt x="1490" y="1227"/>
                  <a:pt x="1489" y="1226"/>
                </a:cubicBezTo>
                <a:cubicBezTo>
                  <a:pt x="1489" y="1226"/>
                  <a:pt x="1488" y="1225"/>
                  <a:pt x="1485" y="1225"/>
                </a:cubicBezTo>
                <a:cubicBezTo>
                  <a:pt x="1480" y="1225"/>
                  <a:pt x="1474" y="1224"/>
                  <a:pt x="1468" y="1222"/>
                </a:cubicBezTo>
                <a:cubicBezTo>
                  <a:pt x="1462" y="1221"/>
                  <a:pt x="1456" y="1219"/>
                  <a:pt x="1450" y="1219"/>
                </a:cubicBezTo>
                <a:cubicBezTo>
                  <a:pt x="1444" y="1219"/>
                  <a:pt x="1439" y="1221"/>
                  <a:pt x="1435" y="1224"/>
                </a:cubicBezTo>
                <a:cubicBezTo>
                  <a:pt x="1430" y="1229"/>
                  <a:pt x="1425" y="1231"/>
                  <a:pt x="1422" y="1233"/>
                </a:cubicBezTo>
                <a:cubicBezTo>
                  <a:pt x="1416" y="1236"/>
                  <a:pt x="1415" y="1236"/>
                  <a:pt x="1417" y="1246"/>
                </a:cubicBezTo>
                <a:cubicBezTo>
                  <a:pt x="1421" y="1267"/>
                  <a:pt x="1426" y="1274"/>
                  <a:pt x="1431" y="1279"/>
                </a:cubicBezTo>
                <a:cubicBezTo>
                  <a:pt x="1433" y="1281"/>
                  <a:pt x="1434" y="1282"/>
                  <a:pt x="1435" y="1282"/>
                </a:cubicBezTo>
                <a:cubicBezTo>
                  <a:pt x="1436" y="1283"/>
                  <a:pt x="1438" y="1284"/>
                  <a:pt x="1438" y="1287"/>
                </a:cubicBezTo>
                <a:cubicBezTo>
                  <a:pt x="1438" y="1289"/>
                  <a:pt x="1436" y="1291"/>
                  <a:pt x="1433" y="1294"/>
                </a:cubicBezTo>
                <a:lnTo>
                  <a:pt x="1429" y="1298"/>
                </a:lnTo>
                <a:cubicBezTo>
                  <a:pt x="1425" y="1302"/>
                  <a:pt x="1422" y="1305"/>
                  <a:pt x="1419" y="1307"/>
                </a:cubicBezTo>
                <a:cubicBezTo>
                  <a:pt x="1414" y="1310"/>
                  <a:pt x="1411" y="1312"/>
                  <a:pt x="1406" y="1321"/>
                </a:cubicBezTo>
                <a:cubicBezTo>
                  <a:pt x="1402" y="1327"/>
                  <a:pt x="1399" y="1331"/>
                  <a:pt x="1396" y="1334"/>
                </a:cubicBezTo>
                <a:cubicBezTo>
                  <a:pt x="1391" y="1338"/>
                  <a:pt x="1389" y="1341"/>
                  <a:pt x="1389" y="1350"/>
                </a:cubicBezTo>
                <a:cubicBezTo>
                  <a:pt x="1389" y="1356"/>
                  <a:pt x="1390" y="1359"/>
                  <a:pt x="1391" y="1361"/>
                </a:cubicBezTo>
                <a:cubicBezTo>
                  <a:pt x="1393" y="1368"/>
                  <a:pt x="1392" y="1371"/>
                  <a:pt x="1383" y="1377"/>
                </a:cubicBezTo>
                <a:cubicBezTo>
                  <a:pt x="1380" y="1378"/>
                  <a:pt x="1378" y="1380"/>
                  <a:pt x="1377" y="1381"/>
                </a:cubicBezTo>
                <a:cubicBezTo>
                  <a:pt x="1370" y="1385"/>
                  <a:pt x="1369" y="1386"/>
                  <a:pt x="1362" y="1397"/>
                </a:cubicBezTo>
                <a:cubicBezTo>
                  <a:pt x="1360" y="1401"/>
                  <a:pt x="1359" y="1404"/>
                  <a:pt x="1358" y="1406"/>
                </a:cubicBezTo>
                <a:cubicBezTo>
                  <a:pt x="1355" y="1415"/>
                  <a:pt x="1352" y="1418"/>
                  <a:pt x="1334" y="1423"/>
                </a:cubicBezTo>
                <a:cubicBezTo>
                  <a:pt x="1327" y="1425"/>
                  <a:pt x="1321" y="1426"/>
                  <a:pt x="1317" y="1426"/>
                </a:cubicBezTo>
                <a:cubicBezTo>
                  <a:pt x="1304" y="1426"/>
                  <a:pt x="1299" y="1418"/>
                  <a:pt x="1295" y="1410"/>
                </a:cubicBezTo>
                <a:cubicBezTo>
                  <a:pt x="1293" y="1408"/>
                  <a:pt x="1289" y="1402"/>
                  <a:pt x="1288" y="1401"/>
                </a:cubicBezTo>
                <a:cubicBezTo>
                  <a:pt x="1288" y="1401"/>
                  <a:pt x="1286" y="1402"/>
                  <a:pt x="1284" y="1408"/>
                </a:cubicBezTo>
                <a:cubicBezTo>
                  <a:pt x="1283" y="1411"/>
                  <a:pt x="1282" y="1414"/>
                  <a:pt x="1281" y="1417"/>
                </a:cubicBezTo>
                <a:cubicBezTo>
                  <a:pt x="1278" y="1426"/>
                  <a:pt x="1275" y="1433"/>
                  <a:pt x="1260" y="1440"/>
                </a:cubicBezTo>
                <a:lnTo>
                  <a:pt x="1256" y="1443"/>
                </a:lnTo>
                <a:cubicBezTo>
                  <a:pt x="1242" y="1449"/>
                  <a:pt x="1237" y="1452"/>
                  <a:pt x="1232" y="1462"/>
                </a:cubicBezTo>
                <a:cubicBezTo>
                  <a:pt x="1228" y="1469"/>
                  <a:pt x="1223" y="1472"/>
                  <a:pt x="1219" y="1474"/>
                </a:cubicBezTo>
                <a:cubicBezTo>
                  <a:pt x="1214" y="1477"/>
                  <a:pt x="1212" y="1478"/>
                  <a:pt x="1212" y="1484"/>
                </a:cubicBezTo>
                <a:cubicBezTo>
                  <a:pt x="1213" y="1490"/>
                  <a:pt x="1215" y="1491"/>
                  <a:pt x="1216" y="1493"/>
                </a:cubicBezTo>
                <a:cubicBezTo>
                  <a:pt x="1220" y="1496"/>
                  <a:pt x="1222" y="1499"/>
                  <a:pt x="1223" y="1510"/>
                </a:cubicBezTo>
                <a:cubicBezTo>
                  <a:pt x="1224" y="1515"/>
                  <a:pt x="1225" y="1519"/>
                  <a:pt x="1225" y="1522"/>
                </a:cubicBezTo>
                <a:cubicBezTo>
                  <a:pt x="1228" y="1534"/>
                  <a:pt x="1229" y="1542"/>
                  <a:pt x="1218" y="1557"/>
                </a:cubicBezTo>
                <a:cubicBezTo>
                  <a:pt x="1214" y="1563"/>
                  <a:pt x="1209" y="1570"/>
                  <a:pt x="1205" y="1576"/>
                </a:cubicBezTo>
                <a:lnTo>
                  <a:pt x="1198" y="1588"/>
                </a:lnTo>
                <a:lnTo>
                  <a:pt x="1198" y="1563"/>
                </a:lnTo>
                <a:cubicBezTo>
                  <a:pt x="1198" y="1560"/>
                  <a:pt x="1198" y="1560"/>
                  <a:pt x="1196" y="1560"/>
                </a:cubicBezTo>
                <a:cubicBezTo>
                  <a:pt x="1195" y="1560"/>
                  <a:pt x="1192" y="1561"/>
                  <a:pt x="1189" y="1561"/>
                </a:cubicBezTo>
                <a:cubicBezTo>
                  <a:pt x="1187" y="1562"/>
                  <a:pt x="1185" y="1562"/>
                  <a:pt x="1183" y="1562"/>
                </a:cubicBezTo>
                <a:cubicBezTo>
                  <a:pt x="1181" y="1563"/>
                  <a:pt x="1178" y="1563"/>
                  <a:pt x="1176" y="1563"/>
                </a:cubicBezTo>
                <a:cubicBezTo>
                  <a:pt x="1170" y="1563"/>
                  <a:pt x="1166" y="1562"/>
                  <a:pt x="1163" y="1559"/>
                </a:cubicBezTo>
                <a:cubicBezTo>
                  <a:pt x="1161" y="1556"/>
                  <a:pt x="1160" y="1552"/>
                  <a:pt x="1161" y="1547"/>
                </a:cubicBezTo>
                <a:cubicBezTo>
                  <a:pt x="1162" y="1542"/>
                  <a:pt x="1159" y="1539"/>
                  <a:pt x="1153" y="1535"/>
                </a:cubicBezTo>
                <a:cubicBezTo>
                  <a:pt x="1150" y="1532"/>
                  <a:pt x="1147" y="1529"/>
                  <a:pt x="1145" y="1526"/>
                </a:cubicBezTo>
                <a:cubicBezTo>
                  <a:pt x="1141" y="1521"/>
                  <a:pt x="1135" y="1517"/>
                  <a:pt x="1130" y="1513"/>
                </a:cubicBezTo>
                <a:cubicBezTo>
                  <a:pt x="1127" y="1510"/>
                  <a:pt x="1124" y="1507"/>
                  <a:pt x="1121" y="1505"/>
                </a:cubicBezTo>
                <a:cubicBezTo>
                  <a:pt x="1113" y="1497"/>
                  <a:pt x="1113" y="1478"/>
                  <a:pt x="1116" y="1470"/>
                </a:cubicBezTo>
                <a:cubicBezTo>
                  <a:pt x="1116" y="1469"/>
                  <a:pt x="1117" y="1467"/>
                  <a:pt x="1117" y="1466"/>
                </a:cubicBezTo>
                <a:cubicBezTo>
                  <a:pt x="1120" y="1459"/>
                  <a:pt x="1124" y="1450"/>
                  <a:pt x="1122" y="1444"/>
                </a:cubicBezTo>
                <a:cubicBezTo>
                  <a:pt x="1121" y="1440"/>
                  <a:pt x="1112" y="1437"/>
                  <a:pt x="1108" y="1436"/>
                </a:cubicBezTo>
                <a:cubicBezTo>
                  <a:pt x="1108" y="1436"/>
                  <a:pt x="1106" y="1437"/>
                  <a:pt x="1104" y="1437"/>
                </a:cubicBezTo>
                <a:cubicBezTo>
                  <a:pt x="1095" y="1437"/>
                  <a:pt x="1088" y="1433"/>
                  <a:pt x="1085" y="1428"/>
                </a:cubicBezTo>
                <a:cubicBezTo>
                  <a:pt x="1081" y="1420"/>
                  <a:pt x="1075" y="1414"/>
                  <a:pt x="1068" y="1410"/>
                </a:cubicBezTo>
                <a:lnTo>
                  <a:pt x="1066" y="1409"/>
                </a:lnTo>
                <a:cubicBezTo>
                  <a:pt x="1059" y="1405"/>
                  <a:pt x="1049" y="1401"/>
                  <a:pt x="1047" y="1393"/>
                </a:cubicBezTo>
                <a:cubicBezTo>
                  <a:pt x="1046" y="1390"/>
                  <a:pt x="1046" y="1386"/>
                  <a:pt x="1049" y="1382"/>
                </a:cubicBezTo>
                <a:cubicBezTo>
                  <a:pt x="1054" y="1373"/>
                  <a:pt x="1054" y="1362"/>
                  <a:pt x="1049" y="1354"/>
                </a:cubicBezTo>
                <a:cubicBezTo>
                  <a:pt x="1047" y="1352"/>
                  <a:pt x="1045" y="1351"/>
                  <a:pt x="1043" y="1351"/>
                </a:cubicBezTo>
                <a:cubicBezTo>
                  <a:pt x="1037" y="1351"/>
                  <a:pt x="1028" y="1357"/>
                  <a:pt x="1022" y="1362"/>
                </a:cubicBezTo>
                <a:cubicBezTo>
                  <a:pt x="1012" y="1368"/>
                  <a:pt x="1012" y="1376"/>
                  <a:pt x="1013" y="1385"/>
                </a:cubicBezTo>
                <a:cubicBezTo>
                  <a:pt x="1013" y="1389"/>
                  <a:pt x="1013" y="1393"/>
                  <a:pt x="1012" y="1396"/>
                </a:cubicBezTo>
                <a:cubicBezTo>
                  <a:pt x="1012" y="1399"/>
                  <a:pt x="1011" y="1402"/>
                  <a:pt x="1011" y="1405"/>
                </a:cubicBezTo>
                <a:cubicBezTo>
                  <a:pt x="1009" y="1415"/>
                  <a:pt x="1008" y="1425"/>
                  <a:pt x="1002" y="1431"/>
                </a:cubicBezTo>
                <a:cubicBezTo>
                  <a:pt x="1000" y="1434"/>
                  <a:pt x="996" y="1436"/>
                  <a:pt x="992" y="1439"/>
                </a:cubicBezTo>
                <a:cubicBezTo>
                  <a:pt x="987" y="1442"/>
                  <a:pt x="981" y="1446"/>
                  <a:pt x="977" y="1452"/>
                </a:cubicBezTo>
                <a:cubicBezTo>
                  <a:pt x="970" y="1460"/>
                  <a:pt x="969" y="1465"/>
                  <a:pt x="967" y="1475"/>
                </a:cubicBezTo>
                <a:cubicBezTo>
                  <a:pt x="966" y="1477"/>
                  <a:pt x="965" y="1480"/>
                  <a:pt x="964" y="1484"/>
                </a:cubicBezTo>
                <a:cubicBezTo>
                  <a:pt x="963" y="1487"/>
                  <a:pt x="963" y="1489"/>
                  <a:pt x="963" y="1491"/>
                </a:cubicBezTo>
                <a:cubicBezTo>
                  <a:pt x="962" y="1496"/>
                  <a:pt x="960" y="1497"/>
                  <a:pt x="955" y="1498"/>
                </a:cubicBezTo>
                <a:cubicBezTo>
                  <a:pt x="954" y="1498"/>
                  <a:pt x="951" y="1498"/>
                  <a:pt x="946" y="1499"/>
                </a:cubicBezTo>
                <a:cubicBezTo>
                  <a:pt x="940" y="1501"/>
                  <a:pt x="935" y="1501"/>
                  <a:pt x="931" y="1502"/>
                </a:cubicBezTo>
                <a:cubicBezTo>
                  <a:pt x="923" y="1503"/>
                  <a:pt x="922" y="1503"/>
                  <a:pt x="921" y="1507"/>
                </a:cubicBezTo>
                <a:cubicBezTo>
                  <a:pt x="919" y="1515"/>
                  <a:pt x="913" y="1524"/>
                  <a:pt x="906" y="1524"/>
                </a:cubicBezTo>
                <a:cubicBezTo>
                  <a:pt x="904" y="1524"/>
                  <a:pt x="899" y="1523"/>
                  <a:pt x="898" y="1516"/>
                </a:cubicBezTo>
                <a:cubicBezTo>
                  <a:pt x="898" y="1515"/>
                  <a:pt x="897" y="1514"/>
                  <a:pt x="897" y="1514"/>
                </a:cubicBezTo>
                <a:cubicBezTo>
                  <a:pt x="895" y="1514"/>
                  <a:pt x="889" y="1519"/>
                  <a:pt x="883" y="1524"/>
                </a:cubicBezTo>
                <a:cubicBezTo>
                  <a:pt x="881" y="1525"/>
                  <a:pt x="878" y="1527"/>
                  <a:pt x="876" y="1529"/>
                </a:cubicBezTo>
                <a:cubicBezTo>
                  <a:pt x="863" y="1538"/>
                  <a:pt x="851" y="1540"/>
                  <a:pt x="842" y="1542"/>
                </a:cubicBezTo>
                <a:cubicBezTo>
                  <a:pt x="839" y="1542"/>
                  <a:pt x="837" y="1542"/>
                  <a:pt x="835" y="1543"/>
                </a:cubicBezTo>
                <a:cubicBezTo>
                  <a:pt x="827" y="1545"/>
                  <a:pt x="811" y="1553"/>
                  <a:pt x="803" y="1567"/>
                </a:cubicBezTo>
                <a:cubicBezTo>
                  <a:pt x="800" y="1573"/>
                  <a:pt x="798" y="1577"/>
                  <a:pt x="796" y="1580"/>
                </a:cubicBezTo>
                <a:cubicBezTo>
                  <a:pt x="793" y="1585"/>
                  <a:pt x="792" y="1588"/>
                  <a:pt x="787" y="1594"/>
                </a:cubicBezTo>
                <a:cubicBezTo>
                  <a:pt x="782" y="1600"/>
                  <a:pt x="772" y="1605"/>
                  <a:pt x="762" y="1610"/>
                </a:cubicBezTo>
                <a:cubicBezTo>
                  <a:pt x="757" y="1612"/>
                  <a:pt x="753" y="1614"/>
                  <a:pt x="749" y="1616"/>
                </a:cubicBezTo>
                <a:cubicBezTo>
                  <a:pt x="747" y="1618"/>
                  <a:pt x="744" y="1618"/>
                  <a:pt x="742" y="1618"/>
                </a:cubicBezTo>
                <a:cubicBezTo>
                  <a:pt x="735" y="1618"/>
                  <a:pt x="728" y="1615"/>
                  <a:pt x="722" y="1611"/>
                </a:cubicBezTo>
                <a:cubicBezTo>
                  <a:pt x="717" y="1609"/>
                  <a:pt x="711" y="1606"/>
                  <a:pt x="708" y="1606"/>
                </a:cubicBezTo>
                <a:cubicBezTo>
                  <a:pt x="701" y="1606"/>
                  <a:pt x="692" y="1614"/>
                  <a:pt x="685" y="1621"/>
                </a:cubicBezTo>
                <a:cubicBezTo>
                  <a:pt x="681" y="1624"/>
                  <a:pt x="678" y="1627"/>
                  <a:pt x="676" y="1629"/>
                </a:cubicBezTo>
                <a:cubicBezTo>
                  <a:pt x="665" y="1638"/>
                  <a:pt x="655" y="1643"/>
                  <a:pt x="643" y="1643"/>
                </a:cubicBezTo>
                <a:cubicBezTo>
                  <a:pt x="638" y="1643"/>
                  <a:pt x="634" y="1642"/>
                  <a:pt x="630" y="1640"/>
                </a:cubicBezTo>
                <a:cubicBezTo>
                  <a:pt x="626" y="1639"/>
                  <a:pt x="623" y="1638"/>
                  <a:pt x="620" y="1638"/>
                </a:cubicBezTo>
                <a:cubicBezTo>
                  <a:pt x="617" y="1638"/>
                  <a:pt x="615" y="1639"/>
                  <a:pt x="613" y="1642"/>
                </a:cubicBezTo>
                <a:cubicBezTo>
                  <a:pt x="610" y="1646"/>
                  <a:pt x="608" y="1649"/>
                  <a:pt x="606" y="1653"/>
                </a:cubicBezTo>
                <a:cubicBezTo>
                  <a:pt x="602" y="1658"/>
                  <a:pt x="599" y="1663"/>
                  <a:pt x="594" y="1665"/>
                </a:cubicBezTo>
                <a:cubicBezTo>
                  <a:pt x="591" y="1665"/>
                  <a:pt x="588" y="1666"/>
                  <a:pt x="583" y="1666"/>
                </a:cubicBezTo>
                <a:cubicBezTo>
                  <a:pt x="577" y="1666"/>
                  <a:pt x="565" y="1667"/>
                  <a:pt x="564" y="1671"/>
                </a:cubicBezTo>
                <a:cubicBezTo>
                  <a:pt x="563" y="1672"/>
                  <a:pt x="563" y="1674"/>
                  <a:pt x="563" y="1675"/>
                </a:cubicBezTo>
                <a:cubicBezTo>
                  <a:pt x="562" y="1682"/>
                  <a:pt x="561" y="1689"/>
                  <a:pt x="547" y="1691"/>
                </a:cubicBezTo>
                <a:cubicBezTo>
                  <a:pt x="544" y="1691"/>
                  <a:pt x="542" y="1693"/>
                  <a:pt x="541" y="1696"/>
                </a:cubicBezTo>
                <a:cubicBezTo>
                  <a:pt x="538" y="1700"/>
                  <a:pt x="539" y="1707"/>
                  <a:pt x="542" y="1711"/>
                </a:cubicBezTo>
                <a:cubicBezTo>
                  <a:pt x="546" y="1721"/>
                  <a:pt x="542" y="1734"/>
                  <a:pt x="528" y="1751"/>
                </a:cubicBezTo>
                <a:cubicBezTo>
                  <a:pt x="524" y="1755"/>
                  <a:pt x="520" y="1757"/>
                  <a:pt x="515" y="1757"/>
                </a:cubicBezTo>
                <a:cubicBezTo>
                  <a:pt x="505" y="1757"/>
                  <a:pt x="495" y="1747"/>
                  <a:pt x="490" y="1742"/>
                </a:cubicBezTo>
                <a:cubicBezTo>
                  <a:pt x="488" y="1741"/>
                  <a:pt x="487" y="1739"/>
                  <a:pt x="486" y="1738"/>
                </a:cubicBezTo>
                <a:cubicBezTo>
                  <a:pt x="482" y="1734"/>
                  <a:pt x="478" y="1729"/>
                  <a:pt x="474" y="1729"/>
                </a:cubicBezTo>
                <a:cubicBezTo>
                  <a:pt x="473" y="1729"/>
                  <a:pt x="471" y="1729"/>
                  <a:pt x="469" y="1731"/>
                </a:cubicBezTo>
                <a:cubicBezTo>
                  <a:pt x="461" y="1739"/>
                  <a:pt x="461" y="1742"/>
                  <a:pt x="461" y="1752"/>
                </a:cubicBezTo>
                <a:cubicBezTo>
                  <a:pt x="461" y="1754"/>
                  <a:pt x="461" y="1756"/>
                  <a:pt x="461" y="1759"/>
                </a:cubicBezTo>
                <a:cubicBezTo>
                  <a:pt x="461" y="1767"/>
                  <a:pt x="464" y="1768"/>
                  <a:pt x="469" y="1771"/>
                </a:cubicBezTo>
                <a:cubicBezTo>
                  <a:pt x="471" y="1773"/>
                  <a:pt x="475" y="1775"/>
                  <a:pt x="478" y="1778"/>
                </a:cubicBezTo>
                <a:cubicBezTo>
                  <a:pt x="485" y="1785"/>
                  <a:pt x="480" y="1793"/>
                  <a:pt x="476" y="1799"/>
                </a:cubicBezTo>
                <a:cubicBezTo>
                  <a:pt x="474" y="1803"/>
                  <a:pt x="472" y="1807"/>
                  <a:pt x="472" y="1810"/>
                </a:cubicBezTo>
                <a:cubicBezTo>
                  <a:pt x="475" y="1824"/>
                  <a:pt x="471" y="1834"/>
                  <a:pt x="460" y="1841"/>
                </a:cubicBezTo>
                <a:cubicBezTo>
                  <a:pt x="453" y="1845"/>
                  <a:pt x="444" y="1847"/>
                  <a:pt x="437" y="1847"/>
                </a:cubicBezTo>
                <a:cubicBezTo>
                  <a:pt x="431" y="1847"/>
                  <a:pt x="426" y="1846"/>
                  <a:pt x="422" y="1842"/>
                </a:cubicBezTo>
                <a:cubicBezTo>
                  <a:pt x="420" y="1840"/>
                  <a:pt x="419" y="1838"/>
                  <a:pt x="417" y="1836"/>
                </a:cubicBezTo>
                <a:cubicBezTo>
                  <a:pt x="416" y="1835"/>
                  <a:pt x="415" y="1833"/>
                  <a:pt x="413" y="1832"/>
                </a:cubicBezTo>
                <a:cubicBezTo>
                  <a:pt x="412" y="1838"/>
                  <a:pt x="408" y="1841"/>
                  <a:pt x="402" y="1841"/>
                </a:cubicBezTo>
                <a:cubicBezTo>
                  <a:pt x="396" y="1841"/>
                  <a:pt x="389" y="1837"/>
                  <a:pt x="385" y="1831"/>
                </a:cubicBezTo>
                <a:cubicBezTo>
                  <a:pt x="379" y="1823"/>
                  <a:pt x="371" y="1814"/>
                  <a:pt x="361" y="1814"/>
                </a:cubicBezTo>
                <a:cubicBezTo>
                  <a:pt x="360" y="1814"/>
                  <a:pt x="358" y="1814"/>
                  <a:pt x="356" y="1815"/>
                </a:cubicBezTo>
                <a:cubicBezTo>
                  <a:pt x="342" y="1819"/>
                  <a:pt x="336" y="1823"/>
                  <a:pt x="319" y="1842"/>
                </a:cubicBezTo>
                <a:cubicBezTo>
                  <a:pt x="314" y="1847"/>
                  <a:pt x="310" y="1850"/>
                  <a:pt x="306" y="185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Freeform 465">
            <a:extLst>
              <a:ext uri="{FF2B5EF4-FFF2-40B4-BE49-F238E27FC236}">
                <a16:creationId xmlns:a16="http://schemas.microsoft.com/office/drawing/2014/main" id="{35BB7F44-42AF-44D3-A9AC-EE98EE380FF3}"/>
              </a:ext>
            </a:extLst>
          </p:cNvPr>
          <p:cNvSpPr>
            <a:spLocks noEditPoints="1"/>
          </p:cNvSpPr>
          <p:nvPr/>
        </p:nvSpPr>
        <p:spPr bwMode="auto">
          <a:xfrm>
            <a:off x="6904673" y="636121"/>
            <a:ext cx="1320374" cy="1266370"/>
          </a:xfrm>
          <a:custGeom>
            <a:avLst/>
            <a:gdLst>
              <a:gd name="T0" fmla="*/ 81 w 1513"/>
              <a:gd name="T1" fmla="*/ 276 h 1451"/>
              <a:gd name="T2" fmla="*/ 156 w 1513"/>
              <a:gd name="T3" fmla="*/ 315 h 1451"/>
              <a:gd name="T4" fmla="*/ 127 w 1513"/>
              <a:gd name="T5" fmla="*/ 374 h 1451"/>
              <a:gd name="T6" fmla="*/ 191 w 1513"/>
              <a:gd name="T7" fmla="*/ 384 h 1451"/>
              <a:gd name="T8" fmla="*/ 26 w 1513"/>
              <a:gd name="T9" fmla="*/ 313 h 1451"/>
              <a:gd name="T10" fmla="*/ 66 w 1513"/>
              <a:gd name="T11" fmla="*/ 389 h 1451"/>
              <a:gd name="T12" fmla="*/ 119 w 1513"/>
              <a:gd name="T13" fmla="*/ 413 h 1451"/>
              <a:gd name="T14" fmla="*/ 149 w 1513"/>
              <a:gd name="T15" fmla="*/ 481 h 1451"/>
              <a:gd name="T16" fmla="*/ 200 w 1513"/>
              <a:gd name="T17" fmla="*/ 506 h 1451"/>
              <a:gd name="T18" fmla="*/ 90 w 1513"/>
              <a:gd name="T19" fmla="*/ 561 h 1451"/>
              <a:gd name="T20" fmla="*/ 124 w 1513"/>
              <a:gd name="T21" fmla="*/ 550 h 1451"/>
              <a:gd name="T22" fmla="*/ 948 w 1513"/>
              <a:gd name="T23" fmla="*/ 578 h 1451"/>
              <a:gd name="T24" fmla="*/ 1046 w 1513"/>
              <a:gd name="T25" fmla="*/ 1398 h 1451"/>
              <a:gd name="T26" fmla="*/ 959 w 1513"/>
              <a:gd name="T27" fmla="*/ 1427 h 1451"/>
              <a:gd name="T28" fmla="*/ 872 w 1513"/>
              <a:gd name="T29" fmla="*/ 1402 h 1451"/>
              <a:gd name="T30" fmla="*/ 802 w 1513"/>
              <a:gd name="T31" fmla="*/ 1392 h 1451"/>
              <a:gd name="T32" fmla="*/ 706 w 1513"/>
              <a:gd name="T33" fmla="*/ 1285 h 1451"/>
              <a:gd name="T34" fmla="*/ 502 w 1513"/>
              <a:gd name="T35" fmla="*/ 1025 h 1451"/>
              <a:gd name="T36" fmla="*/ 356 w 1513"/>
              <a:gd name="T37" fmla="*/ 1010 h 1451"/>
              <a:gd name="T38" fmla="*/ 287 w 1513"/>
              <a:gd name="T39" fmla="*/ 876 h 1451"/>
              <a:gd name="T40" fmla="*/ 332 w 1513"/>
              <a:gd name="T41" fmla="*/ 832 h 1451"/>
              <a:gd name="T42" fmla="*/ 267 w 1513"/>
              <a:gd name="T43" fmla="*/ 791 h 1451"/>
              <a:gd name="T44" fmla="*/ 221 w 1513"/>
              <a:gd name="T45" fmla="*/ 674 h 1451"/>
              <a:gd name="T46" fmla="*/ 162 w 1513"/>
              <a:gd name="T47" fmla="*/ 623 h 1451"/>
              <a:gd name="T48" fmla="*/ 230 w 1513"/>
              <a:gd name="T49" fmla="*/ 563 h 1451"/>
              <a:gd name="T50" fmla="*/ 317 w 1513"/>
              <a:gd name="T51" fmla="*/ 552 h 1451"/>
              <a:gd name="T52" fmla="*/ 312 w 1513"/>
              <a:gd name="T53" fmla="*/ 532 h 1451"/>
              <a:gd name="T54" fmla="*/ 276 w 1513"/>
              <a:gd name="T55" fmla="*/ 475 h 1451"/>
              <a:gd name="T56" fmla="*/ 286 w 1513"/>
              <a:gd name="T57" fmla="*/ 420 h 1451"/>
              <a:gd name="T58" fmla="*/ 224 w 1513"/>
              <a:gd name="T59" fmla="*/ 312 h 1451"/>
              <a:gd name="T60" fmla="*/ 144 w 1513"/>
              <a:gd name="T61" fmla="*/ 171 h 1451"/>
              <a:gd name="T62" fmla="*/ 44 w 1513"/>
              <a:gd name="T63" fmla="*/ 170 h 1451"/>
              <a:gd name="T64" fmla="*/ 19 w 1513"/>
              <a:gd name="T65" fmla="*/ 275 h 1451"/>
              <a:gd name="T66" fmla="*/ 41 w 1513"/>
              <a:gd name="T67" fmla="*/ 46 h 1451"/>
              <a:gd name="T68" fmla="*/ 96 w 1513"/>
              <a:gd name="T69" fmla="*/ 42 h 1451"/>
              <a:gd name="T70" fmla="*/ 55 w 1513"/>
              <a:gd name="T71" fmla="*/ 132 h 1451"/>
              <a:gd name="T72" fmla="*/ 228 w 1513"/>
              <a:gd name="T73" fmla="*/ 152 h 1451"/>
              <a:gd name="T74" fmla="*/ 480 w 1513"/>
              <a:gd name="T75" fmla="*/ 189 h 1451"/>
              <a:gd name="T76" fmla="*/ 568 w 1513"/>
              <a:gd name="T77" fmla="*/ 203 h 1451"/>
              <a:gd name="T78" fmla="*/ 705 w 1513"/>
              <a:gd name="T79" fmla="*/ 223 h 1451"/>
              <a:gd name="T80" fmla="*/ 838 w 1513"/>
              <a:gd name="T81" fmla="*/ 259 h 1451"/>
              <a:gd name="T82" fmla="*/ 871 w 1513"/>
              <a:gd name="T83" fmla="*/ 378 h 1451"/>
              <a:gd name="T84" fmla="*/ 796 w 1513"/>
              <a:gd name="T85" fmla="*/ 530 h 1451"/>
              <a:gd name="T86" fmla="*/ 952 w 1513"/>
              <a:gd name="T87" fmla="*/ 532 h 1451"/>
              <a:gd name="T88" fmla="*/ 1054 w 1513"/>
              <a:gd name="T89" fmla="*/ 551 h 1451"/>
              <a:gd name="T90" fmla="*/ 1274 w 1513"/>
              <a:gd name="T91" fmla="*/ 611 h 1451"/>
              <a:gd name="T92" fmla="*/ 1388 w 1513"/>
              <a:gd name="T93" fmla="*/ 564 h 1451"/>
              <a:gd name="T94" fmla="*/ 1350 w 1513"/>
              <a:gd name="T95" fmla="*/ 532 h 1451"/>
              <a:gd name="T96" fmla="*/ 1388 w 1513"/>
              <a:gd name="T97" fmla="*/ 439 h 1451"/>
              <a:gd name="T98" fmla="*/ 1511 w 1513"/>
              <a:gd name="T99" fmla="*/ 563 h 1451"/>
              <a:gd name="T100" fmla="*/ 1437 w 1513"/>
              <a:gd name="T101" fmla="*/ 549 h 1451"/>
              <a:gd name="T102" fmla="*/ 1396 w 1513"/>
              <a:gd name="T103" fmla="*/ 615 h 1451"/>
              <a:gd name="T104" fmla="*/ 1281 w 1513"/>
              <a:gd name="T105" fmla="*/ 831 h 1451"/>
              <a:gd name="T106" fmla="*/ 1316 w 1513"/>
              <a:gd name="T107" fmla="*/ 935 h 1451"/>
              <a:gd name="T108" fmla="*/ 1256 w 1513"/>
              <a:gd name="T109" fmla="*/ 1085 h 1451"/>
              <a:gd name="T110" fmla="*/ 1349 w 1513"/>
              <a:gd name="T111" fmla="*/ 1190 h 1451"/>
              <a:gd name="T112" fmla="*/ 1285 w 1513"/>
              <a:gd name="T113" fmla="*/ 1273 h 1451"/>
              <a:gd name="T114" fmla="*/ 1187 w 1513"/>
              <a:gd name="T115" fmla="*/ 1390 h 1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513" h="1451">
                <a:moveTo>
                  <a:pt x="135" y="348"/>
                </a:moveTo>
                <a:cubicBezTo>
                  <a:pt x="132" y="348"/>
                  <a:pt x="129" y="347"/>
                  <a:pt x="125" y="346"/>
                </a:cubicBezTo>
                <a:cubicBezTo>
                  <a:pt x="119" y="345"/>
                  <a:pt x="112" y="344"/>
                  <a:pt x="106" y="343"/>
                </a:cubicBezTo>
                <a:cubicBezTo>
                  <a:pt x="88" y="341"/>
                  <a:pt x="72" y="338"/>
                  <a:pt x="65" y="324"/>
                </a:cubicBezTo>
                <a:cubicBezTo>
                  <a:pt x="55" y="305"/>
                  <a:pt x="61" y="290"/>
                  <a:pt x="62" y="289"/>
                </a:cubicBezTo>
                <a:cubicBezTo>
                  <a:pt x="68" y="279"/>
                  <a:pt x="72" y="276"/>
                  <a:pt x="78" y="276"/>
                </a:cubicBezTo>
                <a:cubicBezTo>
                  <a:pt x="79" y="276"/>
                  <a:pt x="79" y="276"/>
                  <a:pt x="81" y="276"/>
                </a:cubicBezTo>
                <a:cubicBezTo>
                  <a:pt x="82" y="277"/>
                  <a:pt x="83" y="277"/>
                  <a:pt x="84" y="277"/>
                </a:cubicBezTo>
                <a:cubicBezTo>
                  <a:pt x="87" y="277"/>
                  <a:pt x="90" y="276"/>
                  <a:pt x="93" y="275"/>
                </a:cubicBezTo>
                <a:cubicBezTo>
                  <a:pt x="111" y="269"/>
                  <a:pt x="111" y="269"/>
                  <a:pt x="125" y="266"/>
                </a:cubicBezTo>
                <a:cubicBezTo>
                  <a:pt x="130" y="265"/>
                  <a:pt x="133" y="265"/>
                  <a:pt x="136" y="265"/>
                </a:cubicBezTo>
                <a:cubicBezTo>
                  <a:pt x="144" y="265"/>
                  <a:pt x="147" y="269"/>
                  <a:pt x="153" y="280"/>
                </a:cubicBezTo>
                <a:cubicBezTo>
                  <a:pt x="154" y="282"/>
                  <a:pt x="156" y="284"/>
                  <a:pt x="157" y="286"/>
                </a:cubicBezTo>
                <a:cubicBezTo>
                  <a:pt x="163" y="295"/>
                  <a:pt x="163" y="298"/>
                  <a:pt x="156" y="315"/>
                </a:cubicBezTo>
                <a:cubicBezTo>
                  <a:pt x="154" y="320"/>
                  <a:pt x="152" y="325"/>
                  <a:pt x="151" y="330"/>
                </a:cubicBezTo>
                <a:cubicBezTo>
                  <a:pt x="149" y="339"/>
                  <a:pt x="147" y="348"/>
                  <a:pt x="135" y="348"/>
                </a:cubicBezTo>
                <a:close/>
                <a:moveTo>
                  <a:pt x="153" y="395"/>
                </a:moveTo>
                <a:cubicBezTo>
                  <a:pt x="149" y="395"/>
                  <a:pt x="145" y="394"/>
                  <a:pt x="142" y="393"/>
                </a:cubicBezTo>
                <a:cubicBezTo>
                  <a:pt x="129" y="386"/>
                  <a:pt x="126" y="380"/>
                  <a:pt x="126" y="379"/>
                </a:cubicBezTo>
                <a:lnTo>
                  <a:pt x="124" y="376"/>
                </a:lnTo>
                <a:lnTo>
                  <a:pt x="127" y="374"/>
                </a:lnTo>
                <a:cubicBezTo>
                  <a:pt x="135" y="370"/>
                  <a:pt x="143" y="369"/>
                  <a:pt x="150" y="369"/>
                </a:cubicBezTo>
                <a:cubicBezTo>
                  <a:pt x="161" y="368"/>
                  <a:pt x="171" y="367"/>
                  <a:pt x="178" y="358"/>
                </a:cubicBezTo>
                <a:cubicBezTo>
                  <a:pt x="184" y="351"/>
                  <a:pt x="187" y="348"/>
                  <a:pt x="189" y="346"/>
                </a:cubicBezTo>
                <a:cubicBezTo>
                  <a:pt x="193" y="341"/>
                  <a:pt x="194" y="340"/>
                  <a:pt x="201" y="329"/>
                </a:cubicBezTo>
                <a:lnTo>
                  <a:pt x="208" y="319"/>
                </a:lnTo>
                <a:lnTo>
                  <a:pt x="208" y="331"/>
                </a:lnTo>
                <a:cubicBezTo>
                  <a:pt x="209" y="335"/>
                  <a:pt x="211" y="377"/>
                  <a:pt x="191" y="384"/>
                </a:cubicBezTo>
                <a:cubicBezTo>
                  <a:pt x="188" y="385"/>
                  <a:pt x="185" y="386"/>
                  <a:pt x="182" y="387"/>
                </a:cubicBezTo>
                <a:cubicBezTo>
                  <a:pt x="171" y="391"/>
                  <a:pt x="161" y="395"/>
                  <a:pt x="153" y="395"/>
                </a:cubicBezTo>
                <a:close/>
                <a:moveTo>
                  <a:pt x="55" y="404"/>
                </a:moveTo>
                <a:cubicBezTo>
                  <a:pt x="49" y="404"/>
                  <a:pt x="41" y="400"/>
                  <a:pt x="32" y="395"/>
                </a:cubicBezTo>
                <a:cubicBezTo>
                  <a:pt x="15" y="387"/>
                  <a:pt x="15" y="377"/>
                  <a:pt x="13" y="357"/>
                </a:cubicBezTo>
                <a:cubicBezTo>
                  <a:pt x="13" y="353"/>
                  <a:pt x="13" y="348"/>
                  <a:pt x="12" y="343"/>
                </a:cubicBezTo>
                <a:cubicBezTo>
                  <a:pt x="10" y="321"/>
                  <a:pt x="16" y="318"/>
                  <a:pt x="26" y="313"/>
                </a:cubicBezTo>
                <a:cubicBezTo>
                  <a:pt x="30" y="311"/>
                  <a:pt x="34" y="309"/>
                  <a:pt x="40" y="305"/>
                </a:cubicBezTo>
                <a:lnTo>
                  <a:pt x="48" y="298"/>
                </a:lnTo>
                <a:lnTo>
                  <a:pt x="46" y="309"/>
                </a:lnTo>
                <a:cubicBezTo>
                  <a:pt x="46" y="309"/>
                  <a:pt x="41" y="336"/>
                  <a:pt x="54" y="355"/>
                </a:cubicBezTo>
                <a:lnTo>
                  <a:pt x="57" y="360"/>
                </a:lnTo>
                <a:cubicBezTo>
                  <a:pt x="66" y="372"/>
                  <a:pt x="67" y="373"/>
                  <a:pt x="66" y="382"/>
                </a:cubicBezTo>
                <a:cubicBezTo>
                  <a:pt x="66" y="384"/>
                  <a:pt x="66" y="386"/>
                  <a:pt x="66" y="389"/>
                </a:cubicBezTo>
                <a:cubicBezTo>
                  <a:pt x="66" y="394"/>
                  <a:pt x="65" y="397"/>
                  <a:pt x="64" y="400"/>
                </a:cubicBezTo>
                <a:cubicBezTo>
                  <a:pt x="62" y="402"/>
                  <a:pt x="60" y="404"/>
                  <a:pt x="55" y="404"/>
                </a:cubicBezTo>
                <a:close/>
                <a:moveTo>
                  <a:pt x="128" y="452"/>
                </a:moveTo>
                <a:cubicBezTo>
                  <a:pt x="122" y="452"/>
                  <a:pt x="120" y="445"/>
                  <a:pt x="119" y="439"/>
                </a:cubicBezTo>
                <a:cubicBezTo>
                  <a:pt x="118" y="435"/>
                  <a:pt x="117" y="430"/>
                  <a:pt x="114" y="426"/>
                </a:cubicBezTo>
                <a:cubicBezTo>
                  <a:pt x="113" y="425"/>
                  <a:pt x="110" y="421"/>
                  <a:pt x="112" y="417"/>
                </a:cubicBezTo>
                <a:cubicBezTo>
                  <a:pt x="113" y="416"/>
                  <a:pt x="114" y="413"/>
                  <a:pt x="119" y="413"/>
                </a:cubicBezTo>
                <a:cubicBezTo>
                  <a:pt x="125" y="413"/>
                  <a:pt x="135" y="418"/>
                  <a:pt x="143" y="424"/>
                </a:cubicBezTo>
                <a:cubicBezTo>
                  <a:pt x="143" y="424"/>
                  <a:pt x="147" y="426"/>
                  <a:pt x="147" y="431"/>
                </a:cubicBezTo>
                <a:cubicBezTo>
                  <a:pt x="147" y="437"/>
                  <a:pt x="144" y="442"/>
                  <a:pt x="137" y="447"/>
                </a:cubicBezTo>
                <a:cubicBezTo>
                  <a:pt x="134" y="450"/>
                  <a:pt x="131" y="452"/>
                  <a:pt x="128" y="452"/>
                </a:cubicBezTo>
                <a:close/>
                <a:moveTo>
                  <a:pt x="171" y="508"/>
                </a:moveTo>
                <a:cubicBezTo>
                  <a:pt x="161" y="508"/>
                  <a:pt x="157" y="500"/>
                  <a:pt x="153" y="490"/>
                </a:cubicBezTo>
                <a:cubicBezTo>
                  <a:pt x="152" y="487"/>
                  <a:pt x="151" y="484"/>
                  <a:pt x="149" y="481"/>
                </a:cubicBezTo>
                <a:cubicBezTo>
                  <a:pt x="145" y="474"/>
                  <a:pt x="145" y="468"/>
                  <a:pt x="147" y="464"/>
                </a:cubicBezTo>
                <a:cubicBezTo>
                  <a:pt x="151" y="458"/>
                  <a:pt x="161" y="458"/>
                  <a:pt x="171" y="458"/>
                </a:cubicBezTo>
                <a:cubicBezTo>
                  <a:pt x="176" y="452"/>
                  <a:pt x="193" y="435"/>
                  <a:pt x="208" y="435"/>
                </a:cubicBezTo>
                <a:cubicBezTo>
                  <a:pt x="212" y="435"/>
                  <a:pt x="215" y="436"/>
                  <a:pt x="217" y="438"/>
                </a:cubicBezTo>
                <a:cubicBezTo>
                  <a:pt x="221" y="443"/>
                  <a:pt x="220" y="451"/>
                  <a:pt x="217" y="464"/>
                </a:cubicBezTo>
                <a:cubicBezTo>
                  <a:pt x="216" y="470"/>
                  <a:pt x="215" y="477"/>
                  <a:pt x="214" y="485"/>
                </a:cubicBezTo>
                <a:cubicBezTo>
                  <a:pt x="213" y="496"/>
                  <a:pt x="211" y="506"/>
                  <a:pt x="200" y="506"/>
                </a:cubicBezTo>
                <a:cubicBezTo>
                  <a:pt x="198" y="506"/>
                  <a:pt x="196" y="506"/>
                  <a:pt x="194" y="506"/>
                </a:cubicBezTo>
                <a:cubicBezTo>
                  <a:pt x="192" y="505"/>
                  <a:pt x="189" y="505"/>
                  <a:pt x="187" y="505"/>
                </a:cubicBezTo>
                <a:cubicBezTo>
                  <a:pt x="184" y="505"/>
                  <a:pt x="182" y="505"/>
                  <a:pt x="180" y="506"/>
                </a:cubicBezTo>
                <a:cubicBezTo>
                  <a:pt x="176" y="507"/>
                  <a:pt x="173" y="508"/>
                  <a:pt x="171" y="508"/>
                </a:cubicBezTo>
                <a:close/>
                <a:moveTo>
                  <a:pt x="110" y="566"/>
                </a:moveTo>
                <a:cubicBezTo>
                  <a:pt x="106" y="566"/>
                  <a:pt x="102" y="565"/>
                  <a:pt x="96" y="563"/>
                </a:cubicBezTo>
                <a:lnTo>
                  <a:pt x="90" y="561"/>
                </a:lnTo>
                <a:cubicBezTo>
                  <a:pt x="73" y="556"/>
                  <a:pt x="76" y="546"/>
                  <a:pt x="79" y="536"/>
                </a:cubicBezTo>
                <a:cubicBezTo>
                  <a:pt x="80" y="531"/>
                  <a:pt x="82" y="526"/>
                  <a:pt x="82" y="520"/>
                </a:cubicBezTo>
                <a:cubicBezTo>
                  <a:pt x="82" y="514"/>
                  <a:pt x="82" y="505"/>
                  <a:pt x="88" y="505"/>
                </a:cubicBezTo>
                <a:cubicBezTo>
                  <a:pt x="92" y="505"/>
                  <a:pt x="96" y="509"/>
                  <a:pt x="103" y="519"/>
                </a:cubicBezTo>
                <a:cubicBezTo>
                  <a:pt x="106" y="521"/>
                  <a:pt x="108" y="524"/>
                  <a:pt x="111" y="528"/>
                </a:cubicBezTo>
                <a:cubicBezTo>
                  <a:pt x="114" y="528"/>
                  <a:pt x="119" y="529"/>
                  <a:pt x="123" y="534"/>
                </a:cubicBezTo>
                <a:cubicBezTo>
                  <a:pt x="126" y="538"/>
                  <a:pt x="126" y="543"/>
                  <a:pt x="124" y="550"/>
                </a:cubicBezTo>
                <a:cubicBezTo>
                  <a:pt x="121" y="559"/>
                  <a:pt x="118" y="566"/>
                  <a:pt x="110" y="566"/>
                </a:cubicBezTo>
                <a:close/>
                <a:moveTo>
                  <a:pt x="948" y="578"/>
                </a:moveTo>
                <a:cubicBezTo>
                  <a:pt x="946" y="580"/>
                  <a:pt x="944" y="581"/>
                  <a:pt x="942" y="582"/>
                </a:cubicBezTo>
                <a:cubicBezTo>
                  <a:pt x="939" y="584"/>
                  <a:pt x="934" y="586"/>
                  <a:pt x="934" y="588"/>
                </a:cubicBezTo>
                <a:cubicBezTo>
                  <a:pt x="932" y="592"/>
                  <a:pt x="931" y="610"/>
                  <a:pt x="929" y="627"/>
                </a:cubicBezTo>
                <a:lnTo>
                  <a:pt x="935" y="616"/>
                </a:lnTo>
                <a:cubicBezTo>
                  <a:pt x="936" y="616"/>
                  <a:pt x="942" y="594"/>
                  <a:pt x="948" y="578"/>
                </a:cubicBezTo>
                <a:close/>
                <a:moveTo>
                  <a:pt x="1165" y="1451"/>
                </a:moveTo>
                <a:cubicBezTo>
                  <a:pt x="1158" y="1451"/>
                  <a:pt x="1152" y="1449"/>
                  <a:pt x="1146" y="1447"/>
                </a:cubicBezTo>
                <a:cubicBezTo>
                  <a:pt x="1142" y="1446"/>
                  <a:pt x="1138" y="1445"/>
                  <a:pt x="1134" y="1444"/>
                </a:cubicBezTo>
                <a:cubicBezTo>
                  <a:pt x="1123" y="1442"/>
                  <a:pt x="1107" y="1434"/>
                  <a:pt x="1096" y="1428"/>
                </a:cubicBezTo>
                <a:cubicBezTo>
                  <a:pt x="1094" y="1426"/>
                  <a:pt x="1091" y="1425"/>
                  <a:pt x="1089" y="1424"/>
                </a:cubicBezTo>
                <a:cubicBezTo>
                  <a:pt x="1083" y="1421"/>
                  <a:pt x="1070" y="1413"/>
                  <a:pt x="1059" y="1406"/>
                </a:cubicBezTo>
                <a:cubicBezTo>
                  <a:pt x="1054" y="1403"/>
                  <a:pt x="1049" y="1400"/>
                  <a:pt x="1046" y="1398"/>
                </a:cubicBezTo>
                <a:cubicBezTo>
                  <a:pt x="1044" y="1397"/>
                  <a:pt x="1042" y="1396"/>
                  <a:pt x="1039" y="1396"/>
                </a:cubicBezTo>
                <a:cubicBezTo>
                  <a:pt x="1036" y="1396"/>
                  <a:pt x="1033" y="1398"/>
                  <a:pt x="1028" y="1399"/>
                </a:cubicBezTo>
                <a:cubicBezTo>
                  <a:pt x="1025" y="1401"/>
                  <a:pt x="1021" y="1402"/>
                  <a:pt x="1016" y="1403"/>
                </a:cubicBezTo>
                <a:cubicBezTo>
                  <a:pt x="1006" y="1405"/>
                  <a:pt x="1003" y="1407"/>
                  <a:pt x="997" y="1413"/>
                </a:cubicBezTo>
                <a:lnTo>
                  <a:pt x="994" y="1417"/>
                </a:lnTo>
                <a:cubicBezTo>
                  <a:pt x="986" y="1425"/>
                  <a:pt x="979" y="1425"/>
                  <a:pt x="970" y="1426"/>
                </a:cubicBezTo>
                <a:cubicBezTo>
                  <a:pt x="966" y="1426"/>
                  <a:pt x="963" y="1426"/>
                  <a:pt x="959" y="1427"/>
                </a:cubicBezTo>
                <a:cubicBezTo>
                  <a:pt x="958" y="1427"/>
                  <a:pt x="957" y="1427"/>
                  <a:pt x="956" y="1427"/>
                </a:cubicBezTo>
                <a:cubicBezTo>
                  <a:pt x="940" y="1427"/>
                  <a:pt x="923" y="1406"/>
                  <a:pt x="911" y="1392"/>
                </a:cubicBezTo>
                <a:lnTo>
                  <a:pt x="910" y="1391"/>
                </a:lnTo>
                <a:cubicBezTo>
                  <a:pt x="905" y="1384"/>
                  <a:pt x="902" y="1384"/>
                  <a:pt x="900" y="1384"/>
                </a:cubicBezTo>
                <a:cubicBezTo>
                  <a:pt x="898" y="1384"/>
                  <a:pt x="894" y="1385"/>
                  <a:pt x="890" y="1388"/>
                </a:cubicBezTo>
                <a:lnTo>
                  <a:pt x="886" y="1390"/>
                </a:lnTo>
                <a:cubicBezTo>
                  <a:pt x="879" y="1393"/>
                  <a:pt x="876" y="1397"/>
                  <a:pt x="872" y="1402"/>
                </a:cubicBezTo>
                <a:cubicBezTo>
                  <a:pt x="869" y="1405"/>
                  <a:pt x="865" y="1409"/>
                  <a:pt x="861" y="1413"/>
                </a:cubicBezTo>
                <a:cubicBezTo>
                  <a:pt x="857" y="1416"/>
                  <a:pt x="853" y="1417"/>
                  <a:pt x="848" y="1417"/>
                </a:cubicBezTo>
                <a:cubicBezTo>
                  <a:pt x="838" y="1417"/>
                  <a:pt x="828" y="1410"/>
                  <a:pt x="824" y="1403"/>
                </a:cubicBezTo>
                <a:cubicBezTo>
                  <a:pt x="822" y="1399"/>
                  <a:pt x="822" y="1395"/>
                  <a:pt x="822" y="1391"/>
                </a:cubicBezTo>
                <a:cubicBezTo>
                  <a:pt x="821" y="1385"/>
                  <a:pt x="820" y="1384"/>
                  <a:pt x="818" y="1383"/>
                </a:cubicBezTo>
                <a:cubicBezTo>
                  <a:pt x="818" y="1383"/>
                  <a:pt x="817" y="1383"/>
                  <a:pt x="816" y="1383"/>
                </a:cubicBezTo>
                <a:cubicBezTo>
                  <a:pt x="812" y="1383"/>
                  <a:pt x="808" y="1387"/>
                  <a:pt x="802" y="1392"/>
                </a:cubicBezTo>
                <a:cubicBezTo>
                  <a:pt x="800" y="1394"/>
                  <a:pt x="798" y="1396"/>
                  <a:pt x="795" y="1398"/>
                </a:cubicBezTo>
                <a:cubicBezTo>
                  <a:pt x="793" y="1400"/>
                  <a:pt x="791" y="1400"/>
                  <a:pt x="789" y="1400"/>
                </a:cubicBezTo>
                <a:cubicBezTo>
                  <a:pt x="781" y="1400"/>
                  <a:pt x="777" y="1392"/>
                  <a:pt x="772" y="1383"/>
                </a:cubicBezTo>
                <a:cubicBezTo>
                  <a:pt x="769" y="1379"/>
                  <a:pt x="767" y="1374"/>
                  <a:pt x="764" y="1371"/>
                </a:cubicBezTo>
                <a:cubicBezTo>
                  <a:pt x="754" y="1361"/>
                  <a:pt x="756" y="1341"/>
                  <a:pt x="759" y="1327"/>
                </a:cubicBezTo>
                <a:cubicBezTo>
                  <a:pt x="761" y="1315"/>
                  <a:pt x="750" y="1305"/>
                  <a:pt x="741" y="1298"/>
                </a:cubicBezTo>
                <a:cubicBezTo>
                  <a:pt x="735" y="1293"/>
                  <a:pt x="720" y="1289"/>
                  <a:pt x="706" y="1285"/>
                </a:cubicBezTo>
                <a:cubicBezTo>
                  <a:pt x="696" y="1281"/>
                  <a:pt x="685" y="1278"/>
                  <a:pt x="676" y="1274"/>
                </a:cubicBezTo>
                <a:cubicBezTo>
                  <a:pt x="655" y="1265"/>
                  <a:pt x="626" y="1218"/>
                  <a:pt x="619" y="1193"/>
                </a:cubicBezTo>
                <a:cubicBezTo>
                  <a:pt x="615" y="1179"/>
                  <a:pt x="603" y="1169"/>
                  <a:pt x="592" y="1160"/>
                </a:cubicBezTo>
                <a:cubicBezTo>
                  <a:pt x="586" y="1156"/>
                  <a:pt x="581" y="1152"/>
                  <a:pt x="577" y="1147"/>
                </a:cubicBezTo>
                <a:cubicBezTo>
                  <a:pt x="572" y="1141"/>
                  <a:pt x="562" y="1124"/>
                  <a:pt x="544" y="1094"/>
                </a:cubicBezTo>
                <a:cubicBezTo>
                  <a:pt x="541" y="1086"/>
                  <a:pt x="537" y="1073"/>
                  <a:pt x="532" y="1055"/>
                </a:cubicBezTo>
                <a:cubicBezTo>
                  <a:pt x="526" y="1035"/>
                  <a:pt x="514" y="1030"/>
                  <a:pt x="502" y="1025"/>
                </a:cubicBezTo>
                <a:cubicBezTo>
                  <a:pt x="498" y="1023"/>
                  <a:pt x="494" y="1022"/>
                  <a:pt x="490" y="1019"/>
                </a:cubicBezTo>
                <a:cubicBezTo>
                  <a:pt x="479" y="1013"/>
                  <a:pt x="444" y="1011"/>
                  <a:pt x="431" y="1011"/>
                </a:cubicBezTo>
                <a:cubicBezTo>
                  <a:pt x="429" y="1011"/>
                  <a:pt x="426" y="1012"/>
                  <a:pt x="424" y="1012"/>
                </a:cubicBezTo>
                <a:cubicBezTo>
                  <a:pt x="416" y="1012"/>
                  <a:pt x="408" y="1010"/>
                  <a:pt x="400" y="1009"/>
                </a:cubicBezTo>
                <a:cubicBezTo>
                  <a:pt x="393" y="1008"/>
                  <a:pt x="385" y="1007"/>
                  <a:pt x="379" y="1007"/>
                </a:cubicBezTo>
                <a:cubicBezTo>
                  <a:pt x="375" y="1007"/>
                  <a:pt x="371" y="1007"/>
                  <a:pt x="368" y="1008"/>
                </a:cubicBezTo>
                <a:cubicBezTo>
                  <a:pt x="364" y="1009"/>
                  <a:pt x="360" y="1010"/>
                  <a:pt x="356" y="1010"/>
                </a:cubicBezTo>
                <a:cubicBezTo>
                  <a:pt x="342" y="1010"/>
                  <a:pt x="332" y="1001"/>
                  <a:pt x="324" y="993"/>
                </a:cubicBezTo>
                <a:cubicBezTo>
                  <a:pt x="314" y="983"/>
                  <a:pt x="310" y="973"/>
                  <a:pt x="304" y="960"/>
                </a:cubicBezTo>
                <a:cubicBezTo>
                  <a:pt x="303" y="956"/>
                  <a:pt x="301" y="952"/>
                  <a:pt x="300" y="948"/>
                </a:cubicBezTo>
                <a:cubicBezTo>
                  <a:pt x="291" y="928"/>
                  <a:pt x="283" y="917"/>
                  <a:pt x="271" y="902"/>
                </a:cubicBezTo>
                <a:cubicBezTo>
                  <a:pt x="268" y="899"/>
                  <a:pt x="265" y="894"/>
                  <a:pt x="266" y="889"/>
                </a:cubicBezTo>
                <a:cubicBezTo>
                  <a:pt x="268" y="883"/>
                  <a:pt x="273" y="881"/>
                  <a:pt x="280" y="879"/>
                </a:cubicBezTo>
                <a:cubicBezTo>
                  <a:pt x="282" y="878"/>
                  <a:pt x="285" y="877"/>
                  <a:pt x="287" y="876"/>
                </a:cubicBezTo>
                <a:cubicBezTo>
                  <a:pt x="291" y="874"/>
                  <a:pt x="294" y="873"/>
                  <a:pt x="298" y="873"/>
                </a:cubicBezTo>
                <a:cubicBezTo>
                  <a:pt x="305" y="873"/>
                  <a:pt x="312" y="876"/>
                  <a:pt x="322" y="880"/>
                </a:cubicBezTo>
                <a:cubicBezTo>
                  <a:pt x="326" y="881"/>
                  <a:pt x="329" y="883"/>
                  <a:pt x="334" y="885"/>
                </a:cubicBezTo>
                <a:cubicBezTo>
                  <a:pt x="336" y="885"/>
                  <a:pt x="338" y="886"/>
                  <a:pt x="339" y="886"/>
                </a:cubicBezTo>
                <a:cubicBezTo>
                  <a:pt x="341" y="886"/>
                  <a:pt x="342" y="885"/>
                  <a:pt x="343" y="884"/>
                </a:cubicBezTo>
                <a:cubicBezTo>
                  <a:pt x="347" y="880"/>
                  <a:pt x="346" y="868"/>
                  <a:pt x="343" y="854"/>
                </a:cubicBezTo>
                <a:cubicBezTo>
                  <a:pt x="341" y="847"/>
                  <a:pt x="337" y="839"/>
                  <a:pt x="332" y="832"/>
                </a:cubicBezTo>
                <a:cubicBezTo>
                  <a:pt x="330" y="828"/>
                  <a:pt x="328" y="824"/>
                  <a:pt x="326" y="820"/>
                </a:cubicBezTo>
                <a:cubicBezTo>
                  <a:pt x="325" y="819"/>
                  <a:pt x="324" y="817"/>
                  <a:pt x="323" y="815"/>
                </a:cubicBezTo>
                <a:cubicBezTo>
                  <a:pt x="321" y="809"/>
                  <a:pt x="318" y="804"/>
                  <a:pt x="315" y="804"/>
                </a:cubicBezTo>
                <a:cubicBezTo>
                  <a:pt x="314" y="804"/>
                  <a:pt x="312" y="804"/>
                  <a:pt x="309" y="807"/>
                </a:cubicBezTo>
                <a:cubicBezTo>
                  <a:pt x="302" y="813"/>
                  <a:pt x="295" y="815"/>
                  <a:pt x="289" y="815"/>
                </a:cubicBezTo>
                <a:cubicBezTo>
                  <a:pt x="281" y="815"/>
                  <a:pt x="275" y="811"/>
                  <a:pt x="271" y="803"/>
                </a:cubicBezTo>
                <a:cubicBezTo>
                  <a:pt x="268" y="797"/>
                  <a:pt x="267" y="794"/>
                  <a:pt x="267" y="791"/>
                </a:cubicBezTo>
                <a:cubicBezTo>
                  <a:pt x="267" y="788"/>
                  <a:pt x="267" y="786"/>
                  <a:pt x="262" y="780"/>
                </a:cubicBezTo>
                <a:cubicBezTo>
                  <a:pt x="253" y="767"/>
                  <a:pt x="253" y="760"/>
                  <a:pt x="262" y="741"/>
                </a:cubicBezTo>
                <a:cubicBezTo>
                  <a:pt x="265" y="736"/>
                  <a:pt x="267" y="732"/>
                  <a:pt x="269" y="730"/>
                </a:cubicBezTo>
                <a:cubicBezTo>
                  <a:pt x="273" y="724"/>
                  <a:pt x="274" y="722"/>
                  <a:pt x="276" y="705"/>
                </a:cubicBezTo>
                <a:cubicBezTo>
                  <a:pt x="278" y="686"/>
                  <a:pt x="274" y="677"/>
                  <a:pt x="272" y="674"/>
                </a:cubicBezTo>
                <a:cubicBezTo>
                  <a:pt x="268" y="673"/>
                  <a:pt x="255" y="671"/>
                  <a:pt x="242" y="671"/>
                </a:cubicBezTo>
                <a:cubicBezTo>
                  <a:pt x="233" y="671"/>
                  <a:pt x="226" y="672"/>
                  <a:pt x="221" y="674"/>
                </a:cubicBezTo>
                <a:cubicBezTo>
                  <a:pt x="211" y="678"/>
                  <a:pt x="205" y="684"/>
                  <a:pt x="201" y="689"/>
                </a:cubicBezTo>
                <a:cubicBezTo>
                  <a:pt x="197" y="692"/>
                  <a:pt x="195" y="694"/>
                  <a:pt x="192" y="694"/>
                </a:cubicBezTo>
                <a:cubicBezTo>
                  <a:pt x="190" y="694"/>
                  <a:pt x="188" y="693"/>
                  <a:pt x="186" y="689"/>
                </a:cubicBezTo>
                <a:cubicBezTo>
                  <a:pt x="184" y="683"/>
                  <a:pt x="181" y="680"/>
                  <a:pt x="168" y="673"/>
                </a:cubicBezTo>
                <a:lnTo>
                  <a:pt x="165" y="671"/>
                </a:lnTo>
                <a:cubicBezTo>
                  <a:pt x="161" y="668"/>
                  <a:pt x="136" y="645"/>
                  <a:pt x="146" y="631"/>
                </a:cubicBezTo>
                <a:cubicBezTo>
                  <a:pt x="152" y="624"/>
                  <a:pt x="157" y="623"/>
                  <a:pt x="162" y="623"/>
                </a:cubicBezTo>
                <a:cubicBezTo>
                  <a:pt x="167" y="622"/>
                  <a:pt x="172" y="622"/>
                  <a:pt x="182" y="615"/>
                </a:cubicBezTo>
                <a:cubicBezTo>
                  <a:pt x="189" y="610"/>
                  <a:pt x="193" y="607"/>
                  <a:pt x="195" y="605"/>
                </a:cubicBezTo>
                <a:cubicBezTo>
                  <a:pt x="195" y="605"/>
                  <a:pt x="194" y="605"/>
                  <a:pt x="193" y="605"/>
                </a:cubicBezTo>
                <a:cubicBezTo>
                  <a:pt x="181" y="605"/>
                  <a:pt x="160" y="596"/>
                  <a:pt x="159" y="596"/>
                </a:cubicBezTo>
                <a:lnTo>
                  <a:pt x="153" y="593"/>
                </a:lnTo>
                <a:lnTo>
                  <a:pt x="179" y="575"/>
                </a:lnTo>
                <a:cubicBezTo>
                  <a:pt x="194" y="564"/>
                  <a:pt x="214" y="563"/>
                  <a:pt x="230" y="563"/>
                </a:cubicBezTo>
                <a:cubicBezTo>
                  <a:pt x="236" y="563"/>
                  <a:pt x="242" y="563"/>
                  <a:pt x="247" y="562"/>
                </a:cubicBezTo>
                <a:cubicBezTo>
                  <a:pt x="253" y="561"/>
                  <a:pt x="260" y="561"/>
                  <a:pt x="268" y="561"/>
                </a:cubicBezTo>
                <a:cubicBezTo>
                  <a:pt x="277" y="561"/>
                  <a:pt x="286" y="561"/>
                  <a:pt x="293" y="562"/>
                </a:cubicBezTo>
                <a:cubicBezTo>
                  <a:pt x="297" y="562"/>
                  <a:pt x="301" y="562"/>
                  <a:pt x="303" y="562"/>
                </a:cubicBezTo>
                <a:cubicBezTo>
                  <a:pt x="305" y="562"/>
                  <a:pt x="306" y="562"/>
                  <a:pt x="307" y="562"/>
                </a:cubicBezTo>
                <a:lnTo>
                  <a:pt x="309" y="562"/>
                </a:lnTo>
                <a:cubicBezTo>
                  <a:pt x="310" y="562"/>
                  <a:pt x="311" y="562"/>
                  <a:pt x="317" y="552"/>
                </a:cubicBezTo>
                <a:lnTo>
                  <a:pt x="319" y="550"/>
                </a:lnTo>
                <a:cubicBezTo>
                  <a:pt x="326" y="537"/>
                  <a:pt x="330" y="531"/>
                  <a:pt x="345" y="522"/>
                </a:cubicBezTo>
                <a:cubicBezTo>
                  <a:pt x="358" y="514"/>
                  <a:pt x="363" y="504"/>
                  <a:pt x="358" y="492"/>
                </a:cubicBezTo>
                <a:cubicBezTo>
                  <a:pt x="352" y="478"/>
                  <a:pt x="349" y="475"/>
                  <a:pt x="348" y="474"/>
                </a:cubicBezTo>
                <a:cubicBezTo>
                  <a:pt x="348" y="474"/>
                  <a:pt x="348" y="475"/>
                  <a:pt x="347" y="475"/>
                </a:cubicBezTo>
                <a:cubicBezTo>
                  <a:pt x="341" y="484"/>
                  <a:pt x="336" y="498"/>
                  <a:pt x="330" y="518"/>
                </a:cubicBezTo>
                <a:cubicBezTo>
                  <a:pt x="328" y="527"/>
                  <a:pt x="322" y="532"/>
                  <a:pt x="312" y="532"/>
                </a:cubicBezTo>
                <a:cubicBezTo>
                  <a:pt x="308" y="532"/>
                  <a:pt x="304" y="531"/>
                  <a:pt x="300" y="530"/>
                </a:cubicBezTo>
                <a:cubicBezTo>
                  <a:pt x="295" y="530"/>
                  <a:pt x="291" y="529"/>
                  <a:pt x="286" y="529"/>
                </a:cubicBezTo>
                <a:cubicBezTo>
                  <a:pt x="284" y="529"/>
                  <a:pt x="282" y="529"/>
                  <a:pt x="281" y="529"/>
                </a:cubicBezTo>
                <a:cubicBezTo>
                  <a:pt x="279" y="530"/>
                  <a:pt x="277" y="530"/>
                  <a:pt x="276" y="530"/>
                </a:cubicBezTo>
                <a:cubicBezTo>
                  <a:pt x="268" y="530"/>
                  <a:pt x="264" y="526"/>
                  <a:pt x="262" y="523"/>
                </a:cubicBezTo>
                <a:cubicBezTo>
                  <a:pt x="256" y="515"/>
                  <a:pt x="259" y="502"/>
                  <a:pt x="262" y="492"/>
                </a:cubicBezTo>
                <a:cubicBezTo>
                  <a:pt x="266" y="481"/>
                  <a:pt x="271" y="478"/>
                  <a:pt x="276" y="475"/>
                </a:cubicBezTo>
                <a:cubicBezTo>
                  <a:pt x="280" y="473"/>
                  <a:pt x="284" y="471"/>
                  <a:pt x="289" y="465"/>
                </a:cubicBezTo>
                <a:cubicBezTo>
                  <a:pt x="294" y="459"/>
                  <a:pt x="293" y="453"/>
                  <a:pt x="292" y="447"/>
                </a:cubicBezTo>
                <a:cubicBezTo>
                  <a:pt x="290" y="441"/>
                  <a:pt x="289" y="434"/>
                  <a:pt x="294" y="427"/>
                </a:cubicBezTo>
                <a:cubicBezTo>
                  <a:pt x="298" y="422"/>
                  <a:pt x="299" y="419"/>
                  <a:pt x="299" y="418"/>
                </a:cubicBezTo>
                <a:cubicBezTo>
                  <a:pt x="299" y="418"/>
                  <a:pt x="299" y="418"/>
                  <a:pt x="298" y="418"/>
                </a:cubicBezTo>
                <a:cubicBezTo>
                  <a:pt x="296" y="418"/>
                  <a:pt x="295" y="419"/>
                  <a:pt x="292" y="419"/>
                </a:cubicBezTo>
                <a:cubicBezTo>
                  <a:pt x="290" y="419"/>
                  <a:pt x="288" y="420"/>
                  <a:pt x="286" y="420"/>
                </a:cubicBezTo>
                <a:cubicBezTo>
                  <a:pt x="277" y="420"/>
                  <a:pt x="270" y="416"/>
                  <a:pt x="267" y="410"/>
                </a:cubicBezTo>
                <a:cubicBezTo>
                  <a:pt x="266" y="407"/>
                  <a:pt x="264" y="401"/>
                  <a:pt x="271" y="392"/>
                </a:cubicBezTo>
                <a:cubicBezTo>
                  <a:pt x="278" y="383"/>
                  <a:pt x="277" y="381"/>
                  <a:pt x="272" y="376"/>
                </a:cubicBezTo>
                <a:cubicBezTo>
                  <a:pt x="271" y="374"/>
                  <a:pt x="269" y="373"/>
                  <a:pt x="268" y="371"/>
                </a:cubicBezTo>
                <a:cubicBezTo>
                  <a:pt x="266" y="368"/>
                  <a:pt x="260" y="363"/>
                  <a:pt x="255" y="359"/>
                </a:cubicBezTo>
                <a:cubicBezTo>
                  <a:pt x="244" y="351"/>
                  <a:pt x="235" y="344"/>
                  <a:pt x="235" y="337"/>
                </a:cubicBezTo>
                <a:cubicBezTo>
                  <a:pt x="235" y="328"/>
                  <a:pt x="232" y="314"/>
                  <a:pt x="224" y="312"/>
                </a:cubicBezTo>
                <a:cubicBezTo>
                  <a:pt x="210" y="308"/>
                  <a:pt x="203" y="290"/>
                  <a:pt x="207" y="267"/>
                </a:cubicBezTo>
                <a:cubicBezTo>
                  <a:pt x="208" y="253"/>
                  <a:pt x="207" y="253"/>
                  <a:pt x="199" y="248"/>
                </a:cubicBezTo>
                <a:cubicBezTo>
                  <a:pt x="197" y="246"/>
                  <a:pt x="194" y="244"/>
                  <a:pt x="190" y="241"/>
                </a:cubicBezTo>
                <a:cubicBezTo>
                  <a:pt x="174" y="228"/>
                  <a:pt x="165" y="206"/>
                  <a:pt x="160" y="190"/>
                </a:cubicBezTo>
                <a:cubicBezTo>
                  <a:pt x="159" y="185"/>
                  <a:pt x="159" y="179"/>
                  <a:pt x="160" y="173"/>
                </a:cubicBezTo>
                <a:cubicBezTo>
                  <a:pt x="159" y="172"/>
                  <a:pt x="157" y="172"/>
                  <a:pt x="155" y="172"/>
                </a:cubicBezTo>
                <a:cubicBezTo>
                  <a:pt x="152" y="172"/>
                  <a:pt x="148" y="172"/>
                  <a:pt x="144" y="171"/>
                </a:cubicBezTo>
                <a:cubicBezTo>
                  <a:pt x="140" y="171"/>
                  <a:pt x="136" y="170"/>
                  <a:pt x="131" y="170"/>
                </a:cubicBezTo>
                <a:cubicBezTo>
                  <a:pt x="124" y="170"/>
                  <a:pt x="118" y="172"/>
                  <a:pt x="114" y="175"/>
                </a:cubicBezTo>
                <a:cubicBezTo>
                  <a:pt x="110" y="177"/>
                  <a:pt x="108" y="178"/>
                  <a:pt x="106" y="179"/>
                </a:cubicBezTo>
                <a:cubicBezTo>
                  <a:pt x="99" y="184"/>
                  <a:pt x="96" y="186"/>
                  <a:pt x="78" y="192"/>
                </a:cubicBezTo>
                <a:cubicBezTo>
                  <a:pt x="73" y="194"/>
                  <a:pt x="69" y="195"/>
                  <a:pt x="65" y="195"/>
                </a:cubicBezTo>
                <a:cubicBezTo>
                  <a:pt x="53" y="195"/>
                  <a:pt x="50" y="185"/>
                  <a:pt x="47" y="176"/>
                </a:cubicBezTo>
                <a:cubicBezTo>
                  <a:pt x="46" y="174"/>
                  <a:pt x="45" y="172"/>
                  <a:pt x="44" y="170"/>
                </a:cubicBezTo>
                <a:cubicBezTo>
                  <a:pt x="43" y="167"/>
                  <a:pt x="42" y="166"/>
                  <a:pt x="42" y="166"/>
                </a:cubicBezTo>
                <a:cubicBezTo>
                  <a:pt x="41" y="168"/>
                  <a:pt x="36" y="179"/>
                  <a:pt x="32" y="188"/>
                </a:cubicBezTo>
                <a:lnTo>
                  <a:pt x="30" y="194"/>
                </a:lnTo>
                <a:cubicBezTo>
                  <a:pt x="23" y="209"/>
                  <a:pt x="23" y="209"/>
                  <a:pt x="28" y="234"/>
                </a:cubicBezTo>
                <a:lnTo>
                  <a:pt x="28" y="237"/>
                </a:lnTo>
                <a:cubicBezTo>
                  <a:pt x="32" y="256"/>
                  <a:pt x="32" y="266"/>
                  <a:pt x="27" y="271"/>
                </a:cubicBezTo>
                <a:cubicBezTo>
                  <a:pt x="25" y="274"/>
                  <a:pt x="22" y="275"/>
                  <a:pt x="19" y="275"/>
                </a:cubicBezTo>
                <a:cubicBezTo>
                  <a:pt x="17" y="275"/>
                  <a:pt x="15" y="274"/>
                  <a:pt x="12" y="274"/>
                </a:cubicBezTo>
                <a:cubicBezTo>
                  <a:pt x="0" y="271"/>
                  <a:pt x="1" y="256"/>
                  <a:pt x="3" y="239"/>
                </a:cubicBezTo>
                <a:cubicBezTo>
                  <a:pt x="3" y="234"/>
                  <a:pt x="3" y="229"/>
                  <a:pt x="3" y="224"/>
                </a:cubicBezTo>
                <a:cubicBezTo>
                  <a:pt x="3" y="219"/>
                  <a:pt x="3" y="214"/>
                  <a:pt x="3" y="209"/>
                </a:cubicBezTo>
                <a:cubicBezTo>
                  <a:pt x="2" y="191"/>
                  <a:pt x="2" y="169"/>
                  <a:pt x="6" y="145"/>
                </a:cubicBezTo>
                <a:cubicBezTo>
                  <a:pt x="12" y="112"/>
                  <a:pt x="22" y="90"/>
                  <a:pt x="36" y="65"/>
                </a:cubicBezTo>
                <a:lnTo>
                  <a:pt x="41" y="46"/>
                </a:lnTo>
                <a:lnTo>
                  <a:pt x="41" y="46"/>
                </a:lnTo>
                <a:cubicBezTo>
                  <a:pt x="41" y="46"/>
                  <a:pt x="41" y="28"/>
                  <a:pt x="53" y="10"/>
                </a:cubicBezTo>
                <a:cubicBezTo>
                  <a:pt x="57" y="3"/>
                  <a:pt x="62" y="0"/>
                  <a:pt x="67" y="0"/>
                </a:cubicBezTo>
                <a:cubicBezTo>
                  <a:pt x="74" y="0"/>
                  <a:pt x="80" y="4"/>
                  <a:pt x="87" y="9"/>
                </a:cubicBezTo>
                <a:cubicBezTo>
                  <a:pt x="90" y="12"/>
                  <a:pt x="94" y="15"/>
                  <a:pt x="99" y="17"/>
                </a:cubicBezTo>
                <a:cubicBezTo>
                  <a:pt x="101" y="18"/>
                  <a:pt x="106" y="21"/>
                  <a:pt x="107" y="26"/>
                </a:cubicBezTo>
                <a:cubicBezTo>
                  <a:pt x="108" y="32"/>
                  <a:pt x="102" y="36"/>
                  <a:pt x="96" y="42"/>
                </a:cubicBezTo>
                <a:cubicBezTo>
                  <a:pt x="91" y="45"/>
                  <a:pt x="86" y="50"/>
                  <a:pt x="83" y="54"/>
                </a:cubicBezTo>
                <a:cubicBezTo>
                  <a:pt x="77" y="64"/>
                  <a:pt x="70" y="65"/>
                  <a:pt x="65" y="65"/>
                </a:cubicBezTo>
                <a:cubicBezTo>
                  <a:pt x="63" y="65"/>
                  <a:pt x="62" y="65"/>
                  <a:pt x="60" y="65"/>
                </a:cubicBezTo>
                <a:cubicBezTo>
                  <a:pt x="58" y="64"/>
                  <a:pt x="57" y="64"/>
                  <a:pt x="55" y="64"/>
                </a:cubicBezTo>
                <a:cubicBezTo>
                  <a:pt x="54" y="64"/>
                  <a:pt x="53" y="64"/>
                  <a:pt x="52" y="65"/>
                </a:cubicBezTo>
                <a:cubicBezTo>
                  <a:pt x="46" y="67"/>
                  <a:pt x="46" y="80"/>
                  <a:pt x="52" y="104"/>
                </a:cubicBezTo>
                <a:cubicBezTo>
                  <a:pt x="55" y="117"/>
                  <a:pt x="55" y="126"/>
                  <a:pt x="55" y="132"/>
                </a:cubicBezTo>
                <a:cubicBezTo>
                  <a:pt x="55" y="138"/>
                  <a:pt x="55" y="141"/>
                  <a:pt x="57" y="146"/>
                </a:cubicBezTo>
                <a:cubicBezTo>
                  <a:pt x="61" y="154"/>
                  <a:pt x="75" y="156"/>
                  <a:pt x="80" y="156"/>
                </a:cubicBezTo>
                <a:lnTo>
                  <a:pt x="166" y="158"/>
                </a:lnTo>
                <a:cubicBezTo>
                  <a:pt x="170" y="150"/>
                  <a:pt x="175" y="143"/>
                  <a:pt x="175" y="143"/>
                </a:cubicBezTo>
                <a:cubicBezTo>
                  <a:pt x="177" y="142"/>
                  <a:pt x="184" y="137"/>
                  <a:pt x="193" y="137"/>
                </a:cubicBezTo>
                <a:cubicBezTo>
                  <a:pt x="200" y="137"/>
                  <a:pt x="206" y="140"/>
                  <a:pt x="211" y="146"/>
                </a:cubicBezTo>
                <a:cubicBezTo>
                  <a:pt x="214" y="150"/>
                  <a:pt x="219" y="152"/>
                  <a:pt x="228" y="152"/>
                </a:cubicBezTo>
                <a:cubicBezTo>
                  <a:pt x="235" y="152"/>
                  <a:pt x="242" y="150"/>
                  <a:pt x="249" y="149"/>
                </a:cubicBezTo>
                <a:cubicBezTo>
                  <a:pt x="255" y="148"/>
                  <a:pt x="259" y="147"/>
                  <a:pt x="263" y="147"/>
                </a:cubicBezTo>
                <a:lnTo>
                  <a:pt x="335" y="147"/>
                </a:lnTo>
                <a:cubicBezTo>
                  <a:pt x="351" y="147"/>
                  <a:pt x="358" y="152"/>
                  <a:pt x="368" y="158"/>
                </a:cubicBezTo>
                <a:lnTo>
                  <a:pt x="375" y="162"/>
                </a:lnTo>
                <a:cubicBezTo>
                  <a:pt x="388" y="170"/>
                  <a:pt x="417" y="170"/>
                  <a:pt x="434" y="170"/>
                </a:cubicBezTo>
                <a:cubicBezTo>
                  <a:pt x="453" y="170"/>
                  <a:pt x="471" y="180"/>
                  <a:pt x="480" y="189"/>
                </a:cubicBezTo>
                <a:cubicBezTo>
                  <a:pt x="485" y="194"/>
                  <a:pt x="485" y="200"/>
                  <a:pt x="485" y="206"/>
                </a:cubicBezTo>
                <a:cubicBezTo>
                  <a:pt x="484" y="212"/>
                  <a:pt x="484" y="219"/>
                  <a:pt x="489" y="227"/>
                </a:cubicBezTo>
                <a:cubicBezTo>
                  <a:pt x="493" y="232"/>
                  <a:pt x="497" y="235"/>
                  <a:pt x="502" y="235"/>
                </a:cubicBezTo>
                <a:cubicBezTo>
                  <a:pt x="511" y="235"/>
                  <a:pt x="521" y="229"/>
                  <a:pt x="530" y="218"/>
                </a:cubicBezTo>
                <a:cubicBezTo>
                  <a:pt x="545" y="200"/>
                  <a:pt x="564" y="199"/>
                  <a:pt x="564" y="199"/>
                </a:cubicBezTo>
                <a:lnTo>
                  <a:pt x="568" y="199"/>
                </a:lnTo>
                <a:lnTo>
                  <a:pt x="568" y="203"/>
                </a:lnTo>
                <a:cubicBezTo>
                  <a:pt x="569" y="209"/>
                  <a:pt x="572" y="227"/>
                  <a:pt x="576" y="233"/>
                </a:cubicBezTo>
                <a:cubicBezTo>
                  <a:pt x="577" y="233"/>
                  <a:pt x="580" y="229"/>
                  <a:pt x="582" y="226"/>
                </a:cubicBezTo>
                <a:cubicBezTo>
                  <a:pt x="586" y="221"/>
                  <a:pt x="590" y="214"/>
                  <a:pt x="597" y="209"/>
                </a:cubicBezTo>
                <a:cubicBezTo>
                  <a:pt x="611" y="197"/>
                  <a:pt x="645" y="178"/>
                  <a:pt x="647" y="177"/>
                </a:cubicBezTo>
                <a:lnTo>
                  <a:pt x="653" y="173"/>
                </a:lnTo>
                <a:lnTo>
                  <a:pt x="653" y="198"/>
                </a:lnTo>
                <a:cubicBezTo>
                  <a:pt x="660" y="202"/>
                  <a:pt x="688" y="218"/>
                  <a:pt x="705" y="223"/>
                </a:cubicBezTo>
                <a:lnTo>
                  <a:pt x="708" y="224"/>
                </a:lnTo>
                <a:cubicBezTo>
                  <a:pt x="727" y="229"/>
                  <a:pt x="738" y="232"/>
                  <a:pt x="750" y="244"/>
                </a:cubicBezTo>
                <a:cubicBezTo>
                  <a:pt x="761" y="255"/>
                  <a:pt x="774" y="260"/>
                  <a:pt x="791" y="260"/>
                </a:cubicBezTo>
                <a:cubicBezTo>
                  <a:pt x="804" y="260"/>
                  <a:pt x="804" y="235"/>
                  <a:pt x="804" y="235"/>
                </a:cubicBezTo>
                <a:lnTo>
                  <a:pt x="804" y="228"/>
                </a:lnTo>
                <a:lnTo>
                  <a:pt x="810" y="232"/>
                </a:lnTo>
                <a:cubicBezTo>
                  <a:pt x="811" y="232"/>
                  <a:pt x="829" y="244"/>
                  <a:pt x="838" y="259"/>
                </a:cubicBezTo>
                <a:cubicBezTo>
                  <a:pt x="847" y="275"/>
                  <a:pt x="850" y="291"/>
                  <a:pt x="847" y="311"/>
                </a:cubicBezTo>
                <a:cubicBezTo>
                  <a:pt x="845" y="324"/>
                  <a:pt x="839" y="332"/>
                  <a:pt x="834" y="337"/>
                </a:cubicBezTo>
                <a:cubicBezTo>
                  <a:pt x="840" y="338"/>
                  <a:pt x="848" y="340"/>
                  <a:pt x="853" y="342"/>
                </a:cubicBezTo>
                <a:cubicBezTo>
                  <a:pt x="855" y="342"/>
                  <a:pt x="857" y="343"/>
                  <a:pt x="859" y="343"/>
                </a:cubicBezTo>
                <a:cubicBezTo>
                  <a:pt x="863" y="343"/>
                  <a:pt x="868" y="343"/>
                  <a:pt x="871" y="347"/>
                </a:cubicBezTo>
                <a:cubicBezTo>
                  <a:pt x="873" y="351"/>
                  <a:pt x="874" y="356"/>
                  <a:pt x="873" y="363"/>
                </a:cubicBezTo>
                <a:cubicBezTo>
                  <a:pt x="872" y="369"/>
                  <a:pt x="871" y="374"/>
                  <a:pt x="871" y="378"/>
                </a:cubicBezTo>
                <a:cubicBezTo>
                  <a:pt x="869" y="390"/>
                  <a:pt x="867" y="398"/>
                  <a:pt x="867" y="412"/>
                </a:cubicBezTo>
                <a:cubicBezTo>
                  <a:pt x="867" y="439"/>
                  <a:pt x="862" y="460"/>
                  <a:pt x="852" y="478"/>
                </a:cubicBezTo>
                <a:cubicBezTo>
                  <a:pt x="841" y="498"/>
                  <a:pt x="818" y="503"/>
                  <a:pt x="804" y="505"/>
                </a:cubicBezTo>
                <a:lnTo>
                  <a:pt x="800" y="506"/>
                </a:lnTo>
                <a:cubicBezTo>
                  <a:pt x="792" y="508"/>
                  <a:pt x="782" y="515"/>
                  <a:pt x="782" y="521"/>
                </a:cubicBezTo>
                <a:cubicBezTo>
                  <a:pt x="782" y="522"/>
                  <a:pt x="781" y="525"/>
                  <a:pt x="787" y="528"/>
                </a:cubicBezTo>
                <a:cubicBezTo>
                  <a:pt x="789" y="529"/>
                  <a:pt x="793" y="530"/>
                  <a:pt x="796" y="530"/>
                </a:cubicBezTo>
                <a:cubicBezTo>
                  <a:pt x="813" y="530"/>
                  <a:pt x="834" y="517"/>
                  <a:pt x="843" y="508"/>
                </a:cubicBezTo>
                <a:cubicBezTo>
                  <a:pt x="855" y="497"/>
                  <a:pt x="885" y="496"/>
                  <a:pt x="891" y="495"/>
                </a:cubicBezTo>
                <a:cubicBezTo>
                  <a:pt x="896" y="493"/>
                  <a:pt x="900" y="492"/>
                  <a:pt x="905" y="492"/>
                </a:cubicBezTo>
                <a:cubicBezTo>
                  <a:pt x="913" y="492"/>
                  <a:pt x="920" y="495"/>
                  <a:pt x="927" y="498"/>
                </a:cubicBezTo>
                <a:cubicBezTo>
                  <a:pt x="929" y="499"/>
                  <a:pt x="932" y="500"/>
                  <a:pt x="935" y="502"/>
                </a:cubicBezTo>
                <a:cubicBezTo>
                  <a:pt x="946" y="506"/>
                  <a:pt x="958" y="516"/>
                  <a:pt x="957" y="525"/>
                </a:cubicBezTo>
                <a:cubicBezTo>
                  <a:pt x="957" y="528"/>
                  <a:pt x="955" y="531"/>
                  <a:pt x="952" y="532"/>
                </a:cubicBezTo>
                <a:cubicBezTo>
                  <a:pt x="949" y="533"/>
                  <a:pt x="948" y="534"/>
                  <a:pt x="947" y="536"/>
                </a:cubicBezTo>
                <a:cubicBezTo>
                  <a:pt x="946" y="538"/>
                  <a:pt x="946" y="544"/>
                  <a:pt x="954" y="555"/>
                </a:cubicBezTo>
                <a:cubicBezTo>
                  <a:pt x="955" y="558"/>
                  <a:pt x="956" y="560"/>
                  <a:pt x="957" y="562"/>
                </a:cubicBezTo>
                <a:cubicBezTo>
                  <a:pt x="961" y="558"/>
                  <a:pt x="968" y="555"/>
                  <a:pt x="975" y="552"/>
                </a:cubicBezTo>
                <a:cubicBezTo>
                  <a:pt x="982" y="549"/>
                  <a:pt x="990" y="545"/>
                  <a:pt x="994" y="541"/>
                </a:cubicBezTo>
                <a:cubicBezTo>
                  <a:pt x="997" y="537"/>
                  <a:pt x="1002" y="535"/>
                  <a:pt x="1008" y="535"/>
                </a:cubicBezTo>
                <a:cubicBezTo>
                  <a:pt x="1023" y="535"/>
                  <a:pt x="1044" y="545"/>
                  <a:pt x="1054" y="551"/>
                </a:cubicBezTo>
                <a:cubicBezTo>
                  <a:pt x="1058" y="554"/>
                  <a:pt x="1062" y="556"/>
                  <a:pt x="1066" y="559"/>
                </a:cubicBezTo>
                <a:cubicBezTo>
                  <a:pt x="1077" y="567"/>
                  <a:pt x="1088" y="575"/>
                  <a:pt x="1102" y="577"/>
                </a:cubicBezTo>
                <a:cubicBezTo>
                  <a:pt x="1122" y="580"/>
                  <a:pt x="1167" y="597"/>
                  <a:pt x="1177" y="607"/>
                </a:cubicBezTo>
                <a:cubicBezTo>
                  <a:pt x="1178" y="608"/>
                  <a:pt x="1180" y="610"/>
                  <a:pt x="1182" y="612"/>
                </a:cubicBezTo>
                <a:cubicBezTo>
                  <a:pt x="1191" y="623"/>
                  <a:pt x="1204" y="638"/>
                  <a:pt x="1229" y="641"/>
                </a:cubicBezTo>
                <a:cubicBezTo>
                  <a:pt x="1231" y="641"/>
                  <a:pt x="1232" y="641"/>
                  <a:pt x="1233" y="641"/>
                </a:cubicBezTo>
                <a:cubicBezTo>
                  <a:pt x="1251" y="641"/>
                  <a:pt x="1263" y="625"/>
                  <a:pt x="1274" y="611"/>
                </a:cubicBezTo>
                <a:cubicBezTo>
                  <a:pt x="1279" y="605"/>
                  <a:pt x="1283" y="599"/>
                  <a:pt x="1288" y="595"/>
                </a:cubicBezTo>
                <a:cubicBezTo>
                  <a:pt x="1300" y="585"/>
                  <a:pt x="1319" y="578"/>
                  <a:pt x="1342" y="574"/>
                </a:cubicBezTo>
                <a:cubicBezTo>
                  <a:pt x="1347" y="573"/>
                  <a:pt x="1352" y="573"/>
                  <a:pt x="1357" y="573"/>
                </a:cubicBezTo>
                <a:cubicBezTo>
                  <a:pt x="1362" y="573"/>
                  <a:pt x="1366" y="573"/>
                  <a:pt x="1370" y="573"/>
                </a:cubicBezTo>
                <a:cubicBezTo>
                  <a:pt x="1374" y="573"/>
                  <a:pt x="1378" y="574"/>
                  <a:pt x="1383" y="574"/>
                </a:cubicBezTo>
                <a:cubicBezTo>
                  <a:pt x="1384" y="574"/>
                  <a:pt x="1385" y="574"/>
                  <a:pt x="1386" y="574"/>
                </a:cubicBezTo>
                <a:cubicBezTo>
                  <a:pt x="1386" y="571"/>
                  <a:pt x="1386" y="567"/>
                  <a:pt x="1388" y="564"/>
                </a:cubicBezTo>
                <a:lnTo>
                  <a:pt x="1391" y="560"/>
                </a:lnTo>
                <a:cubicBezTo>
                  <a:pt x="1397" y="552"/>
                  <a:pt x="1406" y="539"/>
                  <a:pt x="1400" y="531"/>
                </a:cubicBezTo>
                <a:cubicBezTo>
                  <a:pt x="1398" y="527"/>
                  <a:pt x="1396" y="524"/>
                  <a:pt x="1395" y="522"/>
                </a:cubicBezTo>
                <a:cubicBezTo>
                  <a:pt x="1394" y="520"/>
                  <a:pt x="1393" y="518"/>
                  <a:pt x="1392" y="518"/>
                </a:cubicBezTo>
                <a:cubicBezTo>
                  <a:pt x="1392" y="518"/>
                  <a:pt x="1391" y="518"/>
                  <a:pt x="1385" y="523"/>
                </a:cubicBezTo>
                <a:cubicBezTo>
                  <a:pt x="1375" y="531"/>
                  <a:pt x="1362" y="533"/>
                  <a:pt x="1356" y="533"/>
                </a:cubicBezTo>
                <a:cubicBezTo>
                  <a:pt x="1353" y="533"/>
                  <a:pt x="1350" y="532"/>
                  <a:pt x="1350" y="532"/>
                </a:cubicBezTo>
                <a:lnTo>
                  <a:pt x="1347" y="532"/>
                </a:lnTo>
                <a:lnTo>
                  <a:pt x="1347" y="528"/>
                </a:lnTo>
                <a:cubicBezTo>
                  <a:pt x="1347" y="524"/>
                  <a:pt x="1346" y="521"/>
                  <a:pt x="1345" y="518"/>
                </a:cubicBezTo>
                <a:cubicBezTo>
                  <a:pt x="1343" y="511"/>
                  <a:pt x="1342" y="506"/>
                  <a:pt x="1348" y="495"/>
                </a:cubicBezTo>
                <a:cubicBezTo>
                  <a:pt x="1351" y="488"/>
                  <a:pt x="1351" y="485"/>
                  <a:pt x="1351" y="482"/>
                </a:cubicBezTo>
                <a:cubicBezTo>
                  <a:pt x="1351" y="476"/>
                  <a:pt x="1352" y="471"/>
                  <a:pt x="1363" y="459"/>
                </a:cubicBezTo>
                <a:cubicBezTo>
                  <a:pt x="1374" y="446"/>
                  <a:pt x="1380" y="439"/>
                  <a:pt x="1388" y="439"/>
                </a:cubicBezTo>
                <a:cubicBezTo>
                  <a:pt x="1393" y="439"/>
                  <a:pt x="1397" y="441"/>
                  <a:pt x="1402" y="444"/>
                </a:cubicBezTo>
                <a:cubicBezTo>
                  <a:pt x="1416" y="452"/>
                  <a:pt x="1425" y="455"/>
                  <a:pt x="1448" y="461"/>
                </a:cubicBezTo>
                <a:cubicBezTo>
                  <a:pt x="1466" y="465"/>
                  <a:pt x="1470" y="476"/>
                  <a:pt x="1474" y="486"/>
                </a:cubicBezTo>
                <a:cubicBezTo>
                  <a:pt x="1475" y="490"/>
                  <a:pt x="1477" y="494"/>
                  <a:pt x="1479" y="497"/>
                </a:cubicBezTo>
                <a:cubicBezTo>
                  <a:pt x="1483" y="502"/>
                  <a:pt x="1485" y="508"/>
                  <a:pt x="1487" y="514"/>
                </a:cubicBezTo>
                <a:cubicBezTo>
                  <a:pt x="1490" y="522"/>
                  <a:pt x="1494" y="531"/>
                  <a:pt x="1502" y="537"/>
                </a:cubicBezTo>
                <a:cubicBezTo>
                  <a:pt x="1511" y="544"/>
                  <a:pt x="1513" y="556"/>
                  <a:pt x="1511" y="563"/>
                </a:cubicBezTo>
                <a:cubicBezTo>
                  <a:pt x="1509" y="568"/>
                  <a:pt x="1506" y="570"/>
                  <a:pt x="1502" y="570"/>
                </a:cubicBezTo>
                <a:cubicBezTo>
                  <a:pt x="1499" y="570"/>
                  <a:pt x="1496" y="569"/>
                  <a:pt x="1493" y="566"/>
                </a:cubicBezTo>
                <a:cubicBezTo>
                  <a:pt x="1486" y="559"/>
                  <a:pt x="1480" y="558"/>
                  <a:pt x="1473" y="557"/>
                </a:cubicBezTo>
                <a:cubicBezTo>
                  <a:pt x="1470" y="557"/>
                  <a:pt x="1467" y="556"/>
                  <a:pt x="1463" y="555"/>
                </a:cubicBezTo>
                <a:cubicBezTo>
                  <a:pt x="1458" y="554"/>
                  <a:pt x="1455" y="551"/>
                  <a:pt x="1453" y="549"/>
                </a:cubicBezTo>
                <a:cubicBezTo>
                  <a:pt x="1450" y="546"/>
                  <a:pt x="1448" y="545"/>
                  <a:pt x="1446" y="545"/>
                </a:cubicBezTo>
                <a:cubicBezTo>
                  <a:pt x="1444" y="545"/>
                  <a:pt x="1441" y="546"/>
                  <a:pt x="1437" y="549"/>
                </a:cubicBezTo>
                <a:cubicBezTo>
                  <a:pt x="1422" y="560"/>
                  <a:pt x="1422" y="561"/>
                  <a:pt x="1425" y="574"/>
                </a:cubicBezTo>
                <a:cubicBezTo>
                  <a:pt x="1426" y="581"/>
                  <a:pt x="1424" y="589"/>
                  <a:pt x="1420" y="594"/>
                </a:cubicBezTo>
                <a:cubicBezTo>
                  <a:pt x="1417" y="597"/>
                  <a:pt x="1414" y="599"/>
                  <a:pt x="1410" y="599"/>
                </a:cubicBezTo>
                <a:cubicBezTo>
                  <a:pt x="1406" y="599"/>
                  <a:pt x="1403" y="598"/>
                  <a:pt x="1401" y="595"/>
                </a:cubicBezTo>
                <a:cubicBezTo>
                  <a:pt x="1399" y="594"/>
                  <a:pt x="1398" y="592"/>
                  <a:pt x="1397" y="591"/>
                </a:cubicBezTo>
                <a:cubicBezTo>
                  <a:pt x="1397" y="596"/>
                  <a:pt x="1396" y="601"/>
                  <a:pt x="1396" y="605"/>
                </a:cubicBezTo>
                <a:cubicBezTo>
                  <a:pt x="1396" y="609"/>
                  <a:pt x="1396" y="612"/>
                  <a:pt x="1396" y="615"/>
                </a:cubicBezTo>
                <a:cubicBezTo>
                  <a:pt x="1396" y="630"/>
                  <a:pt x="1396" y="667"/>
                  <a:pt x="1398" y="678"/>
                </a:cubicBezTo>
                <a:cubicBezTo>
                  <a:pt x="1399" y="680"/>
                  <a:pt x="1400" y="683"/>
                  <a:pt x="1400" y="685"/>
                </a:cubicBezTo>
                <a:cubicBezTo>
                  <a:pt x="1404" y="699"/>
                  <a:pt x="1410" y="720"/>
                  <a:pt x="1407" y="735"/>
                </a:cubicBezTo>
                <a:cubicBezTo>
                  <a:pt x="1404" y="751"/>
                  <a:pt x="1380" y="765"/>
                  <a:pt x="1356" y="777"/>
                </a:cubicBezTo>
                <a:lnTo>
                  <a:pt x="1353" y="779"/>
                </a:lnTo>
                <a:cubicBezTo>
                  <a:pt x="1342" y="784"/>
                  <a:pt x="1331" y="789"/>
                  <a:pt x="1329" y="802"/>
                </a:cubicBezTo>
                <a:cubicBezTo>
                  <a:pt x="1325" y="818"/>
                  <a:pt x="1301" y="831"/>
                  <a:pt x="1281" y="831"/>
                </a:cubicBezTo>
                <a:cubicBezTo>
                  <a:pt x="1266" y="831"/>
                  <a:pt x="1256" y="838"/>
                  <a:pt x="1244" y="856"/>
                </a:cubicBezTo>
                <a:cubicBezTo>
                  <a:pt x="1239" y="862"/>
                  <a:pt x="1241" y="871"/>
                  <a:pt x="1242" y="877"/>
                </a:cubicBezTo>
                <a:cubicBezTo>
                  <a:pt x="1246" y="888"/>
                  <a:pt x="1255" y="899"/>
                  <a:pt x="1262" y="902"/>
                </a:cubicBezTo>
                <a:cubicBezTo>
                  <a:pt x="1267" y="904"/>
                  <a:pt x="1271" y="905"/>
                  <a:pt x="1276" y="906"/>
                </a:cubicBezTo>
                <a:cubicBezTo>
                  <a:pt x="1288" y="909"/>
                  <a:pt x="1301" y="912"/>
                  <a:pt x="1308" y="924"/>
                </a:cubicBezTo>
                <a:cubicBezTo>
                  <a:pt x="1311" y="929"/>
                  <a:pt x="1313" y="932"/>
                  <a:pt x="1314" y="934"/>
                </a:cubicBezTo>
                <a:lnTo>
                  <a:pt x="1316" y="935"/>
                </a:lnTo>
                <a:lnTo>
                  <a:pt x="1316" y="937"/>
                </a:lnTo>
                <a:cubicBezTo>
                  <a:pt x="1313" y="951"/>
                  <a:pt x="1310" y="966"/>
                  <a:pt x="1301" y="973"/>
                </a:cubicBezTo>
                <a:cubicBezTo>
                  <a:pt x="1296" y="977"/>
                  <a:pt x="1293" y="980"/>
                  <a:pt x="1290" y="984"/>
                </a:cubicBezTo>
                <a:cubicBezTo>
                  <a:pt x="1286" y="989"/>
                  <a:pt x="1281" y="994"/>
                  <a:pt x="1268" y="1004"/>
                </a:cubicBezTo>
                <a:cubicBezTo>
                  <a:pt x="1246" y="1019"/>
                  <a:pt x="1243" y="1022"/>
                  <a:pt x="1245" y="1037"/>
                </a:cubicBezTo>
                <a:cubicBezTo>
                  <a:pt x="1246" y="1044"/>
                  <a:pt x="1249" y="1050"/>
                  <a:pt x="1252" y="1055"/>
                </a:cubicBezTo>
                <a:cubicBezTo>
                  <a:pt x="1256" y="1065"/>
                  <a:pt x="1261" y="1074"/>
                  <a:pt x="1256" y="1085"/>
                </a:cubicBezTo>
                <a:cubicBezTo>
                  <a:pt x="1247" y="1106"/>
                  <a:pt x="1252" y="1112"/>
                  <a:pt x="1257" y="1115"/>
                </a:cubicBezTo>
                <a:cubicBezTo>
                  <a:pt x="1262" y="1118"/>
                  <a:pt x="1265" y="1125"/>
                  <a:pt x="1267" y="1132"/>
                </a:cubicBezTo>
                <a:cubicBezTo>
                  <a:pt x="1269" y="1139"/>
                  <a:pt x="1272" y="1146"/>
                  <a:pt x="1280" y="1149"/>
                </a:cubicBezTo>
                <a:cubicBezTo>
                  <a:pt x="1295" y="1155"/>
                  <a:pt x="1312" y="1160"/>
                  <a:pt x="1327" y="1162"/>
                </a:cubicBezTo>
                <a:cubicBezTo>
                  <a:pt x="1329" y="1163"/>
                  <a:pt x="1331" y="1163"/>
                  <a:pt x="1333" y="1163"/>
                </a:cubicBezTo>
                <a:cubicBezTo>
                  <a:pt x="1341" y="1164"/>
                  <a:pt x="1349" y="1165"/>
                  <a:pt x="1352" y="1171"/>
                </a:cubicBezTo>
                <a:cubicBezTo>
                  <a:pt x="1354" y="1176"/>
                  <a:pt x="1354" y="1181"/>
                  <a:pt x="1349" y="1190"/>
                </a:cubicBezTo>
                <a:cubicBezTo>
                  <a:pt x="1343" y="1203"/>
                  <a:pt x="1342" y="1212"/>
                  <a:pt x="1341" y="1222"/>
                </a:cubicBezTo>
                <a:cubicBezTo>
                  <a:pt x="1341" y="1228"/>
                  <a:pt x="1341" y="1234"/>
                  <a:pt x="1339" y="1241"/>
                </a:cubicBezTo>
                <a:cubicBezTo>
                  <a:pt x="1336" y="1252"/>
                  <a:pt x="1330" y="1275"/>
                  <a:pt x="1312" y="1275"/>
                </a:cubicBezTo>
                <a:cubicBezTo>
                  <a:pt x="1310" y="1275"/>
                  <a:pt x="1308" y="1275"/>
                  <a:pt x="1306" y="1274"/>
                </a:cubicBezTo>
                <a:cubicBezTo>
                  <a:pt x="1300" y="1273"/>
                  <a:pt x="1295" y="1271"/>
                  <a:pt x="1291" y="1269"/>
                </a:cubicBezTo>
                <a:cubicBezTo>
                  <a:pt x="1289" y="1268"/>
                  <a:pt x="1286" y="1266"/>
                  <a:pt x="1285" y="1266"/>
                </a:cubicBezTo>
                <a:cubicBezTo>
                  <a:pt x="1285" y="1266"/>
                  <a:pt x="1285" y="1268"/>
                  <a:pt x="1285" y="1273"/>
                </a:cubicBezTo>
                <a:cubicBezTo>
                  <a:pt x="1285" y="1279"/>
                  <a:pt x="1286" y="1284"/>
                  <a:pt x="1287" y="1290"/>
                </a:cubicBezTo>
                <a:cubicBezTo>
                  <a:pt x="1289" y="1300"/>
                  <a:pt x="1291" y="1309"/>
                  <a:pt x="1281" y="1319"/>
                </a:cubicBezTo>
                <a:cubicBezTo>
                  <a:pt x="1277" y="1323"/>
                  <a:pt x="1274" y="1327"/>
                  <a:pt x="1271" y="1331"/>
                </a:cubicBezTo>
                <a:cubicBezTo>
                  <a:pt x="1264" y="1340"/>
                  <a:pt x="1258" y="1349"/>
                  <a:pt x="1244" y="1351"/>
                </a:cubicBezTo>
                <a:cubicBezTo>
                  <a:pt x="1228" y="1353"/>
                  <a:pt x="1221" y="1355"/>
                  <a:pt x="1207" y="1365"/>
                </a:cubicBezTo>
                <a:cubicBezTo>
                  <a:pt x="1203" y="1368"/>
                  <a:pt x="1199" y="1370"/>
                  <a:pt x="1196" y="1372"/>
                </a:cubicBezTo>
                <a:cubicBezTo>
                  <a:pt x="1188" y="1376"/>
                  <a:pt x="1185" y="1378"/>
                  <a:pt x="1187" y="1390"/>
                </a:cubicBezTo>
                <a:cubicBezTo>
                  <a:pt x="1188" y="1407"/>
                  <a:pt x="1187" y="1427"/>
                  <a:pt x="1187" y="1434"/>
                </a:cubicBezTo>
                <a:cubicBezTo>
                  <a:pt x="1187" y="1435"/>
                  <a:pt x="1196" y="1440"/>
                  <a:pt x="1196" y="1440"/>
                </a:cubicBezTo>
                <a:lnTo>
                  <a:pt x="1189" y="1443"/>
                </a:lnTo>
                <a:cubicBezTo>
                  <a:pt x="1183" y="1445"/>
                  <a:pt x="1178" y="1447"/>
                  <a:pt x="1176" y="1448"/>
                </a:cubicBezTo>
                <a:cubicBezTo>
                  <a:pt x="1173" y="1450"/>
                  <a:pt x="1169" y="1451"/>
                  <a:pt x="1165" y="1451"/>
                </a:cubicBezTo>
              </a:path>
            </a:pathLst>
          </a:custGeom>
          <a:solidFill>
            <a:schemeClr val="bg1">
              <a:lumMod val="8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Freeform 467">
            <a:extLst>
              <a:ext uri="{FF2B5EF4-FFF2-40B4-BE49-F238E27FC236}">
                <a16:creationId xmlns:a16="http://schemas.microsoft.com/office/drawing/2014/main" id="{D40ED933-B531-468F-ADA7-0B96C7217F35}"/>
              </a:ext>
            </a:extLst>
          </p:cNvPr>
          <p:cNvSpPr>
            <a:spLocks noEditPoints="1"/>
          </p:cNvSpPr>
          <p:nvPr/>
        </p:nvSpPr>
        <p:spPr bwMode="auto">
          <a:xfrm>
            <a:off x="7930729" y="862933"/>
            <a:ext cx="1690292" cy="1215066"/>
          </a:xfrm>
          <a:custGeom>
            <a:avLst/>
            <a:gdLst>
              <a:gd name="T0" fmla="*/ 1358 w 1937"/>
              <a:gd name="T1" fmla="*/ 0 h 1391"/>
              <a:gd name="T2" fmla="*/ 1288 w 1937"/>
              <a:gd name="T3" fmla="*/ 109 h 1391"/>
              <a:gd name="T4" fmla="*/ 1471 w 1937"/>
              <a:gd name="T5" fmla="*/ 69 h 1391"/>
              <a:gd name="T6" fmla="*/ 1266 w 1937"/>
              <a:gd name="T7" fmla="*/ 182 h 1391"/>
              <a:gd name="T8" fmla="*/ 1296 w 1937"/>
              <a:gd name="T9" fmla="*/ 181 h 1391"/>
              <a:gd name="T10" fmla="*/ 1302 w 1937"/>
              <a:gd name="T11" fmla="*/ 370 h 1391"/>
              <a:gd name="T12" fmla="*/ 1268 w 1937"/>
              <a:gd name="T13" fmla="*/ 240 h 1391"/>
              <a:gd name="T14" fmla="*/ 1253 w 1937"/>
              <a:gd name="T15" fmla="*/ 114 h 1391"/>
              <a:gd name="T16" fmla="*/ 1317 w 1937"/>
              <a:gd name="T17" fmla="*/ 149 h 1391"/>
              <a:gd name="T18" fmla="*/ 1358 w 1937"/>
              <a:gd name="T19" fmla="*/ 136 h 1391"/>
              <a:gd name="T20" fmla="*/ 1455 w 1937"/>
              <a:gd name="T21" fmla="*/ 216 h 1391"/>
              <a:gd name="T22" fmla="*/ 1499 w 1937"/>
              <a:gd name="T23" fmla="*/ 237 h 1391"/>
              <a:gd name="T24" fmla="*/ 1507 w 1937"/>
              <a:gd name="T25" fmla="*/ 309 h 1391"/>
              <a:gd name="T26" fmla="*/ 1427 w 1937"/>
              <a:gd name="T27" fmla="*/ 311 h 1391"/>
              <a:gd name="T28" fmla="*/ 1352 w 1937"/>
              <a:gd name="T29" fmla="*/ 349 h 1391"/>
              <a:gd name="T30" fmla="*/ 1373 w 1937"/>
              <a:gd name="T31" fmla="*/ 357 h 1391"/>
              <a:gd name="T32" fmla="*/ 455 w 1937"/>
              <a:gd name="T33" fmla="*/ 552 h 1391"/>
              <a:gd name="T34" fmla="*/ 1563 w 1937"/>
              <a:gd name="T35" fmla="*/ 556 h 1391"/>
              <a:gd name="T36" fmla="*/ 1622 w 1937"/>
              <a:gd name="T37" fmla="*/ 663 h 1391"/>
              <a:gd name="T38" fmla="*/ 1629 w 1937"/>
              <a:gd name="T39" fmla="*/ 585 h 1391"/>
              <a:gd name="T40" fmla="*/ 1704 w 1937"/>
              <a:gd name="T41" fmla="*/ 607 h 1391"/>
              <a:gd name="T42" fmla="*/ 1658 w 1937"/>
              <a:gd name="T43" fmla="*/ 547 h 1391"/>
              <a:gd name="T44" fmla="*/ 1612 w 1937"/>
              <a:gd name="T45" fmla="*/ 536 h 1391"/>
              <a:gd name="T46" fmla="*/ 268 w 1937"/>
              <a:gd name="T47" fmla="*/ 1328 h 1391"/>
              <a:gd name="T48" fmla="*/ 48 w 1937"/>
              <a:gd name="T49" fmla="*/ 1189 h 1391"/>
              <a:gd name="T50" fmla="*/ 88 w 1937"/>
              <a:gd name="T51" fmla="*/ 1066 h 1391"/>
              <a:gd name="T52" fmla="*/ 168 w 1937"/>
              <a:gd name="T53" fmla="*/ 915 h 1391"/>
              <a:gd name="T54" fmla="*/ 119 w 1937"/>
              <a:gd name="T55" fmla="*/ 707 h 1391"/>
              <a:gd name="T56" fmla="*/ 313 w 1937"/>
              <a:gd name="T57" fmla="*/ 654 h 1391"/>
              <a:gd name="T58" fmla="*/ 420 w 1937"/>
              <a:gd name="T59" fmla="*/ 678 h 1391"/>
              <a:gd name="T60" fmla="*/ 451 w 1937"/>
              <a:gd name="T61" fmla="*/ 610 h 1391"/>
              <a:gd name="T62" fmla="*/ 550 w 1937"/>
              <a:gd name="T63" fmla="*/ 491 h 1391"/>
              <a:gd name="T64" fmla="*/ 785 w 1937"/>
              <a:gd name="T65" fmla="*/ 398 h 1391"/>
              <a:gd name="T66" fmla="*/ 976 w 1937"/>
              <a:gd name="T67" fmla="*/ 229 h 1391"/>
              <a:gd name="T68" fmla="*/ 1062 w 1937"/>
              <a:gd name="T69" fmla="*/ 255 h 1391"/>
              <a:gd name="T70" fmla="*/ 911 w 1937"/>
              <a:gd name="T71" fmla="*/ 287 h 1391"/>
              <a:gd name="T72" fmla="*/ 899 w 1937"/>
              <a:gd name="T73" fmla="*/ 399 h 1391"/>
              <a:gd name="T74" fmla="*/ 1016 w 1937"/>
              <a:gd name="T75" fmla="*/ 280 h 1391"/>
              <a:gd name="T76" fmla="*/ 1126 w 1937"/>
              <a:gd name="T77" fmla="*/ 248 h 1391"/>
              <a:gd name="T78" fmla="*/ 1210 w 1937"/>
              <a:gd name="T79" fmla="*/ 314 h 1391"/>
              <a:gd name="T80" fmla="*/ 1380 w 1937"/>
              <a:gd name="T81" fmla="*/ 443 h 1391"/>
              <a:gd name="T82" fmla="*/ 1555 w 1937"/>
              <a:gd name="T83" fmla="*/ 457 h 1391"/>
              <a:gd name="T84" fmla="*/ 1755 w 1937"/>
              <a:gd name="T85" fmla="*/ 570 h 1391"/>
              <a:gd name="T86" fmla="*/ 1695 w 1937"/>
              <a:gd name="T87" fmla="*/ 698 h 1391"/>
              <a:gd name="T88" fmla="*/ 1781 w 1937"/>
              <a:gd name="T89" fmla="*/ 780 h 1391"/>
              <a:gd name="T90" fmla="*/ 1884 w 1937"/>
              <a:gd name="T91" fmla="*/ 964 h 1391"/>
              <a:gd name="T92" fmla="*/ 1852 w 1937"/>
              <a:gd name="T93" fmla="*/ 1197 h 1391"/>
              <a:gd name="T94" fmla="*/ 1835 w 1937"/>
              <a:gd name="T95" fmla="*/ 1049 h 1391"/>
              <a:gd name="T96" fmla="*/ 1715 w 1937"/>
              <a:gd name="T97" fmla="*/ 1055 h 1391"/>
              <a:gd name="T98" fmla="*/ 1601 w 1937"/>
              <a:gd name="T99" fmla="*/ 964 h 1391"/>
              <a:gd name="T100" fmla="*/ 1497 w 1937"/>
              <a:gd name="T101" fmla="*/ 1096 h 1391"/>
              <a:gd name="T102" fmla="*/ 1421 w 1937"/>
              <a:gd name="T103" fmla="*/ 1232 h 1391"/>
              <a:gd name="T104" fmla="*/ 1307 w 1937"/>
              <a:gd name="T105" fmla="*/ 1231 h 1391"/>
              <a:gd name="T106" fmla="*/ 1206 w 1937"/>
              <a:gd name="T107" fmla="*/ 1284 h 1391"/>
              <a:gd name="T108" fmla="*/ 1076 w 1937"/>
              <a:gd name="T109" fmla="*/ 1271 h 1391"/>
              <a:gd name="T110" fmla="*/ 967 w 1937"/>
              <a:gd name="T111" fmla="*/ 1246 h 1391"/>
              <a:gd name="T112" fmla="*/ 785 w 1937"/>
              <a:gd name="T113" fmla="*/ 1179 h 1391"/>
              <a:gd name="T114" fmla="*/ 676 w 1937"/>
              <a:gd name="T115" fmla="*/ 1240 h 1391"/>
              <a:gd name="T116" fmla="*/ 545 w 1937"/>
              <a:gd name="T117" fmla="*/ 1274 h 1391"/>
              <a:gd name="T118" fmla="*/ 432 w 1937"/>
              <a:gd name="T119" fmla="*/ 1369 h 1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937" h="1391">
                <a:moveTo>
                  <a:pt x="1279" y="105"/>
                </a:moveTo>
                <a:lnTo>
                  <a:pt x="1283" y="107"/>
                </a:lnTo>
                <a:lnTo>
                  <a:pt x="1279" y="105"/>
                </a:lnTo>
                <a:cubicBezTo>
                  <a:pt x="1281" y="99"/>
                  <a:pt x="1284" y="92"/>
                  <a:pt x="1288" y="84"/>
                </a:cubicBezTo>
                <a:cubicBezTo>
                  <a:pt x="1296" y="68"/>
                  <a:pt x="1294" y="58"/>
                  <a:pt x="1292" y="53"/>
                </a:cubicBezTo>
                <a:lnTo>
                  <a:pt x="1257" y="66"/>
                </a:lnTo>
                <a:lnTo>
                  <a:pt x="1259" y="58"/>
                </a:lnTo>
                <a:cubicBezTo>
                  <a:pt x="1259" y="57"/>
                  <a:pt x="1265" y="37"/>
                  <a:pt x="1278" y="27"/>
                </a:cubicBezTo>
                <a:cubicBezTo>
                  <a:pt x="1285" y="22"/>
                  <a:pt x="1294" y="19"/>
                  <a:pt x="1303" y="15"/>
                </a:cubicBezTo>
                <a:cubicBezTo>
                  <a:pt x="1310" y="13"/>
                  <a:pt x="1317" y="10"/>
                  <a:pt x="1325" y="7"/>
                </a:cubicBezTo>
                <a:cubicBezTo>
                  <a:pt x="1336" y="1"/>
                  <a:pt x="1349" y="0"/>
                  <a:pt x="1358" y="0"/>
                </a:cubicBezTo>
                <a:cubicBezTo>
                  <a:pt x="1364" y="0"/>
                  <a:pt x="1367" y="0"/>
                  <a:pt x="1367" y="0"/>
                </a:cubicBezTo>
                <a:lnTo>
                  <a:pt x="1370" y="1"/>
                </a:lnTo>
                <a:lnTo>
                  <a:pt x="1371" y="3"/>
                </a:lnTo>
                <a:cubicBezTo>
                  <a:pt x="1371" y="4"/>
                  <a:pt x="1374" y="20"/>
                  <a:pt x="1361" y="33"/>
                </a:cubicBezTo>
                <a:cubicBezTo>
                  <a:pt x="1353" y="41"/>
                  <a:pt x="1349" y="49"/>
                  <a:pt x="1350" y="59"/>
                </a:cubicBezTo>
                <a:lnTo>
                  <a:pt x="1350" y="60"/>
                </a:lnTo>
                <a:lnTo>
                  <a:pt x="1349" y="61"/>
                </a:lnTo>
                <a:cubicBezTo>
                  <a:pt x="1332" y="82"/>
                  <a:pt x="1328" y="84"/>
                  <a:pt x="1326" y="85"/>
                </a:cubicBezTo>
                <a:cubicBezTo>
                  <a:pt x="1323" y="86"/>
                  <a:pt x="1320" y="89"/>
                  <a:pt x="1317" y="93"/>
                </a:cubicBezTo>
                <a:cubicBezTo>
                  <a:pt x="1312" y="97"/>
                  <a:pt x="1308" y="101"/>
                  <a:pt x="1303" y="103"/>
                </a:cubicBezTo>
                <a:cubicBezTo>
                  <a:pt x="1297" y="107"/>
                  <a:pt x="1293" y="108"/>
                  <a:pt x="1288" y="109"/>
                </a:cubicBezTo>
                <a:lnTo>
                  <a:pt x="1276" y="112"/>
                </a:lnTo>
                <a:lnTo>
                  <a:pt x="1279" y="105"/>
                </a:lnTo>
                <a:close/>
                <a:moveTo>
                  <a:pt x="1424" y="178"/>
                </a:moveTo>
                <a:cubicBezTo>
                  <a:pt x="1418" y="178"/>
                  <a:pt x="1414" y="177"/>
                  <a:pt x="1412" y="174"/>
                </a:cubicBezTo>
                <a:cubicBezTo>
                  <a:pt x="1410" y="172"/>
                  <a:pt x="1409" y="171"/>
                  <a:pt x="1408" y="170"/>
                </a:cubicBezTo>
                <a:cubicBezTo>
                  <a:pt x="1403" y="166"/>
                  <a:pt x="1402" y="163"/>
                  <a:pt x="1405" y="151"/>
                </a:cubicBezTo>
                <a:cubicBezTo>
                  <a:pt x="1409" y="136"/>
                  <a:pt x="1411" y="129"/>
                  <a:pt x="1408" y="120"/>
                </a:cubicBezTo>
                <a:cubicBezTo>
                  <a:pt x="1405" y="109"/>
                  <a:pt x="1405" y="101"/>
                  <a:pt x="1409" y="94"/>
                </a:cubicBezTo>
                <a:cubicBezTo>
                  <a:pt x="1415" y="84"/>
                  <a:pt x="1428" y="81"/>
                  <a:pt x="1441" y="78"/>
                </a:cubicBezTo>
                <a:cubicBezTo>
                  <a:pt x="1449" y="76"/>
                  <a:pt x="1457" y="74"/>
                  <a:pt x="1464" y="70"/>
                </a:cubicBezTo>
                <a:cubicBezTo>
                  <a:pt x="1466" y="69"/>
                  <a:pt x="1469" y="69"/>
                  <a:pt x="1471" y="69"/>
                </a:cubicBezTo>
                <a:cubicBezTo>
                  <a:pt x="1485" y="69"/>
                  <a:pt x="1492" y="87"/>
                  <a:pt x="1497" y="101"/>
                </a:cubicBezTo>
                <a:cubicBezTo>
                  <a:pt x="1499" y="105"/>
                  <a:pt x="1500" y="108"/>
                  <a:pt x="1501" y="110"/>
                </a:cubicBezTo>
                <a:cubicBezTo>
                  <a:pt x="1510" y="127"/>
                  <a:pt x="1485" y="142"/>
                  <a:pt x="1476" y="147"/>
                </a:cubicBezTo>
                <a:cubicBezTo>
                  <a:pt x="1465" y="154"/>
                  <a:pt x="1461" y="158"/>
                  <a:pt x="1453" y="169"/>
                </a:cubicBezTo>
                <a:lnTo>
                  <a:pt x="1448" y="174"/>
                </a:lnTo>
                <a:lnTo>
                  <a:pt x="1446" y="174"/>
                </a:lnTo>
                <a:cubicBezTo>
                  <a:pt x="1445" y="173"/>
                  <a:pt x="1445" y="173"/>
                  <a:pt x="1445" y="173"/>
                </a:cubicBezTo>
                <a:cubicBezTo>
                  <a:pt x="1443" y="174"/>
                  <a:pt x="1433" y="178"/>
                  <a:pt x="1424" y="178"/>
                </a:cubicBezTo>
                <a:close/>
                <a:moveTo>
                  <a:pt x="1256" y="166"/>
                </a:moveTo>
                <a:cubicBezTo>
                  <a:pt x="1266" y="173"/>
                  <a:pt x="1268" y="174"/>
                  <a:pt x="1266" y="179"/>
                </a:cubicBezTo>
                <a:cubicBezTo>
                  <a:pt x="1266" y="179"/>
                  <a:pt x="1266" y="180"/>
                  <a:pt x="1266" y="182"/>
                </a:cubicBezTo>
                <a:cubicBezTo>
                  <a:pt x="1268" y="191"/>
                  <a:pt x="1260" y="198"/>
                  <a:pt x="1252" y="204"/>
                </a:cubicBezTo>
                <a:cubicBezTo>
                  <a:pt x="1250" y="206"/>
                  <a:pt x="1248" y="207"/>
                  <a:pt x="1246" y="209"/>
                </a:cubicBezTo>
                <a:cubicBezTo>
                  <a:pt x="1241" y="213"/>
                  <a:pt x="1239" y="219"/>
                  <a:pt x="1238" y="224"/>
                </a:cubicBezTo>
                <a:lnTo>
                  <a:pt x="1241" y="222"/>
                </a:lnTo>
                <a:cubicBezTo>
                  <a:pt x="1246" y="218"/>
                  <a:pt x="1250" y="214"/>
                  <a:pt x="1254" y="210"/>
                </a:cubicBezTo>
                <a:cubicBezTo>
                  <a:pt x="1261" y="203"/>
                  <a:pt x="1272" y="199"/>
                  <a:pt x="1283" y="193"/>
                </a:cubicBezTo>
                <a:cubicBezTo>
                  <a:pt x="1286" y="192"/>
                  <a:pt x="1290" y="191"/>
                  <a:pt x="1293" y="189"/>
                </a:cubicBezTo>
                <a:cubicBezTo>
                  <a:pt x="1299" y="186"/>
                  <a:pt x="1300" y="185"/>
                  <a:pt x="1300" y="185"/>
                </a:cubicBezTo>
                <a:cubicBezTo>
                  <a:pt x="1300" y="185"/>
                  <a:pt x="1300" y="185"/>
                  <a:pt x="1300" y="185"/>
                </a:cubicBezTo>
                <a:cubicBezTo>
                  <a:pt x="1300" y="185"/>
                  <a:pt x="1299" y="184"/>
                  <a:pt x="1298" y="183"/>
                </a:cubicBezTo>
                <a:cubicBezTo>
                  <a:pt x="1297" y="182"/>
                  <a:pt x="1297" y="182"/>
                  <a:pt x="1296" y="181"/>
                </a:cubicBezTo>
                <a:cubicBezTo>
                  <a:pt x="1295" y="180"/>
                  <a:pt x="1293" y="179"/>
                  <a:pt x="1292" y="178"/>
                </a:cubicBezTo>
                <a:cubicBezTo>
                  <a:pt x="1290" y="175"/>
                  <a:pt x="1287" y="173"/>
                  <a:pt x="1283" y="168"/>
                </a:cubicBezTo>
                <a:cubicBezTo>
                  <a:pt x="1280" y="165"/>
                  <a:pt x="1279" y="162"/>
                  <a:pt x="1278" y="160"/>
                </a:cubicBezTo>
                <a:cubicBezTo>
                  <a:pt x="1278" y="159"/>
                  <a:pt x="1277" y="158"/>
                  <a:pt x="1277" y="157"/>
                </a:cubicBezTo>
                <a:lnTo>
                  <a:pt x="1277" y="157"/>
                </a:lnTo>
                <a:cubicBezTo>
                  <a:pt x="1276" y="157"/>
                  <a:pt x="1275" y="158"/>
                  <a:pt x="1275" y="158"/>
                </a:cubicBezTo>
                <a:cubicBezTo>
                  <a:pt x="1266" y="159"/>
                  <a:pt x="1264" y="160"/>
                  <a:pt x="1256" y="164"/>
                </a:cubicBezTo>
                <a:cubicBezTo>
                  <a:pt x="1255" y="165"/>
                  <a:pt x="1254" y="165"/>
                  <a:pt x="1254" y="165"/>
                </a:cubicBezTo>
                <a:cubicBezTo>
                  <a:pt x="1254" y="166"/>
                  <a:pt x="1255" y="166"/>
                  <a:pt x="1256" y="166"/>
                </a:cubicBezTo>
                <a:close/>
                <a:moveTo>
                  <a:pt x="1313" y="374"/>
                </a:moveTo>
                <a:cubicBezTo>
                  <a:pt x="1309" y="374"/>
                  <a:pt x="1306" y="373"/>
                  <a:pt x="1302" y="370"/>
                </a:cubicBezTo>
                <a:cubicBezTo>
                  <a:pt x="1298" y="367"/>
                  <a:pt x="1295" y="365"/>
                  <a:pt x="1292" y="363"/>
                </a:cubicBezTo>
                <a:cubicBezTo>
                  <a:pt x="1285" y="358"/>
                  <a:pt x="1279" y="354"/>
                  <a:pt x="1274" y="346"/>
                </a:cubicBezTo>
                <a:cubicBezTo>
                  <a:pt x="1268" y="338"/>
                  <a:pt x="1261" y="334"/>
                  <a:pt x="1252" y="330"/>
                </a:cubicBezTo>
                <a:lnTo>
                  <a:pt x="1245" y="325"/>
                </a:lnTo>
                <a:cubicBezTo>
                  <a:pt x="1236" y="320"/>
                  <a:pt x="1225" y="314"/>
                  <a:pt x="1225" y="299"/>
                </a:cubicBezTo>
                <a:cubicBezTo>
                  <a:pt x="1225" y="294"/>
                  <a:pt x="1226" y="288"/>
                  <a:pt x="1226" y="283"/>
                </a:cubicBezTo>
                <a:lnTo>
                  <a:pt x="1226" y="279"/>
                </a:lnTo>
                <a:lnTo>
                  <a:pt x="1230" y="279"/>
                </a:lnTo>
                <a:cubicBezTo>
                  <a:pt x="1230" y="279"/>
                  <a:pt x="1245" y="276"/>
                  <a:pt x="1277" y="276"/>
                </a:cubicBezTo>
                <a:cubicBezTo>
                  <a:pt x="1286" y="276"/>
                  <a:pt x="1290" y="273"/>
                  <a:pt x="1290" y="266"/>
                </a:cubicBezTo>
                <a:cubicBezTo>
                  <a:pt x="1290" y="255"/>
                  <a:pt x="1279" y="240"/>
                  <a:pt x="1268" y="240"/>
                </a:cubicBezTo>
                <a:cubicBezTo>
                  <a:pt x="1255" y="240"/>
                  <a:pt x="1249" y="235"/>
                  <a:pt x="1245" y="231"/>
                </a:cubicBezTo>
                <a:cubicBezTo>
                  <a:pt x="1244" y="230"/>
                  <a:pt x="1243" y="229"/>
                  <a:pt x="1242" y="229"/>
                </a:cubicBezTo>
                <a:lnTo>
                  <a:pt x="1237" y="227"/>
                </a:lnTo>
                <a:lnTo>
                  <a:pt x="1236" y="230"/>
                </a:lnTo>
                <a:lnTo>
                  <a:pt x="1233" y="229"/>
                </a:lnTo>
                <a:cubicBezTo>
                  <a:pt x="1224" y="228"/>
                  <a:pt x="1218" y="220"/>
                  <a:pt x="1218" y="210"/>
                </a:cubicBezTo>
                <a:cubicBezTo>
                  <a:pt x="1218" y="196"/>
                  <a:pt x="1226" y="186"/>
                  <a:pt x="1234" y="179"/>
                </a:cubicBezTo>
                <a:cubicBezTo>
                  <a:pt x="1237" y="176"/>
                  <a:pt x="1237" y="169"/>
                  <a:pt x="1238" y="162"/>
                </a:cubicBezTo>
                <a:lnTo>
                  <a:pt x="1238" y="157"/>
                </a:lnTo>
                <a:cubicBezTo>
                  <a:pt x="1238" y="148"/>
                  <a:pt x="1239" y="138"/>
                  <a:pt x="1241" y="128"/>
                </a:cubicBezTo>
                <a:cubicBezTo>
                  <a:pt x="1243" y="121"/>
                  <a:pt x="1246" y="114"/>
                  <a:pt x="1253" y="114"/>
                </a:cubicBezTo>
                <a:cubicBezTo>
                  <a:pt x="1255" y="114"/>
                  <a:pt x="1258" y="115"/>
                  <a:pt x="1260" y="117"/>
                </a:cubicBezTo>
                <a:cubicBezTo>
                  <a:pt x="1263" y="118"/>
                  <a:pt x="1265" y="119"/>
                  <a:pt x="1268" y="119"/>
                </a:cubicBezTo>
                <a:cubicBezTo>
                  <a:pt x="1270" y="119"/>
                  <a:pt x="1272" y="119"/>
                  <a:pt x="1273" y="117"/>
                </a:cubicBezTo>
                <a:lnTo>
                  <a:pt x="1276" y="114"/>
                </a:lnTo>
                <a:lnTo>
                  <a:pt x="1281" y="120"/>
                </a:lnTo>
                <a:cubicBezTo>
                  <a:pt x="1283" y="120"/>
                  <a:pt x="1285" y="120"/>
                  <a:pt x="1287" y="120"/>
                </a:cubicBezTo>
                <a:cubicBezTo>
                  <a:pt x="1294" y="120"/>
                  <a:pt x="1299" y="123"/>
                  <a:pt x="1301" y="129"/>
                </a:cubicBezTo>
                <a:lnTo>
                  <a:pt x="1302" y="135"/>
                </a:lnTo>
                <a:cubicBezTo>
                  <a:pt x="1304" y="141"/>
                  <a:pt x="1305" y="143"/>
                  <a:pt x="1308" y="144"/>
                </a:cubicBezTo>
                <a:cubicBezTo>
                  <a:pt x="1309" y="145"/>
                  <a:pt x="1310" y="146"/>
                  <a:pt x="1311" y="146"/>
                </a:cubicBezTo>
                <a:cubicBezTo>
                  <a:pt x="1313" y="147"/>
                  <a:pt x="1315" y="149"/>
                  <a:pt x="1317" y="149"/>
                </a:cubicBezTo>
                <a:cubicBezTo>
                  <a:pt x="1317" y="149"/>
                  <a:pt x="1317" y="148"/>
                  <a:pt x="1317" y="148"/>
                </a:cubicBezTo>
                <a:cubicBezTo>
                  <a:pt x="1317" y="144"/>
                  <a:pt x="1317" y="142"/>
                  <a:pt x="1317" y="140"/>
                </a:cubicBezTo>
                <a:cubicBezTo>
                  <a:pt x="1318" y="136"/>
                  <a:pt x="1318" y="133"/>
                  <a:pt x="1315" y="126"/>
                </a:cubicBezTo>
                <a:cubicBezTo>
                  <a:pt x="1314" y="123"/>
                  <a:pt x="1313" y="121"/>
                  <a:pt x="1313" y="120"/>
                </a:cubicBezTo>
                <a:cubicBezTo>
                  <a:pt x="1311" y="116"/>
                  <a:pt x="1309" y="113"/>
                  <a:pt x="1311" y="109"/>
                </a:cubicBezTo>
                <a:cubicBezTo>
                  <a:pt x="1312" y="106"/>
                  <a:pt x="1316" y="105"/>
                  <a:pt x="1321" y="103"/>
                </a:cubicBezTo>
                <a:lnTo>
                  <a:pt x="1326" y="102"/>
                </a:lnTo>
                <a:cubicBezTo>
                  <a:pt x="1329" y="102"/>
                  <a:pt x="1331" y="101"/>
                  <a:pt x="1333" y="101"/>
                </a:cubicBezTo>
                <a:cubicBezTo>
                  <a:pt x="1340" y="101"/>
                  <a:pt x="1341" y="108"/>
                  <a:pt x="1342" y="116"/>
                </a:cubicBezTo>
                <a:cubicBezTo>
                  <a:pt x="1343" y="128"/>
                  <a:pt x="1348" y="137"/>
                  <a:pt x="1354" y="137"/>
                </a:cubicBezTo>
                <a:cubicBezTo>
                  <a:pt x="1356" y="137"/>
                  <a:pt x="1357" y="136"/>
                  <a:pt x="1358" y="136"/>
                </a:cubicBezTo>
                <a:cubicBezTo>
                  <a:pt x="1360" y="136"/>
                  <a:pt x="1361" y="135"/>
                  <a:pt x="1362" y="135"/>
                </a:cubicBezTo>
                <a:cubicBezTo>
                  <a:pt x="1368" y="135"/>
                  <a:pt x="1370" y="141"/>
                  <a:pt x="1372" y="150"/>
                </a:cubicBezTo>
                <a:cubicBezTo>
                  <a:pt x="1376" y="166"/>
                  <a:pt x="1381" y="168"/>
                  <a:pt x="1389" y="170"/>
                </a:cubicBezTo>
                <a:cubicBezTo>
                  <a:pt x="1390" y="171"/>
                  <a:pt x="1392" y="171"/>
                  <a:pt x="1393" y="172"/>
                </a:cubicBezTo>
                <a:cubicBezTo>
                  <a:pt x="1401" y="173"/>
                  <a:pt x="1406" y="175"/>
                  <a:pt x="1404" y="189"/>
                </a:cubicBezTo>
                <a:cubicBezTo>
                  <a:pt x="1403" y="204"/>
                  <a:pt x="1402" y="213"/>
                  <a:pt x="1410" y="217"/>
                </a:cubicBezTo>
                <a:cubicBezTo>
                  <a:pt x="1413" y="219"/>
                  <a:pt x="1415" y="221"/>
                  <a:pt x="1418" y="223"/>
                </a:cubicBezTo>
                <a:cubicBezTo>
                  <a:pt x="1421" y="226"/>
                  <a:pt x="1424" y="228"/>
                  <a:pt x="1428" y="228"/>
                </a:cubicBezTo>
                <a:cubicBezTo>
                  <a:pt x="1429" y="228"/>
                  <a:pt x="1431" y="228"/>
                  <a:pt x="1432" y="227"/>
                </a:cubicBezTo>
                <a:cubicBezTo>
                  <a:pt x="1436" y="226"/>
                  <a:pt x="1439" y="224"/>
                  <a:pt x="1442" y="222"/>
                </a:cubicBezTo>
                <a:cubicBezTo>
                  <a:pt x="1446" y="219"/>
                  <a:pt x="1450" y="216"/>
                  <a:pt x="1455" y="216"/>
                </a:cubicBezTo>
                <a:cubicBezTo>
                  <a:pt x="1458" y="216"/>
                  <a:pt x="1461" y="217"/>
                  <a:pt x="1463" y="218"/>
                </a:cubicBezTo>
                <a:cubicBezTo>
                  <a:pt x="1464" y="219"/>
                  <a:pt x="1465" y="220"/>
                  <a:pt x="1466" y="220"/>
                </a:cubicBezTo>
                <a:lnTo>
                  <a:pt x="1466" y="220"/>
                </a:lnTo>
                <a:lnTo>
                  <a:pt x="1467" y="221"/>
                </a:lnTo>
                <a:cubicBezTo>
                  <a:pt x="1471" y="226"/>
                  <a:pt x="1474" y="229"/>
                  <a:pt x="1478" y="230"/>
                </a:cubicBezTo>
                <a:lnTo>
                  <a:pt x="1480" y="230"/>
                </a:lnTo>
                <a:lnTo>
                  <a:pt x="1481" y="232"/>
                </a:lnTo>
                <a:cubicBezTo>
                  <a:pt x="1484" y="237"/>
                  <a:pt x="1485" y="239"/>
                  <a:pt x="1489" y="239"/>
                </a:cubicBezTo>
                <a:cubicBezTo>
                  <a:pt x="1491" y="239"/>
                  <a:pt x="1493" y="238"/>
                  <a:pt x="1496" y="237"/>
                </a:cubicBezTo>
                <a:lnTo>
                  <a:pt x="1498" y="237"/>
                </a:lnTo>
                <a:lnTo>
                  <a:pt x="1499" y="237"/>
                </a:lnTo>
                <a:cubicBezTo>
                  <a:pt x="1507" y="241"/>
                  <a:pt x="1514" y="246"/>
                  <a:pt x="1520" y="251"/>
                </a:cubicBezTo>
                <a:cubicBezTo>
                  <a:pt x="1523" y="253"/>
                  <a:pt x="1526" y="255"/>
                  <a:pt x="1528" y="257"/>
                </a:cubicBezTo>
                <a:cubicBezTo>
                  <a:pt x="1542" y="267"/>
                  <a:pt x="1557" y="278"/>
                  <a:pt x="1550" y="290"/>
                </a:cubicBezTo>
                <a:cubicBezTo>
                  <a:pt x="1547" y="297"/>
                  <a:pt x="1543" y="299"/>
                  <a:pt x="1541" y="301"/>
                </a:cubicBezTo>
                <a:cubicBezTo>
                  <a:pt x="1538" y="303"/>
                  <a:pt x="1538" y="303"/>
                  <a:pt x="1539" y="305"/>
                </a:cubicBezTo>
                <a:cubicBezTo>
                  <a:pt x="1542" y="314"/>
                  <a:pt x="1542" y="329"/>
                  <a:pt x="1539" y="342"/>
                </a:cubicBezTo>
                <a:cubicBezTo>
                  <a:pt x="1539" y="344"/>
                  <a:pt x="1536" y="349"/>
                  <a:pt x="1528" y="349"/>
                </a:cubicBezTo>
                <a:cubicBezTo>
                  <a:pt x="1519" y="349"/>
                  <a:pt x="1506" y="342"/>
                  <a:pt x="1504" y="341"/>
                </a:cubicBezTo>
                <a:lnTo>
                  <a:pt x="1503" y="341"/>
                </a:lnTo>
                <a:lnTo>
                  <a:pt x="1503" y="339"/>
                </a:lnTo>
                <a:cubicBezTo>
                  <a:pt x="1502" y="337"/>
                  <a:pt x="1496" y="316"/>
                  <a:pt x="1507" y="309"/>
                </a:cubicBezTo>
                <a:cubicBezTo>
                  <a:pt x="1508" y="304"/>
                  <a:pt x="1504" y="295"/>
                  <a:pt x="1500" y="289"/>
                </a:cubicBezTo>
                <a:cubicBezTo>
                  <a:pt x="1495" y="294"/>
                  <a:pt x="1484" y="302"/>
                  <a:pt x="1477" y="302"/>
                </a:cubicBezTo>
                <a:cubicBezTo>
                  <a:pt x="1475" y="302"/>
                  <a:pt x="1474" y="301"/>
                  <a:pt x="1473" y="301"/>
                </a:cubicBezTo>
                <a:cubicBezTo>
                  <a:pt x="1469" y="300"/>
                  <a:pt x="1466" y="296"/>
                  <a:pt x="1464" y="293"/>
                </a:cubicBezTo>
                <a:cubicBezTo>
                  <a:pt x="1462" y="291"/>
                  <a:pt x="1461" y="290"/>
                  <a:pt x="1460" y="290"/>
                </a:cubicBezTo>
                <a:cubicBezTo>
                  <a:pt x="1460" y="290"/>
                  <a:pt x="1459" y="290"/>
                  <a:pt x="1456" y="292"/>
                </a:cubicBezTo>
                <a:cubicBezTo>
                  <a:pt x="1451" y="296"/>
                  <a:pt x="1445" y="304"/>
                  <a:pt x="1441" y="309"/>
                </a:cubicBezTo>
                <a:cubicBezTo>
                  <a:pt x="1435" y="317"/>
                  <a:pt x="1434" y="319"/>
                  <a:pt x="1431" y="319"/>
                </a:cubicBezTo>
                <a:lnTo>
                  <a:pt x="1429" y="319"/>
                </a:lnTo>
                <a:lnTo>
                  <a:pt x="1428" y="317"/>
                </a:lnTo>
                <a:cubicBezTo>
                  <a:pt x="1426" y="315"/>
                  <a:pt x="1426" y="313"/>
                  <a:pt x="1427" y="311"/>
                </a:cubicBezTo>
                <a:cubicBezTo>
                  <a:pt x="1428" y="307"/>
                  <a:pt x="1429" y="305"/>
                  <a:pt x="1430" y="302"/>
                </a:cubicBezTo>
                <a:cubicBezTo>
                  <a:pt x="1430" y="302"/>
                  <a:pt x="1430" y="302"/>
                  <a:pt x="1430" y="301"/>
                </a:cubicBezTo>
                <a:cubicBezTo>
                  <a:pt x="1430" y="301"/>
                  <a:pt x="1429" y="301"/>
                  <a:pt x="1428" y="301"/>
                </a:cubicBezTo>
                <a:cubicBezTo>
                  <a:pt x="1421" y="301"/>
                  <a:pt x="1419" y="302"/>
                  <a:pt x="1413" y="306"/>
                </a:cubicBezTo>
                <a:cubicBezTo>
                  <a:pt x="1410" y="308"/>
                  <a:pt x="1406" y="310"/>
                  <a:pt x="1401" y="312"/>
                </a:cubicBezTo>
                <a:cubicBezTo>
                  <a:pt x="1388" y="319"/>
                  <a:pt x="1388" y="321"/>
                  <a:pt x="1385" y="329"/>
                </a:cubicBezTo>
                <a:cubicBezTo>
                  <a:pt x="1384" y="331"/>
                  <a:pt x="1383" y="333"/>
                  <a:pt x="1382" y="337"/>
                </a:cubicBezTo>
                <a:lnTo>
                  <a:pt x="1382" y="338"/>
                </a:lnTo>
                <a:lnTo>
                  <a:pt x="1379" y="341"/>
                </a:lnTo>
                <a:cubicBezTo>
                  <a:pt x="1368" y="346"/>
                  <a:pt x="1359" y="349"/>
                  <a:pt x="1354" y="349"/>
                </a:cubicBezTo>
                <a:cubicBezTo>
                  <a:pt x="1353" y="349"/>
                  <a:pt x="1353" y="349"/>
                  <a:pt x="1352" y="349"/>
                </a:cubicBezTo>
                <a:cubicBezTo>
                  <a:pt x="1348" y="349"/>
                  <a:pt x="1345" y="348"/>
                  <a:pt x="1343" y="347"/>
                </a:cubicBezTo>
                <a:cubicBezTo>
                  <a:pt x="1343" y="347"/>
                  <a:pt x="1342" y="347"/>
                  <a:pt x="1342" y="347"/>
                </a:cubicBezTo>
                <a:cubicBezTo>
                  <a:pt x="1342" y="347"/>
                  <a:pt x="1340" y="347"/>
                  <a:pt x="1337" y="352"/>
                </a:cubicBezTo>
                <a:cubicBezTo>
                  <a:pt x="1335" y="354"/>
                  <a:pt x="1333" y="357"/>
                  <a:pt x="1332" y="359"/>
                </a:cubicBezTo>
                <a:cubicBezTo>
                  <a:pt x="1326" y="367"/>
                  <a:pt x="1321" y="374"/>
                  <a:pt x="1313" y="374"/>
                </a:cubicBezTo>
                <a:moveTo>
                  <a:pt x="1360" y="404"/>
                </a:moveTo>
                <a:cubicBezTo>
                  <a:pt x="1353" y="404"/>
                  <a:pt x="1346" y="400"/>
                  <a:pt x="1339" y="396"/>
                </a:cubicBezTo>
                <a:cubicBezTo>
                  <a:pt x="1336" y="394"/>
                  <a:pt x="1333" y="392"/>
                  <a:pt x="1330" y="391"/>
                </a:cubicBezTo>
                <a:lnTo>
                  <a:pt x="1321" y="386"/>
                </a:lnTo>
                <a:lnTo>
                  <a:pt x="1331" y="384"/>
                </a:lnTo>
                <a:cubicBezTo>
                  <a:pt x="1336" y="382"/>
                  <a:pt x="1357" y="374"/>
                  <a:pt x="1373" y="357"/>
                </a:cubicBezTo>
                <a:lnTo>
                  <a:pt x="1379" y="350"/>
                </a:lnTo>
                <a:lnTo>
                  <a:pt x="1382" y="355"/>
                </a:lnTo>
                <a:cubicBezTo>
                  <a:pt x="1383" y="357"/>
                  <a:pt x="1384" y="359"/>
                  <a:pt x="1387" y="361"/>
                </a:cubicBezTo>
                <a:cubicBezTo>
                  <a:pt x="1390" y="365"/>
                  <a:pt x="1392" y="369"/>
                  <a:pt x="1391" y="374"/>
                </a:cubicBezTo>
                <a:cubicBezTo>
                  <a:pt x="1389" y="385"/>
                  <a:pt x="1378" y="398"/>
                  <a:pt x="1369" y="402"/>
                </a:cubicBezTo>
                <a:cubicBezTo>
                  <a:pt x="1366" y="404"/>
                  <a:pt x="1363" y="404"/>
                  <a:pt x="1360" y="404"/>
                </a:cubicBezTo>
                <a:close/>
                <a:moveTo>
                  <a:pt x="443" y="586"/>
                </a:moveTo>
                <a:lnTo>
                  <a:pt x="443" y="585"/>
                </a:lnTo>
                <a:cubicBezTo>
                  <a:pt x="443" y="583"/>
                  <a:pt x="443" y="581"/>
                  <a:pt x="443" y="579"/>
                </a:cubicBezTo>
                <a:cubicBezTo>
                  <a:pt x="442" y="572"/>
                  <a:pt x="442" y="564"/>
                  <a:pt x="450" y="557"/>
                </a:cubicBezTo>
                <a:cubicBezTo>
                  <a:pt x="452" y="555"/>
                  <a:pt x="454" y="554"/>
                  <a:pt x="455" y="552"/>
                </a:cubicBezTo>
                <a:cubicBezTo>
                  <a:pt x="458" y="550"/>
                  <a:pt x="460" y="547"/>
                  <a:pt x="465" y="547"/>
                </a:cubicBezTo>
                <a:cubicBezTo>
                  <a:pt x="467" y="547"/>
                  <a:pt x="469" y="548"/>
                  <a:pt x="472" y="549"/>
                </a:cubicBezTo>
                <a:cubicBezTo>
                  <a:pt x="477" y="552"/>
                  <a:pt x="482" y="555"/>
                  <a:pt x="483" y="560"/>
                </a:cubicBezTo>
                <a:cubicBezTo>
                  <a:pt x="484" y="564"/>
                  <a:pt x="483" y="568"/>
                  <a:pt x="479" y="573"/>
                </a:cubicBezTo>
                <a:cubicBezTo>
                  <a:pt x="471" y="582"/>
                  <a:pt x="454" y="592"/>
                  <a:pt x="453" y="592"/>
                </a:cubicBezTo>
                <a:lnTo>
                  <a:pt x="451" y="594"/>
                </a:lnTo>
                <a:lnTo>
                  <a:pt x="443" y="586"/>
                </a:lnTo>
                <a:close/>
                <a:moveTo>
                  <a:pt x="1562" y="546"/>
                </a:moveTo>
                <a:cubicBezTo>
                  <a:pt x="1562" y="547"/>
                  <a:pt x="1561" y="548"/>
                  <a:pt x="1560" y="549"/>
                </a:cubicBezTo>
                <a:cubicBezTo>
                  <a:pt x="1560" y="550"/>
                  <a:pt x="1560" y="551"/>
                  <a:pt x="1560" y="552"/>
                </a:cubicBezTo>
                <a:cubicBezTo>
                  <a:pt x="1561" y="554"/>
                  <a:pt x="1562" y="555"/>
                  <a:pt x="1563" y="556"/>
                </a:cubicBezTo>
                <a:cubicBezTo>
                  <a:pt x="1563" y="556"/>
                  <a:pt x="1563" y="556"/>
                  <a:pt x="1563" y="555"/>
                </a:cubicBezTo>
                <a:cubicBezTo>
                  <a:pt x="1562" y="553"/>
                  <a:pt x="1561" y="550"/>
                  <a:pt x="1562" y="546"/>
                </a:cubicBezTo>
                <a:close/>
                <a:moveTo>
                  <a:pt x="1570" y="561"/>
                </a:moveTo>
                <a:cubicBezTo>
                  <a:pt x="1573" y="563"/>
                  <a:pt x="1578" y="565"/>
                  <a:pt x="1583" y="567"/>
                </a:cubicBezTo>
                <a:cubicBezTo>
                  <a:pt x="1594" y="570"/>
                  <a:pt x="1599" y="576"/>
                  <a:pt x="1606" y="584"/>
                </a:cubicBezTo>
                <a:cubicBezTo>
                  <a:pt x="1608" y="586"/>
                  <a:pt x="1610" y="589"/>
                  <a:pt x="1614" y="592"/>
                </a:cubicBezTo>
                <a:cubicBezTo>
                  <a:pt x="1625" y="604"/>
                  <a:pt x="1631" y="609"/>
                  <a:pt x="1642" y="616"/>
                </a:cubicBezTo>
                <a:cubicBezTo>
                  <a:pt x="1652" y="623"/>
                  <a:pt x="1652" y="627"/>
                  <a:pt x="1648" y="634"/>
                </a:cubicBezTo>
                <a:cubicBezTo>
                  <a:pt x="1647" y="636"/>
                  <a:pt x="1646" y="638"/>
                  <a:pt x="1645" y="640"/>
                </a:cubicBezTo>
                <a:cubicBezTo>
                  <a:pt x="1642" y="647"/>
                  <a:pt x="1639" y="649"/>
                  <a:pt x="1635" y="652"/>
                </a:cubicBezTo>
                <a:cubicBezTo>
                  <a:pt x="1632" y="654"/>
                  <a:pt x="1628" y="657"/>
                  <a:pt x="1622" y="663"/>
                </a:cubicBezTo>
                <a:cubicBezTo>
                  <a:pt x="1615" y="670"/>
                  <a:pt x="1612" y="676"/>
                  <a:pt x="1612" y="678"/>
                </a:cubicBezTo>
                <a:cubicBezTo>
                  <a:pt x="1618" y="678"/>
                  <a:pt x="1627" y="674"/>
                  <a:pt x="1640" y="669"/>
                </a:cubicBezTo>
                <a:lnTo>
                  <a:pt x="1641" y="668"/>
                </a:lnTo>
                <a:cubicBezTo>
                  <a:pt x="1654" y="663"/>
                  <a:pt x="1655" y="659"/>
                  <a:pt x="1657" y="649"/>
                </a:cubicBezTo>
                <a:cubicBezTo>
                  <a:pt x="1657" y="647"/>
                  <a:pt x="1657" y="645"/>
                  <a:pt x="1658" y="643"/>
                </a:cubicBezTo>
                <a:cubicBezTo>
                  <a:pt x="1659" y="636"/>
                  <a:pt x="1659" y="635"/>
                  <a:pt x="1657" y="632"/>
                </a:cubicBezTo>
                <a:cubicBezTo>
                  <a:pt x="1656" y="630"/>
                  <a:pt x="1654" y="628"/>
                  <a:pt x="1652" y="624"/>
                </a:cubicBezTo>
                <a:cubicBezTo>
                  <a:pt x="1651" y="621"/>
                  <a:pt x="1650" y="619"/>
                  <a:pt x="1649" y="617"/>
                </a:cubicBezTo>
                <a:cubicBezTo>
                  <a:pt x="1647" y="613"/>
                  <a:pt x="1647" y="612"/>
                  <a:pt x="1639" y="609"/>
                </a:cubicBezTo>
                <a:cubicBezTo>
                  <a:pt x="1628" y="603"/>
                  <a:pt x="1628" y="598"/>
                  <a:pt x="1628" y="590"/>
                </a:cubicBezTo>
                <a:cubicBezTo>
                  <a:pt x="1629" y="589"/>
                  <a:pt x="1629" y="587"/>
                  <a:pt x="1629" y="585"/>
                </a:cubicBezTo>
                <a:cubicBezTo>
                  <a:pt x="1629" y="571"/>
                  <a:pt x="1641" y="571"/>
                  <a:pt x="1650" y="571"/>
                </a:cubicBezTo>
                <a:lnTo>
                  <a:pt x="1659" y="571"/>
                </a:lnTo>
                <a:cubicBezTo>
                  <a:pt x="1665" y="571"/>
                  <a:pt x="1669" y="572"/>
                  <a:pt x="1671" y="575"/>
                </a:cubicBezTo>
                <a:cubicBezTo>
                  <a:pt x="1675" y="580"/>
                  <a:pt x="1673" y="588"/>
                  <a:pt x="1670" y="598"/>
                </a:cubicBezTo>
                <a:cubicBezTo>
                  <a:pt x="1669" y="600"/>
                  <a:pt x="1669" y="602"/>
                  <a:pt x="1668" y="605"/>
                </a:cubicBezTo>
                <a:cubicBezTo>
                  <a:pt x="1667" y="608"/>
                  <a:pt x="1667" y="610"/>
                  <a:pt x="1667" y="611"/>
                </a:cubicBezTo>
                <a:cubicBezTo>
                  <a:pt x="1669" y="610"/>
                  <a:pt x="1671" y="608"/>
                  <a:pt x="1675" y="604"/>
                </a:cubicBezTo>
                <a:cubicBezTo>
                  <a:pt x="1679" y="599"/>
                  <a:pt x="1682" y="596"/>
                  <a:pt x="1686" y="596"/>
                </a:cubicBezTo>
                <a:cubicBezTo>
                  <a:pt x="1689" y="596"/>
                  <a:pt x="1692" y="598"/>
                  <a:pt x="1696" y="602"/>
                </a:cubicBezTo>
                <a:lnTo>
                  <a:pt x="1700" y="605"/>
                </a:lnTo>
                <a:cubicBezTo>
                  <a:pt x="1702" y="606"/>
                  <a:pt x="1703" y="607"/>
                  <a:pt x="1704" y="607"/>
                </a:cubicBezTo>
                <a:cubicBezTo>
                  <a:pt x="1704" y="607"/>
                  <a:pt x="1704" y="606"/>
                  <a:pt x="1704" y="605"/>
                </a:cubicBezTo>
                <a:cubicBezTo>
                  <a:pt x="1705" y="602"/>
                  <a:pt x="1707" y="597"/>
                  <a:pt x="1709" y="592"/>
                </a:cubicBezTo>
                <a:cubicBezTo>
                  <a:pt x="1713" y="582"/>
                  <a:pt x="1709" y="577"/>
                  <a:pt x="1703" y="569"/>
                </a:cubicBezTo>
                <a:cubicBezTo>
                  <a:pt x="1700" y="565"/>
                  <a:pt x="1697" y="561"/>
                  <a:pt x="1694" y="556"/>
                </a:cubicBezTo>
                <a:cubicBezTo>
                  <a:pt x="1690" y="548"/>
                  <a:pt x="1687" y="546"/>
                  <a:pt x="1684" y="545"/>
                </a:cubicBezTo>
                <a:cubicBezTo>
                  <a:pt x="1681" y="543"/>
                  <a:pt x="1678" y="541"/>
                  <a:pt x="1674" y="536"/>
                </a:cubicBezTo>
                <a:cubicBezTo>
                  <a:pt x="1667" y="525"/>
                  <a:pt x="1662" y="522"/>
                  <a:pt x="1656" y="522"/>
                </a:cubicBezTo>
                <a:cubicBezTo>
                  <a:pt x="1653" y="522"/>
                  <a:pt x="1651" y="522"/>
                  <a:pt x="1650" y="522"/>
                </a:cubicBezTo>
                <a:cubicBezTo>
                  <a:pt x="1650" y="522"/>
                  <a:pt x="1650" y="524"/>
                  <a:pt x="1651" y="529"/>
                </a:cubicBezTo>
                <a:cubicBezTo>
                  <a:pt x="1652" y="534"/>
                  <a:pt x="1653" y="535"/>
                  <a:pt x="1654" y="537"/>
                </a:cubicBezTo>
                <a:cubicBezTo>
                  <a:pt x="1656" y="539"/>
                  <a:pt x="1658" y="541"/>
                  <a:pt x="1658" y="547"/>
                </a:cubicBezTo>
                <a:cubicBezTo>
                  <a:pt x="1658" y="554"/>
                  <a:pt x="1651" y="557"/>
                  <a:pt x="1644" y="559"/>
                </a:cubicBezTo>
                <a:cubicBezTo>
                  <a:pt x="1638" y="560"/>
                  <a:pt x="1631" y="562"/>
                  <a:pt x="1625" y="567"/>
                </a:cubicBezTo>
                <a:cubicBezTo>
                  <a:pt x="1616" y="574"/>
                  <a:pt x="1614" y="576"/>
                  <a:pt x="1611" y="576"/>
                </a:cubicBezTo>
                <a:cubicBezTo>
                  <a:pt x="1609" y="576"/>
                  <a:pt x="1607" y="574"/>
                  <a:pt x="1606" y="573"/>
                </a:cubicBezTo>
                <a:cubicBezTo>
                  <a:pt x="1606" y="572"/>
                  <a:pt x="1605" y="571"/>
                  <a:pt x="1604" y="570"/>
                </a:cubicBezTo>
                <a:cubicBezTo>
                  <a:pt x="1602" y="569"/>
                  <a:pt x="1601" y="566"/>
                  <a:pt x="1601" y="565"/>
                </a:cubicBezTo>
                <a:cubicBezTo>
                  <a:pt x="1601" y="560"/>
                  <a:pt x="1604" y="557"/>
                  <a:pt x="1609" y="552"/>
                </a:cubicBezTo>
                <a:cubicBezTo>
                  <a:pt x="1611" y="550"/>
                  <a:pt x="1613" y="548"/>
                  <a:pt x="1615" y="546"/>
                </a:cubicBezTo>
                <a:cubicBezTo>
                  <a:pt x="1618" y="542"/>
                  <a:pt x="1619" y="539"/>
                  <a:pt x="1618" y="537"/>
                </a:cubicBezTo>
                <a:cubicBezTo>
                  <a:pt x="1617" y="536"/>
                  <a:pt x="1616" y="536"/>
                  <a:pt x="1615" y="536"/>
                </a:cubicBezTo>
                <a:cubicBezTo>
                  <a:pt x="1614" y="536"/>
                  <a:pt x="1613" y="536"/>
                  <a:pt x="1612" y="536"/>
                </a:cubicBezTo>
                <a:cubicBezTo>
                  <a:pt x="1601" y="539"/>
                  <a:pt x="1601" y="540"/>
                  <a:pt x="1597" y="549"/>
                </a:cubicBezTo>
                <a:cubicBezTo>
                  <a:pt x="1592" y="561"/>
                  <a:pt x="1582" y="561"/>
                  <a:pt x="1572" y="561"/>
                </a:cubicBezTo>
                <a:cubicBezTo>
                  <a:pt x="1571" y="561"/>
                  <a:pt x="1570" y="561"/>
                  <a:pt x="1570" y="561"/>
                </a:cubicBezTo>
                <a:moveTo>
                  <a:pt x="348" y="1390"/>
                </a:moveTo>
                <a:cubicBezTo>
                  <a:pt x="339" y="1382"/>
                  <a:pt x="325" y="1377"/>
                  <a:pt x="313" y="1377"/>
                </a:cubicBezTo>
                <a:cubicBezTo>
                  <a:pt x="310" y="1377"/>
                  <a:pt x="307" y="1377"/>
                  <a:pt x="305" y="1378"/>
                </a:cubicBezTo>
                <a:cubicBezTo>
                  <a:pt x="303" y="1378"/>
                  <a:pt x="301" y="1379"/>
                  <a:pt x="299" y="1379"/>
                </a:cubicBezTo>
                <a:cubicBezTo>
                  <a:pt x="292" y="1379"/>
                  <a:pt x="287" y="1375"/>
                  <a:pt x="285" y="1370"/>
                </a:cubicBezTo>
                <a:cubicBezTo>
                  <a:pt x="283" y="1362"/>
                  <a:pt x="287" y="1353"/>
                  <a:pt x="295" y="1347"/>
                </a:cubicBezTo>
                <a:cubicBezTo>
                  <a:pt x="296" y="1347"/>
                  <a:pt x="297" y="1346"/>
                  <a:pt x="297" y="1345"/>
                </a:cubicBezTo>
                <a:cubicBezTo>
                  <a:pt x="296" y="1341"/>
                  <a:pt x="282" y="1333"/>
                  <a:pt x="268" y="1328"/>
                </a:cubicBezTo>
                <a:cubicBezTo>
                  <a:pt x="253" y="1323"/>
                  <a:pt x="228" y="1291"/>
                  <a:pt x="224" y="1280"/>
                </a:cubicBezTo>
                <a:cubicBezTo>
                  <a:pt x="222" y="1274"/>
                  <a:pt x="217" y="1266"/>
                  <a:pt x="210" y="1257"/>
                </a:cubicBezTo>
                <a:cubicBezTo>
                  <a:pt x="205" y="1249"/>
                  <a:pt x="199" y="1239"/>
                  <a:pt x="194" y="1230"/>
                </a:cubicBezTo>
                <a:cubicBezTo>
                  <a:pt x="183" y="1211"/>
                  <a:pt x="178" y="1208"/>
                  <a:pt x="162" y="1206"/>
                </a:cubicBezTo>
                <a:cubicBezTo>
                  <a:pt x="161" y="1206"/>
                  <a:pt x="159" y="1206"/>
                  <a:pt x="158" y="1206"/>
                </a:cubicBezTo>
                <a:cubicBezTo>
                  <a:pt x="150" y="1206"/>
                  <a:pt x="147" y="1210"/>
                  <a:pt x="141" y="1218"/>
                </a:cubicBezTo>
                <a:cubicBezTo>
                  <a:pt x="140" y="1221"/>
                  <a:pt x="137" y="1223"/>
                  <a:pt x="135" y="1226"/>
                </a:cubicBezTo>
                <a:cubicBezTo>
                  <a:pt x="128" y="1235"/>
                  <a:pt x="119" y="1239"/>
                  <a:pt x="110" y="1239"/>
                </a:cubicBezTo>
                <a:cubicBezTo>
                  <a:pt x="105" y="1239"/>
                  <a:pt x="100" y="1238"/>
                  <a:pt x="96" y="1236"/>
                </a:cubicBezTo>
                <a:cubicBezTo>
                  <a:pt x="83" y="1231"/>
                  <a:pt x="65" y="1208"/>
                  <a:pt x="59" y="1198"/>
                </a:cubicBezTo>
                <a:cubicBezTo>
                  <a:pt x="54" y="1190"/>
                  <a:pt x="51" y="1189"/>
                  <a:pt x="48" y="1189"/>
                </a:cubicBezTo>
                <a:cubicBezTo>
                  <a:pt x="45" y="1189"/>
                  <a:pt x="43" y="1189"/>
                  <a:pt x="40" y="1191"/>
                </a:cubicBezTo>
                <a:cubicBezTo>
                  <a:pt x="38" y="1191"/>
                  <a:pt x="36" y="1192"/>
                  <a:pt x="34" y="1192"/>
                </a:cubicBezTo>
                <a:cubicBezTo>
                  <a:pt x="26" y="1192"/>
                  <a:pt x="15" y="1187"/>
                  <a:pt x="8" y="1182"/>
                </a:cubicBezTo>
                <a:cubicBezTo>
                  <a:pt x="5" y="1181"/>
                  <a:pt x="3" y="1179"/>
                  <a:pt x="3" y="1179"/>
                </a:cubicBezTo>
                <a:lnTo>
                  <a:pt x="2" y="1178"/>
                </a:lnTo>
                <a:lnTo>
                  <a:pt x="2" y="1176"/>
                </a:lnTo>
                <a:cubicBezTo>
                  <a:pt x="2" y="1176"/>
                  <a:pt x="4" y="1150"/>
                  <a:pt x="2" y="1131"/>
                </a:cubicBezTo>
                <a:cubicBezTo>
                  <a:pt x="0" y="1114"/>
                  <a:pt x="5" y="1110"/>
                  <a:pt x="15" y="1105"/>
                </a:cubicBezTo>
                <a:cubicBezTo>
                  <a:pt x="18" y="1103"/>
                  <a:pt x="21" y="1102"/>
                  <a:pt x="25" y="1099"/>
                </a:cubicBezTo>
                <a:cubicBezTo>
                  <a:pt x="41" y="1087"/>
                  <a:pt x="48" y="1085"/>
                  <a:pt x="66" y="1083"/>
                </a:cubicBezTo>
                <a:cubicBezTo>
                  <a:pt x="77" y="1082"/>
                  <a:pt x="82" y="1075"/>
                  <a:pt x="88" y="1066"/>
                </a:cubicBezTo>
                <a:cubicBezTo>
                  <a:pt x="91" y="1062"/>
                  <a:pt x="94" y="1058"/>
                  <a:pt x="99" y="1054"/>
                </a:cubicBezTo>
                <a:cubicBezTo>
                  <a:pt x="106" y="1047"/>
                  <a:pt x="104" y="1041"/>
                  <a:pt x="102" y="1031"/>
                </a:cubicBezTo>
                <a:cubicBezTo>
                  <a:pt x="101" y="1026"/>
                  <a:pt x="100" y="1020"/>
                  <a:pt x="100" y="1013"/>
                </a:cubicBezTo>
                <a:cubicBezTo>
                  <a:pt x="100" y="1009"/>
                  <a:pt x="100" y="998"/>
                  <a:pt x="108" y="998"/>
                </a:cubicBezTo>
                <a:cubicBezTo>
                  <a:pt x="111" y="998"/>
                  <a:pt x="114" y="1000"/>
                  <a:pt x="118" y="1002"/>
                </a:cubicBezTo>
                <a:cubicBezTo>
                  <a:pt x="121" y="1004"/>
                  <a:pt x="126" y="1006"/>
                  <a:pt x="131" y="1007"/>
                </a:cubicBezTo>
                <a:cubicBezTo>
                  <a:pt x="132" y="1007"/>
                  <a:pt x="134" y="1007"/>
                  <a:pt x="135" y="1007"/>
                </a:cubicBezTo>
                <a:cubicBezTo>
                  <a:pt x="144" y="1007"/>
                  <a:pt x="149" y="999"/>
                  <a:pt x="154" y="979"/>
                </a:cubicBezTo>
                <a:cubicBezTo>
                  <a:pt x="156" y="973"/>
                  <a:pt x="156" y="968"/>
                  <a:pt x="157" y="962"/>
                </a:cubicBezTo>
                <a:cubicBezTo>
                  <a:pt x="157" y="951"/>
                  <a:pt x="158" y="941"/>
                  <a:pt x="165" y="926"/>
                </a:cubicBezTo>
                <a:cubicBezTo>
                  <a:pt x="169" y="919"/>
                  <a:pt x="169" y="916"/>
                  <a:pt x="168" y="915"/>
                </a:cubicBezTo>
                <a:cubicBezTo>
                  <a:pt x="167" y="912"/>
                  <a:pt x="161" y="911"/>
                  <a:pt x="155" y="911"/>
                </a:cubicBezTo>
                <a:cubicBezTo>
                  <a:pt x="153" y="911"/>
                  <a:pt x="151" y="910"/>
                  <a:pt x="149" y="910"/>
                </a:cubicBezTo>
                <a:cubicBezTo>
                  <a:pt x="134" y="908"/>
                  <a:pt x="116" y="903"/>
                  <a:pt x="100" y="897"/>
                </a:cubicBezTo>
                <a:cubicBezTo>
                  <a:pt x="88" y="892"/>
                  <a:pt x="85" y="882"/>
                  <a:pt x="82" y="874"/>
                </a:cubicBezTo>
                <a:cubicBezTo>
                  <a:pt x="81" y="868"/>
                  <a:pt x="79" y="864"/>
                  <a:pt x="76" y="862"/>
                </a:cubicBezTo>
                <a:cubicBezTo>
                  <a:pt x="59" y="852"/>
                  <a:pt x="68" y="830"/>
                  <a:pt x="72" y="822"/>
                </a:cubicBezTo>
                <a:cubicBezTo>
                  <a:pt x="75" y="814"/>
                  <a:pt x="72" y="807"/>
                  <a:pt x="68" y="799"/>
                </a:cubicBezTo>
                <a:cubicBezTo>
                  <a:pt x="65" y="792"/>
                  <a:pt x="62" y="786"/>
                  <a:pt x="61" y="778"/>
                </a:cubicBezTo>
                <a:cubicBezTo>
                  <a:pt x="58" y="758"/>
                  <a:pt x="65" y="753"/>
                  <a:pt x="86" y="738"/>
                </a:cubicBezTo>
                <a:cubicBezTo>
                  <a:pt x="99" y="729"/>
                  <a:pt x="103" y="724"/>
                  <a:pt x="107" y="719"/>
                </a:cubicBezTo>
                <a:cubicBezTo>
                  <a:pt x="110" y="715"/>
                  <a:pt x="113" y="712"/>
                  <a:pt x="119" y="707"/>
                </a:cubicBezTo>
                <a:cubicBezTo>
                  <a:pt x="126" y="701"/>
                  <a:pt x="129" y="685"/>
                  <a:pt x="131" y="676"/>
                </a:cubicBezTo>
                <a:lnTo>
                  <a:pt x="132" y="669"/>
                </a:lnTo>
                <a:lnTo>
                  <a:pt x="137" y="674"/>
                </a:lnTo>
                <a:cubicBezTo>
                  <a:pt x="138" y="674"/>
                  <a:pt x="139" y="674"/>
                  <a:pt x="139" y="674"/>
                </a:cubicBezTo>
                <a:cubicBezTo>
                  <a:pt x="141" y="674"/>
                  <a:pt x="145" y="673"/>
                  <a:pt x="149" y="671"/>
                </a:cubicBezTo>
                <a:cubicBezTo>
                  <a:pt x="163" y="666"/>
                  <a:pt x="203" y="637"/>
                  <a:pt x="215" y="625"/>
                </a:cubicBezTo>
                <a:cubicBezTo>
                  <a:pt x="221" y="619"/>
                  <a:pt x="234" y="618"/>
                  <a:pt x="241" y="618"/>
                </a:cubicBezTo>
                <a:cubicBezTo>
                  <a:pt x="254" y="618"/>
                  <a:pt x="277" y="622"/>
                  <a:pt x="279" y="633"/>
                </a:cubicBezTo>
                <a:cubicBezTo>
                  <a:pt x="281" y="639"/>
                  <a:pt x="299" y="645"/>
                  <a:pt x="311" y="648"/>
                </a:cubicBezTo>
                <a:lnTo>
                  <a:pt x="318" y="649"/>
                </a:lnTo>
                <a:lnTo>
                  <a:pt x="313" y="654"/>
                </a:lnTo>
                <a:cubicBezTo>
                  <a:pt x="313" y="655"/>
                  <a:pt x="301" y="667"/>
                  <a:pt x="311" y="687"/>
                </a:cubicBezTo>
                <a:cubicBezTo>
                  <a:pt x="314" y="694"/>
                  <a:pt x="318" y="694"/>
                  <a:pt x="319" y="694"/>
                </a:cubicBezTo>
                <a:cubicBezTo>
                  <a:pt x="326" y="694"/>
                  <a:pt x="336" y="682"/>
                  <a:pt x="339" y="678"/>
                </a:cubicBezTo>
                <a:lnTo>
                  <a:pt x="341" y="676"/>
                </a:lnTo>
                <a:lnTo>
                  <a:pt x="358" y="683"/>
                </a:lnTo>
                <a:cubicBezTo>
                  <a:pt x="366" y="686"/>
                  <a:pt x="372" y="690"/>
                  <a:pt x="379" y="694"/>
                </a:cubicBezTo>
                <a:cubicBezTo>
                  <a:pt x="386" y="698"/>
                  <a:pt x="394" y="703"/>
                  <a:pt x="405" y="709"/>
                </a:cubicBezTo>
                <a:cubicBezTo>
                  <a:pt x="409" y="711"/>
                  <a:pt x="412" y="712"/>
                  <a:pt x="414" y="712"/>
                </a:cubicBezTo>
                <a:cubicBezTo>
                  <a:pt x="415" y="712"/>
                  <a:pt x="416" y="711"/>
                  <a:pt x="417" y="711"/>
                </a:cubicBezTo>
                <a:cubicBezTo>
                  <a:pt x="420" y="707"/>
                  <a:pt x="420" y="696"/>
                  <a:pt x="420" y="685"/>
                </a:cubicBezTo>
                <a:lnTo>
                  <a:pt x="420" y="678"/>
                </a:lnTo>
                <a:cubicBezTo>
                  <a:pt x="420" y="670"/>
                  <a:pt x="420" y="664"/>
                  <a:pt x="421" y="660"/>
                </a:cubicBezTo>
                <a:cubicBezTo>
                  <a:pt x="421" y="658"/>
                  <a:pt x="421" y="655"/>
                  <a:pt x="421" y="654"/>
                </a:cubicBezTo>
                <a:cubicBezTo>
                  <a:pt x="421" y="655"/>
                  <a:pt x="420" y="655"/>
                  <a:pt x="419" y="655"/>
                </a:cubicBezTo>
                <a:cubicBezTo>
                  <a:pt x="413" y="657"/>
                  <a:pt x="413" y="657"/>
                  <a:pt x="412" y="657"/>
                </a:cubicBezTo>
                <a:cubicBezTo>
                  <a:pt x="411" y="658"/>
                  <a:pt x="408" y="659"/>
                  <a:pt x="396" y="664"/>
                </a:cubicBezTo>
                <a:cubicBezTo>
                  <a:pt x="392" y="665"/>
                  <a:pt x="388" y="666"/>
                  <a:pt x="385" y="666"/>
                </a:cubicBezTo>
                <a:cubicBezTo>
                  <a:pt x="379" y="666"/>
                  <a:pt x="376" y="662"/>
                  <a:pt x="375" y="660"/>
                </a:cubicBezTo>
                <a:cubicBezTo>
                  <a:pt x="371" y="652"/>
                  <a:pt x="378" y="638"/>
                  <a:pt x="386" y="629"/>
                </a:cubicBezTo>
                <a:cubicBezTo>
                  <a:pt x="401" y="610"/>
                  <a:pt x="418" y="610"/>
                  <a:pt x="438" y="610"/>
                </a:cubicBezTo>
                <a:cubicBezTo>
                  <a:pt x="442" y="610"/>
                  <a:pt x="444" y="610"/>
                  <a:pt x="447" y="610"/>
                </a:cubicBezTo>
                <a:lnTo>
                  <a:pt x="451" y="610"/>
                </a:lnTo>
                <a:cubicBezTo>
                  <a:pt x="455" y="610"/>
                  <a:pt x="455" y="610"/>
                  <a:pt x="460" y="602"/>
                </a:cubicBezTo>
                <a:lnTo>
                  <a:pt x="461" y="600"/>
                </a:lnTo>
                <a:cubicBezTo>
                  <a:pt x="465" y="594"/>
                  <a:pt x="469" y="590"/>
                  <a:pt x="474" y="586"/>
                </a:cubicBezTo>
                <a:cubicBezTo>
                  <a:pt x="480" y="580"/>
                  <a:pt x="486" y="574"/>
                  <a:pt x="490" y="563"/>
                </a:cubicBezTo>
                <a:cubicBezTo>
                  <a:pt x="493" y="552"/>
                  <a:pt x="490" y="541"/>
                  <a:pt x="487" y="534"/>
                </a:cubicBezTo>
                <a:lnTo>
                  <a:pt x="487" y="533"/>
                </a:lnTo>
                <a:lnTo>
                  <a:pt x="487" y="532"/>
                </a:lnTo>
                <a:cubicBezTo>
                  <a:pt x="489" y="526"/>
                  <a:pt x="493" y="522"/>
                  <a:pt x="498" y="518"/>
                </a:cubicBezTo>
                <a:cubicBezTo>
                  <a:pt x="502" y="514"/>
                  <a:pt x="507" y="510"/>
                  <a:pt x="510" y="504"/>
                </a:cubicBezTo>
                <a:cubicBezTo>
                  <a:pt x="517" y="494"/>
                  <a:pt x="521" y="493"/>
                  <a:pt x="530" y="493"/>
                </a:cubicBezTo>
                <a:cubicBezTo>
                  <a:pt x="535" y="493"/>
                  <a:pt x="541" y="493"/>
                  <a:pt x="550" y="491"/>
                </a:cubicBezTo>
                <a:cubicBezTo>
                  <a:pt x="554" y="490"/>
                  <a:pt x="558" y="490"/>
                  <a:pt x="561" y="490"/>
                </a:cubicBezTo>
                <a:cubicBezTo>
                  <a:pt x="573" y="490"/>
                  <a:pt x="579" y="495"/>
                  <a:pt x="585" y="500"/>
                </a:cubicBezTo>
                <a:cubicBezTo>
                  <a:pt x="590" y="503"/>
                  <a:pt x="593" y="507"/>
                  <a:pt x="599" y="508"/>
                </a:cubicBezTo>
                <a:cubicBezTo>
                  <a:pt x="601" y="509"/>
                  <a:pt x="603" y="510"/>
                  <a:pt x="605" y="510"/>
                </a:cubicBezTo>
                <a:cubicBezTo>
                  <a:pt x="613" y="510"/>
                  <a:pt x="620" y="503"/>
                  <a:pt x="630" y="494"/>
                </a:cubicBezTo>
                <a:cubicBezTo>
                  <a:pt x="633" y="491"/>
                  <a:pt x="637" y="487"/>
                  <a:pt x="642" y="483"/>
                </a:cubicBezTo>
                <a:cubicBezTo>
                  <a:pt x="658" y="470"/>
                  <a:pt x="678" y="469"/>
                  <a:pt x="697" y="469"/>
                </a:cubicBezTo>
                <a:cubicBezTo>
                  <a:pt x="704" y="469"/>
                  <a:pt x="710" y="468"/>
                  <a:pt x="716" y="468"/>
                </a:cubicBezTo>
                <a:cubicBezTo>
                  <a:pt x="736" y="465"/>
                  <a:pt x="737" y="464"/>
                  <a:pt x="739" y="457"/>
                </a:cubicBezTo>
                <a:cubicBezTo>
                  <a:pt x="743" y="446"/>
                  <a:pt x="755" y="422"/>
                  <a:pt x="769" y="410"/>
                </a:cubicBezTo>
                <a:lnTo>
                  <a:pt x="785" y="398"/>
                </a:lnTo>
                <a:cubicBezTo>
                  <a:pt x="800" y="386"/>
                  <a:pt x="819" y="370"/>
                  <a:pt x="828" y="364"/>
                </a:cubicBezTo>
                <a:lnTo>
                  <a:pt x="833" y="360"/>
                </a:lnTo>
                <a:cubicBezTo>
                  <a:pt x="842" y="354"/>
                  <a:pt x="849" y="348"/>
                  <a:pt x="849" y="338"/>
                </a:cubicBezTo>
                <a:cubicBezTo>
                  <a:pt x="849" y="322"/>
                  <a:pt x="861" y="305"/>
                  <a:pt x="873" y="287"/>
                </a:cubicBezTo>
                <a:lnTo>
                  <a:pt x="879" y="278"/>
                </a:lnTo>
                <a:cubicBezTo>
                  <a:pt x="887" y="267"/>
                  <a:pt x="891" y="260"/>
                  <a:pt x="896" y="244"/>
                </a:cubicBezTo>
                <a:cubicBezTo>
                  <a:pt x="902" y="222"/>
                  <a:pt x="912" y="207"/>
                  <a:pt x="924" y="201"/>
                </a:cubicBezTo>
                <a:cubicBezTo>
                  <a:pt x="926" y="200"/>
                  <a:pt x="927" y="200"/>
                  <a:pt x="929" y="200"/>
                </a:cubicBezTo>
                <a:cubicBezTo>
                  <a:pt x="936" y="200"/>
                  <a:pt x="941" y="207"/>
                  <a:pt x="946" y="214"/>
                </a:cubicBezTo>
                <a:cubicBezTo>
                  <a:pt x="949" y="220"/>
                  <a:pt x="953" y="225"/>
                  <a:pt x="957" y="227"/>
                </a:cubicBezTo>
                <a:cubicBezTo>
                  <a:pt x="958" y="228"/>
                  <a:pt x="964" y="229"/>
                  <a:pt x="976" y="229"/>
                </a:cubicBezTo>
                <a:cubicBezTo>
                  <a:pt x="987" y="229"/>
                  <a:pt x="1000" y="228"/>
                  <a:pt x="1011" y="228"/>
                </a:cubicBezTo>
                <a:cubicBezTo>
                  <a:pt x="1020" y="227"/>
                  <a:pt x="1028" y="227"/>
                  <a:pt x="1033" y="227"/>
                </a:cubicBezTo>
                <a:cubicBezTo>
                  <a:pt x="1050" y="227"/>
                  <a:pt x="1094" y="224"/>
                  <a:pt x="1114" y="221"/>
                </a:cubicBezTo>
                <a:cubicBezTo>
                  <a:pt x="1117" y="221"/>
                  <a:pt x="1120" y="220"/>
                  <a:pt x="1123" y="220"/>
                </a:cubicBezTo>
                <a:cubicBezTo>
                  <a:pt x="1130" y="220"/>
                  <a:pt x="1136" y="222"/>
                  <a:pt x="1142" y="224"/>
                </a:cubicBezTo>
                <a:lnTo>
                  <a:pt x="1147" y="226"/>
                </a:lnTo>
                <a:lnTo>
                  <a:pt x="1144" y="230"/>
                </a:lnTo>
                <a:cubicBezTo>
                  <a:pt x="1140" y="234"/>
                  <a:pt x="1137" y="238"/>
                  <a:pt x="1133" y="241"/>
                </a:cubicBezTo>
                <a:cubicBezTo>
                  <a:pt x="1126" y="246"/>
                  <a:pt x="1118" y="247"/>
                  <a:pt x="1107" y="249"/>
                </a:cubicBezTo>
                <a:cubicBezTo>
                  <a:pt x="1102" y="250"/>
                  <a:pt x="1097" y="251"/>
                  <a:pt x="1091" y="252"/>
                </a:cubicBezTo>
                <a:cubicBezTo>
                  <a:pt x="1081" y="254"/>
                  <a:pt x="1072" y="255"/>
                  <a:pt x="1062" y="255"/>
                </a:cubicBezTo>
                <a:cubicBezTo>
                  <a:pt x="1055" y="255"/>
                  <a:pt x="1047" y="254"/>
                  <a:pt x="1039" y="254"/>
                </a:cubicBezTo>
                <a:lnTo>
                  <a:pt x="1034" y="253"/>
                </a:lnTo>
                <a:cubicBezTo>
                  <a:pt x="1029" y="253"/>
                  <a:pt x="1024" y="252"/>
                  <a:pt x="1020" y="252"/>
                </a:cubicBezTo>
                <a:cubicBezTo>
                  <a:pt x="1016" y="251"/>
                  <a:pt x="1013" y="251"/>
                  <a:pt x="1009" y="251"/>
                </a:cubicBezTo>
                <a:cubicBezTo>
                  <a:pt x="1005" y="251"/>
                  <a:pt x="1001" y="252"/>
                  <a:pt x="995" y="253"/>
                </a:cubicBezTo>
                <a:cubicBezTo>
                  <a:pt x="982" y="257"/>
                  <a:pt x="976" y="263"/>
                  <a:pt x="963" y="276"/>
                </a:cubicBezTo>
                <a:lnTo>
                  <a:pt x="958" y="281"/>
                </a:lnTo>
                <a:cubicBezTo>
                  <a:pt x="949" y="289"/>
                  <a:pt x="944" y="293"/>
                  <a:pt x="938" y="293"/>
                </a:cubicBezTo>
                <a:cubicBezTo>
                  <a:pt x="935" y="293"/>
                  <a:pt x="933" y="293"/>
                  <a:pt x="930" y="291"/>
                </a:cubicBezTo>
                <a:cubicBezTo>
                  <a:pt x="927" y="290"/>
                  <a:pt x="924" y="289"/>
                  <a:pt x="919" y="288"/>
                </a:cubicBezTo>
                <a:cubicBezTo>
                  <a:pt x="916" y="287"/>
                  <a:pt x="913" y="287"/>
                  <a:pt x="911" y="287"/>
                </a:cubicBezTo>
                <a:cubicBezTo>
                  <a:pt x="905" y="287"/>
                  <a:pt x="903" y="289"/>
                  <a:pt x="898" y="295"/>
                </a:cubicBezTo>
                <a:cubicBezTo>
                  <a:pt x="896" y="297"/>
                  <a:pt x="894" y="300"/>
                  <a:pt x="891" y="303"/>
                </a:cubicBezTo>
                <a:cubicBezTo>
                  <a:pt x="883" y="311"/>
                  <a:pt x="882" y="317"/>
                  <a:pt x="881" y="325"/>
                </a:cubicBezTo>
                <a:cubicBezTo>
                  <a:pt x="881" y="329"/>
                  <a:pt x="880" y="333"/>
                  <a:pt x="879" y="338"/>
                </a:cubicBezTo>
                <a:cubicBezTo>
                  <a:pt x="876" y="346"/>
                  <a:pt x="871" y="351"/>
                  <a:pt x="866" y="356"/>
                </a:cubicBezTo>
                <a:cubicBezTo>
                  <a:pt x="864" y="359"/>
                  <a:pt x="862" y="361"/>
                  <a:pt x="860" y="364"/>
                </a:cubicBezTo>
                <a:cubicBezTo>
                  <a:pt x="860" y="366"/>
                  <a:pt x="859" y="372"/>
                  <a:pt x="857" y="382"/>
                </a:cubicBezTo>
                <a:cubicBezTo>
                  <a:pt x="856" y="387"/>
                  <a:pt x="856" y="387"/>
                  <a:pt x="861" y="388"/>
                </a:cubicBezTo>
                <a:cubicBezTo>
                  <a:pt x="864" y="389"/>
                  <a:pt x="869" y="391"/>
                  <a:pt x="873" y="395"/>
                </a:cubicBezTo>
                <a:cubicBezTo>
                  <a:pt x="875" y="396"/>
                  <a:pt x="880" y="399"/>
                  <a:pt x="893" y="399"/>
                </a:cubicBezTo>
                <a:cubicBezTo>
                  <a:pt x="895" y="399"/>
                  <a:pt x="897" y="399"/>
                  <a:pt x="899" y="399"/>
                </a:cubicBezTo>
                <a:cubicBezTo>
                  <a:pt x="894" y="395"/>
                  <a:pt x="889" y="390"/>
                  <a:pt x="883" y="386"/>
                </a:cubicBezTo>
                <a:cubicBezTo>
                  <a:pt x="880" y="384"/>
                  <a:pt x="877" y="381"/>
                  <a:pt x="877" y="378"/>
                </a:cubicBezTo>
                <a:cubicBezTo>
                  <a:pt x="877" y="374"/>
                  <a:pt x="879" y="372"/>
                  <a:pt x="882" y="370"/>
                </a:cubicBezTo>
                <a:cubicBezTo>
                  <a:pt x="885" y="367"/>
                  <a:pt x="890" y="363"/>
                  <a:pt x="893" y="355"/>
                </a:cubicBezTo>
                <a:cubicBezTo>
                  <a:pt x="899" y="343"/>
                  <a:pt x="904" y="340"/>
                  <a:pt x="911" y="337"/>
                </a:cubicBezTo>
                <a:cubicBezTo>
                  <a:pt x="915" y="335"/>
                  <a:pt x="921" y="332"/>
                  <a:pt x="929" y="325"/>
                </a:cubicBezTo>
                <a:cubicBezTo>
                  <a:pt x="949" y="308"/>
                  <a:pt x="964" y="299"/>
                  <a:pt x="989" y="284"/>
                </a:cubicBezTo>
                <a:cubicBezTo>
                  <a:pt x="994" y="281"/>
                  <a:pt x="997" y="279"/>
                  <a:pt x="999" y="278"/>
                </a:cubicBezTo>
                <a:cubicBezTo>
                  <a:pt x="1005" y="274"/>
                  <a:pt x="1006" y="274"/>
                  <a:pt x="1008" y="274"/>
                </a:cubicBezTo>
                <a:cubicBezTo>
                  <a:pt x="1011" y="274"/>
                  <a:pt x="1012" y="275"/>
                  <a:pt x="1013" y="276"/>
                </a:cubicBezTo>
                <a:cubicBezTo>
                  <a:pt x="1013" y="277"/>
                  <a:pt x="1014" y="278"/>
                  <a:pt x="1016" y="280"/>
                </a:cubicBezTo>
                <a:cubicBezTo>
                  <a:pt x="1026" y="285"/>
                  <a:pt x="1031" y="288"/>
                  <a:pt x="1046" y="288"/>
                </a:cubicBezTo>
                <a:cubicBezTo>
                  <a:pt x="1051" y="288"/>
                  <a:pt x="1054" y="287"/>
                  <a:pt x="1057" y="286"/>
                </a:cubicBezTo>
                <a:cubicBezTo>
                  <a:pt x="1058" y="286"/>
                  <a:pt x="1060" y="285"/>
                  <a:pt x="1061" y="285"/>
                </a:cubicBezTo>
                <a:cubicBezTo>
                  <a:pt x="1066" y="285"/>
                  <a:pt x="1069" y="288"/>
                  <a:pt x="1075" y="293"/>
                </a:cubicBezTo>
                <a:cubicBezTo>
                  <a:pt x="1083" y="300"/>
                  <a:pt x="1084" y="301"/>
                  <a:pt x="1086" y="301"/>
                </a:cubicBezTo>
                <a:cubicBezTo>
                  <a:pt x="1087" y="301"/>
                  <a:pt x="1089" y="301"/>
                  <a:pt x="1090" y="300"/>
                </a:cubicBezTo>
                <a:cubicBezTo>
                  <a:pt x="1092" y="300"/>
                  <a:pt x="1095" y="300"/>
                  <a:pt x="1098" y="299"/>
                </a:cubicBezTo>
                <a:cubicBezTo>
                  <a:pt x="1107" y="299"/>
                  <a:pt x="1107" y="297"/>
                  <a:pt x="1110" y="285"/>
                </a:cubicBezTo>
                <a:cubicBezTo>
                  <a:pt x="1111" y="281"/>
                  <a:pt x="1113" y="275"/>
                  <a:pt x="1115" y="267"/>
                </a:cubicBezTo>
                <a:lnTo>
                  <a:pt x="1116" y="264"/>
                </a:lnTo>
                <a:cubicBezTo>
                  <a:pt x="1121" y="250"/>
                  <a:pt x="1121" y="248"/>
                  <a:pt x="1126" y="248"/>
                </a:cubicBezTo>
                <a:cubicBezTo>
                  <a:pt x="1128" y="248"/>
                  <a:pt x="1129" y="248"/>
                  <a:pt x="1134" y="245"/>
                </a:cubicBezTo>
                <a:cubicBezTo>
                  <a:pt x="1145" y="237"/>
                  <a:pt x="1148" y="234"/>
                  <a:pt x="1153" y="227"/>
                </a:cubicBezTo>
                <a:lnTo>
                  <a:pt x="1154" y="226"/>
                </a:lnTo>
                <a:lnTo>
                  <a:pt x="1156" y="226"/>
                </a:lnTo>
                <a:cubicBezTo>
                  <a:pt x="1165" y="226"/>
                  <a:pt x="1171" y="228"/>
                  <a:pt x="1175" y="233"/>
                </a:cubicBezTo>
                <a:cubicBezTo>
                  <a:pt x="1177" y="236"/>
                  <a:pt x="1178" y="241"/>
                  <a:pt x="1176" y="246"/>
                </a:cubicBezTo>
                <a:cubicBezTo>
                  <a:pt x="1174" y="255"/>
                  <a:pt x="1183" y="258"/>
                  <a:pt x="1197" y="263"/>
                </a:cubicBezTo>
                <a:cubicBezTo>
                  <a:pt x="1205" y="266"/>
                  <a:pt x="1212" y="268"/>
                  <a:pt x="1214" y="273"/>
                </a:cubicBezTo>
                <a:lnTo>
                  <a:pt x="1215" y="275"/>
                </a:lnTo>
                <a:lnTo>
                  <a:pt x="1215" y="278"/>
                </a:lnTo>
                <a:cubicBezTo>
                  <a:pt x="1208" y="299"/>
                  <a:pt x="1208" y="311"/>
                  <a:pt x="1210" y="314"/>
                </a:cubicBezTo>
                <a:cubicBezTo>
                  <a:pt x="1219" y="325"/>
                  <a:pt x="1230" y="347"/>
                  <a:pt x="1233" y="354"/>
                </a:cubicBezTo>
                <a:cubicBezTo>
                  <a:pt x="1236" y="362"/>
                  <a:pt x="1250" y="371"/>
                  <a:pt x="1271" y="378"/>
                </a:cubicBezTo>
                <a:cubicBezTo>
                  <a:pt x="1275" y="379"/>
                  <a:pt x="1284" y="381"/>
                  <a:pt x="1294" y="382"/>
                </a:cubicBezTo>
                <a:lnTo>
                  <a:pt x="1294" y="383"/>
                </a:lnTo>
                <a:cubicBezTo>
                  <a:pt x="1308" y="384"/>
                  <a:pt x="1321" y="385"/>
                  <a:pt x="1327" y="397"/>
                </a:cubicBezTo>
                <a:cubicBezTo>
                  <a:pt x="1328" y="400"/>
                  <a:pt x="1330" y="403"/>
                  <a:pt x="1331" y="406"/>
                </a:cubicBezTo>
                <a:cubicBezTo>
                  <a:pt x="1335" y="415"/>
                  <a:pt x="1343" y="431"/>
                  <a:pt x="1348" y="433"/>
                </a:cubicBezTo>
                <a:cubicBezTo>
                  <a:pt x="1349" y="433"/>
                  <a:pt x="1350" y="433"/>
                  <a:pt x="1352" y="433"/>
                </a:cubicBezTo>
                <a:cubicBezTo>
                  <a:pt x="1354" y="433"/>
                  <a:pt x="1356" y="433"/>
                  <a:pt x="1359" y="433"/>
                </a:cubicBezTo>
                <a:cubicBezTo>
                  <a:pt x="1362" y="433"/>
                  <a:pt x="1364" y="432"/>
                  <a:pt x="1367" y="432"/>
                </a:cubicBezTo>
                <a:cubicBezTo>
                  <a:pt x="1378" y="432"/>
                  <a:pt x="1380" y="439"/>
                  <a:pt x="1380" y="443"/>
                </a:cubicBezTo>
                <a:cubicBezTo>
                  <a:pt x="1380" y="454"/>
                  <a:pt x="1383" y="467"/>
                  <a:pt x="1405" y="489"/>
                </a:cubicBezTo>
                <a:cubicBezTo>
                  <a:pt x="1419" y="503"/>
                  <a:pt x="1428" y="507"/>
                  <a:pt x="1431" y="507"/>
                </a:cubicBezTo>
                <a:cubicBezTo>
                  <a:pt x="1431" y="507"/>
                  <a:pt x="1431" y="506"/>
                  <a:pt x="1430" y="505"/>
                </a:cubicBezTo>
                <a:lnTo>
                  <a:pt x="1429" y="502"/>
                </a:lnTo>
                <a:cubicBezTo>
                  <a:pt x="1424" y="492"/>
                  <a:pt x="1419" y="483"/>
                  <a:pt x="1422" y="477"/>
                </a:cubicBezTo>
                <a:cubicBezTo>
                  <a:pt x="1424" y="476"/>
                  <a:pt x="1426" y="473"/>
                  <a:pt x="1431" y="473"/>
                </a:cubicBezTo>
                <a:cubicBezTo>
                  <a:pt x="1444" y="473"/>
                  <a:pt x="1471" y="470"/>
                  <a:pt x="1486" y="457"/>
                </a:cubicBezTo>
                <a:cubicBezTo>
                  <a:pt x="1498" y="447"/>
                  <a:pt x="1507" y="443"/>
                  <a:pt x="1516" y="443"/>
                </a:cubicBezTo>
                <a:cubicBezTo>
                  <a:pt x="1523" y="443"/>
                  <a:pt x="1529" y="446"/>
                  <a:pt x="1537" y="451"/>
                </a:cubicBezTo>
                <a:cubicBezTo>
                  <a:pt x="1546" y="456"/>
                  <a:pt x="1551" y="457"/>
                  <a:pt x="1553" y="457"/>
                </a:cubicBezTo>
                <a:cubicBezTo>
                  <a:pt x="1554" y="457"/>
                  <a:pt x="1555" y="457"/>
                  <a:pt x="1555" y="457"/>
                </a:cubicBezTo>
                <a:cubicBezTo>
                  <a:pt x="1557" y="448"/>
                  <a:pt x="1562" y="425"/>
                  <a:pt x="1572" y="421"/>
                </a:cubicBezTo>
                <a:lnTo>
                  <a:pt x="1572" y="421"/>
                </a:lnTo>
                <a:lnTo>
                  <a:pt x="1574" y="421"/>
                </a:lnTo>
                <a:cubicBezTo>
                  <a:pt x="1581" y="421"/>
                  <a:pt x="1585" y="429"/>
                  <a:pt x="1592" y="443"/>
                </a:cubicBezTo>
                <a:cubicBezTo>
                  <a:pt x="1596" y="451"/>
                  <a:pt x="1601" y="462"/>
                  <a:pt x="1608" y="472"/>
                </a:cubicBezTo>
                <a:cubicBezTo>
                  <a:pt x="1621" y="492"/>
                  <a:pt x="1623" y="492"/>
                  <a:pt x="1638" y="494"/>
                </a:cubicBezTo>
                <a:cubicBezTo>
                  <a:pt x="1642" y="495"/>
                  <a:pt x="1646" y="496"/>
                  <a:pt x="1652" y="497"/>
                </a:cubicBezTo>
                <a:cubicBezTo>
                  <a:pt x="1675" y="501"/>
                  <a:pt x="1686" y="510"/>
                  <a:pt x="1698" y="518"/>
                </a:cubicBezTo>
                <a:cubicBezTo>
                  <a:pt x="1701" y="521"/>
                  <a:pt x="1705" y="524"/>
                  <a:pt x="1709" y="526"/>
                </a:cubicBezTo>
                <a:cubicBezTo>
                  <a:pt x="1719" y="533"/>
                  <a:pt x="1730" y="544"/>
                  <a:pt x="1739" y="554"/>
                </a:cubicBezTo>
                <a:cubicBezTo>
                  <a:pt x="1745" y="560"/>
                  <a:pt x="1751" y="567"/>
                  <a:pt x="1755" y="570"/>
                </a:cubicBezTo>
                <a:cubicBezTo>
                  <a:pt x="1767" y="579"/>
                  <a:pt x="1801" y="615"/>
                  <a:pt x="1802" y="617"/>
                </a:cubicBezTo>
                <a:lnTo>
                  <a:pt x="1803" y="618"/>
                </a:lnTo>
                <a:lnTo>
                  <a:pt x="1806" y="675"/>
                </a:lnTo>
                <a:lnTo>
                  <a:pt x="1802" y="675"/>
                </a:lnTo>
                <a:cubicBezTo>
                  <a:pt x="1798" y="675"/>
                  <a:pt x="1792" y="675"/>
                  <a:pt x="1787" y="675"/>
                </a:cubicBezTo>
                <a:cubicBezTo>
                  <a:pt x="1779" y="675"/>
                  <a:pt x="1770" y="675"/>
                  <a:pt x="1763" y="676"/>
                </a:cubicBezTo>
                <a:cubicBezTo>
                  <a:pt x="1753" y="676"/>
                  <a:pt x="1745" y="676"/>
                  <a:pt x="1738" y="676"/>
                </a:cubicBezTo>
                <a:lnTo>
                  <a:pt x="1737" y="676"/>
                </a:lnTo>
                <a:cubicBezTo>
                  <a:pt x="1730" y="676"/>
                  <a:pt x="1723" y="676"/>
                  <a:pt x="1716" y="677"/>
                </a:cubicBezTo>
                <a:cubicBezTo>
                  <a:pt x="1707" y="678"/>
                  <a:pt x="1706" y="681"/>
                  <a:pt x="1703" y="686"/>
                </a:cubicBezTo>
                <a:cubicBezTo>
                  <a:pt x="1701" y="690"/>
                  <a:pt x="1699" y="694"/>
                  <a:pt x="1695" y="698"/>
                </a:cubicBezTo>
                <a:cubicBezTo>
                  <a:pt x="1686" y="707"/>
                  <a:pt x="1680" y="708"/>
                  <a:pt x="1670" y="708"/>
                </a:cubicBezTo>
                <a:lnTo>
                  <a:pt x="1660" y="708"/>
                </a:lnTo>
                <a:cubicBezTo>
                  <a:pt x="1647" y="708"/>
                  <a:pt x="1646" y="708"/>
                  <a:pt x="1641" y="712"/>
                </a:cubicBezTo>
                <a:lnTo>
                  <a:pt x="1639" y="714"/>
                </a:lnTo>
                <a:cubicBezTo>
                  <a:pt x="1639" y="717"/>
                  <a:pt x="1639" y="726"/>
                  <a:pt x="1649" y="734"/>
                </a:cubicBezTo>
                <a:cubicBezTo>
                  <a:pt x="1656" y="740"/>
                  <a:pt x="1663" y="743"/>
                  <a:pt x="1670" y="746"/>
                </a:cubicBezTo>
                <a:cubicBezTo>
                  <a:pt x="1676" y="749"/>
                  <a:pt x="1683" y="752"/>
                  <a:pt x="1689" y="757"/>
                </a:cubicBezTo>
                <a:cubicBezTo>
                  <a:pt x="1697" y="764"/>
                  <a:pt x="1709" y="768"/>
                  <a:pt x="1722" y="771"/>
                </a:cubicBezTo>
                <a:cubicBezTo>
                  <a:pt x="1726" y="773"/>
                  <a:pt x="1731" y="774"/>
                  <a:pt x="1735" y="775"/>
                </a:cubicBezTo>
                <a:cubicBezTo>
                  <a:pt x="1747" y="779"/>
                  <a:pt x="1757" y="781"/>
                  <a:pt x="1767" y="781"/>
                </a:cubicBezTo>
                <a:cubicBezTo>
                  <a:pt x="1772" y="781"/>
                  <a:pt x="1777" y="781"/>
                  <a:pt x="1781" y="780"/>
                </a:cubicBezTo>
                <a:cubicBezTo>
                  <a:pt x="1793" y="777"/>
                  <a:pt x="1795" y="775"/>
                  <a:pt x="1799" y="768"/>
                </a:cubicBezTo>
                <a:lnTo>
                  <a:pt x="1801" y="765"/>
                </a:lnTo>
                <a:cubicBezTo>
                  <a:pt x="1805" y="759"/>
                  <a:pt x="1811" y="756"/>
                  <a:pt x="1819" y="756"/>
                </a:cubicBezTo>
                <a:cubicBezTo>
                  <a:pt x="1822" y="756"/>
                  <a:pt x="1824" y="756"/>
                  <a:pt x="1826" y="756"/>
                </a:cubicBezTo>
                <a:lnTo>
                  <a:pt x="1828" y="756"/>
                </a:lnTo>
                <a:lnTo>
                  <a:pt x="1830" y="758"/>
                </a:lnTo>
                <a:cubicBezTo>
                  <a:pt x="1834" y="764"/>
                  <a:pt x="1839" y="772"/>
                  <a:pt x="1840" y="785"/>
                </a:cubicBezTo>
                <a:cubicBezTo>
                  <a:pt x="1841" y="804"/>
                  <a:pt x="1852" y="830"/>
                  <a:pt x="1852" y="830"/>
                </a:cubicBezTo>
                <a:cubicBezTo>
                  <a:pt x="1853" y="833"/>
                  <a:pt x="1855" y="837"/>
                  <a:pt x="1857" y="843"/>
                </a:cubicBezTo>
                <a:cubicBezTo>
                  <a:pt x="1863" y="861"/>
                  <a:pt x="1875" y="892"/>
                  <a:pt x="1870" y="911"/>
                </a:cubicBezTo>
                <a:cubicBezTo>
                  <a:pt x="1866" y="928"/>
                  <a:pt x="1875" y="947"/>
                  <a:pt x="1884" y="964"/>
                </a:cubicBezTo>
                <a:cubicBezTo>
                  <a:pt x="1886" y="969"/>
                  <a:pt x="1888" y="974"/>
                  <a:pt x="1890" y="978"/>
                </a:cubicBezTo>
                <a:cubicBezTo>
                  <a:pt x="1894" y="987"/>
                  <a:pt x="1898" y="1000"/>
                  <a:pt x="1902" y="1011"/>
                </a:cubicBezTo>
                <a:cubicBezTo>
                  <a:pt x="1906" y="1024"/>
                  <a:pt x="1910" y="1037"/>
                  <a:pt x="1913" y="1041"/>
                </a:cubicBezTo>
                <a:cubicBezTo>
                  <a:pt x="1919" y="1051"/>
                  <a:pt x="1937" y="1110"/>
                  <a:pt x="1937" y="1122"/>
                </a:cubicBezTo>
                <a:lnTo>
                  <a:pt x="1937" y="1126"/>
                </a:lnTo>
                <a:lnTo>
                  <a:pt x="1933" y="1126"/>
                </a:lnTo>
                <a:cubicBezTo>
                  <a:pt x="1921" y="1126"/>
                  <a:pt x="1920" y="1128"/>
                  <a:pt x="1917" y="1134"/>
                </a:cubicBezTo>
                <a:cubicBezTo>
                  <a:pt x="1914" y="1138"/>
                  <a:pt x="1910" y="1144"/>
                  <a:pt x="1902" y="1151"/>
                </a:cubicBezTo>
                <a:cubicBezTo>
                  <a:pt x="1883" y="1166"/>
                  <a:pt x="1883" y="1166"/>
                  <a:pt x="1870" y="1181"/>
                </a:cubicBezTo>
                <a:cubicBezTo>
                  <a:pt x="1867" y="1184"/>
                  <a:pt x="1865" y="1187"/>
                  <a:pt x="1863" y="1190"/>
                </a:cubicBezTo>
                <a:cubicBezTo>
                  <a:pt x="1860" y="1194"/>
                  <a:pt x="1857" y="1197"/>
                  <a:pt x="1852" y="1197"/>
                </a:cubicBezTo>
                <a:cubicBezTo>
                  <a:pt x="1850" y="1197"/>
                  <a:pt x="1847" y="1197"/>
                  <a:pt x="1842" y="1195"/>
                </a:cubicBezTo>
                <a:cubicBezTo>
                  <a:pt x="1833" y="1193"/>
                  <a:pt x="1827" y="1192"/>
                  <a:pt x="1819" y="1192"/>
                </a:cubicBezTo>
                <a:cubicBezTo>
                  <a:pt x="1814" y="1192"/>
                  <a:pt x="1807" y="1192"/>
                  <a:pt x="1799" y="1191"/>
                </a:cubicBezTo>
                <a:cubicBezTo>
                  <a:pt x="1790" y="1190"/>
                  <a:pt x="1784" y="1187"/>
                  <a:pt x="1782" y="1182"/>
                </a:cubicBezTo>
                <a:cubicBezTo>
                  <a:pt x="1778" y="1175"/>
                  <a:pt x="1783" y="1166"/>
                  <a:pt x="1787" y="1159"/>
                </a:cubicBezTo>
                <a:cubicBezTo>
                  <a:pt x="1793" y="1149"/>
                  <a:pt x="1811" y="1126"/>
                  <a:pt x="1834" y="1110"/>
                </a:cubicBezTo>
                <a:cubicBezTo>
                  <a:pt x="1847" y="1101"/>
                  <a:pt x="1844" y="1093"/>
                  <a:pt x="1841" y="1082"/>
                </a:cubicBezTo>
                <a:cubicBezTo>
                  <a:pt x="1840" y="1076"/>
                  <a:pt x="1838" y="1070"/>
                  <a:pt x="1839" y="1065"/>
                </a:cubicBezTo>
                <a:cubicBezTo>
                  <a:pt x="1840" y="1056"/>
                  <a:pt x="1839" y="1051"/>
                  <a:pt x="1838" y="1050"/>
                </a:cubicBezTo>
                <a:lnTo>
                  <a:pt x="1834" y="1045"/>
                </a:lnTo>
                <a:lnTo>
                  <a:pt x="1835" y="1049"/>
                </a:lnTo>
                <a:cubicBezTo>
                  <a:pt x="1832" y="1050"/>
                  <a:pt x="1825" y="1052"/>
                  <a:pt x="1817" y="1052"/>
                </a:cubicBezTo>
                <a:cubicBezTo>
                  <a:pt x="1811" y="1052"/>
                  <a:pt x="1802" y="1051"/>
                  <a:pt x="1795" y="1047"/>
                </a:cubicBezTo>
                <a:cubicBezTo>
                  <a:pt x="1792" y="1045"/>
                  <a:pt x="1790" y="1043"/>
                  <a:pt x="1788" y="1043"/>
                </a:cubicBezTo>
                <a:cubicBezTo>
                  <a:pt x="1787" y="1043"/>
                  <a:pt x="1785" y="1045"/>
                  <a:pt x="1782" y="1048"/>
                </a:cubicBezTo>
                <a:lnTo>
                  <a:pt x="1778" y="1051"/>
                </a:lnTo>
                <a:cubicBezTo>
                  <a:pt x="1767" y="1060"/>
                  <a:pt x="1766" y="1060"/>
                  <a:pt x="1753" y="1064"/>
                </a:cubicBezTo>
                <a:cubicBezTo>
                  <a:pt x="1750" y="1065"/>
                  <a:pt x="1748" y="1066"/>
                  <a:pt x="1746" y="1066"/>
                </a:cubicBezTo>
                <a:cubicBezTo>
                  <a:pt x="1739" y="1066"/>
                  <a:pt x="1736" y="1061"/>
                  <a:pt x="1733" y="1057"/>
                </a:cubicBezTo>
                <a:cubicBezTo>
                  <a:pt x="1732" y="1055"/>
                  <a:pt x="1730" y="1053"/>
                  <a:pt x="1727" y="1051"/>
                </a:cubicBezTo>
                <a:cubicBezTo>
                  <a:pt x="1726" y="1050"/>
                  <a:pt x="1725" y="1050"/>
                  <a:pt x="1724" y="1050"/>
                </a:cubicBezTo>
                <a:cubicBezTo>
                  <a:pt x="1722" y="1050"/>
                  <a:pt x="1719" y="1052"/>
                  <a:pt x="1715" y="1055"/>
                </a:cubicBezTo>
                <a:cubicBezTo>
                  <a:pt x="1711" y="1057"/>
                  <a:pt x="1708" y="1060"/>
                  <a:pt x="1703" y="1062"/>
                </a:cubicBezTo>
                <a:cubicBezTo>
                  <a:pt x="1700" y="1064"/>
                  <a:pt x="1696" y="1065"/>
                  <a:pt x="1693" y="1065"/>
                </a:cubicBezTo>
                <a:cubicBezTo>
                  <a:pt x="1683" y="1065"/>
                  <a:pt x="1677" y="1056"/>
                  <a:pt x="1674" y="1049"/>
                </a:cubicBezTo>
                <a:cubicBezTo>
                  <a:pt x="1672" y="1046"/>
                  <a:pt x="1671" y="1041"/>
                  <a:pt x="1669" y="1036"/>
                </a:cubicBezTo>
                <a:cubicBezTo>
                  <a:pt x="1666" y="1029"/>
                  <a:pt x="1663" y="1020"/>
                  <a:pt x="1659" y="1015"/>
                </a:cubicBezTo>
                <a:cubicBezTo>
                  <a:pt x="1657" y="1012"/>
                  <a:pt x="1655" y="1008"/>
                  <a:pt x="1654" y="1004"/>
                </a:cubicBezTo>
                <a:cubicBezTo>
                  <a:pt x="1652" y="997"/>
                  <a:pt x="1650" y="994"/>
                  <a:pt x="1644" y="993"/>
                </a:cubicBezTo>
                <a:cubicBezTo>
                  <a:pt x="1630" y="990"/>
                  <a:pt x="1627" y="985"/>
                  <a:pt x="1619" y="973"/>
                </a:cubicBezTo>
                <a:lnTo>
                  <a:pt x="1618" y="971"/>
                </a:lnTo>
                <a:cubicBezTo>
                  <a:pt x="1610" y="960"/>
                  <a:pt x="1607" y="959"/>
                  <a:pt x="1605" y="959"/>
                </a:cubicBezTo>
                <a:cubicBezTo>
                  <a:pt x="1604" y="959"/>
                  <a:pt x="1602" y="961"/>
                  <a:pt x="1601" y="964"/>
                </a:cubicBezTo>
                <a:cubicBezTo>
                  <a:pt x="1595" y="978"/>
                  <a:pt x="1596" y="983"/>
                  <a:pt x="1604" y="990"/>
                </a:cubicBezTo>
                <a:cubicBezTo>
                  <a:pt x="1606" y="993"/>
                  <a:pt x="1609" y="995"/>
                  <a:pt x="1611" y="996"/>
                </a:cubicBezTo>
                <a:cubicBezTo>
                  <a:pt x="1615" y="999"/>
                  <a:pt x="1619" y="1002"/>
                  <a:pt x="1619" y="1007"/>
                </a:cubicBezTo>
                <a:cubicBezTo>
                  <a:pt x="1620" y="1010"/>
                  <a:pt x="1617" y="1014"/>
                  <a:pt x="1615" y="1016"/>
                </a:cubicBezTo>
                <a:cubicBezTo>
                  <a:pt x="1607" y="1024"/>
                  <a:pt x="1597" y="1025"/>
                  <a:pt x="1585" y="1027"/>
                </a:cubicBezTo>
                <a:lnTo>
                  <a:pt x="1574" y="1028"/>
                </a:lnTo>
                <a:cubicBezTo>
                  <a:pt x="1563" y="1029"/>
                  <a:pt x="1562" y="1030"/>
                  <a:pt x="1548" y="1048"/>
                </a:cubicBezTo>
                <a:cubicBezTo>
                  <a:pt x="1541" y="1056"/>
                  <a:pt x="1537" y="1062"/>
                  <a:pt x="1535" y="1066"/>
                </a:cubicBezTo>
                <a:cubicBezTo>
                  <a:pt x="1530" y="1073"/>
                  <a:pt x="1528" y="1076"/>
                  <a:pt x="1520" y="1080"/>
                </a:cubicBezTo>
                <a:cubicBezTo>
                  <a:pt x="1513" y="1082"/>
                  <a:pt x="1510" y="1085"/>
                  <a:pt x="1505" y="1089"/>
                </a:cubicBezTo>
                <a:cubicBezTo>
                  <a:pt x="1503" y="1091"/>
                  <a:pt x="1501" y="1094"/>
                  <a:pt x="1497" y="1096"/>
                </a:cubicBezTo>
                <a:cubicBezTo>
                  <a:pt x="1489" y="1103"/>
                  <a:pt x="1490" y="1118"/>
                  <a:pt x="1492" y="1132"/>
                </a:cubicBezTo>
                <a:cubicBezTo>
                  <a:pt x="1494" y="1143"/>
                  <a:pt x="1488" y="1154"/>
                  <a:pt x="1482" y="1166"/>
                </a:cubicBezTo>
                <a:cubicBezTo>
                  <a:pt x="1480" y="1170"/>
                  <a:pt x="1478" y="1174"/>
                  <a:pt x="1476" y="1178"/>
                </a:cubicBezTo>
                <a:cubicBezTo>
                  <a:pt x="1473" y="1185"/>
                  <a:pt x="1470" y="1190"/>
                  <a:pt x="1464" y="1190"/>
                </a:cubicBezTo>
                <a:cubicBezTo>
                  <a:pt x="1462" y="1190"/>
                  <a:pt x="1460" y="1189"/>
                  <a:pt x="1458" y="1188"/>
                </a:cubicBezTo>
                <a:cubicBezTo>
                  <a:pt x="1456" y="1188"/>
                  <a:pt x="1454" y="1187"/>
                  <a:pt x="1451" y="1187"/>
                </a:cubicBezTo>
                <a:cubicBezTo>
                  <a:pt x="1450" y="1186"/>
                  <a:pt x="1449" y="1186"/>
                  <a:pt x="1448" y="1186"/>
                </a:cubicBezTo>
                <a:cubicBezTo>
                  <a:pt x="1446" y="1186"/>
                  <a:pt x="1446" y="1186"/>
                  <a:pt x="1445" y="1193"/>
                </a:cubicBezTo>
                <a:cubicBezTo>
                  <a:pt x="1444" y="1197"/>
                  <a:pt x="1443" y="1203"/>
                  <a:pt x="1439" y="1211"/>
                </a:cubicBezTo>
                <a:cubicBezTo>
                  <a:pt x="1437" y="1216"/>
                  <a:pt x="1435" y="1219"/>
                  <a:pt x="1434" y="1222"/>
                </a:cubicBezTo>
                <a:cubicBezTo>
                  <a:pt x="1432" y="1229"/>
                  <a:pt x="1430" y="1230"/>
                  <a:pt x="1421" y="1232"/>
                </a:cubicBezTo>
                <a:cubicBezTo>
                  <a:pt x="1421" y="1232"/>
                  <a:pt x="1420" y="1232"/>
                  <a:pt x="1419" y="1232"/>
                </a:cubicBezTo>
                <a:cubicBezTo>
                  <a:pt x="1411" y="1232"/>
                  <a:pt x="1407" y="1224"/>
                  <a:pt x="1403" y="1217"/>
                </a:cubicBezTo>
                <a:cubicBezTo>
                  <a:pt x="1401" y="1212"/>
                  <a:pt x="1399" y="1208"/>
                  <a:pt x="1396" y="1205"/>
                </a:cubicBezTo>
                <a:cubicBezTo>
                  <a:pt x="1394" y="1202"/>
                  <a:pt x="1392" y="1202"/>
                  <a:pt x="1391" y="1202"/>
                </a:cubicBezTo>
                <a:cubicBezTo>
                  <a:pt x="1388" y="1202"/>
                  <a:pt x="1384" y="1204"/>
                  <a:pt x="1379" y="1206"/>
                </a:cubicBezTo>
                <a:cubicBezTo>
                  <a:pt x="1376" y="1208"/>
                  <a:pt x="1372" y="1211"/>
                  <a:pt x="1368" y="1212"/>
                </a:cubicBezTo>
                <a:cubicBezTo>
                  <a:pt x="1354" y="1218"/>
                  <a:pt x="1353" y="1221"/>
                  <a:pt x="1351" y="1238"/>
                </a:cubicBezTo>
                <a:cubicBezTo>
                  <a:pt x="1349" y="1252"/>
                  <a:pt x="1345" y="1256"/>
                  <a:pt x="1335" y="1256"/>
                </a:cubicBezTo>
                <a:lnTo>
                  <a:pt x="1329" y="1256"/>
                </a:lnTo>
                <a:cubicBezTo>
                  <a:pt x="1320" y="1256"/>
                  <a:pt x="1317" y="1248"/>
                  <a:pt x="1314" y="1242"/>
                </a:cubicBezTo>
                <a:cubicBezTo>
                  <a:pt x="1312" y="1238"/>
                  <a:pt x="1310" y="1234"/>
                  <a:pt x="1307" y="1231"/>
                </a:cubicBezTo>
                <a:cubicBezTo>
                  <a:pt x="1307" y="1231"/>
                  <a:pt x="1306" y="1231"/>
                  <a:pt x="1305" y="1231"/>
                </a:cubicBezTo>
                <a:cubicBezTo>
                  <a:pt x="1300" y="1231"/>
                  <a:pt x="1291" y="1239"/>
                  <a:pt x="1285" y="1250"/>
                </a:cubicBezTo>
                <a:cubicBezTo>
                  <a:pt x="1283" y="1253"/>
                  <a:pt x="1282" y="1256"/>
                  <a:pt x="1280" y="1259"/>
                </a:cubicBezTo>
                <a:cubicBezTo>
                  <a:pt x="1278" y="1265"/>
                  <a:pt x="1276" y="1271"/>
                  <a:pt x="1266" y="1277"/>
                </a:cubicBezTo>
                <a:cubicBezTo>
                  <a:pt x="1261" y="1280"/>
                  <a:pt x="1258" y="1282"/>
                  <a:pt x="1255" y="1283"/>
                </a:cubicBezTo>
                <a:cubicBezTo>
                  <a:pt x="1250" y="1285"/>
                  <a:pt x="1248" y="1287"/>
                  <a:pt x="1241" y="1296"/>
                </a:cubicBezTo>
                <a:lnTo>
                  <a:pt x="1237" y="1301"/>
                </a:lnTo>
                <a:cubicBezTo>
                  <a:pt x="1230" y="1312"/>
                  <a:pt x="1228" y="1313"/>
                  <a:pt x="1214" y="1313"/>
                </a:cubicBezTo>
                <a:cubicBezTo>
                  <a:pt x="1210" y="1313"/>
                  <a:pt x="1207" y="1312"/>
                  <a:pt x="1205" y="1309"/>
                </a:cubicBezTo>
                <a:cubicBezTo>
                  <a:pt x="1201" y="1304"/>
                  <a:pt x="1203" y="1297"/>
                  <a:pt x="1204" y="1290"/>
                </a:cubicBezTo>
                <a:cubicBezTo>
                  <a:pt x="1205" y="1288"/>
                  <a:pt x="1205" y="1286"/>
                  <a:pt x="1206" y="1284"/>
                </a:cubicBezTo>
                <a:cubicBezTo>
                  <a:pt x="1204" y="1285"/>
                  <a:pt x="1203" y="1286"/>
                  <a:pt x="1202" y="1287"/>
                </a:cubicBezTo>
                <a:cubicBezTo>
                  <a:pt x="1197" y="1291"/>
                  <a:pt x="1191" y="1295"/>
                  <a:pt x="1185" y="1297"/>
                </a:cubicBezTo>
                <a:cubicBezTo>
                  <a:pt x="1181" y="1299"/>
                  <a:pt x="1177" y="1299"/>
                  <a:pt x="1173" y="1299"/>
                </a:cubicBezTo>
                <a:cubicBezTo>
                  <a:pt x="1166" y="1299"/>
                  <a:pt x="1161" y="1296"/>
                  <a:pt x="1156" y="1293"/>
                </a:cubicBezTo>
                <a:cubicBezTo>
                  <a:pt x="1149" y="1294"/>
                  <a:pt x="1133" y="1296"/>
                  <a:pt x="1126" y="1299"/>
                </a:cubicBezTo>
                <a:cubicBezTo>
                  <a:pt x="1123" y="1301"/>
                  <a:pt x="1121" y="1302"/>
                  <a:pt x="1118" y="1302"/>
                </a:cubicBezTo>
                <a:cubicBezTo>
                  <a:pt x="1113" y="1302"/>
                  <a:pt x="1109" y="1299"/>
                  <a:pt x="1103" y="1295"/>
                </a:cubicBezTo>
                <a:lnTo>
                  <a:pt x="1099" y="1293"/>
                </a:lnTo>
                <a:cubicBezTo>
                  <a:pt x="1094" y="1290"/>
                  <a:pt x="1091" y="1284"/>
                  <a:pt x="1088" y="1280"/>
                </a:cubicBezTo>
                <a:cubicBezTo>
                  <a:pt x="1085" y="1274"/>
                  <a:pt x="1083" y="1271"/>
                  <a:pt x="1079" y="1271"/>
                </a:cubicBezTo>
                <a:cubicBezTo>
                  <a:pt x="1078" y="1271"/>
                  <a:pt x="1077" y="1271"/>
                  <a:pt x="1076" y="1271"/>
                </a:cubicBezTo>
                <a:cubicBezTo>
                  <a:pt x="1072" y="1272"/>
                  <a:pt x="1069" y="1273"/>
                  <a:pt x="1066" y="1273"/>
                </a:cubicBezTo>
                <a:cubicBezTo>
                  <a:pt x="1058" y="1273"/>
                  <a:pt x="1054" y="1270"/>
                  <a:pt x="1052" y="1267"/>
                </a:cubicBezTo>
                <a:cubicBezTo>
                  <a:pt x="1049" y="1264"/>
                  <a:pt x="1048" y="1259"/>
                  <a:pt x="1049" y="1254"/>
                </a:cubicBezTo>
                <a:cubicBezTo>
                  <a:pt x="1049" y="1251"/>
                  <a:pt x="1049" y="1248"/>
                  <a:pt x="1047" y="1247"/>
                </a:cubicBezTo>
                <a:cubicBezTo>
                  <a:pt x="1046" y="1244"/>
                  <a:pt x="1042" y="1243"/>
                  <a:pt x="1039" y="1243"/>
                </a:cubicBezTo>
                <a:cubicBezTo>
                  <a:pt x="1036" y="1243"/>
                  <a:pt x="1033" y="1244"/>
                  <a:pt x="1030" y="1245"/>
                </a:cubicBezTo>
                <a:cubicBezTo>
                  <a:pt x="1024" y="1248"/>
                  <a:pt x="1020" y="1249"/>
                  <a:pt x="1015" y="1249"/>
                </a:cubicBezTo>
                <a:cubicBezTo>
                  <a:pt x="1010" y="1249"/>
                  <a:pt x="1006" y="1247"/>
                  <a:pt x="1001" y="1245"/>
                </a:cubicBezTo>
                <a:cubicBezTo>
                  <a:pt x="998" y="1245"/>
                  <a:pt x="996" y="1244"/>
                  <a:pt x="993" y="1243"/>
                </a:cubicBezTo>
                <a:cubicBezTo>
                  <a:pt x="990" y="1242"/>
                  <a:pt x="987" y="1242"/>
                  <a:pt x="985" y="1242"/>
                </a:cubicBezTo>
                <a:cubicBezTo>
                  <a:pt x="979" y="1242"/>
                  <a:pt x="974" y="1244"/>
                  <a:pt x="967" y="1246"/>
                </a:cubicBezTo>
                <a:cubicBezTo>
                  <a:pt x="963" y="1248"/>
                  <a:pt x="958" y="1250"/>
                  <a:pt x="952" y="1252"/>
                </a:cubicBezTo>
                <a:cubicBezTo>
                  <a:pt x="949" y="1253"/>
                  <a:pt x="946" y="1253"/>
                  <a:pt x="944" y="1253"/>
                </a:cubicBezTo>
                <a:cubicBezTo>
                  <a:pt x="931" y="1253"/>
                  <a:pt x="925" y="1242"/>
                  <a:pt x="921" y="1234"/>
                </a:cubicBezTo>
                <a:cubicBezTo>
                  <a:pt x="919" y="1230"/>
                  <a:pt x="917" y="1227"/>
                  <a:pt x="915" y="1225"/>
                </a:cubicBezTo>
                <a:cubicBezTo>
                  <a:pt x="904" y="1214"/>
                  <a:pt x="880" y="1193"/>
                  <a:pt x="867" y="1191"/>
                </a:cubicBezTo>
                <a:cubicBezTo>
                  <a:pt x="861" y="1190"/>
                  <a:pt x="857" y="1190"/>
                  <a:pt x="852" y="1190"/>
                </a:cubicBezTo>
                <a:cubicBezTo>
                  <a:pt x="845" y="1189"/>
                  <a:pt x="839" y="1189"/>
                  <a:pt x="833" y="1186"/>
                </a:cubicBezTo>
                <a:cubicBezTo>
                  <a:pt x="829" y="1184"/>
                  <a:pt x="826" y="1180"/>
                  <a:pt x="824" y="1177"/>
                </a:cubicBezTo>
                <a:cubicBezTo>
                  <a:pt x="821" y="1173"/>
                  <a:pt x="819" y="1170"/>
                  <a:pt x="815" y="1169"/>
                </a:cubicBezTo>
                <a:cubicBezTo>
                  <a:pt x="813" y="1169"/>
                  <a:pt x="812" y="1169"/>
                  <a:pt x="811" y="1169"/>
                </a:cubicBezTo>
                <a:cubicBezTo>
                  <a:pt x="804" y="1169"/>
                  <a:pt x="794" y="1173"/>
                  <a:pt x="785" y="1179"/>
                </a:cubicBezTo>
                <a:cubicBezTo>
                  <a:pt x="780" y="1183"/>
                  <a:pt x="774" y="1187"/>
                  <a:pt x="768" y="1187"/>
                </a:cubicBezTo>
                <a:cubicBezTo>
                  <a:pt x="762" y="1187"/>
                  <a:pt x="757" y="1184"/>
                  <a:pt x="752" y="1179"/>
                </a:cubicBezTo>
                <a:cubicBezTo>
                  <a:pt x="749" y="1176"/>
                  <a:pt x="747" y="1174"/>
                  <a:pt x="746" y="1173"/>
                </a:cubicBezTo>
                <a:cubicBezTo>
                  <a:pt x="745" y="1172"/>
                  <a:pt x="744" y="1171"/>
                  <a:pt x="744" y="1170"/>
                </a:cubicBezTo>
                <a:cubicBezTo>
                  <a:pt x="743" y="1171"/>
                  <a:pt x="743" y="1171"/>
                  <a:pt x="743" y="1172"/>
                </a:cubicBezTo>
                <a:cubicBezTo>
                  <a:pt x="741" y="1184"/>
                  <a:pt x="731" y="1188"/>
                  <a:pt x="726" y="1190"/>
                </a:cubicBezTo>
                <a:cubicBezTo>
                  <a:pt x="726" y="1199"/>
                  <a:pt x="725" y="1221"/>
                  <a:pt x="709" y="1223"/>
                </a:cubicBezTo>
                <a:cubicBezTo>
                  <a:pt x="702" y="1225"/>
                  <a:pt x="701" y="1225"/>
                  <a:pt x="701" y="1226"/>
                </a:cubicBezTo>
                <a:cubicBezTo>
                  <a:pt x="700" y="1228"/>
                  <a:pt x="700" y="1230"/>
                  <a:pt x="699" y="1232"/>
                </a:cubicBezTo>
                <a:cubicBezTo>
                  <a:pt x="698" y="1237"/>
                  <a:pt x="693" y="1244"/>
                  <a:pt x="685" y="1244"/>
                </a:cubicBezTo>
                <a:cubicBezTo>
                  <a:pt x="682" y="1244"/>
                  <a:pt x="679" y="1243"/>
                  <a:pt x="676" y="1240"/>
                </a:cubicBezTo>
                <a:cubicBezTo>
                  <a:pt x="674" y="1239"/>
                  <a:pt x="673" y="1239"/>
                  <a:pt x="672" y="1239"/>
                </a:cubicBezTo>
                <a:cubicBezTo>
                  <a:pt x="669" y="1239"/>
                  <a:pt x="665" y="1243"/>
                  <a:pt x="659" y="1248"/>
                </a:cubicBezTo>
                <a:cubicBezTo>
                  <a:pt x="657" y="1249"/>
                  <a:pt x="655" y="1251"/>
                  <a:pt x="653" y="1253"/>
                </a:cubicBezTo>
                <a:cubicBezTo>
                  <a:pt x="648" y="1257"/>
                  <a:pt x="645" y="1259"/>
                  <a:pt x="642" y="1262"/>
                </a:cubicBezTo>
                <a:cubicBezTo>
                  <a:pt x="636" y="1266"/>
                  <a:pt x="632" y="1269"/>
                  <a:pt x="630" y="1274"/>
                </a:cubicBezTo>
                <a:cubicBezTo>
                  <a:pt x="626" y="1280"/>
                  <a:pt x="619" y="1283"/>
                  <a:pt x="612" y="1285"/>
                </a:cubicBezTo>
                <a:cubicBezTo>
                  <a:pt x="608" y="1287"/>
                  <a:pt x="604" y="1288"/>
                  <a:pt x="600" y="1290"/>
                </a:cubicBezTo>
                <a:cubicBezTo>
                  <a:pt x="597" y="1292"/>
                  <a:pt x="595" y="1293"/>
                  <a:pt x="592" y="1293"/>
                </a:cubicBezTo>
                <a:cubicBezTo>
                  <a:pt x="583" y="1293"/>
                  <a:pt x="573" y="1287"/>
                  <a:pt x="563" y="1282"/>
                </a:cubicBezTo>
                <a:cubicBezTo>
                  <a:pt x="559" y="1280"/>
                  <a:pt x="555" y="1277"/>
                  <a:pt x="551" y="1275"/>
                </a:cubicBezTo>
                <a:cubicBezTo>
                  <a:pt x="549" y="1275"/>
                  <a:pt x="547" y="1274"/>
                  <a:pt x="545" y="1274"/>
                </a:cubicBezTo>
                <a:cubicBezTo>
                  <a:pt x="539" y="1274"/>
                  <a:pt x="534" y="1279"/>
                  <a:pt x="529" y="1283"/>
                </a:cubicBezTo>
                <a:cubicBezTo>
                  <a:pt x="526" y="1286"/>
                  <a:pt x="523" y="1288"/>
                  <a:pt x="519" y="1290"/>
                </a:cubicBezTo>
                <a:cubicBezTo>
                  <a:pt x="508" y="1297"/>
                  <a:pt x="500" y="1304"/>
                  <a:pt x="490" y="1318"/>
                </a:cubicBezTo>
                <a:cubicBezTo>
                  <a:pt x="485" y="1325"/>
                  <a:pt x="487" y="1329"/>
                  <a:pt x="489" y="1335"/>
                </a:cubicBezTo>
                <a:cubicBezTo>
                  <a:pt x="491" y="1340"/>
                  <a:pt x="494" y="1346"/>
                  <a:pt x="493" y="1353"/>
                </a:cubicBezTo>
                <a:lnTo>
                  <a:pt x="492" y="1357"/>
                </a:lnTo>
                <a:cubicBezTo>
                  <a:pt x="491" y="1369"/>
                  <a:pt x="490" y="1372"/>
                  <a:pt x="486" y="1380"/>
                </a:cubicBezTo>
                <a:cubicBezTo>
                  <a:pt x="485" y="1383"/>
                  <a:pt x="482" y="1385"/>
                  <a:pt x="479" y="1385"/>
                </a:cubicBezTo>
                <a:cubicBezTo>
                  <a:pt x="475" y="1385"/>
                  <a:pt x="470" y="1382"/>
                  <a:pt x="464" y="1379"/>
                </a:cubicBezTo>
                <a:cubicBezTo>
                  <a:pt x="457" y="1375"/>
                  <a:pt x="449" y="1370"/>
                  <a:pt x="441" y="1369"/>
                </a:cubicBezTo>
                <a:cubicBezTo>
                  <a:pt x="437" y="1369"/>
                  <a:pt x="435" y="1369"/>
                  <a:pt x="432" y="1369"/>
                </a:cubicBezTo>
                <a:cubicBezTo>
                  <a:pt x="416" y="1369"/>
                  <a:pt x="415" y="1375"/>
                  <a:pt x="414" y="1377"/>
                </a:cubicBezTo>
                <a:cubicBezTo>
                  <a:pt x="411" y="1389"/>
                  <a:pt x="405" y="1391"/>
                  <a:pt x="395" y="1391"/>
                </a:cubicBezTo>
                <a:lnTo>
                  <a:pt x="352" y="1391"/>
                </a:lnTo>
                <a:lnTo>
                  <a:pt x="350" y="1391"/>
                </a:lnTo>
                <a:lnTo>
                  <a:pt x="348" y="139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Freeform 469">
            <a:extLst>
              <a:ext uri="{FF2B5EF4-FFF2-40B4-BE49-F238E27FC236}">
                <a16:creationId xmlns:a16="http://schemas.microsoft.com/office/drawing/2014/main" id="{54DFC549-4F1A-4356-9697-95C83C6571BE}"/>
              </a:ext>
            </a:extLst>
          </p:cNvPr>
          <p:cNvSpPr>
            <a:spLocks/>
          </p:cNvSpPr>
          <p:nvPr/>
        </p:nvSpPr>
        <p:spPr bwMode="auto">
          <a:xfrm>
            <a:off x="7536508" y="1621674"/>
            <a:ext cx="264615" cy="259214"/>
          </a:xfrm>
          <a:custGeom>
            <a:avLst/>
            <a:gdLst>
              <a:gd name="T0" fmla="*/ 187 w 306"/>
              <a:gd name="T1" fmla="*/ 263 h 298"/>
              <a:gd name="T2" fmla="*/ 176 w 306"/>
              <a:gd name="T3" fmla="*/ 255 h 298"/>
              <a:gd name="T4" fmla="*/ 162 w 306"/>
              <a:gd name="T5" fmla="*/ 261 h 298"/>
              <a:gd name="T6" fmla="*/ 137 w 306"/>
              <a:gd name="T7" fmla="*/ 284 h 298"/>
              <a:gd name="T8" fmla="*/ 100 w 306"/>
              <a:gd name="T9" fmla="*/ 274 h 298"/>
              <a:gd name="T10" fmla="*/ 94 w 306"/>
              <a:gd name="T11" fmla="*/ 254 h 298"/>
              <a:gd name="T12" fmla="*/ 78 w 306"/>
              <a:gd name="T13" fmla="*/ 263 h 298"/>
              <a:gd name="T14" fmla="*/ 65 w 306"/>
              <a:gd name="T15" fmla="*/ 271 h 298"/>
              <a:gd name="T16" fmla="*/ 40 w 306"/>
              <a:gd name="T17" fmla="*/ 242 h 298"/>
              <a:gd name="T18" fmla="*/ 16 w 306"/>
              <a:gd name="T19" fmla="*/ 169 h 298"/>
              <a:gd name="T20" fmla="*/ 8 w 306"/>
              <a:gd name="T21" fmla="*/ 165 h 298"/>
              <a:gd name="T22" fmla="*/ 4 w 306"/>
              <a:gd name="T23" fmla="*/ 160 h 298"/>
              <a:gd name="T24" fmla="*/ 14 w 306"/>
              <a:gd name="T25" fmla="*/ 113 h 298"/>
              <a:gd name="T26" fmla="*/ 26 w 306"/>
              <a:gd name="T27" fmla="*/ 97 h 298"/>
              <a:gd name="T28" fmla="*/ 41 w 306"/>
              <a:gd name="T29" fmla="*/ 121 h 298"/>
              <a:gd name="T30" fmla="*/ 51 w 306"/>
              <a:gd name="T31" fmla="*/ 132 h 298"/>
              <a:gd name="T32" fmla="*/ 76 w 306"/>
              <a:gd name="T33" fmla="*/ 110 h 298"/>
              <a:gd name="T34" fmla="*/ 100 w 306"/>
              <a:gd name="T35" fmla="*/ 81 h 298"/>
              <a:gd name="T36" fmla="*/ 134 w 306"/>
              <a:gd name="T37" fmla="*/ 67 h 298"/>
              <a:gd name="T38" fmla="*/ 153 w 306"/>
              <a:gd name="T39" fmla="*/ 53 h 298"/>
              <a:gd name="T40" fmla="*/ 164 w 306"/>
              <a:gd name="T41" fmla="*/ 53 h 298"/>
              <a:gd name="T42" fmla="*/ 190 w 306"/>
              <a:gd name="T43" fmla="*/ 20 h 298"/>
              <a:gd name="T44" fmla="*/ 210 w 306"/>
              <a:gd name="T45" fmla="*/ 13 h 298"/>
              <a:gd name="T46" fmla="*/ 234 w 306"/>
              <a:gd name="T47" fmla="*/ 0 h 298"/>
              <a:gd name="T48" fmla="*/ 237 w 306"/>
              <a:gd name="T49" fmla="*/ 32 h 298"/>
              <a:gd name="T50" fmla="*/ 234 w 306"/>
              <a:gd name="T51" fmla="*/ 75 h 298"/>
              <a:gd name="T52" fmla="*/ 261 w 306"/>
              <a:gd name="T53" fmla="*/ 93 h 298"/>
              <a:gd name="T54" fmla="*/ 246 w 306"/>
              <a:gd name="T55" fmla="*/ 120 h 298"/>
              <a:gd name="T56" fmla="*/ 244 w 306"/>
              <a:gd name="T57" fmla="*/ 137 h 298"/>
              <a:gd name="T58" fmla="*/ 243 w 306"/>
              <a:gd name="T59" fmla="*/ 143 h 298"/>
              <a:gd name="T60" fmla="*/ 220 w 306"/>
              <a:gd name="T61" fmla="*/ 150 h 298"/>
              <a:gd name="T62" fmla="*/ 234 w 306"/>
              <a:gd name="T63" fmla="*/ 192 h 298"/>
              <a:gd name="T64" fmla="*/ 279 w 306"/>
              <a:gd name="T65" fmla="*/ 229 h 298"/>
              <a:gd name="T66" fmla="*/ 303 w 306"/>
              <a:gd name="T67" fmla="*/ 253 h 298"/>
              <a:gd name="T68" fmla="*/ 299 w 306"/>
              <a:gd name="T69" fmla="*/ 272 h 298"/>
              <a:gd name="T70" fmla="*/ 273 w 306"/>
              <a:gd name="T71" fmla="*/ 284 h 298"/>
              <a:gd name="T72" fmla="*/ 246 w 306"/>
              <a:gd name="T73" fmla="*/ 297 h 298"/>
              <a:gd name="T74" fmla="*/ 232 w 306"/>
              <a:gd name="T75" fmla="*/ 298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06" h="298">
                <a:moveTo>
                  <a:pt x="232" y="298"/>
                </a:moveTo>
                <a:cubicBezTo>
                  <a:pt x="216" y="298"/>
                  <a:pt x="199" y="277"/>
                  <a:pt x="187" y="263"/>
                </a:cubicBezTo>
                <a:lnTo>
                  <a:pt x="186" y="262"/>
                </a:lnTo>
                <a:cubicBezTo>
                  <a:pt x="181" y="255"/>
                  <a:pt x="178" y="255"/>
                  <a:pt x="176" y="255"/>
                </a:cubicBezTo>
                <a:cubicBezTo>
                  <a:pt x="174" y="255"/>
                  <a:pt x="170" y="256"/>
                  <a:pt x="166" y="259"/>
                </a:cubicBezTo>
                <a:lnTo>
                  <a:pt x="162" y="261"/>
                </a:lnTo>
                <a:cubicBezTo>
                  <a:pt x="155" y="264"/>
                  <a:pt x="152" y="268"/>
                  <a:pt x="148" y="273"/>
                </a:cubicBezTo>
                <a:cubicBezTo>
                  <a:pt x="145" y="276"/>
                  <a:pt x="141" y="280"/>
                  <a:pt x="137" y="284"/>
                </a:cubicBezTo>
                <a:cubicBezTo>
                  <a:pt x="133" y="287"/>
                  <a:pt x="129" y="288"/>
                  <a:pt x="124" y="288"/>
                </a:cubicBezTo>
                <a:cubicBezTo>
                  <a:pt x="114" y="288"/>
                  <a:pt x="104" y="281"/>
                  <a:pt x="100" y="274"/>
                </a:cubicBezTo>
                <a:cubicBezTo>
                  <a:pt x="98" y="270"/>
                  <a:pt x="98" y="266"/>
                  <a:pt x="98" y="262"/>
                </a:cubicBezTo>
                <a:cubicBezTo>
                  <a:pt x="97" y="256"/>
                  <a:pt x="96" y="255"/>
                  <a:pt x="94" y="254"/>
                </a:cubicBezTo>
                <a:cubicBezTo>
                  <a:pt x="94" y="254"/>
                  <a:pt x="93" y="254"/>
                  <a:pt x="92" y="254"/>
                </a:cubicBezTo>
                <a:cubicBezTo>
                  <a:pt x="88" y="254"/>
                  <a:pt x="84" y="258"/>
                  <a:pt x="78" y="263"/>
                </a:cubicBezTo>
                <a:cubicBezTo>
                  <a:pt x="76" y="265"/>
                  <a:pt x="74" y="267"/>
                  <a:pt x="71" y="269"/>
                </a:cubicBezTo>
                <a:cubicBezTo>
                  <a:pt x="69" y="271"/>
                  <a:pt x="67" y="271"/>
                  <a:pt x="65" y="271"/>
                </a:cubicBezTo>
                <a:cubicBezTo>
                  <a:pt x="57" y="271"/>
                  <a:pt x="53" y="263"/>
                  <a:pt x="48" y="254"/>
                </a:cubicBezTo>
                <a:cubicBezTo>
                  <a:pt x="45" y="250"/>
                  <a:pt x="43" y="245"/>
                  <a:pt x="40" y="242"/>
                </a:cubicBezTo>
                <a:cubicBezTo>
                  <a:pt x="30" y="232"/>
                  <a:pt x="32" y="212"/>
                  <a:pt x="35" y="198"/>
                </a:cubicBezTo>
                <a:cubicBezTo>
                  <a:pt x="37" y="186"/>
                  <a:pt x="26" y="176"/>
                  <a:pt x="16" y="169"/>
                </a:cubicBezTo>
                <a:cubicBezTo>
                  <a:pt x="15" y="167"/>
                  <a:pt x="15" y="167"/>
                  <a:pt x="12" y="167"/>
                </a:cubicBezTo>
                <a:cubicBezTo>
                  <a:pt x="11" y="166"/>
                  <a:pt x="10" y="166"/>
                  <a:pt x="8" y="165"/>
                </a:cubicBezTo>
                <a:lnTo>
                  <a:pt x="6" y="164"/>
                </a:lnTo>
                <a:lnTo>
                  <a:pt x="4" y="160"/>
                </a:lnTo>
                <a:cubicBezTo>
                  <a:pt x="4" y="159"/>
                  <a:pt x="0" y="141"/>
                  <a:pt x="7" y="129"/>
                </a:cubicBezTo>
                <a:cubicBezTo>
                  <a:pt x="10" y="123"/>
                  <a:pt x="12" y="118"/>
                  <a:pt x="14" y="113"/>
                </a:cubicBezTo>
                <a:cubicBezTo>
                  <a:pt x="16" y="108"/>
                  <a:pt x="18" y="104"/>
                  <a:pt x="20" y="100"/>
                </a:cubicBezTo>
                <a:cubicBezTo>
                  <a:pt x="22" y="97"/>
                  <a:pt x="25" y="97"/>
                  <a:pt x="26" y="97"/>
                </a:cubicBezTo>
                <a:cubicBezTo>
                  <a:pt x="36" y="97"/>
                  <a:pt x="40" y="119"/>
                  <a:pt x="40" y="119"/>
                </a:cubicBezTo>
                <a:lnTo>
                  <a:pt x="41" y="121"/>
                </a:lnTo>
                <a:cubicBezTo>
                  <a:pt x="41" y="126"/>
                  <a:pt x="43" y="135"/>
                  <a:pt x="46" y="135"/>
                </a:cubicBezTo>
                <a:cubicBezTo>
                  <a:pt x="47" y="135"/>
                  <a:pt x="48" y="135"/>
                  <a:pt x="51" y="132"/>
                </a:cubicBezTo>
                <a:cubicBezTo>
                  <a:pt x="56" y="128"/>
                  <a:pt x="60" y="126"/>
                  <a:pt x="64" y="124"/>
                </a:cubicBezTo>
                <a:cubicBezTo>
                  <a:pt x="69" y="121"/>
                  <a:pt x="73" y="120"/>
                  <a:pt x="76" y="110"/>
                </a:cubicBezTo>
                <a:lnTo>
                  <a:pt x="78" y="106"/>
                </a:lnTo>
                <a:cubicBezTo>
                  <a:pt x="83" y="91"/>
                  <a:pt x="87" y="81"/>
                  <a:pt x="100" y="81"/>
                </a:cubicBezTo>
                <a:cubicBezTo>
                  <a:pt x="110" y="81"/>
                  <a:pt x="120" y="81"/>
                  <a:pt x="128" y="75"/>
                </a:cubicBezTo>
                <a:cubicBezTo>
                  <a:pt x="132" y="72"/>
                  <a:pt x="133" y="70"/>
                  <a:pt x="134" y="67"/>
                </a:cubicBezTo>
                <a:cubicBezTo>
                  <a:pt x="136" y="65"/>
                  <a:pt x="137" y="62"/>
                  <a:pt x="140" y="58"/>
                </a:cubicBezTo>
                <a:cubicBezTo>
                  <a:pt x="145" y="54"/>
                  <a:pt x="149" y="53"/>
                  <a:pt x="153" y="53"/>
                </a:cubicBezTo>
                <a:lnTo>
                  <a:pt x="159" y="54"/>
                </a:lnTo>
                <a:cubicBezTo>
                  <a:pt x="161" y="54"/>
                  <a:pt x="162" y="53"/>
                  <a:pt x="164" y="53"/>
                </a:cubicBezTo>
                <a:cubicBezTo>
                  <a:pt x="170" y="51"/>
                  <a:pt x="172" y="47"/>
                  <a:pt x="174" y="38"/>
                </a:cubicBezTo>
                <a:cubicBezTo>
                  <a:pt x="176" y="30"/>
                  <a:pt x="179" y="23"/>
                  <a:pt x="190" y="20"/>
                </a:cubicBezTo>
                <a:cubicBezTo>
                  <a:pt x="192" y="20"/>
                  <a:pt x="195" y="19"/>
                  <a:pt x="197" y="19"/>
                </a:cubicBezTo>
                <a:cubicBezTo>
                  <a:pt x="202" y="19"/>
                  <a:pt x="204" y="18"/>
                  <a:pt x="210" y="13"/>
                </a:cubicBezTo>
                <a:cubicBezTo>
                  <a:pt x="219" y="3"/>
                  <a:pt x="231" y="1"/>
                  <a:pt x="232" y="1"/>
                </a:cubicBezTo>
                <a:lnTo>
                  <a:pt x="234" y="0"/>
                </a:lnTo>
                <a:lnTo>
                  <a:pt x="236" y="2"/>
                </a:lnTo>
                <a:cubicBezTo>
                  <a:pt x="237" y="5"/>
                  <a:pt x="248" y="23"/>
                  <a:pt x="237" y="32"/>
                </a:cubicBezTo>
                <a:cubicBezTo>
                  <a:pt x="227" y="39"/>
                  <a:pt x="217" y="51"/>
                  <a:pt x="217" y="55"/>
                </a:cubicBezTo>
                <a:cubicBezTo>
                  <a:pt x="217" y="59"/>
                  <a:pt x="226" y="71"/>
                  <a:pt x="234" y="75"/>
                </a:cubicBezTo>
                <a:cubicBezTo>
                  <a:pt x="236" y="76"/>
                  <a:pt x="237" y="77"/>
                  <a:pt x="240" y="77"/>
                </a:cubicBezTo>
                <a:cubicBezTo>
                  <a:pt x="249" y="81"/>
                  <a:pt x="259" y="86"/>
                  <a:pt x="261" y="93"/>
                </a:cubicBezTo>
                <a:cubicBezTo>
                  <a:pt x="261" y="95"/>
                  <a:pt x="261" y="99"/>
                  <a:pt x="257" y="103"/>
                </a:cubicBezTo>
                <a:cubicBezTo>
                  <a:pt x="250" y="110"/>
                  <a:pt x="248" y="115"/>
                  <a:pt x="246" y="120"/>
                </a:cubicBezTo>
                <a:cubicBezTo>
                  <a:pt x="245" y="123"/>
                  <a:pt x="244" y="126"/>
                  <a:pt x="242" y="129"/>
                </a:cubicBezTo>
                <a:cubicBezTo>
                  <a:pt x="240" y="132"/>
                  <a:pt x="244" y="137"/>
                  <a:pt x="244" y="137"/>
                </a:cubicBezTo>
                <a:lnTo>
                  <a:pt x="247" y="140"/>
                </a:lnTo>
                <a:lnTo>
                  <a:pt x="243" y="143"/>
                </a:lnTo>
                <a:cubicBezTo>
                  <a:pt x="242" y="144"/>
                  <a:pt x="230" y="150"/>
                  <a:pt x="222" y="150"/>
                </a:cubicBezTo>
                <a:cubicBezTo>
                  <a:pt x="221" y="150"/>
                  <a:pt x="221" y="150"/>
                  <a:pt x="220" y="150"/>
                </a:cubicBezTo>
                <a:cubicBezTo>
                  <a:pt x="220" y="153"/>
                  <a:pt x="221" y="159"/>
                  <a:pt x="223" y="165"/>
                </a:cubicBezTo>
                <a:cubicBezTo>
                  <a:pt x="224" y="176"/>
                  <a:pt x="228" y="192"/>
                  <a:pt x="234" y="192"/>
                </a:cubicBezTo>
                <a:cubicBezTo>
                  <a:pt x="250" y="192"/>
                  <a:pt x="262" y="203"/>
                  <a:pt x="264" y="213"/>
                </a:cubicBezTo>
                <a:cubicBezTo>
                  <a:pt x="266" y="219"/>
                  <a:pt x="271" y="227"/>
                  <a:pt x="279" y="229"/>
                </a:cubicBezTo>
                <a:cubicBezTo>
                  <a:pt x="289" y="232"/>
                  <a:pt x="301" y="249"/>
                  <a:pt x="303" y="253"/>
                </a:cubicBezTo>
                <a:lnTo>
                  <a:pt x="303" y="253"/>
                </a:lnTo>
                <a:lnTo>
                  <a:pt x="306" y="272"/>
                </a:lnTo>
                <a:lnTo>
                  <a:pt x="299" y="272"/>
                </a:lnTo>
                <a:cubicBezTo>
                  <a:pt x="297" y="273"/>
                  <a:pt x="294" y="274"/>
                  <a:pt x="292" y="274"/>
                </a:cubicBezTo>
                <a:cubicBezTo>
                  <a:pt x="282" y="276"/>
                  <a:pt x="279" y="278"/>
                  <a:pt x="273" y="284"/>
                </a:cubicBezTo>
                <a:lnTo>
                  <a:pt x="270" y="288"/>
                </a:lnTo>
                <a:cubicBezTo>
                  <a:pt x="262" y="296"/>
                  <a:pt x="255" y="296"/>
                  <a:pt x="246" y="297"/>
                </a:cubicBezTo>
                <a:cubicBezTo>
                  <a:pt x="242" y="297"/>
                  <a:pt x="239" y="297"/>
                  <a:pt x="235" y="298"/>
                </a:cubicBezTo>
                <a:cubicBezTo>
                  <a:pt x="234" y="298"/>
                  <a:pt x="233" y="298"/>
                  <a:pt x="232" y="298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Freeform 460">
            <a:extLst>
              <a:ext uri="{FF2B5EF4-FFF2-40B4-BE49-F238E27FC236}">
                <a16:creationId xmlns:a16="http://schemas.microsoft.com/office/drawing/2014/main" id="{A2D1B1BA-014E-4F63-BC22-2613C13538C1}"/>
              </a:ext>
            </a:extLst>
          </p:cNvPr>
          <p:cNvSpPr>
            <a:spLocks/>
          </p:cNvSpPr>
          <p:nvPr/>
        </p:nvSpPr>
        <p:spPr bwMode="auto">
          <a:xfrm>
            <a:off x="8227746" y="1689179"/>
            <a:ext cx="1657891" cy="1628190"/>
          </a:xfrm>
          <a:custGeom>
            <a:avLst/>
            <a:gdLst>
              <a:gd name="T0" fmla="*/ 1241 w 1901"/>
              <a:gd name="T1" fmla="*/ 1842 h 1869"/>
              <a:gd name="T2" fmla="*/ 1154 w 1901"/>
              <a:gd name="T3" fmla="*/ 1822 h 1869"/>
              <a:gd name="T4" fmla="*/ 1080 w 1901"/>
              <a:gd name="T5" fmla="*/ 1854 h 1869"/>
              <a:gd name="T6" fmla="*/ 1068 w 1901"/>
              <a:gd name="T7" fmla="*/ 1762 h 1869"/>
              <a:gd name="T8" fmla="*/ 1035 w 1901"/>
              <a:gd name="T9" fmla="*/ 1712 h 1869"/>
              <a:gd name="T10" fmla="*/ 987 w 1901"/>
              <a:gd name="T11" fmla="*/ 1661 h 1869"/>
              <a:gd name="T12" fmla="*/ 1046 w 1901"/>
              <a:gd name="T13" fmla="*/ 1579 h 1869"/>
              <a:gd name="T14" fmla="*/ 1004 w 1901"/>
              <a:gd name="T15" fmla="*/ 1453 h 1869"/>
              <a:gd name="T16" fmla="*/ 940 w 1901"/>
              <a:gd name="T17" fmla="*/ 1431 h 1869"/>
              <a:gd name="T18" fmla="*/ 844 w 1901"/>
              <a:gd name="T19" fmla="*/ 1387 h 1869"/>
              <a:gd name="T20" fmla="*/ 783 w 1901"/>
              <a:gd name="T21" fmla="*/ 1351 h 1869"/>
              <a:gd name="T22" fmla="*/ 696 w 1901"/>
              <a:gd name="T23" fmla="*/ 1375 h 1869"/>
              <a:gd name="T24" fmla="*/ 596 w 1901"/>
              <a:gd name="T25" fmla="*/ 1326 h 1869"/>
              <a:gd name="T26" fmla="*/ 532 w 1901"/>
              <a:gd name="T27" fmla="*/ 1196 h 1869"/>
              <a:gd name="T28" fmla="*/ 551 w 1901"/>
              <a:gd name="T29" fmla="*/ 1095 h 1869"/>
              <a:gd name="T30" fmla="*/ 557 w 1901"/>
              <a:gd name="T31" fmla="*/ 960 h 1869"/>
              <a:gd name="T32" fmla="*/ 493 w 1901"/>
              <a:gd name="T33" fmla="*/ 949 h 1869"/>
              <a:gd name="T34" fmla="*/ 480 w 1901"/>
              <a:gd name="T35" fmla="*/ 888 h 1869"/>
              <a:gd name="T36" fmla="*/ 493 w 1901"/>
              <a:gd name="T37" fmla="*/ 743 h 1869"/>
              <a:gd name="T38" fmla="*/ 475 w 1901"/>
              <a:gd name="T39" fmla="*/ 636 h 1869"/>
              <a:gd name="T40" fmla="*/ 430 w 1901"/>
              <a:gd name="T41" fmla="*/ 629 h 1869"/>
              <a:gd name="T42" fmla="*/ 295 w 1901"/>
              <a:gd name="T43" fmla="*/ 600 h 1869"/>
              <a:gd name="T44" fmla="*/ 249 w 1901"/>
              <a:gd name="T45" fmla="*/ 539 h 1869"/>
              <a:gd name="T46" fmla="*/ 192 w 1901"/>
              <a:gd name="T47" fmla="*/ 504 h 1869"/>
              <a:gd name="T48" fmla="*/ 120 w 1901"/>
              <a:gd name="T49" fmla="*/ 487 h 1869"/>
              <a:gd name="T50" fmla="*/ 3 w 1901"/>
              <a:gd name="T51" fmla="*/ 437 h 1869"/>
              <a:gd name="T52" fmla="*/ 91 w 1901"/>
              <a:gd name="T53" fmla="*/ 410 h 1869"/>
              <a:gd name="T54" fmla="*/ 143 w 1901"/>
              <a:gd name="T55" fmla="*/ 362 h 1869"/>
              <a:gd name="T56" fmla="*/ 255 w 1901"/>
              <a:gd name="T57" fmla="*/ 333 h 1869"/>
              <a:gd name="T58" fmla="*/ 340 w 1901"/>
              <a:gd name="T59" fmla="*/ 283 h 1869"/>
              <a:gd name="T60" fmla="*/ 380 w 1901"/>
              <a:gd name="T61" fmla="*/ 232 h 1869"/>
              <a:gd name="T62" fmla="*/ 470 w 1901"/>
              <a:gd name="T63" fmla="*/ 210 h 1869"/>
              <a:gd name="T64" fmla="*/ 587 w 1901"/>
              <a:gd name="T65" fmla="*/ 279 h 1869"/>
              <a:gd name="T66" fmla="*/ 674 w 1901"/>
              <a:gd name="T67" fmla="*/ 290 h 1869"/>
              <a:gd name="T68" fmla="*/ 732 w 1901"/>
              <a:gd name="T69" fmla="*/ 313 h 1869"/>
              <a:gd name="T70" fmla="*/ 816 w 1901"/>
              <a:gd name="T71" fmla="*/ 334 h 1869"/>
              <a:gd name="T72" fmla="*/ 872 w 1901"/>
              <a:gd name="T73" fmla="*/ 328 h 1869"/>
              <a:gd name="T74" fmla="*/ 921 w 1901"/>
              <a:gd name="T75" fmla="*/ 320 h 1869"/>
              <a:gd name="T76" fmla="*/ 994 w 1901"/>
              <a:gd name="T77" fmla="*/ 298 h 1869"/>
              <a:gd name="T78" fmla="*/ 1078 w 1901"/>
              <a:gd name="T79" fmla="*/ 274 h 1869"/>
              <a:gd name="T80" fmla="*/ 1123 w 1901"/>
              <a:gd name="T81" fmla="*/ 231 h 1869"/>
              <a:gd name="T82" fmla="*/ 1187 w 1901"/>
              <a:gd name="T83" fmla="*/ 111 h 1869"/>
              <a:gd name="T84" fmla="*/ 1258 w 1901"/>
              <a:gd name="T85" fmla="*/ 45 h 1869"/>
              <a:gd name="T86" fmla="*/ 1324 w 1901"/>
              <a:gd name="T87" fmla="*/ 60 h 1869"/>
              <a:gd name="T88" fmla="*/ 1391 w 1901"/>
              <a:gd name="T89" fmla="*/ 94 h 1869"/>
              <a:gd name="T90" fmla="*/ 1458 w 1901"/>
              <a:gd name="T91" fmla="*/ 89 h 1869"/>
              <a:gd name="T92" fmla="*/ 1498 w 1901"/>
              <a:gd name="T93" fmla="*/ 165 h 1869"/>
              <a:gd name="T94" fmla="*/ 1516 w 1901"/>
              <a:gd name="T95" fmla="*/ 234 h 1869"/>
              <a:gd name="T96" fmla="*/ 1612 w 1901"/>
              <a:gd name="T97" fmla="*/ 208 h 1869"/>
              <a:gd name="T98" fmla="*/ 1498 w 1901"/>
              <a:gd name="T99" fmla="*/ 490 h 1869"/>
              <a:gd name="T100" fmla="*/ 1527 w 1901"/>
              <a:gd name="T101" fmla="*/ 605 h 1869"/>
              <a:gd name="T102" fmla="*/ 1704 w 1901"/>
              <a:gd name="T103" fmla="*/ 753 h 1869"/>
              <a:gd name="T104" fmla="*/ 1742 w 1901"/>
              <a:gd name="T105" fmla="*/ 916 h 1869"/>
              <a:gd name="T106" fmla="*/ 1804 w 1901"/>
              <a:gd name="T107" fmla="*/ 1067 h 1869"/>
              <a:gd name="T108" fmla="*/ 1833 w 1901"/>
              <a:gd name="T109" fmla="*/ 1136 h 1869"/>
              <a:gd name="T110" fmla="*/ 1809 w 1901"/>
              <a:gd name="T111" fmla="*/ 1407 h 1869"/>
              <a:gd name="T112" fmla="*/ 1892 w 1901"/>
              <a:gd name="T113" fmla="*/ 1589 h 1869"/>
              <a:gd name="T114" fmla="*/ 1801 w 1901"/>
              <a:gd name="T115" fmla="*/ 1652 h 1869"/>
              <a:gd name="T116" fmla="*/ 1734 w 1901"/>
              <a:gd name="T117" fmla="*/ 1676 h 1869"/>
              <a:gd name="T118" fmla="*/ 1662 w 1901"/>
              <a:gd name="T119" fmla="*/ 1725 h 1869"/>
              <a:gd name="T120" fmla="*/ 1553 w 1901"/>
              <a:gd name="T121" fmla="*/ 1721 h 1869"/>
              <a:gd name="T122" fmla="*/ 1514 w 1901"/>
              <a:gd name="T123" fmla="*/ 1838 h 1869"/>
              <a:gd name="T124" fmla="*/ 1406 w 1901"/>
              <a:gd name="T125" fmla="*/ 1855 h 18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901" h="1869">
                <a:moveTo>
                  <a:pt x="1351" y="1869"/>
                </a:moveTo>
                <a:cubicBezTo>
                  <a:pt x="1337" y="1869"/>
                  <a:pt x="1321" y="1866"/>
                  <a:pt x="1308" y="1863"/>
                </a:cubicBezTo>
                <a:cubicBezTo>
                  <a:pt x="1300" y="1861"/>
                  <a:pt x="1293" y="1860"/>
                  <a:pt x="1288" y="1859"/>
                </a:cubicBezTo>
                <a:cubicBezTo>
                  <a:pt x="1279" y="1858"/>
                  <a:pt x="1271" y="1858"/>
                  <a:pt x="1264" y="1858"/>
                </a:cubicBezTo>
                <a:cubicBezTo>
                  <a:pt x="1257" y="1858"/>
                  <a:pt x="1251" y="1858"/>
                  <a:pt x="1246" y="1857"/>
                </a:cubicBezTo>
                <a:cubicBezTo>
                  <a:pt x="1239" y="1855"/>
                  <a:pt x="1240" y="1849"/>
                  <a:pt x="1241" y="1846"/>
                </a:cubicBezTo>
                <a:cubicBezTo>
                  <a:pt x="1241" y="1844"/>
                  <a:pt x="1242" y="1842"/>
                  <a:pt x="1241" y="1842"/>
                </a:cubicBezTo>
                <a:cubicBezTo>
                  <a:pt x="1241" y="1841"/>
                  <a:pt x="1240" y="1840"/>
                  <a:pt x="1236" y="1840"/>
                </a:cubicBezTo>
                <a:cubicBezTo>
                  <a:pt x="1224" y="1838"/>
                  <a:pt x="1214" y="1832"/>
                  <a:pt x="1206" y="1826"/>
                </a:cubicBezTo>
                <a:cubicBezTo>
                  <a:pt x="1202" y="1823"/>
                  <a:pt x="1198" y="1820"/>
                  <a:pt x="1193" y="1818"/>
                </a:cubicBezTo>
                <a:cubicBezTo>
                  <a:pt x="1186" y="1814"/>
                  <a:pt x="1185" y="1808"/>
                  <a:pt x="1185" y="1804"/>
                </a:cubicBezTo>
                <a:cubicBezTo>
                  <a:pt x="1184" y="1804"/>
                  <a:pt x="1184" y="1804"/>
                  <a:pt x="1184" y="1804"/>
                </a:cubicBezTo>
                <a:cubicBezTo>
                  <a:pt x="1180" y="1807"/>
                  <a:pt x="1177" y="1810"/>
                  <a:pt x="1175" y="1812"/>
                </a:cubicBezTo>
                <a:cubicBezTo>
                  <a:pt x="1170" y="1817"/>
                  <a:pt x="1165" y="1821"/>
                  <a:pt x="1154" y="1822"/>
                </a:cubicBezTo>
                <a:cubicBezTo>
                  <a:pt x="1152" y="1823"/>
                  <a:pt x="1150" y="1823"/>
                  <a:pt x="1149" y="1823"/>
                </a:cubicBezTo>
                <a:cubicBezTo>
                  <a:pt x="1146" y="1823"/>
                  <a:pt x="1144" y="1822"/>
                  <a:pt x="1143" y="1822"/>
                </a:cubicBezTo>
                <a:cubicBezTo>
                  <a:pt x="1142" y="1823"/>
                  <a:pt x="1139" y="1827"/>
                  <a:pt x="1139" y="1827"/>
                </a:cubicBezTo>
                <a:cubicBezTo>
                  <a:pt x="1134" y="1835"/>
                  <a:pt x="1130" y="1839"/>
                  <a:pt x="1125" y="1844"/>
                </a:cubicBezTo>
                <a:cubicBezTo>
                  <a:pt x="1121" y="1847"/>
                  <a:pt x="1117" y="1852"/>
                  <a:pt x="1111" y="1858"/>
                </a:cubicBezTo>
                <a:cubicBezTo>
                  <a:pt x="1107" y="1863"/>
                  <a:pt x="1103" y="1865"/>
                  <a:pt x="1098" y="1865"/>
                </a:cubicBezTo>
                <a:cubicBezTo>
                  <a:pt x="1091" y="1865"/>
                  <a:pt x="1086" y="1859"/>
                  <a:pt x="1080" y="1854"/>
                </a:cubicBezTo>
                <a:cubicBezTo>
                  <a:pt x="1078" y="1852"/>
                  <a:pt x="1075" y="1849"/>
                  <a:pt x="1074" y="1848"/>
                </a:cubicBezTo>
                <a:cubicBezTo>
                  <a:pt x="1064" y="1843"/>
                  <a:pt x="1062" y="1832"/>
                  <a:pt x="1067" y="1817"/>
                </a:cubicBezTo>
                <a:cubicBezTo>
                  <a:pt x="1070" y="1809"/>
                  <a:pt x="1070" y="1807"/>
                  <a:pt x="1068" y="1802"/>
                </a:cubicBezTo>
                <a:lnTo>
                  <a:pt x="1067" y="1798"/>
                </a:lnTo>
                <a:cubicBezTo>
                  <a:pt x="1066" y="1795"/>
                  <a:pt x="1065" y="1792"/>
                  <a:pt x="1063" y="1789"/>
                </a:cubicBezTo>
                <a:cubicBezTo>
                  <a:pt x="1061" y="1785"/>
                  <a:pt x="1058" y="1781"/>
                  <a:pt x="1058" y="1775"/>
                </a:cubicBezTo>
                <a:cubicBezTo>
                  <a:pt x="1058" y="1767"/>
                  <a:pt x="1064" y="1764"/>
                  <a:pt x="1068" y="1762"/>
                </a:cubicBezTo>
                <a:cubicBezTo>
                  <a:pt x="1070" y="1760"/>
                  <a:pt x="1073" y="1759"/>
                  <a:pt x="1075" y="1757"/>
                </a:cubicBezTo>
                <a:cubicBezTo>
                  <a:pt x="1075" y="1757"/>
                  <a:pt x="1076" y="1756"/>
                  <a:pt x="1075" y="1753"/>
                </a:cubicBezTo>
                <a:cubicBezTo>
                  <a:pt x="1075" y="1748"/>
                  <a:pt x="1068" y="1740"/>
                  <a:pt x="1063" y="1737"/>
                </a:cubicBezTo>
                <a:cubicBezTo>
                  <a:pt x="1056" y="1734"/>
                  <a:pt x="1057" y="1727"/>
                  <a:pt x="1057" y="1723"/>
                </a:cubicBezTo>
                <a:cubicBezTo>
                  <a:pt x="1057" y="1722"/>
                  <a:pt x="1057" y="1720"/>
                  <a:pt x="1057" y="1719"/>
                </a:cubicBezTo>
                <a:cubicBezTo>
                  <a:pt x="1055" y="1720"/>
                  <a:pt x="1054" y="1721"/>
                  <a:pt x="1052" y="1721"/>
                </a:cubicBezTo>
                <a:cubicBezTo>
                  <a:pt x="1042" y="1721"/>
                  <a:pt x="1035" y="1712"/>
                  <a:pt x="1035" y="1712"/>
                </a:cubicBezTo>
                <a:lnTo>
                  <a:pt x="1034" y="1711"/>
                </a:lnTo>
                <a:lnTo>
                  <a:pt x="1035" y="1709"/>
                </a:lnTo>
                <a:cubicBezTo>
                  <a:pt x="1036" y="1703"/>
                  <a:pt x="1037" y="1688"/>
                  <a:pt x="1031" y="1682"/>
                </a:cubicBezTo>
                <a:cubicBezTo>
                  <a:pt x="1026" y="1677"/>
                  <a:pt x="1024" y="1675"/>
                  <a:pt x="1019" y="1675"/>
                </a:cubicBezTo>
                <a:cubicBezTo>
                  <a:pt x="1017" y="1675"/>
                  <a:pt x="1013" y="1676"/>
                  <a:pt x="1008" y="1677"/>
                </a:cubicBezTo>
                <a:cubicBezTo>
                  <a:pt x="1007" y="1677"/>
                  <a:pt x="1006" y="1677"/>
                  <a:pt x="1005" y="1677"/>
                </a:cubicBezTo>
                <a:cubicBezTo>
                  <a:pt x="994" y="1677"/>
                  <a:pt x="990" y="1668"/>
                  <a:pt x="987" y="1661"/>
                </a:cubicBezTo>
                <a:cubicBezTo>
                  <a:pt x="986" y="1658"/>
                  <a:pt x="985" y="1655"/>
                  <a:pt x="983" y="1654"/>
                </a:cubicBezTo>
                <a:lnTo>
                  <a:pt x="981" y="1651"/>
                </a:lnTo>
                <a:lnTo>
                  <a:pt x="981" y="1647"/>
                </a:lnTo>
                <a:cubicBezTo>
                  <a:pt x="987" y="1640"/>
                  <a:pt x="994" y="1635"/>
                  <a:pt x="1001" y="1630"/>
                </a:cubicBezTo>
                <a:cubicBezTo>
                  <a:pt x="1007" y="1627"/>
                  <a:pt x="1011" y="1624"/>
                  <a:pt x="1016" y="1622"/>
                </a:cubicBezTo>
                <a:cubicBezTo>
                  <a:pt x="1025" y="1617"/>
                  <a:pt x="1032" y="1614"/>
                  <a:pt x="1037" y="1605"/>
                </a:cubicBezTo>
                <a:cubicBezTo>
                  <a:pt x="1044" y="1595"/>
                  <a:pt x="1048" y="1585"/>
                  <a:pt x="1046" y="1579"/>
                </a:cubicBezTo>
                <a:cubicBezTo>
                  <a:pt x="1046" y="1576"/>
                  <a:pt x="1045" y="1575"/>
                  <a:pt x="1043" y="1574"/>
                </a:cubicBezTo>
                <a:cubicBezTo>
                  <a:pt x="1031" y="1567"/>
                  <a:pt x="1023" y="1551"/>
                  <a:pt x="1030" y="1536"/>
                </a:cubicBezTo>
                <a:cubicBezTo>
                  <a:pt x="1034" y="1528"/>
                  <a:pt x="1040" y="1514"/>
                  <a:pt x="1032" y="1508"/>
                </a:cubicBezTo>
                <a:lnTo>
                  <a:pt x="1029" y="1506"/>
                </a:lnTo>
                <a:cubicBezTo>
                  <a:pt x="1021" y="1500"/>
                  <a:pt x="1010" y="1493"/>
                  <a:pt x="1013" y="1480"/>
                </a:cubicBezTo>
                <a:cubicBezTo>
                  <a:pt x="1015" y="1468"/>
                  <a:pt x="1015" y="1460"/>
                  <a:pt x="1011" y="1456"/>
                </a:cubicBezTo>
                <a:cubicBezTo>
                  <a:pt x="1010" y="1454"/>
                  <a:pt x="1007" y="1453"/>
                  <a:pt x="1004" y="1453"/>
                </a:cubicBezTo>
                <a:cubicBezTo>
                  <a:pt x="1002" y="1453"/>
                  <a:pt x="999" y="1453"/>
                  <a:pt x="996" y="1454"/>
                </a:cubicBezTo>
                <a:cubicBezTo>
                  <a:pt x="989" y="1456"/>
                  <a:pt x="983" y="1457"/>
                  <a:pt x="977" y="1457"/>
                </a:cubicBezTo>
                <a:cubicBezTo>
                  <a:pt x="964" y="1457"/>
                  <a:pt x="953" y="1453"/>
                  <a:pt x="950" y="1446"/>
                </a:cubicBezTo>
                <a:cubicBezTo>
                  <a:pt x="949" y="1442"/>
                  <a:pt x="950" y="1438"/>
                  <a:pt x="953" y="1435"/>
                </a:cubicBezTo>
                <a:cubicBezTo>
                  <a:pt x="954" y="1433"/>
                  <a:pt x="955" y="1433"/>
                  <a:pt x="955" y="1432"/>
                </a:cubicBezTo>
                <a:lnTo>
                  <a:pt x="955" y="1432"/>
                </a:lnTo>
                <a:cubicBezTo>
                  <a:pt x="954" y="1432"/>
                  <a:pt x="951" y="1431"/>
                  <a:pt x="940" y="1431"/>
                </a:cubicBezTo>
                <a:cubicBezTo>
                  <a:pt x="927" y="1431"/>
                  <a:pt x="920" y="1428"/>
                  <a:pt x="917" y="1414"/>
                </a:cubicBezTo>
                <a:cubicBezTo>
                  <a:pt x="914" y="1402"/>
                  <a:pt x="911" y="1401"/>
                  <a:pt x="910" y="1401"/>
                </a:cubicBezTo>
                <a:cubicBezTo>
                  <a:pt x="910" y="1401"/>
                  <a:pt x="908" y="1402"/>
                  <a:pt x="906" y="1404"/>
                </a:cubicBezTo>
                <a:cubicBezTo>
                  <a:pt x="902" y="1407"/>
                  <a:pt x="891" y="1414"/>
                  <a:pt x="881" y="1414"/>
                </a:cubicBezTo>
                <a:cubicBezTo>
                  <a:pt x="872" y="1414"/>
                  <a:pt x="866" y="1409"/>
                  <a:pt x="863" y="1400"/>
                </a:cubicBezTo>
                <a:cubicBezTo>
                  <a:pt x="858" y="1386"/>
                  <a:pt x="854" y="1386"/>
                  <a:pt x="852" y="1386"/>
                </a:cubicBezTo>
                <a:cubicBezTo>
                  <a:pt x="850" y="1386"/>
                  <a:pt x="847" y="1386"/>
                  <a:pt x="844" y="1387"/>
                </a:cubicBezTo>
                <a:cubicBezTo>
                  <a:pt x="842" y="1387"/>
                  <a:pt x="840" y="1387"/>
                  <a:pt x="839" y="1387"/>
                </a:cubicBezTo>
                <a:cubicBezTo>
                  <a:pt x="827" y="1387"/>
                  <a:pt x="815" y="1379"/>
                  <a:pt x="809" y="1370"/>
                </a:cubicBezTo>
                <a:cubicBezTo>
                  <a:pt x="807" y="1369"/>
                  <a:pt x="806" y="1368"/>
                  <a:pt x="805" y="1368"/>
                </a:cubicBezTo>
                <a:cubicBezTo>
                  <a:pt x="804" y="1368"/>
                  <a:pt x="803" y="1368"/>
                  <a:pt x="802" y="1369"/>
                </a:cubicBezTo>
                <a:cubicBezTo>
                  <a:pt x="800" y="1369"/>
                  <a:pt x="799" y="1369"/>
                  <a:pt x="797" y="1369"/>
                </a:cubicBezTo>
                <a:cubicBezTo>
                  <a:pt x="793" y="1369"/>
                  <a:pt x="790" y="1367"/>
                  <a:pt x="787" y="1364"/>
                </a:cubicBezTo>
                <a:cubicBezTo>
                  <a:pt x="784" y="1359"/>
                  <a:pt x="783" y="1354"/>
                  <a:pt x="783" y="1351"/>
                </a:cubicBezTo>
                <a:cubicBezTo>
                  <a:pt x="783" y="1350"/>
                  <a:pt x="783" y="1349"/>
                  <a:pt x="783" y="1349"/>
                </a:cubicBezTo>
                <a:cubicBezTo>
                  <a:pt x="783" y="1349"/>
                  <a:pt x="782" y="1349"/>
                  <a:pt x="780" y="1350"/>
                </a:cubicBezTo>
                <a:cubicBezTo>
                  <a:pt x="774" y="1352"/>
                  <a:pt x="768" y="1356"/>
                  <a:pt x="761" y="1361"/>
                </a:cubicBezTo>
                <a:cubicBezTo>
                  <a:pt x="755" y="1365"/>
                  <a:pt x="748" y="1370"/>
                  <a:pt x="740" y="1374"/>
                </a:cubicBezTo>
                <a:lnTo>
                  <a:pt x="733" y="1377"/>
                </a:lnTo>
                <a:cubicBezTo>
                  <a:pt x="726" y="1381"/>
                  <a:pt x="719" y="1385"/>
                  <a:pt x="712" y="1385"/>
                </a:cubicBezTo>
                <a:cubicBezTo>
                  <a:pt x="706" y="1385"/>
                  <a:pt x="700" y="1381"/>
                  <a:pt x="696" y="1375"/>
                </a:cubicBezTo>
                <a:cubicBezTo>
                  <a:pt x="690" y="1368"/>
                  <a:pt x="685" y="1362"/>
                  <a:pt x="681" y="1357"/>
                </a:cubicBezTo>
                <a:cubicBezTo>
                  <a:pt x="676" y="1351"/>
                  <a:pt x="672" y="1346"/>
                  <a:pt x="669" y="1341"/>
                </a:cubicBezTo>
                <a:cubicBezTo>
                  <a:pt x="669" y="1341"/>
                  <a:pt x="667" y="1338"/>
                  <a:pt x="662" y="1338"/>
                </a:cubicBezTo>
                <a:cubicBezTo>
                  <a:pt x="661" y="1338"/>
                  <a:pt x="660" y="1338"/>
                  <a:pt x="659" y="1338"/>
                </a:cubicBezTo>
                <a:cubicBezTo>
                  <a:pt x="658" y="1344"/>
                  <a:pt x="655" y="1355"/>
                  <a:pt x="647" y="1355"/>
                </a:cubicBezTo>
                <a:cubicBezTo>
                  <a:pt x="645" y="1355"/>
                  <a:pt x="644" y="1355"/>
                  <a:pt x="643" y="1354"/>
                </a:cubicBezTo>
                <a:cubicBezTo>
                  <a:pt x="634" y="1350"/>
                  <a:pt x="598" y="1327"/>
                  <a:pt x="596" y="1326"/>
                </a:cubicBezTo>
                <a:cubicBezTo>
                  <a:pt x="596" y="1326"/>
                  <a:pt x="596" y="1326"/>
                  <a:pt x="596" y="1326"/>
                </a:cubicBezTo>
                <a:cubicBezTo>
                  <a:pt x="596" y="1326"/>
                  <a:pt x="586" y="1322"/>
                  <a:pt x="580" y="1304"/>
                </a:cubicBezTo>
                <a:cubicBezTo>
                  <a:pt x="576" y="1294"/>
                  <a:pt x="569" y="1290"/>
                  <a:pt x="563" y="1286"/>
                </a:cubicBezTo>
                <a:cubicBezTo>
                  <a:pt x="559" y="1283"/>
                  <a:pt x="555" y="1280"/>
                  <a:pt x="552" y="1277"/>
                </a:cubicBezTo>
                <a:cubicBezTo>
                  <a:pt x="550" y="1274"/>
                  <a:pt x="548" y="1272"/>
                  <a:pt x="545" y="1269"/>
                </a:cubicBezTo>
                <a:cubicBezTo>
                  <a:pt x="538" y="1261"/>
                  <a:pt x="529" y="1250"/>
                  <a:pt x="525" y="1238"/>
                </a:cubicBezTo>
                <a:cubicBezTo>
                  <a:pt x="521" y="1223"/>
                  <a:pt x="520" y="1210"/>
                  <a:pt x="532" y="1196"/>
                </a:cubicBezTo>
                <a:cubicBezTo>
                  <a:pt x="539" y="1187"/>
                  <a:pt x="543" y="1186"/>
                  <a:pt x="548" y="1185"/>
                </a:cubicBezTo>
                <a:cubicBezTo>
                  <a:pt x="550" y="1184"/>
                  <a:pt x="552" y="1184"/>
                  <a:pt x="555" y="1182"/>
                </a:cubicBezTo>
                <a:cubicBezTo>
                  <a:pt x="556" y="1179"/>
                  <a:pt x="551" y="1176"/>
                  <a:pt x="548" y="1173"/>
                </a:cubicBezTo>
                <a:cubicBezTo>
                  <a:pt x="545" y="1171"/>
                  <a:pt x="542" y="1169"/>
                  <a:pt x="539" y="1166"/>
                </a:cubicBezTo>
                <a:cubicBezTo>
                  <a:pt x="529" y="1156"/>
                  <a:pt x="531" y="1146"/>
                  <a:pt x="536" y="1125"/>
                </a:cubicBezTo>
                <a:lnTo>
                  <a:pt x="536" y="1123"/>
                </a:lnTo>
                <a:cubicBezTo>
                  <a:pt x="539" y="1110"/>
                  <a:pt x="545" y="1102"/>
                  <a:pt x="551" y="1095"/>
                </a:cubicBezTo>
                <a:cubicBezTo>
                  <a:pt x="554" y="1091"/>
                  <a:pt x="557" y="1088"/>
                  <a:pt x="558" y="1084"/>
                </a:cubicBezTo>
                <a:cubicBezTo>
                  <a:pt x="559" y="1078"/>
                  <a:pt x="557" y="1073"/>
                  <a:pt x="555" y="1067"/>
                </a:cubicBezTo>
                <a:cubicBezTo>
                  <a:pt x="554" y="1063"/>
                  <a:pt x="552" y="1058"/>
                  <a:pt x="551" y="1053"/>
                </a:cubicBezTo>
                <a:cubicBezTo>
                  <a:pt x="549" y="1040"/>
                  <a:pt x="546" y="1001"/>
                  <a:pt x="556" y="989"/>
                </a:cubicBezTo>
                <a:cubicBezTo>
                  <a:pt x="566" y="976"/>
                  <a:pt x="573" y="967"/>
                  <a:pt x="567" y="961"/>
                </a:cubicBezTo>
                <a:cubicBezTo>
                  <a:pt x="566" y="960"/>
                  <a:pt x="564" y="959"/>
                  <a:pt x="562" y="959"/>
                </a:cubicBezTo>
                <a:cubicBezTo>
                  <a:pt x="560" y="959"/>
                  <a:pt x="559" y="959"/>
                  <a:pt x="557" y="960"/>
                </a:cubicBezTo>
                <a:cubicBezTo>
                  <a:pt x="555" y="960"/>
                  <a:pt x="552" y="960"/>
                  <a:pt x="550" y="960"/>
                </a:cubicBezTo>
                <a:cubicBezTo>
                  <a:pt x="546" y="960"/>
                  <a:pt x="543" y="960"/>
                  <a:pt x="540" y="958"/>
                </a:cubicBezTo>
                <a:cubicBezTo>
                  <a:pt x="532" y="953"/>
                  <a:pt x="531" y="944"/>
                  <a:pt x="530" y="936"/>
                </a:cubicBezTo>
                <a:cubicBezTo>
                  <a:pt x="529" y="933"/>
                  <a:pt x="528" y="928"/>
                  <a:pt x="527" y="927"/>
                </a:cubicBezTo>
                <a:cubicBezTo>
                  <a:pt x="526" y="927"/>
                  <a:pt x="525" y="927"/>
                  <a:pt x="524" y="927"/>
                </a:cubicBezTo>
                <a:cubicBezTo>
                  <a:pt x="523" y="927"/>
                  <a:pt x="520" y="929"/>
                  <a:pt x="516" y="933"/>
                </a:cubicBezTo>
                <a:cubicBezTo>
                  <a:pt x="501" y="949"/>
                  <a:pt x="495" y="949"/>
                  <a:pt x="493" y="949"/>
                </a:cubicBezTo>
                <a:cubicBezTo>
                  <a:pt x="490" y="949"/>
                  <a:pt x="485" y="948"/>
                  <a:pt x="484" y="940"/>
                </a:cubicBezTo>
                <a:cubicBezTo>
                  <a:pt x="482" y="929"/>
                  <a:pt x="484" y="925"/>
                  <a:pt x="488" y="921"/>
                </a:cubicBezTo>
                <a:cubicBezTo>
                  <a:pt x="489" y="920"/>
                  <a:pt x="490" y="919"/>
                  <a:pt x="491" y="917"/>
                </a:cubicBezTo>
                <a:cubicBezTo>
                  <a:pt x="490" y="917"/>
                  <a:pt x="483" y="915"/>
                  <a:pt x="476" y="915"/>
                </a:cubicBezTo>
                <a:lnTo>
                  <a:pt x="472" y="914"/>
                </a:lnTo>
                <a:lnTo>
                  <a:pt x="473" y="910"/>
                </a:lnTo>
                <a:cubicBezTo>
                  <a:pt x="473" y="910"/>
                  <a:pt x="475" y="901"/>
                  <a:pt x="480" y="888"/>
                </a:cubicBezTo>
                <a:cubicBezTo>
                  <a:pt x="481" y="882"/>
                  <a:pt x="481" y="873"/>
                  <a:pt x="481" y="866"/>
                </a:cubicBezTo>
                <a:cubicBezTo>
                  <a:pt x="481" y="857"/>
                  <a:pt x="481" y="850"/>
                  <a:pt x="484" y="846"/>
                </a:cubicBezTo>
                <a:cubicBezTo>
                  <a:pt x="487" y="841"/>
                  <a:pt x="492" y="839"/>
                  <a:pt x="497" y="837"/>
                </a:cubicBezTo>
                <a:cubicBezTo>
                  <a:pt x="500" y="835"/>
                  <a:pt x="504" y="833"/>
                  <a:pt x="506" y="830"/>
                </a:cubicBezTo>
                <a:cubicBezTo>
                  <a:pt x="507" y="828"/>
                  <a:pt x="518" y="812"/>
                  <a:pt x="506" y="788"/>
                </a:cubicBezTo>
                <a:cubicBezTo>
                  <a:pt x="503" y="783"/>
                  <a:pt x="501" y="779"/>
                  <a:pt x="499" y="775"/>
                </a:cubicBezTo>
                <a:cubicBezTo>
                  <a:pt x="492" y="762"/>
                  <a:pt x="487" y="754"/>
                  <a:pt x="493" y="743"/>
                </a:cubicBezTo>
                <a:cubicBezTo>
                  <a:pt x="497" y="737"/>
                  <a:pt x="495" y="733"/>
                  <a:pt x="493" y="727"/>
                </a:cubicBezTo>
                <a:cubicBezTo>
                  <a:pt x="492" y="725"/>
                  <a:pt x="491" y="723"/>
                  <a:pt x="490" y="720"/>
                </a:cubicBezTo>
                <a:cubicBezTo>
                  <a:pt x="488" y="711"/>
                  <a:pt x="495" y="701"/>
                  <a:pt x="509" y="692"/>
                </a:cubicBezTo>
                <a:cubicBezTo>
                  <a:pt x="517" y="688"/>
                  <a:pt x="515" y="679"/>
                  <a:pt x="510" y="666"/>
                </a:cubicBezTo>
                <a:cubicBezTo>
                  <a:pt x="506" y="655"/>
                  <a:pt x="487" y="633"/>
                  <a:pt x="480" y="632"/>
                </a:cubicBezTo>
                <a:lnTo>
                  <a:pt x="480" y="632"/>
                </a:lnTo>
                <a:cubicBezTo>
                  <a:pt x="478" y="632"/>
                  <a:pt x="477" y="633"/>
                  <a:pt x="475" y="636"/>
                </a:cubicBezTo>
                <a:cubicBezTo>
                  <a:pt x="472" y="640"/>
                  <a:pt x="469" y="644"/>
                  <a:pt x="463" y="647"/>
                </a:cubicBezTo>
                <a:cubicBezTo>
                  <a:pt x="461" y="647"/>
                  <a:pt x="460" y="648"/>
                  <a:pt x="458" y="648"/>
                </a:cubicBezTo>
                <a:cubicBezTo>
                  <a:pt x="450" y="648"/>
                  <a:pt x="449" y="640"/>
                  <a:pt x="447" y="634"/>
                </a:cubicBezTo>
                <a:cubicBezTo>
                  <a:pt x="447" y="631"/>
                  <a:pt x="446" y="628"/>
                  <a:pt x="445" y="625"/>
                </a:cubicBezTo>
                <a:lnTo>
                  <a:pt x="445" y="625"/>
                </a:lnTo>
                <a:cubicBezTo>
                  <a:pt x="443" y="627"/>
                  <a:pt x="439" y="630"/>
                  <a:pt x="434" y="630"/>
                </a:cubicBezTo>
                <a:cubicBezTo>
                  <a:pt x="433" y="630"/>
                  <a:pt x="432" y="630"/>
                  <a:pt x="430" y="629"/>
                </a:cubicBezTo>
                <a:lnTo>
                  <a:pt x="422" y="628"/>
                </a:lnTo>
                <a:cubicBezTo>
                  <a:pt x="413" y="626"/>
                  <a:pt x="403" y="625"/>
                  <a:pt x="397" y="625"/>
                </a:cubicBezTo>
                <a:cubicBezTo>
                  <a:pt x="395" y="625"/>
                  <a:pt x="393" y="625"/>
                  <a:pt x="393" y="625"/>
                </a:cubicBezTo>
                <a:cubicBezTo>
                  <a:pt x="389" y="626"/>
                  <a:pt x="381" y="627"/>
                  <a:pt x="373" y="627"/>
                </a:cubicBezTo>
                <a:cubicBezTo>
                  <a:pt x="365" y="627"/>
                  <a:pt x="349" y="626"/>
                  <a:pt x="338" y="620"/>
                </a:cubicBezTo>
                <a:cubicBezTo>
                  <a:pt x="331" y="617"/>
                  <a:pt x="324" y="614"/>
                  <a:pt x="317" y="612"/>
                </a:cubicBezTo>
                <a:cubicBezTo>
                  <a:pt x="307" y="608"/>
                  <a:pt x="298" y="604"/>
                  <a:pt x="295" y="600"/>
                </a:cubicBezTo>
                <a:cubicBezTo>
                  <a:pt x="289" y="591"/>
                  <a:pt x="294" y="581"/>
                  <a:pt x="299" y="572"/>
                </a:cubicBezTo>
                <a:cubicBezTo>
                  <a:pt x="300" y="570"/>
                  <a:pt x="299" y="569"/>
                  <a:pt x="299" y="569"/>
                </a:cubicBezTo>
                <a:cubicBezTo>
                  <a:pt x="298" y="567"/>
                  <a:pt x="296" y="566"/>
                  <a:pt x="292" y="566"/>
                </a:cubicBezTo>
                <a:cubicBezTo>
                  <a:pt x="290" y="566"/>
                  <a:pt x="287" y="567"/>
                  <a:pt x="285" y="568"/>
                </a:cubicBezTo>
                <a:cubicBezTo>
                  <a:pt x="283" y="569"/>
                  <a:pt x="281" y="570"/>
                  <a:pt x="279" y="570"/>
                </a:cubicBezTo>
                <a:cubicBezTo>
                  <a:pt x="269" y="570"/>
                  <a:pt x="263" y="554"/>
                  <a:pt x="262" y="549"/>
                </a:cubicBezTo>
                <a:cubicBezTo>
                  <a:pt x="256" y="542"/>
                  <a:pt x="252" y="539"/>
                  <a:pt x="249" y="539"/>
                </a:cubicBezTo>
                <a:cubicBezTo>
                  <a:pt x="247" y="539"/>
                  <a:pt x="245" y="540"/>
                  <a:pt x="241" y="542"/>
                </a:cubicBezTo>
                <a:lnTo>
                  <a:pt x="239" y="544"/>
                </a:lnTo>
                <a:cubicBezTo>
                  <a:pt x="233" y="547"/>
                  <a:pt x="228" y="550"/>
                  <a:pt x="224" y="550"/>
                </a:cubicBezTo>
                <a:cubicBezTo>
                  <a:pt x="220" y="550"/>
                  <a:pt x="215" y="548"/>
                  <a:pt x="214" y="539"/>
                </a:cubicBezTo>
                <a:cubicBezTo>
                  <a:pt x="212" y="529"/>
                  <a:pt x="212" y="529"/>
                  <a:pt x="203" y="527"/>
                </a:cubicBezTo>
                <a:cubicBezTo>
                  <a:pt x="196" y="526"/>
                  <a:pt x="192" y="524"/>
                  <a:pt x="190" y="520"/>
                </a:cubicBezTo>
                <a:cubicBezTo>
                  <a:pt x="188" y="515"/>
                  <a:pt x="190" y="508"/>
                  <a:pt x="192" y="504"/>
                </a:cubicBezTo>
                <a:cubicBezTo>
                  <a:pt x="193" y="503"/>
                  <a:pt x="194" y="501"/>
                  <a:pt x="193" y="500"/>
                </a:cubicBezTo>
                <a:cubicBezTo>
                  <a:pt x="192" y="499"/>
                  <a:pt x="189" y="497"/>
                  <a:pt x="182" y="497"/>
                </a:cubicBezTo>
                <a:lnTo>
                  <a:pt x="180" y="497"/>
                </a:lnTo>
                <a:cubicBezTo>
                  <a:pt x="175" y="497"/>
                  <a:pt x="171" y="497"/>
                  <a:pt x="168" y="498"/>
                </a:cubicBezTo>
                <a:cubicBezTo>
                  <a:pt x="163" y="499"/>
                  <a:pt x="159" y="500"/>
                  <a:pt x="154" y="500"/>
                </a:cubicBezTo>
                <a:cubicBezTo>
                  <a:pt x="151" y="500"/>
                  <a:pt x="148" y="499"/>
                  <a:pt x="145" y="499"/>
                </a:cubicBezTo>
                <a:cubicBezTo>
                  <a:pt x="136" y="498"/>
                  <a:pt x="128" y="493"/>
                  <a:pt x="120" y="487"/>
                </a:cubicBezTo>
                <a:cubicBezTo>
                  <a:pt x="114" y="484"/>
                  <a:pt x="108" y="480"/>
                  <a:pt x="101" y="477"/>
                </a:cubicBezTo>
                <a:cubicBezTo>
                  <a:pt x="98" y="476"/>
                  <a:pt x="94" y="475"/>
                  <a:pt x="91" y="475"/>
                </a:cubicBezTo>
                <a:cubicBezTo>
                  <a:pt x="82" y="475"/>
                  <a:pt x="74" y="479"/>
                  <a:pt x="67" y="482"/>
                </a:cubicBezTo>
                <a:cubicBezTo>
                  <a:pt x="65" y="484"/>
                  <a:pt x="62" y="485"/>
                  <a:pt x="60" y="486"/>
                </a:cubicBezTo>
                <a:cubicBezTo>
                  <a:pt x="55" y="488"/>
                  <a:pt x="51" y="488"/>
                  <a:pt x="47" y="488"/>
                </a:cubicBezTo>
                <a:cubicBezTo>
                  <a:pt x="38" y="488"/>
                  <a:pt x="30" y="484"/>
                  <a:pt x="23" y="476"/>
                </a:cubicBezTo>
                <a:cubicBezTo>
                  <a:pt x="7" y="457"/>
                  <a:pt x="0" y="444"/>
                  <a:pt x="3" y="437"/>
                </a:cubicBezTo>
                <a:cubicBezTo>
                  <a:pt x="3" y="437"/>
                  <a:pt x="3" y="436"/>
                  <a:pt x="4" y="436"/>
                </a:cubicBezTo>
                <a:lnTo>
                  <a:pt x="1" y="433"/>
                </a:lnTo>
                <a:lnTo>
                  <a:pt x="11" y="432"/>
                </a:lnTo>
                <a:lnTo>
                  <a:pt x="11" y="432"/>
                </a:lnTo>
                <a:lnTo>
                  <a:pt x="54" y="432"/>
                </a:lnTo>
                <a:cubicBezTo>
                  <a:pt x="62" y="432"/>
                  <a:pt x="64" y="431"/>
                  <a:pt x="66" y="424"/>
                </a:cubicBezTo>
                <a:cubicBezTo>
                  <a:pt x="68" y="415"/>
                  <a:pt x="77" y="410"/>
                  <a:pt x="91" y="410"/>
                </a:cubicBezTo>
                <a:cubicBezTo>
                  <a:pt x="94" y="410"/>
                  <a:pt x="97" y="410"/>
                  <a:pt x="100" y="411"/>
                </a:cubicBezTo>
                <a:cubicBezTo>
                  <a:pt x="110" y="412"/>
                  <a:pt x="120" y="417"/>
                  <a:pt x="127" y="421"/>
                </a:cubicBezTo>
                <a:cubicBezTo>
                  <a:pt x="131" y="423"/>
                  <a:pt x="136" y="426"/>
                  <a:pt x="138" y="426"/>
                </a:cubicBezTo>
                <a:cubicBezTo>
                  <a:pt x="142" y="418"/>
                  <a:pt x="142" y="416"/>
                  <a:pt x="144" y="405"/>
                </a:cubicBezTo>
                <a:lnTo>
                  <a:pt x="144" y="401"/>
                </a:lnTo>
                <a:cubicBezTo>
                  <a:pt x="145" y="396"/>
                  <a:pt x="143" y="392"/>
                  <a:pt x="141" y="387"/>
                </a:cubicBezTo>
                <a:cubicBezTo>
                  <a:pt x="138" y="380"/>
                  <a:pt x="135" y="373"/>
                  <a:pt x="143" y="362"/>
                </a:cubicBezTo>
                <a:cubicBezTo>
                  <a:pt x="153" y="347"/>
                  <a:pt x="162" y="340"/>
                  <a:pt x="174" y="333"/>
                </a:cubicBezTo>
                <a:cubicBezTo>
                  <a:pt x="177" y="331"/>
                  <a:pt x="180" y="329"/>
                  <a:pt x="182" y="326"/>
                </a:cubicBezTo>
                <a:cubicBezTo>
                  <a:pt x="188" y="321"/>
                  <a:pt x="195" y="315"/>
                  <a:pt x="204" y="315"/>
                </a:cubicBezTo>
                <a:cubicBezTo>
                  <a:pt x="207" y="315"/>
                  <a:pt x="210" y="316"/>
                  <a:pt x="213" y="317"/>
                </a:cubicBezTo>
                <a:cubicBezTo>
                  <a:pt x="217" y="319"/>
                  <a:pt x="221" y="322"/>
                  <a:pt x="226" y="324"/>
                </a:cubicBezTo>
                <a:cubicBezTo>
                  <a:pt x="235" y="329"/>
                  <a:pt x="244" y="334"/>
                  <a:pt x="251" y="334"/>
                </a:cubicBezTo>
                <a:cubicBezTo>
                  <a:pt x="252" y="334"/>
                  <a:pt x="254" y="333"/>
                  <a:pt x="255" y="333"/>
                </a:cubicBezTo>
                <a:cubicBezTo>
                  <a:pt x="259" y="330"/>
                  <a:pt x="264" y="328"/>
                  <a:pt x="268" y="327"/>
                </a:cubicBezTo>
                <a:cubicBezTo>
                  <a:pt x="275" y="325"/>
                  <a:pt x="280" y="323"/>
                  <a:pt x="282" y="319"/>
                </a:cubicBezTo>
                <a:cubicBezTo>
                  <a:pt x="285" y="312"/>
                  <a:pt x="290" y="309"/>
                  <a:pt x="296" y="304"/>
                </a:cubicBezTo>
                <a:cubicBezTo>
                  <a:pt x="299" y="302"/>
                  <a:pt x="302" y="300"/>
                  <a:pt x="307" y="296"/>
                </a:cubicBezTo>
                <a:cubicBezTo>
                  <a:pt x="309" y="294"/>
                  <a:pt x="311" y="292"/>
                  <a:pt x="313" y="291"/>
                </a:cubicBezTo>
                <a:cubicBezTo>
                  <a:pt x="320" y="285"/>
                  <a:pt x="325" y="280"/>
                  <a:pt x="331" y="280"/>
                </a:cubicBezTo>
                <a:cubicBezTo>
                  <a:pt x="334" y="280"/>
                  <a:pt x="337" y="281"/>
                  <a:pt x="340" y="283"/>
                </a:cubicBezTo>
                <a:cubicBezTo>
                  <a:pt x="341" y="284"/>
                  <a:pt x="343" y="285"/>
                  <a:pt x="344" y="285"/>
                </a:cubicBezTo>
                <a:cubicBezTo>
                  <a:pt x="347" y="285"/>
                  <a:pt x="350" y="282"/>
                  <a:pt x="351" y="278"/>
                </a:cubicBezTo>
                <a:cubicBezTo>
                  <a:pt x="351" y="277"/>
                  <a:pt x="352" y="276"/>
                  <a:pt x="352" y="275"/>
                </a:cubicBezTo>
                <a:cubicBezTo>
                  <a:pt x="352" y="268"/>
                  <a:pt x="356" y="266"/>
                  <a:pt x="367" y="265"/>
                </a:cubicBezTo>
                <a:cubicBezTo>
                  <a:pt x="377" y="263"/>
                  <a:pt x="378" y="243"/>
                  <a:pt x="377" y="236"/>
                </a:cubicBezTo>
                <a:lnTo>
                  <a:pt x="377" y="233"/>
                </a:lnTo>
                <a:lnTo>
                  <a:pt x="380" y="232"/>
                </a:lnTo>
                <a:cubicBezTo>
                  <a:pt x="381" y="232"/>
                  <a:pt x="393" y="230"/>
                  <a:pt x="394" y="220"/>
                </a:cubicBezTo>
                <a:cubicBezTo>
                  <a:pt x="395" y="216"/>
                  <a:pt x="396" y="210"/>
                  <a:pt x="401" y="210"/>
                </a:cubicBezTo>
                <a:cubicBezTo>
                  <a:pt x="404" y="210"/>
                  <a:pt x="407" y="212"/>
                  <a:pt x="411" y="216"/>
                </a:cubicBezTo>
                <a:cubicBezTo>
                  <a:pt x="412" y="218"/>
                  <a:pt x="414" y="220"/>
                  <a:pt x="416" y="222"/>
                </a:cubicBezTo>
                <a:cubicBezTo>
                  <a:pt x="420" y="226"/>
                  <a:pt x="423" y="228"/>
                  <a:pt x="427" y="228"/>
                </a:cubicBezTo>
                <a:cubicBezTo>
                  <a:pt x="431" y="228"/>
                  <a:pt x="435" y="225"/>
                  <a:pt x="439" y="222"/>
                </a:cubicBezTo>
                <a:cubicBezTo>
                  <a:pt x="444" y="218"/>
                  <a:pt x="457" y="210"/>
                  <a:pt x="470" y="210"/>
                </a:cubicBezTo>
                <a:cubicBezTo>
                  <a:pt x="472" y="210"/>
                  <a:pt x="474" y="210"/>
                  <a:pt x="475" y="210"/>
                </a:cubicBezTo>
                <a:cubicBezTo>
                  <a:pt x="483" y="212"/>
                  <a:pt x="486" y="217"/>
                  <a:pt x="489" y="221"/>
                </a:cubicBezTo>
                <a:cubicBezTo>
                  <a:pt x="491" y="224"/>
                  <a:pt x="493" y="227"/>
                  <a:pt x="496" y="228"/>
                </a:cubicBezTo>
                <a:cubicBezTo>
                  <a:pt x="500" y="230"/>
                  <a:pt x="505" y="231"/>
                  <a:pt x="512" y="231"/>
                </a:cubicBezTo>
                <a:cubicBezTo>
                  <a:pt x="516" y="231"/>
                  <a:pt x="521" y="231"/>
                  <a:pt x="527" y="232"/>
                </a:cubicBezTo>
                <a:cubicBezTo>
                  <a:pt x="546" y="235"/>
                  <a:pt x="576" y="265"/>
                  <a:pt x="580" y="268"/>
                </a:cubicBezTo>
                <a:cubicBezTo>
                  <a:pt x="582" y="271"/>
                  <a:pt x="585" y="275"/>
                  <a:pt x="587" y="279"/>
                </a:cubicBezTo>
                <a:cubicBezTo>
                  <a:pt x="591" y="288"/>
                  <a:pt x="595" y="294"/>
                  <a:pt x="603" y="294"/>
                </a:cubicBezTo>
                <a:cubicBezTo>
                  <a:pt x="604" y="294"/>
                  <a:pt x="606" y="294"/>
                  <a:pt x="608" y="293"/>
                </a:cubicBezTo>
                <a:cubicBezTo>
                  <a:pt x="614" y="291"/>
                  <a:pt x="619" y="290"/>
                  <a:pt x="624" y="288"/>
                </a:cubicBezTo>
                <a:cubicBezTo>
                  <a:pt x="631" y="285"/>
                  <a:pt x="637" y="283"/>
                  <a:pt x="644" y="283"/>
                </a:cubicBezTo>
                <a:cubicBezTo>
                  <a:pt x="647" y="283"/>
                  <a:pt x="650" y="283"/>
                  <a:pt x="654" y="285"/>
                </a:cubicBezTo>
                <a:cubicBezTo>
                  <a:pt x="657" y="285"/>
                  <a:pt x="660" y="286"/>
                  <a:pt x="662" y="287"/>
                </a:cubicBezTo>
                <a:cubicBezTo>
                  <a:pt x="667" y="289"/>
                  <a:pt x="671" y="290"/>
                  <a:pt x="674" y="290"/>
                </a:cubicBezTo>
                <a:cubicBezTo>
                  <a:pt x="678" y="290"/>
                  <a:pt x="681" y="289"/>
                  <a:pt x="686" y="287"/>
                </a:cubicBezTo>
                <a:cubicBezTo>
                  <a:pt x="690" y="285"/>
                  <a:pt x="694" y="284"/>
                  <a:pt x="698" y="284"/>
                </a:cubicBezTo>
                <a:cubicBezTo>
                  <a:pt x="704" y="284"/>
                  <a:pt x="709" y="287"/>
                  <a:pt x="712" y="291"/>
                </a:cubicBezTo>
                <a:cubicBezTo>
                  <a:pt x="715" y="294"/>
                  <a:pt x="717" y="299"/>
                  <a:pt x="716" y="304"/>
                </a:cubicBezTo>
                <a:cubicBezTo>
                  <a:pt x="715" y="306"/>
                  <a:pt x="715" y="309"/>
                  <a:pt x="717" y="311"/>
                </a:cubicBezTo>
                <a:cubicBezTo>
                  <a:pt x="718" y="313"/>
                  <a:pt x="721" y="314"/>
                  <a:pt x="725" y="314"/>
                </a:cubicBezTo>
                <a:cubicBezTo>
                  <a:pt x="727" y="314"/>
                  <a:pt x="730" y="314"/>
                  <a:pt x="732" y="313"/>
                </a:cubicBezTo>
                <a:cubicBezTo>
                  <a:pt x="734" y="312"/>
                  <a:pt x="736" y="312"/>
                  <a:pt x="738" y="312"/>
                </a:cubicBezTo>
                <a:cubicBezTo>
                  <a:pt x="746" y="312"/>
                  <a:pt x="750" y="319"/>
                  <a:pt x="754" y="325"/>
                </a:cubicBezTo>
                <a:cubicBezTo>
                  <a:pt x="756" y="329"/>
                  <a:pt x="758" y="333"/>
                  <a:pt x="762" y="335"/>
                </a:cubicBezTo>
                <a:lnTo>
                  <a:pt x="766" y="338"/>
                </a:lnTo>
                <a:cubicBezTo>
                  <a:pt x="771" y="341"/>
                  <a:pt x="774" y="343"/>
                  <a:pt x="777" y="343"/>
                </a:cubicBezTo>
                <a:cubicBezTo>
                  <a:pt x="778" y="343"/>
                  <a:pt x="780" y="342"/>
                  <a:pt x="782" y="341"/>
                </a:cubicBezTo>
                <a:cubicBezTo>
                  <a:pt x="791" y="337"/>
                  <a:pt x="815" y="335"/>
                  <a:pt x="816" y="334"/>
                </a:cubicBezTo>
                <a:lnTo>
                  <a:pt x="817" y="334"/>
                </a:lnTo>
                <a:lnTo>
                  <a:pt x="818" y="335"/>
                </a:lnTo>
                <a:cubicBezTo>
                  <a:pt x="823" y="338"/>
                  <a:pt x="827" y="341"/>
                  <a:pt x="832" y="341"/>
                </a:cubicBezTo>
                <a:cubicBezTo>
                  <a:pt x="835" y="341"/>
                  <a:pt x="838" y="340"/>
                  <a:pt x="841" y="339"/>
                </a:cubicBezTo>
                <a:cubicBezTo>
                  <a:pt x="846" y="337"/>
                  <a:pt x="852" y="333"/>
                  <a:pt x="856" y="330"/>
                </a:cubicBezTo>
                <a:cubicBezTo>
                  <a:pt x="860" y="327"/>
                  <a:pt x="863" y="324"/>
                  <a:pt x="867" y="324"/>
                </a:cubicBezTo>
                <a:cubicBezTo>
                  <a:pt x="869" y="324"/>
                  <a:pt x="871" y="326"/>
                  <a:pt x="872" y="328"/>
                </a:cubicBezTo>
                <a:cubicBezTo>
                  <a:pt x="873" y="332"/>
                  <a:pt x="872" y="336"/>
                  <a:pt x="871" y="341"/>
                </a:cubicBezTo>
                <a:cubicBezTo>
                  <a:pt x="870" y="345"/>
                  <a:pt x="868" y="351"/>
                  <a:pt x="870" y="353"/>
                </a:cubicBezTo>
                <a:cubicBezTo>
                  <a:pt x="870" y="354"/>
                  <a:pt x="872" y="354"/>
                  <a:pt x="873" y="354"/>
                </a:cubicBezTo>
                <a:cubicBezTo>
                  <a:pt x="884" y="354"/>
                  <a:pt x="884" y="354"/>
                  <a:pt x="890" y="345"/>
                </a:cubicBezTo>
                <a:lnTo>
                  <a:pt x="894" y="340"/>
                </a:lnTo>
                <a:cubicBezTo>
                  <a:pt x="901" y="330"/>
                  <a:pt x="905" y="328"/>
                  <a:pt x="911" y="325"/>
                </a:cubicBezTo>
                <a:cubicBezTo>
                  <a:pt x="913" y="324"/>
                  <a:pt x="917" y="323"/>
                  <a:pt x="921" y="320"/>
                </a:cubicBezTo>
                <a:cubicBezTo>
                  <a:pt x="929" y="315"/>
                  <a:pt x="930" y="311"/>
                  <a:pt x="932" y="305"/>
                </a:cubicBezTo>
                <a:cubicBezTo>
                  <a:pt x="933" y="302"/>
                  <a:pt x="935" y="299"/>
                  <a:pt x="937" y="295"/>
                </a:cubicBezTo>
                <a:cubicBezTo>
                  <a:pt x="939" y="291"/>
                  <a:pt x="951" y="272"/>
                  <a:pt x="964" y="272"/>
                </a:cubicBezTo>
                <a:cubicBezTo>
                  <a:pt x="967" y="272"/>
                  <a:pt x="969" y="273"/>
                  <a:pt x="971" y="274"/>
                </a:cubicBezTo>
                <a:cubicBezTo>
                  <a:pt x="975" y="278"/>
                  <a:pt x="978" y="283"/>
                  <a:pt x="980" y="288"/>
                </a:cubicBezTo>
                <a:cubicBezTo>
                  <a:pt x="983" y="294"/>
                  <a:pt x="985" y="297"/>
                  <a:pt x="988" y="297"/>
                </a:cubicBezTo>
                <a:lnTo>
                  <a:pt x="994" y="298"/>
                </a:lnTo>
                <a:cubicBezTo>
                  <a:pt x="999" y="298"/>
                  <a:pt x="1000" y="298"/>
                  <a:pt x="1002" y="286"/>
                </a:cubicBezTo>
                <a:cubicBezTo>
                  <a:pt x="1004" y="267"/>
                  <a:pt x="1007" y="261"/>
                  <a:pt x="1024" y="254"/>
                </a:cubicBezTo>
                <a:cubicBezTo>
                  <a:pt x="1028" y="252"/>
                  <a:pt x="1031" y="250"/>
                  <a:pt x="1034" y="249"/>
                </a:cubicBezTo>
                <a:cubicBezTo>
                  <a:pt x="1040" y="245"/>
                  <a:pt x="1045" y="243"/>
                  <a:pt x="1050" y="243"/>
                </a:cubicBezTo>
                <a:cubicBezTo>
                  <a:pt x="1054" y="243"/>
                  <a:pt x="1058" y="245"/>
                  <a:pt x="1061" y="249"/>
                </a:cubicBezTo>
                <a:cubicBezTo>
                  <a:pt x="1064" y="253"/>
                  <a:pt x="1067" y="258"/>
                  <a:pt x="1069" y="262"/>
                </a:cubicBezTo>
                <a:cubicBezTo>
                  <a:pt x="1072" y="269"/>
                  <a:pt x="1075" y="274"/>
                  <a:pt x="1078" y="274"/>
                </a:cubicBezTo>
                <a:cubicBezTo>
                  <a:pt x="1084" y="272"/>
                  <a:pt x="1084" y="272"/>
                  <a:pt x="1086" y="268"/>
                </a:cubicBezTo>
                <a:cubicBezTo>
                  <a:pt x="1087" y="265"/>
                  <a:pt x="1089" y="261"/>
                  <a:pt x="1091" y="256"/>
                </a:cubicBezTo>
                <a:cubicBezTo>
                  <a:pt x="1095" y="250"/>
                  <a:pt x="1096" y="244"/>
                  <a:pt x="1096" y="240"/>
                </a:cubicBezTo>
                <a:cubicBezTo>
                  <a:pt x="1097" y="234"/>
                  <a:pt x="1099" y="227"/>
                  <a:pt x="1107" y="227"/>
                </a:cubicBezTo>
                <a:cubicBezTo>
                  <a:pt x="1108" y="227"/>
                  <a:pt x="1109" y="228"/>
                  <a:pt x="1111" y="228"/>
                </a:cubicBezTo>
                <a:cubicBezTo>
                  <a:pt x="1114" y="228"/>
                  <a:pt x="1117" y="229"/>
                  <a:pt x="1119" y="230"/>
                </a:cubicBezTo>
                <a:cubicBezTo>
                  <a:pt x="1121" y="231"/>
                  <a:pt x="1123" y="231"/>
                  <a:pt x="1123" y="231"/>
                </a:cubicBezTo>
                <a:cubicBezTo>
                  <a:pt x="1125" y="231"/>
                  <a:pt x="1126" y="229"/>
                  <a:pt x="1128" y="224"/>
                </a:cubicBezTo>
                <a:cubicBezTo>
                  <a:pt x="1130" y="219"/>
                  <a:pt x="1132" y="215"/>
                  <a:pt x="1134" y="211"/>
                </a:cubicBezTo>
                <a:cubicBezTo>
                  <a:pt x="1140" y="200"/>
                  <a:pt x="1145" y="190"/>
                  <a:pt x="1143" y="182"/>
                </a:cubicBezTo>
                <a:cubicBezTo>
                  <a:pt x="1141" y="171"/>
                  <a:pt x="1138" y="150"/>
                  <a:pt x="1151" y="139"/>
                </a:cubicBezTo>
                <a:cubicBezTo>
                  <a:pt x="1155" y="137"/>
                  <a:pt x="1157" y="134"/>
                  <a:pt x="1159" y="133"/>
                </a:cubicBezTo>
                <a:cubicBezTo>
                  <a:pt x="1164" y="128"/>
                  <a:pt x="1168" y="125"/>
                  <a:pt x="1176" y="121"/>
                </a:cubicBezTo>
                <a:cubicBezTo>
                  <a:pt x="1182" y="119"/>
                  <a:pt x="1183" y="117"/>
                  <a:pt x="1187" y="111"/>
                </a:cubicBezTo>
                <a:cubicBezTo>
                  <a:pt x="1190" y="106"/>
                  <a:pt x="1194" y="101"/>
                  <a:pt x="1201" y="92"/>
                </a:cubicBezTo>
                <a:cubicBezTo>
                  <a:pt x="1217" y="72"/>
                  <a:pt x="1219" y="71"/>
                  <a:pt x="1232" y="69"/>
                </a:cubicBezTo>
                <a:lnTo>
                  <a:pt x="1243" y="68"/>
                </a:lnTo>
                <a:cubicBezTo>
                  <a:pt x="1254" y="67"/>
                  <a:pt x="1262" y="66"/>
                  <a:pt x="1268" y="59"/>
                </a:cubicBezTo>
                <a:cubicBezTo>
                  <a:pt x="1271" y="57"/>
                  <a:pt x="1271" y="56"/>
                  <a:pt x="1271" y="56"/>
                </a:cubicBezTo>
                <a:cubicBezTo>
                  <a:pt x="1270" y="55"/>
                  <a:pt x="1267" y="53"/>
                  <a:pt x="1265" y="51"/>
                </a:cubicBezTo>
                <a:cubicBezTo>
                  <a:pt x="1263" y="50"/>
                  <a:pt x="1260" y="48"/>
                  <a:pt x="1258" y="45"/>
                </a:cubicBezTo>
                <a:cubicBezTo>
                  <a:pt x="1247" y="34"/>
                  <a:pt x="1246" y="26"/>
                  <a:pt x="1252" y="10"/>
                </a:cubicBezTo>
                <a:cubicBezTo>
                  <a:pt x="1255" y="3"/>
                  <a:pt x="1259" y="0"/>
                  <a:pt x="1264" y="0"/>
                </a:cubicBezTo>
                <a:cubicBezTo>
                  <a:pt x="1271" y="0"/>
                  <a:pt x="1277" y="8"/>
                  <a:pt x="1283" y="16"/>
                </a:cubicBezTo>
                <a:lnTo>
                  <a:pt x="1284" y="18"/>
                </a:lnTo>
                <a:cubicBezTo>
                  <a:pt x="1292" y="30"/>
                  <a:pt x="1294" y="32"/>
                  <a:pt x="1305" y="34"/>
                </a:cubicBezTo>
                <a:cubicBezTo>
                  <a:pt x="1315" y="36"/>
                  <a:pt x="1318" y="44"/>
                  <a:pt x="1320" y="51"/>
                </a:cubicBezTo>
                <a:cubicBezTo>
                  <a:pt x="1321" y="54"/>
                  <a:pt x="1322" y="57"/>
                  <a:pt x="1324" y="60"/>
                </a:cubicBezTo>
                <a:cubicBezTo>
                  <a:pt x="1329" y="65"/>
                  <a:pt x="1332" y="75"/>
                  <a:pt x="1335" y="83"/>
                </a:cubicBezTo>
                <a:cubicBezTo>
                  <a:pt x="1337" y="87"/>
                  <a:pt x="1338" y="92"/>
                  <a:pt x="1340" y="95"/>
                </a:cubicBezTo>
                <a:cubicBezTo>
                  <a:pt x="1344" y="103"/>
                  <a:pt x="1347" y="106"/>
                  <a:pt x="1352" y="106"/>
                </a:cubicBezTo>
                <a:cubicBezTo>
                  <a:pt x="1354" y="106"/>
                  <a:pt x="1356" y="105"/>
                  <a:pt x="1359" y="104"/>
                </a:cubicBezTo>
                <a:cubicBezTo>
                  <a:pt x="1363" y="102"/>
                  <a:pt x="1366" y="100"/>
                  <a:pt x="1369" y="97"/>
                </a:cubicBezTo>
                <a:cubicBezTo>
                  <a:pt x="1374" y="94"/>
                  <a:pt x="1378" y="91"/>
                  <a:pt x="1383" y="91"/>
                </a:cubicBezTo>
                <a:cubicBezTo>
                  <a:pt x="1386" y="91"/>
                  <a:pt x="1389" y="92"/>
                  <a:pt x="1391" y="94"/>
                </a:cubicBezTo>
                <a:cubicBezTo>
                  <a:pt x="1394" y="96"/>
                  <a:pt x="1397" y="99"/>
                  <a:pt x="1398" y="102"/>
                </a:cubicBezTo>
                <a:cubicBezTo>
                  <a:pt x="1401" y="105"/>
                  <a:pt x="1403" y="107"/>
                  <a:pt x="1405" y="107"/>
                </a:cubicBezTo>
                <a:cubicBezTo>
                  <a:pt x="1406" y="107"/>
                  <a:pt x="1408" y="107"/>
                  <a:pt x="1409" y="106"/>
                </a:cubicBezTo>
                <a:cubicBezTo>
                  <a:pt x="1422" y="102"/>
                  <a:pt x="1422" y="102"/>
                  <a:pt x="1432" y="94"/>
                </a:cubicBezTo>
                <a:lnTo>
                  <a:pt x="1436" y="91"/>
                </a:lnTo>
                <a:cubicBezTo>
                  <a:pt x="1440" y="87"/>
                  <a:pt x="1443" y="85"/>
                  <a:pt x="1447" y="85"/>
                </a:cubicBezTo>
                <a:cubicBezTo>
                  <a:pt x="1450" y="85"/>
                  <a:pt x="1454" y="86"/>
                  <a:pt x="1458" y="89"/>
                </a:cubicBezTo>
                <a:cubicBezTo>
                  <a:pt x="1462" y="91"/>
                  <a:pt x="1469" y="93"/>
                  <a:pt x="1476" y="93"/>
                </a:cubicBezTo>
                <a:cubicBezTo>
                  <a:pt x="1483" y="93"/>
                  <a:pt x="1489" y="92"/>
                  <a:pt x="1492" y="91"/>
                </a:cubicBezTo>
                <a:cubicBezTo>
                  <a:pt x="1493" y="90"/>
                  <a:pt x="1494" y="90"/>
                  <a:pt x="1496" y="90"/>
                </a:cubicBezTo>
                <a:cubicBezTo>
                  <a:pt x="1498" y="90"/>
                  <a:pt x="1501" y="91"/>
                  <a:pt x="1503" y="93"/>
                </a:cubicBezTo>
                <a:cubicBezTo>
                  <a:pt x="1506" y="97"/>
                  <a:pt x="1507" y="105"/>
                  <a:pt x="1506" y="115"/>
                </a:cubicBezTo>
                <a:cubicBezTo>
                  <a:pt x="1505" y="119"/>
                  <a:pt x="1506" y="124"/>
                  <a:pt x="1508" y="129"/>
                </a:cubicBezTo>
                <a:cubicBezTo>
                  <a:pt x="1511" y="140"/>
                  <a:pt x="1514" y="153"/>
                  <a:pt x="1498" y="165"/>
                </a:cubicBezTo>
                <a:cubicBezTo>
                  <a:pt x="1477" y="180"/>
                  <a:pt x="1460" y="201"/>
                  <a:pt x="1453" y="212"/>
                </a:cubicBezTo>
                <a:cubicBezTo>
                  <a:pt x="1451" y="216"/>
                  <a:pt x="1446" y="224"/>
                  <a:pt x="1448" y="228"/>
                </a:cubicBezTo>
                <a:cubicBezTo>
                  <a:pt x="1449" y="230"/>
                  <a:pt x="1453" y="232"/>
                  <a:pt x="1459" y="232"/>
                </a:cubicBezTo>
                <a:cubicBezTo>
                  <a:pt x="1467" y="233"/>
                  <a:pt x="1473" y="233"/>
                  <a:pt x="1478" y="233"/>
                </a:cubicBezTo>
                <a:cubicBezTo>
                  <a:pt x="1486" y="234"/>
                  <a:pt x="1493" y="234"/>
                  <a:pt x="1503" y="237"/>
                </a:cubicBezTo>
                <a:cubicBezTo>
                  <a:pt x="1506" y="238"/>
                  <a:pt x="1510" y="238"/>
                  <a:pt x="1511" y="238"/>
                </a:cubicBezTo>
                <a:cubicBezTo>
                  <a:pt x="1512" y="238"/>
                  <a:pt x="1513" y="238"/>
                  <a:pt x="1516" y="234"/>
                </a:cubicBezTo>
                <a:cubicBezTo>
                  <a:pt x="1517" y="232"/>
                  <a:pt x="1520" y="229"/>
                  <a:pt x="1523" y="225"/>
                </a:cubicBezTo>
                <a:cubicBezTo>
                  <a:pt x="1536" y="209"/>
                  <a:pt x="1536" y="209"/>
                  <a:pt x="1556" y="194"/>
                </a:cubicBezTo>
                <a:cubicBezTo>
                  <a:pt x="1563" y="188"/>
                  <a:pt x="1566" y="183"/>
                  <a:pt x="1569" y="179"/>
                </a:cubicBezTo>
                <a:cubicBezTo>
                  <a:pt x="1573" y="171"/>
                  <a:pt x="1577" y="167"/>
                  <a:pt x="1592" y="167"/>
                </a:cubicBezTo>
                <a:lnTo>
                  <a:pt x="1596" y="167"/>
                </a:lnTo>
                <a:lnTo>
                  <a:pt x="1596" y="171"/>
                </a:lnTo>
                <a:cubicBezTo>
                  <a:pt x="1596" y="182"/>
                  <a:pt x="1599" y="198"/>
                  <a:pt x="1612" y="208"/>
                </a:cubicBezTo>
                <a:cubicBezTo>
                  <a:pt x="1617" y="212"/>
                  <a:pt x="1620" y="218"/>
                  <a:pt x="1621" y="224"/>
                </a:cubicBezTo>
                <a:cubicBezTo>
                  <a:pt x="1622" y="238"/>
                  <a:pt x="1612" y="253"/>
                  <a:pt x="1604" y="263"/>
                </a:cubicBezTo>
                <a:cubicBezTo>
                  <a:pt x="1590" y="280"/>
                  <a:pt x="1587" y="287"/>
                  <a:pt x="1590" y="304"/>
                </a:cubicBezTo>
                <a:cubicBezTo>
                  <a:pt x="1593" y="321"/>
                  <a:pt x="1596" y="362"/>
                  <a:pt x="1596" y="380"/>
                </a:cubicBezTo>
                <a:cubicBezTo>
                  <a:pt x="1596" y="396"/>
                  <a:pt x="1576" y="420"/>
                  <a:pt x="1563" y="436"/>
                </a:cubicBezTo>
                <a:lnTo>
                  <a:pt x="1557" y="443"/>
                </a:lnTo>
                <a:cubicBezTo>
                  <a:pt x="1548" y="454"/>
                  <a:pt x="1528" y="470"/>
                  <a:pt x="1498" y="490"/>
                </a:cubicBezTo>
                <a:cubicBezTo>
                  <a:pt x="1486" y="498"/>
                  <a:pt x="1486" y="512"/>
                  <a:pt x="1497" y="535"/>
                </a:cubicBezTo>
                <a:cubicBezTo>
                  <a:pt x="1503" y="547"/>
                  <a:pt x="1500" y="555"/>
                  <a:pt x="1495" y="565"/>
                </a:cubicBezTo>
                <a:cubicBezTo>
                  <a:pt x="1493" y="571"/>
                  <a:pt x="1490" y="577"/>
                  <a:pt x="1488" y="587"/>
                </a:cubicBezTo>
                <a:cubicBezTo>
                  <a:pt x="1487" y="591"/>
                  <a:pt x="1488" y="594"/>
                  <a:pt x="1490" y="596"/>
                </a:cubicBezTo>
                <a:cubicBezTo>
                  <a:pt x="1494" y="602"/>
                  <a:pt x="1506" y="605"/>
                  <a:pt x="1521" y="605"/>
                </a:cubicBezTo>
                <a:cubicBezTo>
                  <a:pt x="1523" y="605"/>
                  <a:pt x="1525" y="605"/>
                  <a:pt x="1525" y="605"/>
                </a:cubicBezTo>
                <a:lnTo>
                  <a:pt x="1527" y="605"/>
                </a:lnTo>
                <a:lnTo>
                  <a:pt x="1528" y="607"/>
                </a:lnTo>
                <a:cubicBezTo>
                  <a:pt x="1528" y="607"/>
                  <a:pt x="1545" y="629"/>
                  <a:pt x="1568" y="640"/>
                </a:cubicBezTo>
                <a:cubicBezTo>
                  <a:pt x="1578" y="646"/>
                  <a:pt x="1585" y="651"/>
                  <a:pt x="1591" y="655"/>
                </a:cubicBezTo>
                <a:cubicBezTo>
                  <a:pt x="1599" y="661"/>
                  <a:pt x="1605" y="666"/>
                  <a:pt x="1616" y="669"/>
                </a:cubicBezTo>
                <a:cubicBezTo>
                  <a:pt x="1632" y="673"/>
                  <a:pt x="1635" y="684"/>
                  <a:pt x="1640" y="697"/>
                </a:cubicBezTo>
                <a:cubicBezTo>
                  <a:pt x="1643" y="704"/>
                  <a:pt x="1646" y="712"/>
                  <a:pt x="1651" y="720"/>
                </a:cubicBezTo>
                <a:cubicBezTo>
                  <a:pt x="1659" y="736"/>
                  <a:pt x="1684" y="745"/>
                  <a:pt x="1704" y="753"/>
                </a:cubicBezTo>
                <a:cubicBezTo>
                  <a:pt x="1715" y="757"/>
                  <a:pt x="1725" y="761"/>
                  <a:pt x="1731" y="766"/>
                </a:cubicBezTo>
                <a:cubicBezTo>
                  <a:pt x="1742" y="774"/>
                  <a:pt x="1767" y="796"/>
                  <a:pt x="1767" y="810"/>
                </a:cubicBezTo>
                <a:cubicBezTo>
                  <a:pt x="1767" y="813"/>
                  <a:pt x="1765" y="816"/>
                  <a:pt x="1763" y="818"/>
                </a:cubicBezTo>
                <a:cubicBezTo>
                  <a:pt x="1753" y="825"/>
                  <a:pt x="1750" y="844"/>
                  <a:pt x="1755" y="860"/>
                </a:cubicBezTo>
                <a:cubicBezTo>
                  <a:pt x="1756" y="863"/>
                  <a:pt x="1757" y="865"/>
                  <a:pt x="1758" y="867"/>
                </a:cubicBezTo>
                <a:cubicBezTo>
                  <a:pt x="1762" y="880"/>
                  <a:pt x="1765" y="888"/>
                  <a:pt x="1752" y="905"/>
                </a:cubicBezTo>
                <a:cubicBezTo>
                  <a:pt x="1748" y="909"/>
                  <a:pt x="1745" y="913"/>
                  <a:pt x="1742" y="916"/>
                </a:cubicBezTo>
                <a:cubicBezTo>
                  <a:pt x="1734" y="925"/>
                  <a:pt x="1729" y="931"/>
                  <a:pt x="1720" y="947"/>
                </a:cubicBezTo>
                <a:cubicBezTo>
                  <a:pt x="1715" y="959"/>
                  <a:pt x="1718" y="964"/>
                  <a:pt x="1724" y="971"/>
                </a:cubicBezTo>
                <a:cubicBezTo>
                  <a:pt x="1728" y="977"/>
                  <a:pt x="1734" y="984"/>
                  <a:pt x="1735" y="995"/>
                </a:cubicBezTo>
                <a:cubicBezTo>
                  <a:pt x="1737" y="1008"/>
                  <a:pt x="1741" y="1019"/>
                  <a:pt x="1746" y="1029"/>
                </a:cubicBezTo>
                <a:cubicBezTo>
                  <a:pt x="1749" y="1036"/>
                  <a:pt x="1751" y="1043"/>
                  <a:pt x="1752" y="1049"/>
                </a:cubicBezTo>
                <a:cubicBezTo>
                  <a:pt x="1754" y="1059"/>
                  <a:pt x="1781" y="1063"/>
                  <a:pt x="1796" y="1065"/>
                </a:cubicBezTo>
                <a:cubicBezTo>
                  <a:pt x="1799" y="1066"/>
                  <a:pt x="1802" y="1066"/>
                  <a:pt x="1804" y="1067"/>
                </a:cubicBezTo>
                <a:cubicBezTo>
                  <a:pt x="1814" y="1068"/>
                  <a:pt x="1822" y="1076"/>
                  <a:pt x="1827" y="1086"/>
                </a:cubicBezTo>
                <a:cubicBezTo>
                  <a:pt x="1831" y="1096"/>
                  <a:pt x="1831" y="1105"/>
                  <a:pt x="1827" y="1110"/>
                </a:cubicBezTo>
                <a:cubicBezTo>
                  <a:pt x="1825" y="1114"/>
                  <a:pt x="1822" y="1117"/>
                  <a:pt x="1819" y="1118"/>
                </a:cubicBezTo>
                <a:cubicBezTo>
                  <a:pt x="1816" y="1121"/>
                  <a:pt x="1815" y="1122"/>
                  <a:pt x="1816" y="1124"/>
                </a:cubicBezTo>
                <a:cubicBezTo>
                  <a:pt x="1818" y="1129"/>
                  <a:pt x="1824" y="1132"/>
                  <a:pt x="1827" y="1133"/>
                </a:cubicBezTo>
                <a:lnTo>
                  <a:pt x="1828" y="1133"/>
                </a:lnTo>
                <a:cubicBezTo>
                  <a:pt x="1830" y="1133"/>
                  <a:pt x="1832" y="1134"/>
                  <a:pt x="1833" y="1136"/>
                </a:cubicBezTo>
                <a:cubicBezTo>
                  <a:pt x="1834" y="1139"/>
                  <a:pt x="1834" y="1144"/>
                  <a:pt x="1824" y="1157"/>
                </a:cubicBezTo>
                <a:cubicBezTo>
                  <a:pt x="1814" y="1171"/>
                  <a:pt x="1824" y="1189"/>
                  <a:pt x="1855" y="1212"/>
                </a:cubicBezTo>
                <a:cubicBezTo>
                  <a:pt x="1878" y="1229"/>
                  <a:pt x="1860" y="1262"/>
                  <a:pt x="1850" y="1282"/>
                </a:cubicBezTo>
                <a:cubicBezTo>
                  <a:pt x="1848" y="1285"/>
                  <a:pt x="1846" y="1287"/>
                  <a:pt x="1845" y="1290"/>
                </a:cubicBezTo>
                <a:cubicBezTo>
                  <a:pt x="1839" y="1302"/>
                  <a:pt x="1841" y="1309"/>
                  <a:pt x="1843" y="1321"/>
                </a:cubicBezTo>
                <a:cubicBezTo>
                  <a:pt x="1844" y="1325"/>
                  <a:pt x="1845" y="1329"/>
                  <a:pt x="1845" y="1334"/>
                </a:cubicBezTo>
                <a:cubicBezTo>
                  <a:pt x="1849" y="1358"/>
                  <a:pt x="1825" y="1391"/>
                  <a:pt x="1809" y="1407"/>
                </a:cubicBezTo>
                <a:cubicBezTo>
                  <a:pt x="1792" y="1424"/>
                  <a:pt x="1788" y="1428"/>
                  <a:pt x="1798" y="1446"/>
                </a:cubicBezTo>
                <a:cubicBezTo>
                  <a:pt x="1803" y="1454"/>
                  <a:pt x="1809" y="1459"/>
                  <a:pt x="1814" y="1465"/>
                </a:cubicBezTo>
                <a:cubicBezTo>
                  <a:pt x="1822" y="1473"/>
                  <a:pt x="1830" y="1481"/>
                  <a:pt x="1834" y="1496"/>
                </a:cubicBezTo>
                <a:lnTo>
                  <a:pt x="1834" y="1498"/>
                </a:lnTo>
                <a:cubicBezTo>
                  <a:pt x="1840" y="1520"/>
                  <a:pt x="1843" y="1532"/>
                  <a:pt x="1863" y="1537"/>
                </a:cubicBezTo>
                <a:cubicBezTo>
                  <a:pt x="1882" y="1542"/>
                  <a:pt x="1884" y="1554"/>
                  <a:pt x="1887" y="1569"/>
                </a:cubicBezTo>
                <a:cubicBezTo>
                  <a:pt x="1888" y="1575"/>
                  <a:pt x="1889" y="1581"/>
                  <a:pt x="1892" y="1589"/>
                </a:cubicBezTo>
                <a:cubicBezTo>
                  <a:pt x="1900" y="1615"/>
                  <a:pt x="1901" y="1620"/>
                  <a:pt x="1891" y="1633"/>
                </a:cubicBezTo>
                <a:cubicBezTo>
                  <a:pt x="1885" y="1642"/>
                  <a:pt x="1873" y="1652"/>
                  <a:pt x="1868" y="1657"/>
                </a:cubicBezTo>
                <a:lnTo>
                  <a:pt x="1875" y="1663"/>
                </a:lnTo>
                <a:lnTo>
                  <a:pt x="1869" y="1666"/>
                </a:lnTo>
                <a:cubicBezTo>
                  <a:pt x="1854" y="1670"/>
                  <a:pt x="1844" y="1674"/>
                  <a:pt x="1841" y="1676"/>
                </a:cubicBezTo>
                <a:cubicBezTo>
                  <a:pt x="1840" y="1677"/>
                  <a:pt x="1838" y="1677"/>
                  <a:pt x="1836" y="1677"/>
                </a:cubicBezTo>
                <a:cubicBezTo>
                  <a:pt x="1825" y="1677"/>
                  <a:pt x="1805" y="1663"/>
                  <a:pt x="1801" y="1652"/>
                </a:cubicBezTo>
                <a:cubicBezTo>
                  <a:pt x="1799" y="1648"/>
                  <a:pt x="1797" y="1646"/>
                  <a:pt x="1794" y="1646"/>
                </a:cubicBezTo>
                <a:cubicBezTo>
                  <a:pt x="1790" y="1646"/>
                  <a:pt x="1787" y="1649"/>
                  <a:pt x="1784" y="1653"/>
                </a:cubicBezTo>
                <a:cubicBezTo>
                  <a:pt x="1780" y="1658"/>
                  <a:pt x="1780" y="1661"/>
                  <a:pt x="1780" y="1664"/>
                </a:cubicBezTo>
                <a:cubicBezTo>
                  <a:pt x="1780" y="1666"/>
                  <a:pt x="1779" y="1671"/>
                  <a:pt x="1774" y="1671"/>
                </a:cubicBezTo>
                <a:cubicBezTo>
                  <a:pt x="1773" y="1671"/>
                  <a:pt x="1771" y="1670"/>
                  <a:pt x="1769" y="1670"/>
                </a:cubicBezTo>
                <a:cubicBezTo>
                  <a:pt x="1766" y="1669"/>
                  <a:pt x="1763" y="1669"/>
                  <a:pt x="1760" y="1669"/>
                </a:cubicBezTo>
                <a:cubicBezTo>
                  <a:pt x="1755" y="1669"/>
                  <a:pt x="1748" y="1671"/>
                  <a:pt x="1734" y="1676"/>
                </a:cubicBezTo>
                <a:cubicBezTo>
                  <a:pt x="1726" y="1680"/>
                  <a:pt x="1723" y="1681"/>
                  <a:pt x="1720" y="1682"/>
                </a:cubicBezTo>
                <a:cubicBezTo>
                  <a:pt x="1716" y="1684"/>
                  <a:pt x="1715" y="1685"/>
                  <a:pt x="1703" y="1687"/>
                </a:cubicBezTo>
                <a:cubicBezTo>
                  <a:pt x="1694" y="1689"/>
                  <a:pt x="1693" y="1692"/>
                  <a:pt x="1692" y="1696"/>
                </a:cubicBezTo>
                <a:cubicBezTo>
                  <a:pt x="1690" y="1701"/>
                  <a:pt x="1688" y="1706"/>
                  <a:pt x="1681" y="1713"/>
                </a:cubicBezTo>
                <a:cubicBezTo>
                  <a:pt x="1674" y="1718"/>
                  <a:pt x="1672" y="1722"/>
                  <a:pt x="1671" y="1724"/>
                </a:cubicBezTo>
                <a:cubicBezTo>
                  <a:pt x="1670" y="1725"/>
                  <a:pt x="1669" y="1728"/>
                  <a:pt x="1666" y="1728"/>
                </a:cubicBezTo>
                <a:cubicBezTo>
                  <a:pt x="1664" y="1728"/>
                  <a:pt x="1663" y="1726"/>
                  <a:pt x="1662" y="1725"/>
                </a:cubicBezTo>
                <a:lnTo>
                  <a:pt x="1660" y="1723"/>
                </a:lnTo>
                <a:cubicBezTo>
                  <a:pt x="1657" y="1720"/>
                  <a:pt x="1656" y="1717"/>
                  <a:pt x="1655" y="1715"/>
                </a:cubicBezTo>
                <a:cubicBezTo>
                  <a:pt x="1654" y="1711"/>
                  <a:pt x="1653" y="1709"/>
                  <a:pt x="1648" y="1709"/>
                </a:cubicBezTo>
                <a:cubicBezTo>
                  <a:pt x="1634" y="1709"/>
                  <a:pt x="1618" y="1709"/>
                  <a:pt x="1608" y="1699"/>
                </a:cubicBezTo>
                <a:cubicBezTo>
                  <a:pt x="1606" y="1698"/>
                  <a:pt x="1603" y="1697"/>
                  <a:pt x="1599" y="1697"/>
                </a:cubicBezTo>
                <a:cubicBezTo>
                  <a:pt x="1588" y="1697"/>
                  <a:pt x="1573" y="1702"/>
                  <a:pt x="1564" y="1705"/>
                </a:cubicBezTo>
                <a:cubicBezTo>
                  <a:pt x="1558" y="1707"/>
                  <a:pt x="1556" y="1711"/>
                  <a:pt x="1553" y="1721"/>
                </a:cubicBezTo>
                <a:cubicBezTo>
                  <a:pt x="1552" y="1726"/>
                  <a:pt x="1550" y="1731"/>
                  <a:pt x="1547" y="1738"/>
                </a:cubicBezTo>
                <a:cubicBezTo>
                  <a:pt x="1544" y="1743"/>
                  <a:pt x="1543" y="1747"/>
                  <a:pt x="1542" y="1750"/>
                </a:cubicBezTo>
                <a:cubicBezTo>
                  <a:pt x="1539" y="1757"/>
                  <a:pt x="1537" y="1760"/>
                  <a:pt x="1527" y="1763"/>
                </a:cubicBezTo>
                <a:cubicBezTo>
                  <a:pt x="1523" y="1765"/>
                  <a:pt x="1522" y="1767"/>
                  <a:pt x="1526" y="1778"/>
                </a:cubicBezTo>
                <a:cubicBezTo>
                  <a:pt x="1527" y="1783"/>
                  <a:pt x="1529" y="1788"/>
                  <a:pt x="1530" y="1794"/>
                </a:cubicBezTo>
                <a:cubicBezTo>
                  <a:pt x="1531" y="1808"/>
                  <a:pt x="1527" y="1816"/>
                  <a:pt x="1521" y="1826"/>
                </a:cubicBezTo>
                <a:cubicBezTo>
                  <a:pt x="1519" y="1829"/>
                  <a:pt x="1516" y="1833"/>
                  <a:pt x="1514" y="1838"/>
                </a:cubicBezTo>
                <a:cubicBezTo>
                  <a:pt x="1508" y="1849"/>
                  <a:pt x="1502" y="1851"/>
                  <a:pt x="1499" y="1851"/>
                </a:cubicBezTo>
                <a:cubicBezTo>
                  <a:pt x="1492" y="1851"/>
                  <a:pt x="1487" y="1844"/>
                  <a:pt x="1487" y="1836"/>
                </a:cubicBezTo>
                <a:cubicBezTo>
                  <a:pt x="1487" y="1831"/>
                  <a:pt x="1486" y="1831"/>
                  <a:pt x="1484" y="1831"/>
                </a:cubicBezTo>
                <a:cubicBezTo>
                  <a:pt x="1483" y="1831"/>
                  <a:pt x="1479" y="1832"/>
                  <a:pt x="1471" y="1837"/>
                </a:cubicBezTo>
                <a:cubicBezTo>
                  <a:pt x="1462" y="1843"/>
                  <a:pt x="1456" y="1844"/>
                  <a:pt x="1445" y="1846"/>
                </a:cubicBezTo>
                <a:cubicBezTo>
                  <a:pt x="1440" y="1847"/>
                  <a:pt x="1433" y="1848"/>
                  <a:pt x="1425" y="1851"/>
                </a:cubicBezTo>
                <a:cubicBezTo>
                  <a:pt x="1417" y="1853"/>
                  <a:pt x="1411" y="1854"/>
                  <a:pt x="1406" y="1855"/>
                </a:cubicBezTo>
                <a:cubicBezTo>
                  <a:pt x="1394" y="1858"/>
                  <a:pt x="1386" y="1860"/>
                  <a:pt x="1371" y="1866"/>
                </a:cubicBezTo>
                <a:cubicBezTo>
                  <a:pt x="1365" y="1868"/>
                  <a:pt x="1359" y="1869"/>
                  <a:pt x="1351" y="1869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Freeform 669">
            <a:extLst>
              <a:ext uri="{FF2B5EF4-FFF2-40B4-BE49-F238E27FC236}">
                <a16:creationId xmlns:a16="http://schemas.microsoft.com/office/drawing/2014/main" id="{410AA5CC-03EB-4255-BFFE-C395B8E8DD15}"/>
              </a:ext>
            </a:extLst>
          </p:cNvPr>
          <p:cNvSpPr>
            <a:spLocks/>
          </p:cNvSpPr>
          <p:nvPr/>
        </p:nvSpPr>
        <p:spPr bwMode="auto">
          <a:xfrm>
            <a:off x="8856880" y="2096900"/>
            <a:ext cx="766842" cy="631835"/>
          </a:xfrm>
          <a:custGeom>
            <a:avLst/>
            <a:gdLst>
              <a:gd name="T0" fmla="*/ 845 w 879"/>
              <a:gd name="T1" fmla="*/ 483 h 725"/>
              <a:gd name="T2" fmla="*/ 803 w 879"/>
              <a:gd name="T3" fmla="*/ 455 h 725"/>
              <a:gd name="T4" fmla="*/ 772 w 879"/>
              <a:gd name="T5" fmla="*/ 444 h 725"/>
              <a:gd name="T6" fmla="*/ 707 w 879"/>
              <a:gd name="T7" fmla="*/ 432 h 725"/>
              <a:gd name="T8" fmla="*/ 695 w 879"/>
              <a:gd name="T9" fmla="*/ 440 h 725"/>
              <a:gd name="T10" fmla="*/ 698 w 879"/>
              <a:gd name="T11" fmla="*/ 389 h 725"/>
              <a:gd name="T12" fmla="*/ 700 w 879"/>
              <a:gd name="T13" fmla="*/ 313 h 725"/>
              <a:gd name="T14" fmla="*/ 648 w 879"/>
              <a:gd name="T15" fmla="*/ 251 h 725"/>
              <a:gd name="T16" fmla="*/ 610 w 879"/>
              <a:gd name="T17" fmla="*/ 198 h 725"/>
              <a:gd name="T18" fmla="*/ 539 w 879"/>
              <a:gd name="T19" fmla="*/ 122 h 725"/>
              <a:gd name="T20" fmla="*/ 530 w 879"/>
              <a:gd name="T21" fmla="*/ 49 h 725"/>
              <a:gd name="T22" fmla="*/ 509 w 879"/>
              <a:gd name="T23" fmla="*/ 3 h 725"/>
              <a:gd name="T24" fmla="*/ 495 w 879"/>
              <a:gd name="T25" fmla="*/ 41 h 725"/>
              <a:gd name="T26" fmla="*/ 461 w 879"/>
              <a:gd name="T27" fmla="*/ 57 h 725"/>
              <a:gd name="T28" fmla="*/ 435 w 879"/>
              <a:gd name="T29" fmla="*/ 87 h 725"/>
              <a:gd name="T30" fmla="*/ 394 w 879"/>
              <a:gd name="T31" fmla="*/ 66 h 725"/>
              <a:gd name="T32" fmla="*/ 374 w 879"/>
              <a:gd name="T33" fmla="*/ 98 h 725"/>
              <a:gd name="T34" fmla="*/ 353 w 879"/>
              <a:gd name="T35" fmla="*/ 111 h 725"/>
              <a:gd name="T36" fmla="*/ 321 w 879"/>
              <a:gd name="T37" fmla="*/ 114 h 725"/>
              <a:gd name="T38" fmla="*/ 281 w 879"/>
              <a:gd name="T39" fmla="*/ 85 h 725"/>
              <a:gd name="T40" fmla="*/ 250 w 879"/>
              <a:gd name="T41" fmla="*/ 51 h 725"/>
              <a:gd name="T42" fmla="*/ 229 w 879"/>
              <a:gd name="T43" fmla="*/ 93 h 725"/>
              <a:gd name="T44" fmla="*/ 180 w 879"/>
              <a:gd name="T45" fmla="*/ 103 h 725"/>
              <a:gd name="T46" fmla="*/ 152 w 879"/>
              <a:gd name="T47" fmla="*/ 158 h 725"/>
              <a:gd name="T48" fmla="*/ 125 w 879"/>
              <a:gd name="T49" fmla="*/ 175 h 725"/>
              <a:gd name="T50" fmla="*/ 88 w 879"/>
              <a:gd name="T51" fmla="*/ 174 h 725"/>
              <a:gd name="T52" fmla="*/ 54 w 879"/>
              <a:gd name="T53" fmla="*/ 189 h 725"/>
              <a:gd name="T54" fmla="*/ 71 w 879"/>
              <a:gd name="T55" fmla="*/ 201 h 725"/>
              <a:gd name="T56" fmla="*/ 74 w 879"/>
              <a:gd name="T57" fmla="*/ 191 h 725"/>
              <a:gd name="T58" fmla="*/ 77 w 879"/>
              <a:gd name="T59" fmla="*/ 240 h 725"/>
              <a:gd name="T60" fmla="*/ 49 w 879"/>
              <a:gd name="T61" fmla="*/ 292 h 725"/>
              <a:gd name="T62" fmla="*/ 97 w 879"/>
              <a:gd name="T63" fmla="*/ 352 h 725"/>
              <a:gd name="T64" fmla="*/ 32 w 879"/>
              <a:gd name="T65" fmla="*/ 462 h 725"/>
              <a:gd name="T66" fmla="*/ 41 w 879"/>
              <a:gd name="T67" fmla="*/ 513 h 725"/>
              <a:gd name="T68" fmla="*/ 16 w 879"/>
              <a:gd name="T69" fmla="*/ 537 h 725"/>
              <a:gd name="T70" fmla="*/ 18 w 879"/>
              <a:gd name="T71" fmla="*/ 569 h 725"/>
              <a:gd name="T72" fmla="*/ 28 w 879"/>
              <a:gd name="T73" fmla="*/ 572 h 725"/>
              <a:gd name="T74" fmla="*/ 49 w 879"/>
              <a:gd name="T75" fmla="*/ 598 h 725"/>
              <a:gd name="T76" fmla="*/ 51 w 879"/>
              <a:gd name="T77" fmla="*/ 610 h 725"/>
              <a:gd name="T78" fmla="*/ 80 w 879"/>
              <a:gd name="T79" fmla="*/ 600 h 725"/>
              <a:gd name="T80" fmla="*/ 94 w 879"/>
              <a:gd name="T81" fmla="*/ 590 h 725"/>
              <a:gd name="T82" fmla="*/ 186 w 879"/>
              <a:gd name="T83" fmla="*/ 548 h 725"/>
              <a:gd name="T84" fmla="*/ 221 w 879"/>
              <a:gd name="T85" fmla="*/ 578 h 725"/>
              <a:gd name="T86" fmla="*/ 298 w 879"/>
              <a:gd name="T87" fmla="*/ 590 h 725"/>
              <a:gd name="T88" fmla="*/ 392 w 879"/>
              <a:gd name="T89" fmla="*/ 617 h 725"/>
              <a:gd name="T90" fmla="*/ 432 w 879"/>
              <a:gd name="T91" fmla="*/ 569 h 725"/>
              <a:gd name="T92" fmla="*/ 505 w 879"/>
              <a:gd name="T93" fmla="*/ 575 h 725"/>
              <a:gd name="T94" fmla="*/ 588 w 879"/>
              <a:gd name="T95" fmla="*/ 592 h 725"/>
              <a:gd name="T96" fmla="*/ 663 w 879"/>
              <a:gd name="T97" fmla="*/ 621 h 725"/>
              <a:gd name="T98" fmla="*/ 725 w 879"/>
              <a:gd name="T99" fmla="*/ 640 h 725"/>
              <a:gd name="T100" fmla="*/ 726 w 879"/>
              <a:gd name="T101" fmla="*/ 720 h 725"/>
              <a:gd name="T102" fmla="*/ 746 w 879"/>
              <a:gd name="T103" fmla="*/ 695 h 725"/>
              <a:gd name="T104" fmla="*/ 764 w 879"/>
              <a:gd name="T105" fmla="*/ 663 h 725"/>
              <a:gd name="T106" fmla="*/ 795 w 879"/>
              <a:gd name="T107" fmla="*/ 653 h 725"/>
              <a:gd name="T108" fmla="*/ 789 w 879"/>
              <a:gd name="T109" fmla="*/ 629 h 725"/>
              <a:gd name="T110" fmla="*/ 799 w 879"/>
              <a:gd name="T111" fmla="*/ 610 h 725"/>
              <a:gd name="T112" fmla="*/ 833 w 879"/>
              <a:gd name="T113" fmla="*/ 594 h 725"/>
              <a:gd name="T114" fmla="*/ 840 w 879"/>
              <a:gd name="T115" fmla="*/ 553 h 725"/>
              <a:gd name="T116" fmla="*/ 851 w 879"/>
              <a:gd name="T117" fmla="*/ 523 h 725"/>
              <a:gd name="T118" fmla="*/ 855 w 879"/>
              <a:gd name="T119" fmla="*/ 517 h 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879" h="725">
                <a:moveTo>
                  <a:pt x="879" y="510"/>
                </a:moveTo>
                <a:lnTo>
                  <a:pt x="873" y="509"/>
                </a:lnTo>
                <a:cubicBezTo>
                  <a:pt x="873" y="505"/>
                  <a:pt x="874" y="500"/>
                  <a:pt x="874" y="500"/>
                </a:cubicBezTo>
                <a:cubicBezTo>
                  <a:pt x="872" y="500"/>
                  <a:pt x="869" y="499"/>
                  <a:pt x="869" y="499"/>
                </a:cubicBezTo>
                <a:cubicBezTo>
                  <a:pt x="870" y="496"/>
                  <a:pt x="872" y="491"/>
                  <a:pt x="872" y="491"/>
                </a:cubicBezTo>
                <a:cubicBezTo>
                  <a:pt x="872" y="491"/>
                  <a:pt x="871" y="491"/>
                  <a:pt x="869" y="490"/>
                </a:cubicBezTo>
                <a:cubicBezTo>
                  <a:pt x="868" y="489"/>
                  <a:pt x="867" y="488"/>
                  <a:pt x="863" y="487"/>
                </a:cubicBezTo>
                <a:cubicBezTo>
                  <a:pt x="859" y="486"/>
                  <a:pt x="855" y="485"/>
                  <a:pt x="851" y="485"/>
                </a:cubicBezTo>
                <a:cubicBezTo>
                  <a:pt x="847" y="484"/>
                  <a:pt x="845" y="483"/>
                  <a:pt x="845" y="483"/>
                </a:cubicBezTo>
                <a:lnTo>
                  <a:pt x="844" y="483"/>
                </a:lnTo>
                <a:cubicBezTo>
                  <a:pt x="843" y="484"/>
                  <a:pt x="841" y="484"/>
                  <a:pt x="838" y="483"/>
                </a:cubicBezTo>
                <a:cubicBezTo>
                  <a:pt x="836" y="482"/>
                  <a:pt x="831" y="477"/>
                  <a:pt x="828" y="471"/>
                </a:cubicBezTo>
                <a:cubicBezTo>
                  <a:pt x="824" y="466"/>
                  <a:pt x="819" y="457"/>
                  <a:pt x="819" y="457"/>
                </a:cubicBezTo>
                <a:cubicBezTo>
                  <a:pt x="816" y="457"/>
                  <a:pt x="813" y="456"/>
                  <a:pt x="810" y="454"/>
                </a:cubicBezTo>
                <a:cubicBezTo>
                  <a:pt x="808" y="452"/>
                  <a:pt x="807" y="451"/>
                  <a:pt x="804" y="450"/>
                </a:cubicBezTo>
                <a:cubicBezTo>
                  <a:pt x="802" y="448"/>
                  <a:pt x="799" y="445"/>
                  <a:pt x="799" y="445"/>
                </a:cubicBezTo>
                <a:lnTo>
                  <a:pt x="798" y="445"/>
                </a:lnTo>
                <a:lnTo>
                  <a:pt x="803" y="455"/>
                </a:lnTo>
                <a:lnTo>
                  <a:pt x="803" y="462"/>
                </a:lnTo>
                <a:cubicBezTo>
                  <a:pt x="805" y="462"/>
                  <a:pt x="805" y="463"/>
                  <a:pt x="805" y="466"/>
                </a:cubicBezTo>
                <a:cubicBezTo>
                  <a:pt x="805" y="469"/>
                  <a:pt x="805" y="473"/>
                  <a:pt x="805" y="473"/>
                </a:cubicBezTo>
                <a:cubicBezTo>
                  <a:pt x="805" y="473"/>
                  <a:pt x="804" y="474"/>
                  <a:pt x="801" y="474"/>
                </a:cubicBezTo>
                <a:cubicBezTo>
                  <a:pt x="798" y="474"/>
                  <a:pt x="797" y="472"/>
                  <a:pt x="797" y="472"/>
                </a:cubicBezTo>
                <a:cubicBezTo>
                  <a:pt x="797" y="472"/>
                  <a:pt x="797" y="471"/>
                  <a:pt x="797" y="468"/>
                </a:cubicBezTo>
                <a:cubicBezTo>
                  <a:pt x="796" y="464"/>
                  <a:pt x="795" y="457"/>
                  <a:pt x="793" y="454"/>
                </a:cubicBezTo>
                <a:cubicBezTo>
                  <a:pt x="791" y="452"/>
                  <a:pt x="788" y="452"/>
                  <a:pt x="782" y="452"/>
                </a:cubicBezTo>
                <a:cubicBezTo>
                  <a:pt x="776" y="451"/>
                  <a:pt x="774" y="447"/>
                  <a:pt x="772" y="444"/>
                </a:cubicBezTo>
                <a:cubicBezTo>
                  <a:pt x="769" y="441"/>
                  <a:pt x="763" y="437"/>
                  <a:pt x="761" y="435"/>
                </a:cubicBezTo>
                <a:cubicBezTo>
                  <a:pt x="759" y="434"/>
                  <a:pt x="757" y="434"/>
                  <a:pt x="756" y="433"/>
                </a:cubicBezTo>
                <a:cubicBezTo>
                  <a:pt x="755" y="432"/>
                  <a:pt x="755" y="432"/>
                  <a:pt x="753" y="434"/>
                </a:cubicBezTo>
                <a:cubicBezTo>
                  <a:pt x="751" y="435"/>
                  <a:pt x="748" y="433"/>
                  <a:pt x="745" y="432"/>
                </a:cubicBezTo>
                <a:cubicBezTo>
                  <a:pt x="741" y="430"/>
                  <a:pt x="740" y="428"/>
                  <a:pt x="737" y="426"/>
                </a:cubicBezTo>
                <a:cubicBezTo>
                  <a:pt x="733" y="423"/>
                  <a:pt x="730" y="422"/>
                  <a:pt x="730" y="422"/>
                </a:cubicBezTo>
                <a:cubicBezTo>
                  <a:pt x="728" y="423"/>
                  <a:pt x="723" y="423"/>
                  <a:pt x="723" y="423"/>
                </a:cubicBezTo>
                <a:cubicBezTo>
                  <a:pt x="723" y="423"/>
                  <a:pt x="719" y="427"/>
                  <a:pt x="716" y="428"/>
                </a:cubicBezTo>
                <a:cubicBezTo>
                  <a:pt x="712" y="429"/>
                  <a:pt x="709" y="430"/>
                  <a:pt x="707" y="432"/>
                </a:cubicBezTo>
                <a:cubicBezTo>
                  <a:pt x="705" y="433"/>
                  <a:pt x="705" y="435"/>
                  <a:pt x="703" y="434"/>
                </a:cubicBezTo>
                <a:cubicBezTo>
                  <a:pt x="701" y="434"/>
                  <a:pt x="701" y="435"/>
                  <a:pt x="700" y="438"/>
                </a:cubicBezTo>
                <a:cubicBezTo>
                  <a:pt x="700" y="441"/>
                  <a:pt x="700" y="444"/>
                  <a:pt x="700" y="444"/>
                </a:cubicBezTo>
                <a:lnTo>
                  <a:pt x="698" y="445"/>
                </a:lnTo>
                <a:lnTo>
                  <a:pt x="698" y="448"/>
                </a:lnTo>
                <a:lnTo>
                  <a:pt x="696" y="448"/>
                </a:lnTo>
                <a:lnTo>
                  <a:pt x="696" y="446"/>
                </a:lnTo>
                <a:lnTo>
                  <a:pt x="695" y="446"/>
                </a:lnTo>
                <a:lnTo>
                  <a:pt x="695" y="440"/>
                </a:lnTo>
                <a:lnTo>
                  <a:pt x="690" y="439"/>
                </a:lnTo>
                <a:lnTo>
                  <a:pt x="687" y="442"/>
                </a:lnTo>
                <a:lnTo>
                  <a:pt x="682" y="440"/>
                </a:lnTo>
                <a:lnTo>
                  <a:pt x="682" y="440"/>
                </a:lnTo>
                <a:cubicBezTo>
                  <a:pt x="683" y="440"/>
                  <a:pt x="684" y="439"/>
                  <a:pt x="686" y="435"/>
                </a:cubicBezTo>
                <a:cubicBezTo>
                  <a:pt x="689" y="430"/>
                  <a:pt x="685" y="430"/>
                  <a:pt x="685" y="430"/>
                </a:cubicBezTo>
                <a:lnTo>
                  <a:pt x="687" y="418"/>
                </a:lnTo>
                <a:lnTo>
                  <a:pt x="706" y="392"/>
                </a:lnTo>
                <a:lnTo>
                  <a:pt x="698" y="389"/>
                </a:lnTo>
                <a:cubicBezTo>
                  <a:pt x="701" y="385"/>
                  <a:pt x="701" y="379"/>
                  <a:pt x="703" y="370"/>
                </a:cubicBezTo>
                <a:cubicBezTo>
                  <a:pt x="705" y="361"/>
                  <a:pt x="710" y="353"/>
                  <a:pt x="714" y="346"/>
                </a:cubicBezTo>
                <a:cubicBezTo>
                  <a:pt x="718" y="339"/>
                  <a:pt x="732" y="331"/>
                  <a:pt x="735" y="328"/>
                </a:cubicBezTo>
                <a:cubicBezTo>
                  <a:pt x="739" y="326"/>
                  <a:pt x="743" y="321"/>
                  <a:pt x="743" y="321"/>
                </a:cubicBezTo>
                <a:cubicBezTo>
                  <a:pt x="741" y="319"/>
                  <a:pt x="741" y="314"/>
                  <a:pt x="741" y="314"/>
                </a:cubicBezTo>
                <a:cubicBezTo>
                  <a:pt x="741" y="314"/>
                  <a:pt x="740" y="314"/>
                  <a:pt x="737" y="314"/>
                </a:cubicBezTo>
                <a:cubicBezTo>
                  <a:pt x="733" y="314"/>
                  <a:pt x="727" y="314"/>
                  <a:pt x="724" y="313"/>
                </a:cubicBezTo>
                <a:cubicBezTo>
                  <a:pt x="722" y="312"/>
                  <a:pt x="720" y="311"/>
                  <a:pt x="716" y="312"/>
                </a:cubicBezTo>
                <a:cubicBezTo>
                  <a:pt x="711" y="312"/>
                  <a:pt x="700" y="313"/>
                  <a:pt x="700" y="313"/>
                </a:cubicBezTo>
                <a:lnTo>
                  <a:pt x="699" y="306"/>
                </a:lnTo>
                <a:cubicBezTo>
                  <a:pt x="699" y="303"/>
                  <a:pt x="699" y="297"/>
                  <a:pt x="699" y="296"/>
                </a:cubicBezTo>
                <a:cubicBezTo>
                  <a:pt x="699" y="295"/>
                  <a:pt x="709" y="297"/>
                  <a:pt x="711" y="296"/>
                </a:cubicBezTo>
                <a:cubicBezTo>
                  <a:pt x="714" y="294"/>
                  <a:pt x="717" y="290"/>
                  <a:pt x="716" y="288"/>
                </a:cubicBezTo>
                <a:cubicBezTo>
                  <a:pt x="713" y="282"/>
                  <a:pt x="693" y="285"/>
                  <a:pt x="680" y="280"/>
                </a:cubicBezTo>
                <a:cubicBezTo>
                  <a:pt x="666" y="275"/>
                  <a:pt x="648" y="272"/>
                  <a:pt x="648" y="272"/>
                </a:cubicBezTo>
                <a:cubicBezTo>
                  <a:pt x="648" y="272"/>
                  <a:pt x="649" y="270"/>
                  <a:pt x="650" y="268"/>
                </a:cubicBezTo>
                <a:cubicBezTo>
                  <a:pt x="651" y="265"/>
                  <a:pt x="651" y="262"/>
                  <a:pt x="651" y="259"/>
                </a:cubicBezTo>
                <a:cubicBezTo>
                  <a:pt x="650" y="256"/>
                  <a:pt x="650" y="254"/>
                  <a:pt x="648" y="251"/>
                </a:cubicBezTo>
                <a:cubicBezTo>
                  <a:pt x="646" y="248"/>
                  <a:pt x="646" y="247"/>
                  <a:pt x="646" y="244"/>
                </a:cubicBezTo>
                <a:cubicBezTo>
                  <a:pt x="646" y="242"/>
                  <a:pt x="646" y="240"/>
                  <a:pt x="645" y="237"/>
                </a:cubicBezTo>
                <a:cubicBezTo>
                  <a:pt x="644" y="235"/>
                  <a:pt x="645" y="232"/>
                  <a:pt x="645" y="232"/>
                </a:cubicBezTo>
                <a:lnTo>
                  <a:pt x="644" y="226"/>
                </a:lnTo>
                <a:lnTo>
                  <a:pt x="638" y="226"/>
                </a:lnTo>
                <a:lnTo>
                  <a:pt x="636" y="220"/>
                </a:lnTo>
                <a:cubicBezTo>
                  <a:pt x="636" y="220"/>
                  <a:pt x="632" y="219"/>
                  <a:pt x="625" y="221"/>
                </a:cubicBezTo>
                <a:cubicBezTo>
                  <a:pt x="625" y="220"/>
                  <a:pt x="625" y="219"/>
                  <a:pt x="625" y="219"/>
                </a:cubicBezTo>
                <a:cubicBezTo>
                  <a:pt x="624" y="212"/>
                  <a:pt x="614" y="202"/>
                  <a:pt x="610" y="198"/>
                </a:cubicBezTo>
                <a:cubicBezTo>
                  <a:pt x="606" y="194"/>
                  <a:pt x="599" y="191"/>
                  <a:pt x="593" y="189"/>
                </a:cubicBezTo>
                <a:cubicBezTo>
                  <a:pt x="587" y="187"/>
                  <a:pt x="576" y="182"/>
                  <a:pt x="568" y="180"/>
                </a:cubicBezTo>
                <a:cubicBezTo>
                  <a:pt x="560" y="178"/>
                  <a:pt x="547" y="180"/>
                  <a:pt x="547" y="180"/>
                </a:cubicBezTo>
                <a:lnTo>
                  <a:pt x="543" y="172"/>
                </a:lnTo>
                <a:lnTo>
                  <a:pt x="534" y="152"/>
                </a:lnTo>
                <a:lnTo>
                  <a:pt x="532" y="152"/>
                </a:lnTo>
                <a:lnTo>
                  <a:pt x="532" y="152"/>
                </a:lnTo>
                <a:cubicBezTo>
                  <a:pt x="532" y="152"/>
                  <a:pt x="532" y="147"/>
                  <a:pt x="533" y="141"/>
                </a:cubicBezTo>
                <a:cubicBezTo>
                  <a:pt x="535" y="134"/>
                  <a:pt x="539" y="122"/>
                  <a:pt x="539" y="122"/>
                </a:cubicBezTo>
                <a:lnTo>
                  <a:pt x="543" y="120"/>
                </a:lnTo>
                <a:lnTo>
                  <a:pt x="542" y="108"/>
                </a:lnTo>
                <a:lnTo>
                  <a:pt x="558" y="99"/>
                </a:lnTo>
                <a:cubicBezTo>
                  <a:pt x="558" y="99"/>
                  <a:pt x="561" y="88"/>
                  <a:pt x="563" y="81"/>
                </a:cubicBezTo>
                <a:cubicBezTo>
                  <a:pt x="565" y="75"/>
                  <a:pt x="564" y="67"/>
                  <a:pt x="564" y="67"/>
                </a:cubicBezTo>
                <a:lnTo>
                  <a:pt x="562" y="67"/>
                </a:lnTo>
                <a:lnTo>
                  <a:pt x="560" y="63"/>
                </a:lnTo>
                <a:lnTo>
                  <a:pt x="551" y="65"/>
                </a:lnTo>
                <a:cubicBezTo>
                  <a:pt x="548" y="62"/>
                  <a:pt x="537" y="54"/>
                  <a:pt x="530" y="49"/>
                </a:cubicBezTo>
                <a:cubicBezTo>
                  <a:pt x="524" y="45"/>
                  <a:pt x="518" y="40"/>
                  <a:pt x="517" y="38"/>
                </a:cubicBezTo>
                <a:cubicBezTo>
                  <a:pt x="515" y="36"/>
                  <a:pt x="516" y="32"/>
                  <a:pt x="516" y="28"/>
                </a:cubicBezTo>
                <a:cubicBezTo>
                  <a:pt x="517" y="24"/>
                  <a:pt x="519" y="10"/>
                  <a:pt x="519" y="10"/>
                </a:cubicBezTo>
                <a:cubicBezTo>
                  <a:pt x="519" y="10"/>
                  <a:pt x="517" y="11"/>
                  <a:pt x="514" y="13"/>
                </a:cubicBezTo>
                <a:cubicBezTo>
                  <a:pt x="510" y="15"/>
                  <a:pt x="503" y="20"/>
                  <a:pt x="503" y="20"/>
                </a:cubicBezTo>
                <a:cubicBezTo>
                  <a:pt x="503" y="20"/>
                  <a:pt x="503" y="17"/>
                  <a:pt x="502" y="16"/>
                </a:cubicBezTo>
                <a:cubicBezTo>
                  <a:pt x="501" y="15"/>
                  <a:pt x="502" y="13"/>
                  <a:pt x="503" y="10"/>
                </a:cubicBezTo>
                <a:cubicBezTo>
                  <a:pt x="504" y="8"/>
                  <a:pt x="505" y="7"/>
                  <a:pt x="506" y="6"/>
                </a:cubicBezTo>
                <a:cubicBezTo>
                  <a:pt x="507" y="4"/>
                  <a:pt x="509" y="3"/>
                  <a:pt x="509" y="3"/>
                </a:cubicBezTo>
                <a:lnTo>
                  <a:pt x="508" y="0"/>
                </a:lnTo>
                <a:lnTo>
                  <a:pt x="504" y="5"/>
                </a:lnTo>
                <a:lnTo>
                  <a:pt x="501" y="3"/>
                </a:lnTo>
                <a:lnTo>
                  <a:pt x="489" y="19"/>
                </a:lnTo>
                <a:lnTo>
                  <a:pt x="481" y="15"/>
                </a:lnTo>
                <a:lnTo>
                  <a:pt x="470" y="29"/>
                </a:lnTo>
                <a:cubicBezTo>
                  <a:pt x="470" y="29"/>
                  <a:pt x="473" y="30"/>
                  <a:pt x="477" y="33"/>
                </a:cubicBezTo>
                <a:cubicBezTo>
                  <a:pt x="480" y="35"/>
                  <a:pt x="485" y="40"/>
                  <a:pt x="485" y="40"/>
                </a:cubicBezTo>
                <a:cubicBezTo>
                  <a:pt x="485" y="40"/>
                  <a:pt x="493" y="41"/>
                  <a:pt x="495" y="41"/>
                </a:cubicBezTo>
                <a:cubicBezTo>
                  <a:pt x="497" y="42"/>
                  <a:pt x="500" y="42"/>
                  <a:pt x="500" y="43"/>
                </a:cubicBezTo>
                <a:cubicBezTo>
                  <a:pt x="500" y="44"/>
                  <a:pt x="500" y="46"/>
                  <a:pt x="498" y="49"/>
                </a:cubicBezTo>
                <a:cubicBezTo>
                  <a:pt x="496" y="51"/>
                  <a:pt x="494" y="52"/>
                  <a:pt x="492" y="52"/>
                </a:cubicBezTo>
                <a:cubicBezTo>
                  <a:pt x="489" y="52"/>
                  <a:pt x="489" y="53"/>
                  <a:pt x="488" y="54"/>
                </a:cubicBezTo>
                <a:cubicBezTo>
                  <a:pt x="487" y="55"/>
                  <a:pt x="486" y="55"/>
                  <a:pt x="485" y="56"/>
                </a:cubicBezTo>
                <a:cubicBezTo>
                  <a:pt x="485" y="58"/>
                  <a:pt x="481" y="59"/>
                  <a:pt x="478" y="59"/>
                </a:cubicBezTo>
                <a:cubicBezTo>
                  <a:pt x="475" y="58"/>
                  <a:pt x="470" y="58"/>
                  <a:pt x="470" y="58"/>
                </a:cubicBezTo>
                <a:cubicBezTo>
                  <a:pt x="471" y="55"/>
                  <a:pt x="469" y="56"/>
                  <a:pt x="466" y="56"/>
                </a:cubicBezTo>
                <a:cubicBezTo>
                  <a:pt x="463" y="56"/>
                  <a:pt x="463" y="57"/>
                  <a:pt x="461" y="57"/>
                </a:cubicBezTo>
                <a:cubicBezTo>
                  <a:pt x="459" y="57"/>
                  <a:pt x="459" y="58"/>
                  <a:pt x="458" y="57"/>
                </a:cubicBezTo>
                <a:cubicBezTo>
                  <a:pt x="457" y="56"/>
                  <a:pt x="456" y="59"/>
                  <a:pt x="456" y="63"/>
                </a:cubicBezTo>
                <a:cubicBezTo>
                  <a:pt x="456" y="66"/>
                  <a:pt x="454" y="66"/>
                  <a:pt x="452" y="67"/>
                </a:cubicBezTo>
                <a:cubicBezTo>
                  <a:pt x="450" y="67"/>
                  <a:pt x="448" y="69"/>
                  <a:pt x="448" y="71"/>
                </a:cubicBezTo>
                <a:cubicBezTo>
                  <a:pt x="447" y="73"/>
                  <a:pt x="447" y="75"/>
                  <a:pt x="447" y="77"/>
                </a:cubicBezTo>
                <a:cubicBezTo>
                  <a:pt x="448" y="78"/>
                  <a:pt x="448" y="79"/>
                  <a:pt x="448" y="81"/>
                </a:cubicBezTo>
                <a:cubicBezTo>
                  <a:pt x="448" y="84"/>
                  <a:pt x="446" y="83"/>
                  <a:pt x="443" y="83"/>
                </a:cubicBezTo>
                <a:cubicBezTo>
                  <a:pt x="439" y="82"/>
                  <a:pt x="440" y="84"/>
                  <a:pt x="439" y="85"/>
                </a:cubicBezTo>
                <a:cubicBezTo>
                  <a:pt x="437" y="86"/>
                  <a:pt x="435" y="87"/>
                  <a:pt x="435" y="87"/>
                </a:cubicBezTo>
                <a:cubicBezTo>
                  <a:pt x="435" y="87"/>
                  <a:pt x="432" y="83"/>
                  <a:pt x="429" y="80"/>
                </a:cubicBezTo>
                <a:cubicBezTo>
                  <a:pt x="426" y="78"/>
                  <a:pt x="423" y="75"/>
                  <a:pt x="423" y="74"/>
                </a:cubicBezTo>
                <a:cubicBezTo>
                  <a:pt x="424" y="73"/>
                  <a:pt x="423" y="72"/>
                  <a:pt x="422" y="72"/>
                </a:cubicBezTo>
                <a:cubicBezTo>
                  <a:pt x="421" y="72"/>
                  <a:pt x="420" y="70"/>
                  <a:pt x="419" y="71"/>
                </a:cubicBezTo>
                <a:cubicBezTo>
                  <a:pt x="419" y="71"/>
                  <a:pt x="415" y="72"/>
                  <a:pt x="415" y="72"/>
                </a:cubicBezTo>
                <a:cubicBezTo>
                  <a:pt x="415" y="72"/>
                  <a:pt x="413" y="70"/>
                  <a:pt x="409" y="66"/>
                </a:cubicBezTo>
                <a:cubicBezTo>
                  <a:pt x="406" y="62"/>
                  <a:pt x="402" y="59"/>
                  <a:pt x="402" y="60"/>
                </a:cubicBezTo>
                <a:cubicBezTo>
                  <a:pt x="401" y="61"/>
                  <a:pt x="400" y="62"/>
                  <a:pt x="398" y="62"/>
                </a:cubicBezTo>
                <a:cubicBezTo>
                  <a:pt x="396" y="62"/>
                  <a:pt x="395" y="64"/>
                  <a:pt x="394" y="66"/>
                </a:cubicBezTo>
                <a:cubicBezTo>
                  <a:pt x="393" y="68"/>
                  <a:pt x="393" y="69"/>
                  <a:pt x="393" y="71"/>
                </a:cubicBezTo>
                <a:cubicBezTo>
                  <a:pt x="392" y="72"/>
                  <a:pt x="391" y="73"/>
                  <a:pt x="391" y="75"/>
                </a:cubicBezTo>
                <a:cubicBezTo>
                  <a:pt x="390" y="78"/>
                  <a:pt x="391" y="80"/>
                  <a:pt x="391" y="81"/>
                </a:cubicBezTo>
                <a:cubicBezTo>
                  <a:pt x="390" y="82"/>
                  <a:pt x="389" y="83"/>
                  <a:pt x="387" y="83"/>
                </a:cubicBezTo>
                <a:cubicBezTo>
                  <a:pt x="385" y="84"/>
                  <a:pt x="384" y="86"/>
                  <a:pt x="383" y="85"/>
                </a:cubicBezTo>
                <a:cubicBezTo>
                  <a:pt x="381" y="84"/>
                  <a:pt x="381" y="85"/>
                  <a:pt x="379" y="87"/>
                </a:cubicBezTo>
                <a:cubicBezTo>
                  <a:pt x="377" y="89"/>
                  <a:pt x="376" y="89"/>
                  <a:pt x="375" y="92"/>
                </a:cubicBezTo>
                <a:cubicBezTo>
                  <a:pt x="374" y="94"/>
                  <a:pt x="374" y="95"/>
                  <a:pt x="373" y="96"/>
                </a:cubicBezTo>
                <a:cubicBezTo>
                  <a:pt x="372" y="97"/>
                  <a:pt x="372" y="97"/>
                  <a:pt x="374" y="98"/>
                </a:cubicBezTo>
                <a:cubicBezTo>
                  <a:pt x="375" y="99"/>
                  <a:pt x="375" y="101"/>
                  <a:pt x="374" y="101"/>
                </a:cubicBezTo>
                <a:cubicBezTo>
                  <a:pt x="372" y="101"/>
                  <a:pt x="373" y="101"/>
                  <a:pt x="371" y="102"/>
                </a:cubicBezTo>
                <a:cubicBezTo>
                  <a:pt x="369" y="103"/>
                  <a:pt x="368" y="104"/>
                  <a:pt x="368" y="104"/>
                </a:cubicBezTo>
                <a:cubicBezTo>
                  <a:pt x="368" y="104"/>
                  <a:pt x="365" y="105"/>
                  <a:pt x="365" y="106"/>
                </a:cubicBezTo>
                <a:cubicBezTo>
                  <a:pt x="364" y="108"/>
                  <a:pt x="364" y="108"/>
                  <a:pt x="363" y="108"/>
                </a:cubicBezTo>
                <a:cubicBezTo>
                  <a:pt x="362" y="107"/>
                  <a:pt x="361" y="107"/>
                  <a:pt x="360" y="108"/>
                </a:cubicBezTo>
                <a:cubicBezTo>
                  <a:pt x="360" y="108"/>
                  <a:pt x="360" y="108"/>
                  <a:pt x="360" y="108"/>
                </a:cubicBezTo>
                <a:cubicBezTo>
                  <a:pt x="359" y="109"/>
                  <a:pt x="358" y="108"/>
                  <a:pt x="358" y="109"/>
                </a:cubicBezTo>
                <a:cubicBezTo>
                  <a:pt x="358" y="110"/>
                  <a:pt x="356" y="110"/>
                  <a:pt x="353" y="111"/>
                </a:cubicBezTo>
                <a:cubicBezTo>
                  <a:pt x="351" y="112"/>
                  <a:pt x="351" y="111"/>
                  <a:pt x="350" y="112"/>
                </a:cubicBezTo>
                <a:cubicBezTo>
                  <a:pt x="350" y="114"/>
                  <a:pt x="348" y="114"/>
                  <a:pt x="347" y="113"/>
                </a:cubicBezTo>
                <a:cubicBezTo>
                  <a:pt x="345" y="113"/>
                  <a:pt x="344" y="112"/>
                  <a:pt x="343" y="113"/>
                </a:cubicBezTo>
                <a:cubicBezTo>
                  <a:pt x="342" y="114"/>
                  <a:pt x="340" y="114"/>
                  <a:pt x="340" y="114"/>
                </a:cubicBezTo>
                <a:lnTo>
                  <a:pt x="340" y="112"/>
                </a:lnTo>
                <a:cubicBezTo>
                  <a:pt x="340" y="112"/>
                  <a:pt x="337" y="112"/>
                  <a:pt x="334" y="112"/>
                </a:cubicBezTo>
                <a:cubicBezTo>
                  <a:pt x="331" y="112"/>
                  <a:pt x="331" y="113"/>
                  <a:pt x="329" y="113"/>
                </a:cubicBezTo>
                <a:cubicBezTo>
                  <a:pt x="328" y="114"/>
                  <a:pt x="326" y="113"/>
                  <a:pt x="325" y="114"/>
                </a:cubicBezTo>
                <a:cubicBezTo>
                  <a:pt x="324" y="115"/>
                  <a:pt x="322" y="115"/>
                  <a:pt x="321" y="114"/>
                </a:cubicBezTo>
                <a:cubicBezTo>
                  <a:pt x="320" y="112"/>
                  <a:pt x="319" y="111"/>
                  <a:pt x="319" y="111"/>
                </a:cubicBezTo>
                <a:cubicBezTo>
                  <a:pt x="319" y="111"/>
                  <a:pt x="317" y="112"/>
                  <a:pt x="315" y="110"/>
                </a:cubicBezTo>
                <a:cubicBezTo>
                  <a:pt x="314" y="109"/>
                  <a:pt x="311" y="109"/>
                  <a:pt x="308" y="107"/>
                </a:cubicBezTo>
                <a:cubicBezTo>
                  <a:pt x="305" y="106"/>
                  <a:pt x="303" y="106"/>
                  <a:pt x="301" y="105"/>
                </a:cubicBezTo>
                <a:cubicBezTo>
                  <a:pt x="298" y="104"/>
                  <a:pt x="295" y="104"/>
                  <a:pt x="293" y="103"/>
                </a:cubicBezTo>
                <a:cubicBezTo>
                  <a:pt x="291" y="103"/>
                  <a:pt x="286" y="104"/>
                  <a:pt x="281" y="105"/>
                </a:cubicBezTo>
                <a:cubicBezTo>
                  <a:pt x="277" y="105"/>
                  <a:pt x="278" y="104"/>
                  <a:pt x="281" y="103"/>
                </a:cubicBezTo>
                <a:cubicBezTo>
                  <a:pt x="284" y="101"/>
                  <a:pt x="288" y="100"/>
                  <a:pt x="288" y="100"/>
                </a:cubicBezTo>
                <a:cubicBezTo>
                  <a:pt x="286" y="90"/>
                  <a:pt x="281" y="85"/>
                  <a:pt x="281" y="85"/>
                </a:cubicBezTo>
                <a:cubicBezTo>
                  <a:pt x="283" y="84"/>
                  <a:pt x="284" y="84"/>
                  <a:pt x="284" y="82"/>
                </a:cubicBezTo>
                <a:cubicBezTo>
                  <a:pt x="284" y="80"/>
                  <a:pt x="285" y="79"/>
                  <a:pt x="286" y="77"/>
                </a:cubicBezTo>
                <a:cubicBezTo>
                  <a:pt x="287" y="75"/>
                  <a:pt x="287" y="72"/>
                  <a:pt x="285" y="67"/>
                </a:cubicBezTo>
                <a:cubicBezTo>
                  <a:pt x="283" y="63"/>
                  <a:pt x="275" y="48"/>
                  <a:pt x="275" y="48"/>
                </a:cubicBezTo>
                <a:lnTo>
                  <a:pt x="288" y="40"/>
                </a:lnTo>
                <a:lnTo>
                  <a:pt x="285" y="35"/>
                </a:lnTo>
                <a:cubicBezTo>
                  <a:pt x="278" y="36"/>
                  <a:pt x="266" y="35"/>
                  <a:pt x="261" y="34"/>
                </a:cubicBezTo>
                <a:cubicBezTo>
                  <a:pt x="256" y="32"/>
                  <a:pt x="251" y="32"/>
                  <a:pt x="251" y="32"/>
                </a:cubicBezTo>
                <a:lnTo>
                  <a:pt x="250" y="51"/>
                </a:lnTo>
                <a:lnTo>
                  <a:pt x="253" y="51"/>
                </a:lnTo>
                <a:lnTo>
                  <a:pt x="253" y="73"/>
                </a:lnTo>
                <a:cubicBezTo>
                  <a:pt x="253" y="73"/>
                  <a:pt x="251" y="74"/>
                  <a:pt x="249" y="74"/>
                </a:cubicBezTo>
                <a:cubicBezTo>
                  <a:pt x="247" y="75"/>
                  <a:pt x="243" y="75"/>
                  <a:pt x="241" y="76"/>
                </a:cubicBezTo>
                <a:cubicBezTo>
                  <a:pt x="238" y="77"/>
                  <a:pt x="233" y="77"/>
                  <a:pt x="231" y="77"/>
                </a:cubicBezTo>
                <a:cubicBezTo>
                  <a:pt x="229" y="76"/>
                  <a:pt x="226" y="76"/>
                  <a:pt x="226" y="76"/>
                </a:cubicBezTo>
                <a:cubicBezTo>
                  <a:pt x="226" y="76"/>
                  <a:pt x="226" y="77"/>
                  <a:pt x="225" y="79"/>
                </a:cubicBezTo>
                <a:cubicBezTo>
                  <a:pt x="225" y="80"/>
                  <a:pt x="226" y="82"/>
                  <a:pt x="227" y="85"/>
                </a:cubicBezTo>
                <a:cubicBezTo>
                  <a:pt x="228" y="88"/>
                  <a:pt x="229" y="90"/>
                  <a:pt x="229" y="93"/>
                </a:cubicBezTo>
                <a:cubicBezTo>
                  <a:pt x="229" y="96"/>
                  <a:pt x="228" y="105"/>
                  <a:pt x="228" y="105"/>
                </a:cubicBezTo>
                <a:cubicBezTo>
                  <a:pt x="228" y="105"/>
                  <a:pt x="227" y="104"/>
                  <a:pt x="225" y="104"/>
                </a:cubicBezTo>
                <a:cubicBezTo>
                  <a:pt x="224" y="104"/>
                  <a:pt x="221" y="103"/>
                  <a:pt x="219" y="104"/>
                </a:cubicBezTo>
                <a:cubicBezTo>
                  <a:pt x="217" y="104"/>
                  <a:pt x="215" y="104"/>
                  <a:pt x="211" y="104"/>
                </a:cubicBezTo>
                <a:cubicBezTo>
                  <a:pt x="206" y="104"/>
                  <a:pt x="204" y="103"/>
                  <a:pt x="202" y="102"/>
                </a:cubicBezTo>
                <a:cubicBezTo>
                  <a:pt x="200" y="102"/>
                  <a:pt x="199" y="102"/>
                  <a:pt x="198" y="103"/>
                </a:cubicBezTo>
                <a:cubicBezTo>
                  <a:pt x="197" y="103"/>
                  <a:pt x="195" y="104"/>
                  <a:pt x="193" y="103"/>
                </a:cubicBezTo>
                <a:cubicBezTo>
                  <a:pt x="191" y="103"/>
                  <a:pt x="188" y="103"/>
                  <a:pt x="186" y="104"/>
                </a:cubicBezTo>
                <a:cubicBezTo>
                  <a:pt x="185" y="104"/>
                  <a:pt x="182" y="103"/>
                  <a:pt x="180" y="103"/>
                </a:cubicBezTo>
                <a:cubicBezTo>
                  <a:pt x="179" y="103"/>
                  <a:pt x="176" y="102"/>
                  <a:pt x="175" y="102"/>
                </a:cubicBezTo>
                <a:cubicBezTo>
                  <a:pt x="174" y="103"/>
                  <a:pt x="173" y="102"/>
                  <a:pt x="172" y="102"/>
                </a:cubicBezTo>
                <a:cubicBezTo>
                  <a:pt x="171" y="103"/>
                  <a:pt x="171" y="105"/>
                  <a:pt x="171" y="108"/>
                </a:cubicBezTo>
                <a:cubicBezTo>
                  <a:pt x="170" y="111"/>
                  <a:pt x="169" y="114"/>
                  <a:pt x="169" y="116"/>
                </a:cubicBezTo>
                <a:cubicBezTo>
                  <a:pt x="169" y="117"/>
                  <a:pt x="166" y="120"/>
                  <a:pt x="165" y="122"/>
                </a:cubicBezTo>
                <a:cubicBezTo>
                  <a:pt x="164" y="124"/>
                  <a:pt x="160" y="131"/>
                  <a:pt x="157" y="137"/>
                </a:cubicBezTo>
                <a:cubicBezTo>
                  <a:pt x="154" y="143"/>
                  <a:pt x="152" y="145"/>
                  <a:pt x="151" y="146"/>
                </a:cubicBezTo>
                <a:cubicBezTo>
                  <a:pt x="149" y="147"/>
                  <a:pt x="148" y="148"/>
                  <a:pt x="147" y="150"/>
                </a:cubicBezTo>
                <a:cubicBezTo>
                  <a:pt x="147" y="153"/>
                  <a:pt x="149" y="156"/>
                  <a:pt x="152" y="158"/>
                </a:cubicBezTo>
                <a:cubicBezTo>
                  <a:pt x="154" y="161"/>
                  <a:pt x="167" y="173"/>
                  <a:pt x="169" y="176"/>
                </a:cubicBezTo>
                <a:cubicBezTo>
                  <a:pt x="171" y="179"/>
                  <a:pt x="171" y="180"/>
                  <a:pt x="170" y="182"/>
                </a:cubicBezTo>
                <a:cubicBezTo>
                  <a:pt x="169" y="184"/>
                  <a:pt x="169" y="185"/>
                  <a:pt x="169" y="187"/>
                </a:cubicBezTo>
                <a:cubicBezTo>
                  <a:pt x="169" y="189"/>
                  <a:pt x="169" y="192"/>
                  <a:pt x="169" y="192"/>
                </a:cubicBezTo>
                <a:cubicBezTo>
                  <a:pt x="167" y="192"/>
                  <a:pt x="160" y="191"/>
                  <a:pt x="156" y="191"/>
                </a:cubicBezTo>
                <a:cubicBezTo>
                  <a:pt x="152" y="190"/>
                  <a:pt x="150" y="188"/>
                  <a:pt x="149" y="187"/>
                </a:cubicBezTo>
                <a:cubicBezTo>
                  <a:pt x="147" y="186"/>
                  <a:pt x="142" y="184"/>
                  <a:pt x="138" y="183"/>
                </a:cubicBezTo>
                <a:cubicBezTo>
                  <a:pt x="135" y="182"/>
                  <a:pt x="130" y="179"/>
                  <a:pt x="128" y="177"/>
                </a:cubicBezTo>
                <a:cubicBezTo>
                  <a:pt x="127" y="176"/>
                  <a:pt x="126" y="175"/>
                  <a:pt x="125" y="175"/>
                </a:cubicBezTo>
                <a:cubicBezTo>
                  <a:pt x="123" y="175"/>
                  <a:pt x="121" y="174"/>
                  <a:pt x="119" y="173"/>
                </a:cubicBezTo>
                <a:cubicBezTo>
                  <a:pt x="117" y="172"/>
                  <a:pt x="117" y="172"/>
                  <a:pt x="115" y="172"/>
                </a:cubicBezTo>
                <a:cubicBezTo>
                  <a:pt x="114" y="172"/>
                  <a:pt x="114" y="172"/>
                  <a:pt x="112" y="171"/>
                </a:cubicBezTo>
                <a:cubicBezTo>
                  <a:pt x="111" y="170"/>
                  <a:pt x="109" y="169"/>
                  <a:pt x="107" y="168"/>
                </a:cubicBezTo>
                <a:cubicBezTo>
                  <a:pt x="104" y="167"/>
                  <a:pt x="100" y="167"/>
                  <a:pt x="100" y="167"/>
                </a:cubicBezTo>
                <a:lnTo>
                  <a:pt x="100" y="163"/>
                </a:lnTo>
                <a:lnTo>
                  <a:pt x="90" y="167"/>
                </a:lnTo>
                <a:lnTo>
                  <a:pt x="91" y="174"/>
                </a:lnTo>
                <a:lnTo>
                  <a:pt x="88" y="174"/>
                </a:lnTo>
                <a:lnTo>
                  <a:pt x="88" y="171"/>
                </a:lnTo>
                <a:lnTo>
                  <a:pt x="86" y="172"/>
                </a:lnTo>
                <a:lnTo>
                  <a:pt x="80" y="179"/>
                </a:lnTo>
                <a:cubicBezTo>
                  <a:pt x="80" y="179"/>
                  <a:pt x="78" y="180"/>
                  <a:pt x="77" y="181"/>
                </a:cubicBezTo>
                <a:cubicBezTo>
                  <a:pt x="75" y="182"/>
                  <a:pt x="73" y="184"/>
                  <a:pt x="71" y="185"/>
                </a:cubicBezTo>
                <a:cubicBezTo>
                  <a:pt x="69" y="186"/>
                  <a:pt x="65" y="186"/>
                  <a:pt x="65" y="186"/>
                </a:cubicBezTo>
                <a:cubicBezTo>
                  <a:pt x="65" y="186"/>
                  <a:pt x="64" y="187"/>
                  <a:pt x="64" y="188"/>
                </a:cubicBezTo>
                <a:cubicBezTo>
                  <a:pt x="63" y="190"/>
                  <a:pt x="60" y="190"/>
                  <a:pt x="57" y="190"/>
                </a:cubicBezTo>
                <a:cubicBezTo>
                  <a:pt x="55" y="190"/>
                  <a:pt x="54" y="189"/>
                  <a:pt x="54" y="189"/>
                </a:cubicBezTo>
                <a:lnTo>
                  <a:pt x="53" y="190"/>
                </a:lnTo>
                <a:lnTo>
                  <a:pt x="54" y="191"/>
                </a:lnTo>
                <a:lnTo>
                  <a:pt x="52" y="197"/>
                </a:lnTo>
                <a:lnTo>
                  <a:pt x="56" y="197"/>
                </a:lnTo>
                <a:cubicBezTo>
                  <a:pt x="56" y="197"/>
                  <a:pt x="56" y="201"/>
                  <a:pt x="57" y="202"/>
                </a:cubicBezTo>
                <a:cubicBezTo>
                  <a:pt x="58" y="204"/>
                  <a:pt x="57" y="204"/>
                  <a:pt x="59" y="203"/>
                </a:cubicBezTo>
                <a:cubicBezTo>
                  <a:pt x="60" y="203"/>
                  <a:pt x="64" y="203"/>
                  <a:pt x="66" y="203"/>
                </a:cubicBezTo>
                <a:cubicBezTo>
                  <a:pt x="67" y="203"/>
                  <a:pt x="67" y="203"/>
                  <a:pt x="68" y="202"/>
                </a:cubicBezTo>
                <a:cubicBezTo>
                  <a:pt x="69" y="202"/>
                  <a:pt x="70" y="201"/>
                  <a:pt x="71" y="201"/>
                </a:cubicBezTo>
                <a:cubicBezTo>
                  <a:pt x="72" y="201"/>
                  <a:pt x="73" y="200"/>
                  <a:pt x="73" y="200"/>
                </a:cubicBezTo>
                <a:lnTo>
                  <a:pt x="72" y="197"/>
                </a:lnTo>
                <a:lnTo>
                  <a:pt x="76" y="195"/>
                </a:lnTo>
                <a:lnTo>
                  <a:pt x="71" y="195"/>
                </a:lnTo>
                <a:cubicBezTo>
                  <a:pt x="71" y="195"/>
                  <a:pt x="70" y="195"/>
                  <a:pt x="69" y="196"/>
                </a:cubicBezTo>
                <a:cubicBezTo>
                  <a:pt x="67" y="197"/>
                  <a:pt x="66" y="196"/>
                  <a:pt x="63" y="195"/>
                </a:cubicBezTo>
                <a:cubicBezTo>
                  <a:pt x="61" y="194"/>
                  <a:pt x="63" y="192"/>
                  <a:pt x="65" y="191"/>
                </a:cubicBezTo>
                <a:cubicBezTo>
                  <a:pt x="66" y="191"/>
                  <a:pt x="67" y="191"/>
                  <a:pt x="69" y="189"/>
                </a:cubicBezTo>
                <a:cubicBezTo>
                  <a:pt x="73" y="187"/>
                  <a:pt x="74" y="191"/>
                  <a:pt x="74" y="191"/>
                </a:cubicBezTo>
                <a:lnTo>
                  <a:pt x="80" y="191"/>
                </a:lnTo>
                <a:cubicBezTo>
                  <a:pt x="81" y="193"/>
                  <a:pt x="81" y="193"/>
                  <a:pt x="81" y="195"/>
                </a:cubicBezTo>
                <a:cubicBezTo>
                  <a:pt x="81" y="196"/>
                  <a:pt x="81" y="197"/>
                  <a:pt x="81" y="197"/>
                </a:cubicBezTo>
                <a:cubicBezTo>
                  <a:pt x="82" y="198"/>
                  <a:pt x="83" y="199"/>
                  <a:pt x="83" y="200"/>
                </a:cubicBezTo>
                <a:cubicBezTo>
                  <a:pt x="83" y="202"/>
                  <a:pt x="83" y="202"/>
                  <a:pt x="84" y="204"/>
                </a:cubicBezTo>
                <a:cubicBezTo>
                  <a:pt x="85" y="205"/>
                  <a:pt x="85" y="210"/>
                  <a:pt x="85" y="216"/>
                </a:cubicBezTo>
                <a:cubicBezTo>
                  <a:pt x="84" y="223"/>
                  <a:pt x="82" y="228"/>
                  <a:pt x="81" y="231"/>
                </a:cubicBezTo>
                <a:cubicBezTo>
                  <a:pt x="80" y="233"/>
                  <a:pt x="79" y="235"/>
                  <a:pt x="78" y="237"/>
                </a:cubicBezTo>
                <a:cubicBezTo>
                  <a:pt x="77" y="238"/>
                  <a:pt x="76" y="238"/>
                  <a:pt x="77" y="240"/>
                </a:cubicBezTo>
                <a:cubicBezTo>
                  <a:pt x="77" y="241"/>
                  <a:pt x="77" y="242"/>
                  <a:pt x="76" y="244"/>
                </a:cubicBezTo>
                <a:cubicBezTo>
                  <a:pt x="75" y="247"/>
                  <a:pt x="75" y="247"/>
                  <a:pt x="75" y="249"/>
                </a:cubicBezTo>
                <a:cubicBezTo>
                  <a:pt x="76" y="250"/>
                  <a:pt x="77" y="251"/>
                  <a:pt x="77" y="253"/>
                </a:cubicBezTo>
                <a:cubicBezTo>
                  <a:pt x="77" y="255"/>
                  <a:pt x="77" y="257"/>
                  <a:pt x="77" y="258"/>
                </a:cubicBezTo>
                <a:cubicBezTo>
                  <a:pt x="76" y="260"/>
                  <a:pt x="75" y="265"/>
                  <a:pt x="75" y="265"/>
                </a:cubicBezTo>
                <a:lnTo>
                  <a:pt x="66" y="265"/>
                </a:lnTo>
                <a:cubicBezTo>
                  <a:pt x="66" y="265"/>
                  <a:pt x="62" y="265"/>
                  <a:pt x="56" y="257"/>
                </a:cubicBezTo>
                <a:cubicBezTo>
                  <a:pt x="57" y="260"/>
                  <a:pt x="51" y="277"/>
                  <a:pt x="50" y="280"/>
                </a:cubicBezTo>
                <a:cubicBezTo>
                  <a:pt x="50" y="283"/>
                  <a:pt x="49" y="292"/>
                  <a:pt x="49" y="292"/>
                </a:cubicBezTo>
                <a:cubicBezTo>
                  <a:pt x="51" y="294"/>
                  <a:pt x="43" y="308"/>
                  <a:pt x="43" y="308"/>
                </a:cubicBezTo>
                <a:cubicBezTo>
                  <a:pt x="43" y="308"/>
                  <a:pt x="39" y="338"/>
                  <a:pt x="39" y="340"/>
                </a:cubicBezTo>
                <a:cubicBezTo>
                  <a:pt x="39" y="342"/>
                  <a:pt x="58" y="339"/>
                  <a:pt x="66" y="337"/>
                </a:cubicBezTo>
                <a:cubicBezTo>
                  <a:pt x="69" y="336"/>
                  <a:pt x="71" y="334"/>
                  <a:pt x="73" y="335"/>
                </a:cubicBezTo>
                <a:cubicBezTo>
                  <a:pt x="74" y="336"/>
                  <a:pt x="74" y="338"/>
                  <a:pt x="75" y="339"/>
                </a:cubicBezTo>
                <a:cubicBezTo>
                  <a:pt x="77" y="340"/>
                  <a:pt x="79" y="339"/>
                  <a:pt x="79" y="339"/>
                </a:cubicBezTo>
                <a:cubicBezTo>
                  <a:pt x="80" y="341"/>
                  <a:pt x="82" y="343"/>
                  <a:pt x="85" y="344"/>
                </a:cubicBezTo>
                <a:cubicBezTo>
                  <a:pt x="88" y="345"/>
                  <a:pt x="88" y="347"/>
                  <a:pt x="89" y="348"/>
                </a:cubicBezTo>
                <a:cubicBezTo>
                  <a:pt x="91" y="349"/>
                  <a:pt x="95" y="350"/>
                  <a:pt x="97" y="352"/>
                </a:cubicBezTo>
                <a:cubicBezTo>
                  <a:pt x="99" y="353"/>
                  <a:pt x="104" y="357"/>
                  <a:pt x="104" y="357"/>
                </a:cubicBezTo>
                <a:cubicBezTo>
                  <a:pt x="104" y="357"/>
                  <a:pt x="93" y="369"/>
                  <a:pt x="89" y="373"/>
                </a:cubicBezTo>
                <a:cubicBezTo>
                  <a:pt x="86" y="377"/>
                  <a:pt x="81" y="382"/>
                  <a:pt x="79" y="385"/>
                </a:cubicBezTo>
                <a:cubicBezTo>
                  <a:pt x="77" y="387"/>
                  <a:pt x="56" y="414"/>
                  <a:pt x="53" y="418"/>
                </a:cubicBezTo>
                <a:cubicBezTo>
                  <a:pt x="49" y="422"/>
                  <a:pt x="46" y="422"/>
                  <a:pt x="44" y="422"/>
                </a:cubicBezTo>
                <a:cubicBezTo>
                  <a:pt x="42" y="423"/>
                  <a:pt x="38" y="424"/>
                  <a:pt x="38" y="424"/>
                </a:cubicBezTo>
                <a:cubicBezTo>
                  <a:pt x="39" y="429"/>
                  <a:pt x="38" y="436"/>
                  <a:pt x="36" y="439"/>
                </a:cubicBezTo>
                <a:cubicBezTo>
                  <a:pt x="35" y="442"/>
                  <a:pt x="31" y="448"/>
                  <a:pt x="30" y="451"/>
                </a:cubicBezTo>
                <a:cubicBezTo>
                  <a:pt x="29" y="454"/>
                  <a:pt x="31" y="460"/>
                  <a:pt x="32" y="462"/>
                </a:cubicBezTo>
                <a:cubicBezTo>
                  <a:pt x="33" y="464"/>
                  <a:pt x="33" y="469"/>
                  <a:pt x="33" y="473"/>
                </a:cubicBezTo>
                <a:cubicBezTo>
                  <a:pt x="32" y="477"/>
                  <a:pt x="28" y="482"/>
                  <a:pt x="28" y="482"/>
                </a:cubicBezTo>
                <a:cubicBezTo>
                  <a:pt x="28" y="482"/>
                  <a:pt x="32" y="486"/>
                  <a:pt x="33" y="487"/>
                </a:cubicBezTo>
                <a:cubicBezTo>
                  <a:pt x="33" y="488"/>
                  <a:pt x="34" y="489"/>
                  <a:pt x="35" y="489"/>
                </a:cubicBezTo>
                <a:cubicBezTo>
                  <a:pt x="37" y="490"/>
                  <a:pt x="37" y="490"/>
                  <a:pt x="38" y="492"/>
                </a:cubicBezTo>
                <a:cubicBezTo>
                  <a:pt x="39" y="493"/>
                  <a:pt x="47" y="503"/>
                  <a:pt x="47" y="504"/>
                </a:cubicBezTo>
                <a:cubicBezTo>
                  <a:pt x="47" y="504"/>
                  <a:pt x="47" y="504"/>
                  <a:pt x="47" y="504"/>
                </a:cubicBezTo>
                <a:cubicBezTo>
                  <a:pt x="46" y="505"/>
                  <a:pt x="46" y="509"/>
                  <a:pt x="46" y="509"/>
                </a:cubicBezTo>
                <a:cubicBezTo>
                  <a:pt x="46" y="509"/>
                  <a:pt x="43" y="512"/>
                  <a:pt x="41" y="513"/>
                </a:cubicBezTo>
                <a:cubicBezTo>
                  <a:pt x="38" y="514"/>
                  <a:pt x="37" y="516"/>
                  <a:pt x="35" y="518"/>
                </a:cubicBezTo>
                <a:cubicBezTo>
                  <a:pt x="34" y="521"/>
                  <a:pt x="31" y="522"/>
                  <a:pt x="31" y="522"/>
                </a:cubicBezTo>
                <a:cubicBezTo>
                  <a:pt x="31" y="522"/>
                  <a:pt x="32" y="526"/>
                  <a:pt x="33" y="528"/>
                </a:cubicBezTo>
                <a:cubicBezTo>
                  <a:pt x="33" y="530"/>
                  <a:pt x="33" y="529"/>
                  <a:pt x="31" y="530"/>
                </a:cubicBezTo>
                <a:cubicBezTo>
                  <a:pt x="30" y="531"/>
                  <a:pt x="27" y="533"/>
                  <a:pt x="27" y="534"/>
                </a:cubicBezTo>
                <a:cubicBezTo>
                  <a:pt x="26" y="535"/>
                  <a:pt x="25" y="536"/>
                  <a:pt x="24" y="537"/>
                </a:cubicBezTo>
                <a:cubicBezTo>
                  <a:pt x="23" y="537"/>
                  <a:pt x="23" y="537"/>
                  <a:pt x="22" y="539"/>
                </a:cubicBezTo>
                <a:cubicBezTo>
                  <a:pt x="22" y="540"/>
                  <a:pt x="21" y="540"/>
                  <a:pt x="19" y="539"/>
                </a:cubicBezTo>
                <a:cubicBezTo>
                  <a:pt x="18" y="538"/>
                  <a:pt x="17" y="538"/>
                  <a:pt x="16" y="537"/>
                </a:cubicBezTo>
                <a:cubicBezTo>
                  <a:pt x="15" y="536"/>
                  <a:pt x="13" y="538"/>
                  <a:pt x="13" y="539"/>
                </a:cubicBezTo>
                <a:cubicBezTo>
                  <a:pt x="12" y="540"/>
                  <a:pt x="12" y="542"/>
                  <a:pt x="12" y="542"/>
                </a:cubicBezTo>
                <a:lnTo>
                  <a:pt x="0" y="550"/>
                </a:lnTo>
                <a:lnTo>
                  <a:pt x="4" y="567"/>
                </a:lnTo>
                <a:lnTo>
                  <a:pt x="12" y="571"/>
                </a:lnTo>
                <a:lnTo>
                  <a:pt x="14" y="568"/>
                </a:lnTo>
                <a:cubicBezTo>
                  <a:pt x="13" y="567"/>
                  <a:pt x="12" y="564"/>
                  <a:pt x="12" y="564"/>
                </a:cubicBezTo>
                <a:cubicBezTo>
                  <a:pt x="14" y="563"/>
                  <a:pt x="17" y="562"/>
                  <a:pt x="17" y="562"/>
                </a:cubicBezTo>
                <a:lnTo>
                  <a:pt x="18" y="569"/>
                </a:lnTo>
                <a:lnTo>
                  <a:pt x="24" y="570"/>
                </a:lnTo>
                <a:cubicBezTo>
                  <a:pt x="26" y="567"/>
                  <a:pt x="25" y="563"/>
                  <a:pt x="25" y="563"/>
                </a:cubicBezTo>
                <a:lnTo>
                  <a:pt x="30" y="564"/>
                </a:lnTo>
                <a:lnTo>
                  <a:pt x="30" y="568"/>
                </a:lnTo>
                <a:lnTo>
                  <a:pt x="32" y="568"/>
                </a:lnTo>
                <a:lnTo>
                  <a:pt x="33" y="569"/>
                </a:lnTo>
                <a:lnTo>
                  <a:pt x="31" y="569"/>
                </a:lnTo>
                <a:lnTo>
                  <a:pt x="32" y="571"/>
                </a:lnTo>
                <a:cubicBezTo>
                  <a:pt x="32" y="571"/>
                  <a:pt x="29" y="572"/>
                  <a:pt x="28" y="572"/>
                </a:cubicBezTo>
                <a:cubicBezTo>
                  <a:pt x="27" y="572"/>
                  <a:pt x="25" y="571"/>
                  <a:pt x="25" y="571"/>
                </a:cubicBezTo>
                <a:lnTo>
                  <a:pt x="25" y="573"/>
                </a:lnTo>
                <a:lnTo>
                  <a:pt x="27" y="574"/>
                </a:lnTo>
                <a:lnTo>
                  <a:pt x="27" y="576"/>
                </a:lnTo>
                <a:cubicBezTo>
                  <a:pt x="27" y="576"/>
                  <a:pt x="29" y="577"/>
                  <a:pt x="30" y="580"/>
                </a:cubicBezTo>
                <a:cubicBezTo>
                  <a:pt x="32" y="584"/>
                  <a:pt x="34" y="584"/>
                  <a:pt x="36" y="585"/>
                </a:cubicBezTo>
                <a:cubicBezTo>
                  <a:pt x="38" y="586"/>
                  <a:pt x="41" y="588"/>
                  <a:pt x="42" y="589"/>
                </a:cubicBezTo>
                <a:cubicBezTo>
                  <a:pt x="42" y="590"/>
                  <a:pt x="44" y="593"/>
                  <a:pt x="45" y="594"/>
                </a:cubicBezTo>
                <a:cubicBezTo>
                  <a:pt x="46" y="595"/>
                  <a:pt x="47" y="597"/>
                  <a:pt x="49" y="598"/>
                </a:cubicBezTo>
                <a:cubicBezTo>
                  <a:pt x="51" y="599"/>
                  <a:pt x="51" y="599"/>
                  <a:pt x="54" y="598"/>
                </a:cubicBezTo>
                <a:cubicBezTo>
                  <a:pt x="56" y="596"/>
                  <a:pt x="60" y="593"/>
                  <a:pt x="60" y="593"/>
                </a:cubicBezTo>
                <a:lnTo>
                  <a:pt x="63" y="595"/>
                </a:lnTo>
                <a:cubicBezTo>
                  <a:pt x="65" y="597"/>
                  <a:pt x="64" y="597"/>
                  <a:pt x="64" y="597"/>
                </a:cubicBezTo>
                <a:cubicBezTo>
                  <a:pt x="63" y="597"/>
                  <a:pt x="62" y="597"/>
                  <a:pt x="62" y="597"/>
                </a:cubicBezTo>
                <a:lnTo>
                  <a:pt x="62" y="599"/>
                </a:lnTo>
                <a:lnTo>
                  <a:pt x="64" y="600"/>
                </a:lnTo>
                <a:lnTo>
                  <a:pt x="55" y="610"/>
                </a:lnTo>
                <a:lnTo>
                  <a:pt x="51" y="610"/>
                </a:lnTo>
                <a:lnTo>
                  <a:pt x="51" y="613"/>
                </a:lnTo>
                <a:lnTo>
                  <a:pt x="56" y="618"/>
                </a:lnTo>
                <a:cubicBezTo>
                  <a:pt x="58" y="617"/>
                  <a:pt x="60" y="618"/>
                  <a:pt x="60" y="618"/>
                </a:cubicBezTo>
                <a:lnTo>
                  <a:pt x="60" y="615"/>
                </a:lnTo>
                <a:lnTo>
                  <a:pt x="57" y="613"/>
                </a:lnTo>
                <a:cubicBezTo>
                  <a:pt x="63" y="604"/>
                  <a:pt x="70" y="598"/>
                  <a:pt x="71" y="598"/>
                </a:cubicBezTo>
                <a:cubicBezTo>
                  <a:pt x="73" y="597"/>
                  <a:pt x="73" y="599"/>
                  <a:pt x="74" y="599"/>
                </a:cubicBezTo>
                <a:cubicBezTo>
                  <a:pt x="75" y="599"/>
                  <a:pt x="76" y="599"/>
                  <a:pt x="77" y="599"/>
                </a:cubicBezTo>
                <a:cubicBezTo>
                  <a:pt x="77" y="600"/>
                  <a:pt x="78" y="600"/>
                  <a:pt x="80" y="600"/>
                </a:cubicBezTo>
                <a:cubicBezTo>
                  <a:pt x="82" y="600"/>
                  <a:pt x="85" y="600"/>
                  <a:pt x="88" y="601"/>
                </a:cubicBezTo>
                <a:cubicBezTo>
                  <a:pt x="90" y="601"/>
                  <a:pt x="94" y="603"/>
                  <a:pt x="94" y="603"/>
                </a:cubicBezTo>
                <a:lnTo>
                  <a:pt x="109" y="600"/>
                </a:lnTo>
                <a:cubicBezTo>
                  <a:pt x="109" y="600"/>
                  <a:pt x="110" y="599"/>
                  <a:pt x="109" y="597"/>
                </a:cubicBezTo>
                <a:cubicBezTo>
                  <a:pt x="109" y="596"/>
                  <a:pt x="109" y="597"/>
                  <a:pt x="107" y="598"/>
                </a:cubicBezTo>
                <a:cubicBezTo>
                  <a:pt x="105" y="599"/>
                  <a:pt x="102" y="599"/>
                  <a:pt x="99" y="599"/>
                </a:cubicBezTo>
                <a:cubicBezTo>
                  <a:pt x="96" y="599"/>
                  <a:pt x="92" y="600"/>
                  <a:pt x="92" y="600"/>
                </a:cubicBezTo>
                <a:cubicBezTo>
                  <a:pt x="92" y="600"/>
                  <a:pt x="91" y="597"/>
                  <a:pt x="92" y="595"/>
                </a:cubicBezTo>
                <a:cubicBezTo>
                  <a:pt x="94" y="593"/>
                  <a:pt x="94" y="593"/>
                  <a:pt x="94" y="590"/>
                </a:cubicBezTo>
                <a:cubicBezTo>
                  <a:pt x="94" y="588"/>
                  <a:pt x="94" y="585"/>
                  <a:pt x="94" y="585"/>
                </a:cubicBezTo>
                <a:cubicBezTo>
                  <a:pt x="94" y="585"/>
                  <a:pt x="135" y="563"/>
                  <a:pt x="139" y="560"/>
                </a:cubicBezTo>
                <a:cubicBezTo>
                  <a:pt x="143" y="558"/>
                  <a:pt x="144" y="558"/>
                  <a:pt x="147" y="558"/>
                </a:cubicBezTo>
                <a:cubicBezTo>
                  <a:pt x="150" y="559"/>
                  <a:pt x="152" y="558"/>
                  <a:pt x="154" y="557"/>
                </a:cubicBezTo>
                <a:cubicBezTo>
                  <a:pt x="157" y="556"/>
                  <a:pt x="164" y="553"/>
                  <a:pt x="166" y="553"/>
                </a:cubicBezTo>
                <a:cubicBezTo>
                  <a:pt x="168" y="552"/>
                  <a:pt x="169" y="551"/>
                  <a:pt x="170" y="551"/>
                </a:cubicBezTo>
                <a:cubicBezTo>
                  <a:pt x="171" y="551"/>
                  <a:pt x="172" y="551"/>
                  <a:pt x="175" y="549"/>
                </a:cubicBezTo>
                <a:cubicBezTo>
                  <a:pt x="178" y="548"/>
                  <a:pt x="179" y="547"/>
                  <a:pt x="180" y="547"/>
                </a:cubicBezTo>
                <a:cubicBezTo>
                  <a:pt x="181" y="547"/>
                  <a:pt x="183" y="548"/>
                  <a:pt x="186" y="548"/>
                </a:cubicBezTo>
                <a:cubicBezTo>
                  <a:pt x="189" y="549"/>
                  <a:pt x="190" y="549"/>
                  <a:pt x="191" y="548"/>
                </a:cubicBezTo>
                <a:cubicBezTo>
                  <a:pt x="192" y="548"/>
                  <a:pt x="194" y="547"/>
                  <a:pt x="197" y="547"/>
                </a:cubicBezTo>
                <a:cubicBezTo>
                  <a:pt x="200" y="547"/>
                  <a:pt x="207" y="547"/>
                  <a:pt x="207" y="547"/>
                </a:cubicBezTo>
                <a:cubicBezTo>
                  <a:pt x="207" y="547"/>
                  <a:pt x="208" y="552"/>
                  <a:pt x="210" y="556"/>
                </a:cubicBezTo>
                <a:cubicBezTo>
                  <a:pt x="211" y="561"/>
                  <a:pt x="210" y="566"/>
                  <a:pt x="210" y="567"/>
                </a:cubicBezTo>
                <a:cubicBezTo>
                  <a:pt x="209" y="569"/>
                  <a:pt x="210" y="570"/>
                  <a:pt x="210" y="571"/>
                </a:cubicBezTo>
                <a:cubicBezTo>
                  <a:pt x="211" y="572"/>
                  <a:pt x="211" y="574"/>
                  <a:pt x="211" y="576"/>
                </a:cubicBezTo>
                <a:cubicBezTo>
                  <a:pt x="211" y="579"/>
                  <a:pt x="212" y="581"/>
                  <a:pt x="212" y="581"/>
                </a:cubicBezTo>
                <a:cubicBezTo>
                  <a:pt x="212" y="581"/>
                  <a:pt x="217" y="579"/>
                  <a:pt x="221" y="578"/>
                </a:cubicBezTo>
                <a:cubicBezTo>
                  <a:pt x="224" y="577"/>
                  <a:pt x="226" y="579"/>
                  <a:pt x="229" y="580"/>
                </a:cubicBezTo>
                <a:cubicBezTo>
                  <a:pt x="231" y="581"/>
                  <a:pt x="233" y="582"/>
                  <a:pt x="236" y="582"/>
                </a:cubicBezTo>
                <a:cubicBezTo>
                  <a:pt x="238" y="583"/>
                  <a:pt x="239" y="583"/>
                  <a:pt x="241" y="583"/>
                </a:cubicBezTo>
                <a:cubicBezTo>
                  <a:pt x="245" y="582"/>
                  <a:pt x="249" y="579"/>
                  <a:pt x="253" y="575"/>
                </a:cubicBezTo>
                <a:cubicBezTo>
                  <a:pt x="257" y="571"/>
                  <a:pt x="273" y="557"/>
                  <a:pt x="273" y="557"/>
                </a:cubicBezTo>
                <a:cubicBezTo>
                  <a:pt x="274" y="558"/>
                  <a:pt x="273" y="559"/>
                  <a:pt x="273" y="560"/>
                </a:cubicBezTo>
                <a:cubicBezTo>
                  <a:pt x="273" y="562"/>
                  <a:pt x="272" y="562"/>
                  <a:pt x="273" y="564"/>
                </a:cubicBezTo>
                <a:cubicBezTo>
                  <a:pt x="275" y="566"/>
                  <a:pt x="294" y="594"/>
                  <a:pt x="294" y="594"/>
                </a:cubicBezTo>
                <a:cubicBezTo>
                  <a:pt x="294" y="594"/>
                  <a:pt x="294" y="593"/>
                  <a:pt x="298" y="590"/>
                </a:cubicBezTo>
                <a:cubicBezTo>
                  <a:pt x="300" y="587"/>
                  <a:pt x="310" y="582"/>
                  <a:pt x="315" y="580"/>
                </a:cubicBezTo>
                <a:cubicBezTo>
                  <a:pt x="319" y="577"/>
                  <a:pt x="321" y="574"/>
                  <a:pt x="324" y="572"/>
                </a:cubicBezTo>
                <a:cubicBezTo>
                  <a:pt x="327" y="571"/>
                  <a:pt x="331" y="568"/>
                  <a:pt x="331" y="568"/>
                </a:cubicBezTo>
                <a:lnTo>
                  <a:pt x="332" y="575"/>
                </a:lnTo>
                <a:cubicBezTo>
                  <a:pt x="332" y="575"/>
                  <a:pt x="344" y="587"/>
                  <a:pt x="349" y="591"/>
                </a:cubicBezTo>
                <a:cubicBezTo>
                  <a:pt x="353" y="595"/>
                  <a:pt x="357" y="597"/>
                  <a:pt x="361" y="599"/>
                </a:cubicBezTo>
                <a:cubicBezTo>
                  <a:pt x="365" y="601"/>
                  <a:pt x="371" y="606"/>
                  <a:pt x="371" y="606"/>
                </a:cubicBezTo>
                <a:lnTo>
                  <a:pt x="370" y="617"/>
                </a:lnTo>
                <a:cubicBezTo>
                  <a:pt x="379" y="618"/>
                  <a:pt x="392" y="617"/>
                  <a:pt x="392" y="617"/>
                </a:cubicBezTo>
                <a:cubicBezTo>
                  <a:pt x="392" y="617"/>
                  <a:pt x="393" y="624"/>
                  <a:pt x="393" y="629"/>
                </a:cubicBezTo>
                <a:cubicBezTo>
                  <a:pt x="393" y="634"/>
                  <a:pt x="393" y="640"/>
                  <a:pt x="393" y="640"/>
                </a:cubicBezTo>
                <a:lnTo>
                  <a:pt x="435" y="643"/>
                </a:lnTo>
                <a:cubicBezTo>
                  <a:pt x="435" y="643"/>
                  <a:pt x="440" y="630"/>
                  <a:pt x="442" y="626"/>
                </a:cubicBezTo>
                <a:cubicBezTo>
                  <a:pt x="444" y="621"/>
                  <a:pt x="444" y="620"/>
                  <a:pt x="443" y="618"/>
                </a:cubicBezTo>
                <a:cubicBezTo>
                  <a:pt x="442" y="616"/>
                  <a:pt x="440" y="605"/>
                  <a:pt x="439" y="601"/>
                </a:cubicBezTo>
                <a:cubicBezTo>
                  <a:pt x="437" y="596"/>
                  <a:pt x="435" y="588"/>
                  <a:pt x="433" y="582"/>
                </a:cubicBezTo>
                <a:cubicBezTo>
                  <a:pt x="432" y="577"/>
                  <a:pt x="431" y="573"/>
                  <a:pt x="431" y="572"/>
                </a:cubicBezTo>
                <a:cubicBezTo>
                  <a:pt x="432" y="571"/>
                  <a:pt x="432" y="570"/>
                  <a:pt x="432" y="569"/>
                </a:cubicBezTo>
                <a:cubicBezTo>
                  <a:pt x="432" y="569"/>
                  <a:pt x="432" y="569"/>
                  <a:pt x="432" y="569"/>
                </a:cubicBezTo>
                <a:cubicBezTo>
                  <a:pt x="432" y="569"/>
                  <a:pt x="439" y="567"/>
                  <a:pt x="448" y="565"/>
                </a:cubicBezTo>
                <a:cubicBezTo>
                  <a:pt x="457" y="562"/>
                  <a:pt x="464" y="559"/>
                  <a:pt x="467" y="557"/>
                </a:cubicBezTo>
                <a:cubicBezTo>
                  <a:pt x="470" y="556"/>
                  <a:pt x="476" y="553"/>
                  <a:pt x="478" y="551"/>
                </a:cubicBezTo>
                <a:cubicBezTo>
                  <a:pt x="480" y="550"/>
                  <a:pt x="482" y="549"/>
                  <a:pt x="483" y="549"/>
                </a:cubicBezTo>
                <a:cubicBezTo>
                  <a:pt x="485" y="549"/>
                  <a:pt x="487" y="548"/>
                  <a:pt x="490" y="547"/>
                </a:cubicBezTo>
                <a:cubicBezTo>
                  <a:pt x="493" y="546"/>
                  <a:pt x="495" y="547"/>
                  <a:pt x="495" y="548"/>
                </a:cubicBezTo>
                <a:cubicBezTo>
                  <a:pt x="496" y="549"/>
                  <a:pt x="498" y="554"/>
                  <a:pt x="499" y="558"/>
                </a:cubicBezTo>
                <a:cubicBezTo>
                  <a:pt x="500" y="562"/>
                  <a:pt x="503" y="570"/>
                  <a:pt x="505" y="575"/>
                </a:cubicBezTo>
                <a:cubicBezTo>
                  <a:pt x="507" y="579"/>
                  <a:pt x="510" y="587"/>
                  <a:pt x="511" y="589"/>
                </a:cubicBezTo>
                <a:cubicBezTo>
                  <a:pt x="511" y="592"/>
                  <a:pt x="512" y="600"/>
                  <a:pt x="512" y="600"/>
                </a:cubicBezTo>
                <a:cubicBezTo>
                  <a:pt x="512" y="600"/>
                  <a:pt x="521" y="597"/>
                  <a:pt x="524" y="597"/>
                </a:cubicBezTo>
                <a:cubicBezTo>
                  <a:pt x="528" y="597"/>
                  <a:pt x="533" y="595"/>
                  <a:pt x="538" y="594"/>
                </a:cubicBezTo>
                <a:cubicBezTo>
                  <a:pt x="544" y="594"/>
                  <a:pt x="552" y="591"/>
                  <a:pt x="556" y="590"/>
                </a:cubicBezTo>
                <a:cubicBezTo>
                  <a:pt x="557" y="589"/>
                  <a:pt x="559" y="589"/>
                  <a:pt x="560" y="589"/>
                </a:cubicBezTo>
                <a:cubicBezTo>
                  <a:pt x="563" y="589"/>
                  <a:pt x="567" y="590"/>
                  <a:pt x="570" y="592"/>
                </a:cubicBezTo>
                <a:cubicBezTo>
                  <a:pt x="573" y="594"/>
                  <a:pt x="579" y="598"/>
                  <a:pt x="579" y="598"/>
                </a:cubicBezTo>
                <a:lnTo>
                  <a:pt x="588" y="592"/>
                </a:lnTo>
                <a:cubicBezTo>
                  <a:pt x="586" y="598"/>
                  <a:pt x="585" y="608"/>
                  <a:pt x="585" y="613"/>
                </a:cubicBezTo>
                <a:cubicBezTo>
                  <a:pt x="585" y="617"/>
                  <a:pt x="589" y="616"/>
                  <a:pt x="596" y="616"/>
                </a:cubicBezTo>
                <a:cubicBezTo>
                  <a:pt x="603" y="616"/>
                  <a:pt x="613" y="618"/>
                  <a:pt x="623" y="617"/>
                </a:cubicBezTo>
                <a:cubicBezTo>
                  <a:pt x="634" y="617"/>
                  <a:pt x="633" y="615"/>
                  <a:pt x="641" y="613"/>
                </a:cubicBezTo>
                <a:cubicBezTo>
                  <a:pt x="649" y="611"/>
                  <a:pt x="659" y="607"/>
                  <a:pt x="659" y="607"/>
                </a:cubicBezTo>
                <a:cubicBezTo>
                  <a:pt x="659" y="607"/>
                  <a:pt x="659" y="607"/>
                  <a:pt x="659" y="608"/>
                </a:cubicBezTo>
                <a:cubicBezTo>
                  <a:pt x="659" y="608"/>
                  <a:pt x="661" y="611"/>
                  <a:pt x="661" y="612"/>
                </a:cubicBezTo>
                <a:cubicBezTo>
                  <a:pt x="660" y="614"/>
                  <a:pt x="661" y="616"/>
                  <a:pt x="662" y="617"/>
                </a:cubicBezTo>
                <a:cubicBezTo>
                  <a:pt x="662" y="619"/>
                  <a:pt x="663" y="619"/>
                  <a:pt x="663" y="621"/>
                </a:cubicBezTo>
                <a:cubicBezTo>
                  <a:pt x="664" y="623"/>
                  <a:pt x="665" y="625"/>
                  <a:pt x="666" y="626"/>
                </a:cubicBezTo>
                <a:cubicBezTo>
                  <a:pt x="668" y="627"/>
                  <a:pt x="671" y="627"/>
                  <a:pt x="671" y="629"/>
                </a:cubicBezTo>
                <a:cubicBezTo>
                  <a:pt x="671" y="630"/>
                  <a:pt x="673" y="632"/>
                  <a:pt x="674" y="633"/>
                </a:cubicBezTo>
                <a:cubicBezTo>
                  <a:pt x="675" y="635"/>
                  <a:pt x="676" y="636"/>
                  <a:pt x="676" y="638"/>
                </a:cubicBezTo>
                <a:cubicBezTo>
                  <a:pt x="676" y="641"/>
                  <a:pt x="677" y="642"/>
                  <a:pt x="677" y="644"/>
                </a:cubicBezTo>
                <a:cubicBezTo>
                  <a:pt x="678" y="646"/>
                  <a:pt x="676" y="650"/>
                  <a:pt x="676" y="650"/>
                </a:cubicBezTo>
                <a:lnTo>
                  <a:pt x="706" y="633"/>
                </a:lnTo>
                <a:lnTo>
                  <a:pt x="713" y="643"/>
                </a:lnTo>
                <a:lnTo>
                  <a:pt x="725" y="640"/>
                </a:lnTo>
                <a:cubicBezTo>
                  <a:pt x="725" y="640"/>
                  <a:pt x="725" y="644"/>
                  <a:pt x="726" y="649"/>
                </a:cubicBezTo>
                <a:cubicBezTo>
                  <a:pt x="726" y="653"/>
                  <a:pt x="724" y="655"/>
                  <a:pt x="724" y="655"/>
                </a:cubicBezTo>
                <a:cubicBezTo>
                  <a:pt x="724" y="655"/>
                  <a:pt x="730" y="656"/>
                  <a:pt x="730" y="656"/>
                </a:cubicBezTo>
                <a:cubicBezTo>
                  <a:pt x="730" y="655"/>
                  <a:pt x="731" y="661"/>
                  <a:pt x="730" y="664"/>
                </a:cubicBezTo>
                <a:cubicBezTo>
                  <a:pt x="730" y="667"/>
                  <a:pt x="726" y="671"/>
                  <a:pt x="723" y="674"/>
                </a:cubicBezTo>
                <a:cubicBezTo>
                  <a:pt x="721" y="676"/>
                  <a:pt x="718" y="681"/>
                  <a:pt x="717" y="684"/>
                </a:cubicBezTo>
                <a:cubicBezTo>
                  <a:pt x="717" y="687"/>
                  <a:pt x="716" y="696"/>
                  <a:pt x="716" y="704"/>
                </a:cubicBezTo>
                <a:cubicBezTo>
                  <a:pt x="717" y="711"/>
                  <a:pt x="719" y="714"/>
                  <a:pt x="721" y="716"/>
                </a:cubicBezTo>
                <a:cubicBezTo>
                  <a:pt x="723" y="717"/>
                  <a:pt x="725" y="719"/>
                  <a:pt x="726" y="720"/>
                </a:cubicBezTo>
                <a:cubicBezTo>
                  <a:pt x="726" y="721"/>
                  <a:pt x="726" y="721"/>
                  <a:pt x="728" y="722"/>
                </a:cubicBezTo>
                <a:cubicBezTo>
                  <a:pt x="729" y="722"/>
                  <a:pt x="729" y="723"/>
                  <a:pt x="730" y="724"/>
                </a:cubicBezTo>
                <a:cubicBezTo>
                  <a:pt x="731" y="725"/>
                  <a:pt x="733" y="725"/>
                  <a:pt x="735" y="724"/>
                </a:cubicBezTo>
                <a:cubicBezTo>
                  <a:pt x="736" y="723"/>
                  <a:pt x="738" y="722"/>
                  <a:pt x="738" y="722"/>
                </a:cubicBezTo>
                <a:lnTo>
                  <a:pt x="737" y="720"/>
                </a:lnTo>
                <a:cubicBezTo>
                  <a:pt x="737" y="719"/>
                  <a:pt x="737" y="716"/>
                  <a:pt x="738" y="714"/>
                </a:cubicBezTo>
                <a:cubicBezTo>
                  <a:pt x="739" y="712"/>
                  <a:pt x="741" y="708"/>
                  <a:pt x="743" y="706"/>
                </a:cubicBezTo>
                <a:cubicBezTo>
                  <a:pt x="744" y="704"/>
                  <a:pt x="745" y="700"/>
                  <a:pt x="745" y="699"/>
                </a:cubicBezTo>
                <a:cubicBezTo>
                  <a:pt x="745" y="697"/>
                  <a:pt x="745" y="696"/>
                  <a:pt x="746" y="695"/>
                </a:cubicBezTo>
                <a:cubicBezTo>
                  <a:pt x="746" y="695"/>
                  <a:pt x="747" y="694"/>
                  <a:pt x="748" y="693"/>
                </a:cubicBezTo>
                <a:cubicBezTo>
                  <a:pt x="749" y="691"/>
                  <a:pt x="749" y="691"/>
                  <a:pt x="751" y="691"/>
                </a:cubicBezTo>
                <a:cubicBezTo>
                  <a:pt x="752" y="691"/>
                  <a:pt x="752" y="687"/>
                  <a:pt x="753" y="685"/>
                </a:cubicBezTo>
                <a:cubicBezTo>
                  <a:pt x="754" y="683"/>
                  <a:pt x="755" y="683"/>
                  <a:pt x="757" y="682"/>
                </a:cubicBezTo>
                <a:cubicBezTo>
                  <a:pt x="758" y="681"/>
                  <a:pt x="758" y="681"/>
                  <a:pt x="757" y="679"/>
                </a:cubicBezTo>
                <a:cubicBezTo>
                  <a:pt x="756" y="678"/>
                  <a:pt x="756" y="677"/>
                  <a:pt x="757" y="674"/>
                </a:cubicBezTo>
                <a:cubicBezTo>
                  <a:pt x="757" y="671"/>
                  <a:pt x="757" y="670"/>
                  <a:pt x="759" y="669"/>
                </a:cubicBezTo>
                <a:cubicBezTo>
                  <a:pt x="761" y="667"/>
                  <a:pt x="762" y="666"/>
                  <a:pt x="762" y="665"/>
                </a:cubicBezTo>
                <a:cubicBezTo>
                  <a:pt x="762" y="664"/>
                  <a:pt x="763" y="663"/>
                  <a:pt x="764" y="663"/>
                </a:cubicBezTo>
                <a:cubicBezTo>
                  <a:pt x="765" y="663"/>
                  <a:pt x="766" y="664"/>
                  <a:pt x="769" y="661"/>
                </a:cubicBezTo>
                <a:cubicBezTo>
                  <a:pt x="771" y="658"/>
                  <a:pt x="774" y="658"/>
                  <a:pt x="776" y="657"/>
                </a:cubicBezTo>
                <a:cubicBezTo>
                  <a:pt x="778" y="657"/>
                  <a:pt x="779" y="658"/>
                  <a:pt x="782" y="660"/>
                </a:cubicBezTo>
                <a:cubicBezTo>
                  <a:pt x="784" y="662"/>
                  <a:pt x="784" y="662"/>
                  <a:pt x="786" y="662"/>
                </a:cubicBezTo>
                <a:cubicBezTo>
                  <a:pt x="787" y="662"/>
                  <a:pt x="788" y="661"/>
                  <a:pt x="789" y="661"/>
                </a:cubicBezTo>
                <a:cubicBezTo>
                  <a:pt x="790" y="661"/>
                  <a:pt x="790" y="661"/>
                  <a:pt x="791" y="661"/>
                </a:cubicBezTo>
                <a:cubicBezTo>
                  <a:pt x="791" y="661"/>
                  <a:pt x="791" y="660"/>
                  <a:pt x="791" y="659"/>
                </a:cubicBezTo>
                <a:cubicBezTo>
                  <a:pt x="791" y="657"/>
                  <a:pt x="792" y="657"/>
                  <a:pt x="793" y="656"/>
                </a:cubicBezTo>
                <a:cubicBezTo>
                  <a:pt x="793" y="655"/>
                  <a:pt x="794" y="654"/>
                  <a:pt x="795" y="653"/>
                </a:cubicBezTo>
                <a:cubicBezTo>
                  <a:pt x="796" y="652"/>
                  <a:pt x="796" y="652"/>
                  <a:pt x="797" y="650"/>
                </a:cubicBezTo>
                <a:cubicBezTo>
                  <a:pt x="799" y="649"/>
                  <a:pt x="799" y="649"/>
                  <a:pt x="799" y="647"/>
                </a:cubicBezTo>
                <a:cubicBezTo>
                  <a:pt x="799" y="646"/>
                  <a:pt x="800" y="645"/>
                  <a:pt x="801" y="643"/>
                </a:cubicBezTo>
                <a:cubicBezTo>
                  <a:pt x="802" y="641"/>
                  <a:pt x="800" y="640"/>
                  <a:pt x="799" y="640"/>
                </a:cubicBezTo>
                <a:cubicBezTo>
                  <a:pt x="799" y="640"/>
                  <a:pt x="797" y="640"/>
                  <a:pt x="797" y="640"/>
                </a:cubicBezTo>
                <a:cubicBezTo>
                  <a:pt x="797" y="638"/>
                  <a:pt x="797" y="637"/>
                  <a:pt x="798" y="635"/>
                </a:cubicBezTo>
                <a:cubicBezTo>
                  <a:pt x="798" y="633"/>
                  <a:pt x="798" y="632"/>
                  <a:pt x="798" y="632"/>
                </a:cubicBezTo>
                <a:cubicBezTo>
                  <a:pt x="798" y="632"/>
                  <a:pt x="797" y="632"/>
                  <a:pt x="794" y="632"/>
                </a:cubicBezTo>
                <a:cubicBezTo>
                  <a:pt x="791" y="631"/>
                  <a:pt x="790" y="630"/>
                  <a:pt x="789" y="629"/>
                </a:cubicBezTo>
                <a:cubicBezTo>
                  <a:pt x="787" y="628"/>
                  <a:pt x="786" y="628"/>
                  <a:pt x="785" y="628"/>
                </a:cubicBezTo>
                <a:cubicBezTo>
                  <a:pt x="784" y="628"/>
                  <a:pt x="783" y="628"/>
                  <a:pt x="783" y="627"/>
                </a:cubicBezTo>
                <a:cubicBezTo>
                  <a:pt x="782" y="626"/>
                  <a:pt x="782" y="624"/>
                  <a:pt x="783" y="623"/>
                </a:cubicBezTo>
                <a:cubicBezTo>
                  <a:pt x="784" y="621"/>
                  <a:pt x="785" y="621"/>
                  <a:pt x="786" y="623"/>
                </a:cubicBezTo>
                <a:cubicBezTo>
                  <a:pt x="787" y="624"/>
                  <a:pt x="787" y="624"/>
                  <a:pt x="788" y="622"/>
                </a:cubicBezTo>
                <a:cubicBezTo>
                  <a:pt x="789" y="621"/>
                  <a:pt x="791" y="618"/>
                  <a:pt x="793" y="617"/>
                </a:cubicBezTo>
                <a:cubicBezTo>
                  <a:pt x="794" y="616"/>
                  <a:pt x="796" y="614"/>
                  <a:pt x="796" y="614"/>
                </a:cubicBezTo>
                <a:cubicBezTo>
                  <a:pt x="796" y="614"/>
                  <a:pt x="796" y="612"/>
                  <a:pt x="797" y="611"/>
                </a:cubicBezTo>
                <a:cubicBezTo>
                  <a:pt x="798" y="610"/>
                  <a:pt x="799" y="609"/>
                  <a:pt x="799" y="610"/>
                </a:cubicBezTo>
                <a:cubicBezTo>
                  <a:pt x="799" y="611"/>
                  <a:pt x="799" y="611"/>
                  <a:pt x="800" y="609"/>
                </a:cubicBezTo>
                <a:cubicBezTo>
                  <a:pt x="802" y="607"/>
                  <a:pt x="804" y="607"/>
                  <a:pt x="805" y="607"/>
                </a:cubicBezTo>
                <a:cubicBezTo>
                  <a:pt x="805" y="607"/>
                  <a:pt x="807" y="605"/>
                  <a:pt x="808" y="604"/>
                </a:cubicBezTo>
                <a:cubicBezTo>
                  <a:pt x="809" y="603"/>
                  <a:pt x="810" y="603"/>
                  <a:pt x="812" y="601"/>
                </a:cubicBezTo>
                <a:cubicBezTo>
                  <a:pt x="814" y="599"/>
                  <a:pt x="817" y="597"/>
                  <a:pt x="819" y="595"/>
                </a:cubicBezTo>
                <a:cubicBezTo>
                  <a:pt x="821" y="594"/>
                  <a:pt x="822" y="592"/>
                  <a:pt x="822" y="592"/>
                </a:cubicBezTo>
                <a:cubicBezTo>
                  <a:pt x="822" y="592"/>
                  <a:pt x="824" y="594"/>
                  <a:pt x="825" y="594"/>
                </a:cubicBezTo>
                <a:cubicBezTo>
                  <a:pt x="827" y="595"/>
                  <a:pt x="828" y="596"/>
                  <a:pt x="830" y="596"/>
                </a:cubicBezTo>
                <a:cubicBezTo>
                  <a:pt x="831" y="596"/>
                  <a:pt x="832" y="596"/>
                  <a:pt x="833" y="594"/>
                </a:cubicBezTo>
                <a:cubicBezTo>
                  <a:pt x="833" y="592"/>
                  <a:pt x="836" y="592"/>
                  <a:pt x="839" y="592"/>
                </a:cubicBezTo>
                <a:cubicBezTo>
                  <a:pt x="842" y="592"/>
                  <a:pt x="842" y="591"/>
                  <a:pt x="843" y="589"/>
                </a:cubicBezTo>
                <a:cubicBezTo>
                  <a:pt x="845" y="586"/>
                  <a:pt x="845" y="586"/>
                  <a:pt x="845" y="583"/>
                </a:cubicBezTo>
                <a:cubicBezTo>
                  <a:pt x="845" y="580"/>
                  <a:pt x="848" y="578"/>
                  <a:pt x="850" y="576"/>
                </a:cubicBezTo>
                <a:cubicBezTo>
                  <a:pt x="851" y="574"/>
                  <a:pt x="850" y="575"/>
                  <a:pt x="849" y="573"/>
                </a:cubicBezTo>
                <a:cubicBezTo>
                  <a:pt x="849" y="572"/>
                  <a:pt x="848" y="570"/>
                  <a:pt x="847" y="569"/>
                </a:cubicBezTo>
                <a:cubicBezTo>
                  <a:pt x="845" y="568"/>
                  <a:pt x="845" y="568"/>
                  <a:pt x="844" y="566"/>
                </a:cubicBezTo>
                <a:cubicBezTo>
                  <a:pt x="843" y="564"/>
                  <a:pt x="842" y="562"/>
                  <a:pt x="840" y="559"/>
                </a:cubicBezTo>
                <a:cubicBezTo>
                  <a:pt x="838" y="557"/>
                  <a:pt x="839" y="555"/>
                  <a:pt x="840" y="553"/>
                </a:cubicBezTo>
                <a:cubicBezTo>
                  <a:pt x="841" y="550"/>
                  <a:pt x="841" y="550"/>
                  <a:pt x="840" y="549"/>
                </a:cubicBezTo>
                <a:cubicBezTo>
                  <a:pt x="839" y="548"/>
                  <a:pt x="841" y="546"/>
                  <a:pt x="843" y="542"/>
                </a:cubicBezTo>
                <a:cubicBezTo>
                  <a:pt x="846" y="539"/>
                  <a:pt x="848" y="534"/>
                  <a:pt x="848" y="534"/>
                </a:cubicBezTo>
                <a:lnTo>
                  <a:pt x="850" y="534"/>
                </a:lnTo>
                <a:lnTo>
                  <a:pt x="851" y="534"/>
                </a:lnTo>
                <a:lnTo>
                  <a:pt x="854" y="533"/>
                </a:lnTo>
                <a:lnTo>
                  <a:pt x="854" y="530"/>
                </a:lnTo>
                <a:lnTo>
                  <a:pt x="850" y="528"/>
                </a:lnTo>
                <a:lnTo>
                  <a:pt x="851" y="523"/>
                </a:lnTo>
                <a:cubicBezTo>
                  <a:pt x="847" y="522"/>
                  <a:pt x="844" y="522"/>
                  <a:pt x="838" y="520"/>
                </a:cubicBezTo>
                <a:cubicBezTo>
                  <a:pt x="833" y="518"/>
                  <a:pt x="829" y="513"/>
                  <a:pt x="829" y="513"/>
                </a:cubicBezTo>
                <a:lnTo>
                  <a:pt x="830" y="513"/>
                </a:lnTo>
                <a:cubicBezTo>
                  <a:pt x="830" y="513"/>
                  <a:pt x="831" y="514"/>
                  <a:pt x="835" y="516"/>
                </a:cubicBezTo>
                <a:cubicBezTo>
                  <a:pt x="839" y="519"/>
                  <a:pt x="845" y="520"/>
                  <a:pt x="848" y="521"/>
                </a:cubicBezTo>
                <a:cubicBezTo>
                  <a:pt x="851" y="522"/>
                  <a:pt x="851" y="520"/>
                  <a:pt x="851" y="520"/>
                </a:cubicBezTo>
                <a:cubicBezTo>
                  <a:pt x="851" y="520"/>
                  <a:pt x="853" y="520"/>
                  <a:pt x="854" y="521"/>
                </a:cubicBezTo>
                <a:cubicBezTo>
                  <a:pt x="856" y="521"/>
                  <a:pt x="856" y="521"/>
                  <a:pt x="856" y="520"/>
                </a:cubicBezTo>
                <a:cubicBezTo>
                  <a:pt x="856" y="519"/>
                  <a:pt x="855" y="517"/>
                  <a:pt x="855" y="517"/>
                </a:cubicBezTo>
                <a:lnTo>
                  <a:pt x="855" y="515"/>
                </a:lnTo>
                <a:cubicBezTo>
                  <a:pt x="855" y="512"/>
                  <a:pt x="856" y="510"/>
                  <a:pt x="858" y="507"/>
                </a:cubicBezTo>
                <a:cubicBezTo>
                  <a:pt x="861" y="504"/>
                  <a:pt x="865" y="501"/>
                  <a:pt x="865" y="501"/>
                </a:cubicBezTo>
                <a:lnTo>
                  <a:pt x="871" y="502"/>
                </a:lnTo>
                <a:lnTo>
                  <a:pt x="869" y="512"/>
                </a:lnTo>
                <a:cubicBezTo>
                  <a:pt x="869" y="512"/>
                  <a:pt x="871" y="513"/>
                  <a:pt x="875" y="513"/>
                </a:cubicBezTo>
                <a:cubicBezTo>
                  <a:pt x="878" y="514"/>
                  <a:pt x="878" y="513"/>
                  <a:pt x="879" y="512"/>
                </a:cubicBezTo>
                <a:cubicBezTo>
                  <a:pt x="879" y="511"/>
                  <a:pt x="879" y="510"/>
                  <a:pt x="879" y="51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Freeform 462">
            <a:extLst>
              <a:ext uri="{FF2B5EF4-FFF2-40B4-BE49-F238E27FC236}">
                <a16:creationId xmlns:a16="http://schemas.microsoft.com/office/drawing/2014/main" id="{36A21305-EE09-4AD0-89A4-B1BA80065AFD}"/>
              </a:ext>
            </a:extLst>
          </p:cNvPr>
          <p:cNvSpPr>
            <a:spLocks/>
          </p:cNvSpPr>
          <p:nvPr/>
        </p:nvSpPr>
        <p:spPr bwMode="auto">
          <a:xfrm>
            <a:off x="8576066" y="3101355"/>
            <a:ext cx="1449980" cy="1147563"/>
          </a:xfrm>
          <a:custGeom>
            <a:avLst/>
            <a:gdLst>
              <a:gd name="T0" fmla="*/ 1513 w 1664"/>
              <a:gd name="T1" fmla="*/ 75 h 1314"/>
              <a:gd name="T2" fmla="*/ 1383 w 1664"/>
              <a:gd name="T3" fmla="*/ 31 h 1314"/>
              <a:gd name="T4" fmla="*/ 1280 w 1664"/>
              <a:gd name="T5" fmla="*/ 90 h 1314"/>
              <a:gd name="T6" fmla="*/ 1165 w 1664"/>
              <a:gd name="T7" fmla="*/ 81 h 1314"/>
              <a:gd name="T8" fmla="*/ 1113 w 1664"/>
              <a:gd name="T9" fmla="*/ 216 h 1314"/>
              <a:gd name="T10" fmla="*/ 971 w 1664"/>
              <a:gd name="T11" fmla="*/ 242 h 1314"/>
              <a:gd name="T12" fmla="*/ 797 w 1664"/>
              <a:gd name="T13" fmla="*/ 194 h 1314"/>
              <a:gd name="T14" fmla="*/ 710 w 1664"/>
              <a:gd name="T15" fmla="*/ 236 h 1314"/>
              <a:gd name="T16" fmla="*/ 664 w 1664"/>
              <a:gd name="T17" fmla="*/ 155 h 1314"/>
              <a:gd name="T18" fmla="*/ 640 w 1664"/>
              <a:gd name="T19" fmla="*/ 90 h 1314"/>
              <a:gd name="T20" fmla="*/ 586 w 1664"/>
              <a:gd name="T21" fmla="*/ 29 h 1314"/>
              <a:gd name="T22" fmla="*/ 558 w 1664"/>
              <a:gd name="T23" fmla="*/ 5 h 1314"/>
              <a:gd name="T24" fmla="*/ 455 w 1664"/>
              <a:gd name="T25" fmla="*/ 16 h 1314"/>
              <a:gd name="T26" fmla="*/ 359 w 1664"/>
              <a:gd name="T27" fmla="*/ 66 h 1314"/>
              <a:gd name="T28" fmla="*/ 277 w 1664"/>
              <a:gd name="T29" fmla="*/ 79 h 1314"/>
              <a:gd name="T30" fmla="*/ 179 w 1664"/>
              <a:gd name="T31" fmla="*/ 122 h 1314"/>
              <a:gd name="T32" fmla="*/ 137 w 1664"/>
              <a:gd name="T33" fmla="*/ 190 h 1314"/>
              <a:gd name="T34" fmla="*/ 144 w 1664"/>
              <a:gd name="T35" fmla="*/ 301 h 1314"/>
              <a:gd name="T36" fmla="*/ 153 w 1664"/>
              <a:gd name="T37" fmla="*/ 416 h 1314"/>
              <a:gd name="T38" fmla="*/ 205 w 1664"/>
              <a:gd name="T39" fmla="*/ 514 h 1314"/>
              <a:gd name="T40" fmla="*/ 233 w 1664"/>
              <a:gd name="T41" fmla="*/ 523 h 1314"/>
              <a:gd name="T42" fmla="*/ 331 w 1664"/>
              <a:gd name="T43" fmla="*/ 560 h 1314"/>
              <a:gd name="T44" fmla="*/ 399 w 1664"/>
              <a:gd name="T45" fmla="*/ 645 h 1314"/>
              <a:gd name="T46" fmla="*/ 285 w 1664"/>
              <a:gd name="T47" fmla="*/ 734 h 1314"/>
              <a:gd name="T48" fmla="*/ 233 w 1664"/>
              <a:gd name="T49" fmla="*/ 747 h 1314"/>
              <a:gd name="T50" fmla="*/ 214 w 1664"/>
              <a:gd name="T51" fmla="*/ 791 h 1314"/>
              <a:gd name="T52" fmla="*/ 209 w 1664"/>
              <a:gd name="T53" fmla="*/ 832 h 1314"/>
              <a:gd name="T54" fmla="*/ 211 w 1664"/>
              <a:gd name="T55" fmla="*/ 902 h 1314"/>
              <a:gd name="T56" fmla="*/ 146 w 1664"/>
              <a:gd name="T57" fmla="*/ 932 h 1314"/>
              <a:gd name="T58" fmla="*/ 107 w 1664"/>
              <a:gd name="T59" fmla="*/ 980 h 1314"/>
              <a:gd name="T60" fmla="*/ 63 w 1664"/>
              <a:gd name="T61" fmla="*/ 926 h 1314"/>
              <a:gd name="T62" fmla="*/ 5 w 1664"/>
              <a:gd name="T63" fmla="*/ 1011 h 1314"/>
              <a:gd name="T64" fmla="*/ 7 w 1664"/>
              <a:gd name="T65" fmla="*/ 1082 h 1314"/>
              <a:gd name="T66" fmla="*/ 106 w 1664"/>
              <a:gd name="T67" fmla="*/ 1169 h 1314"/>
              <a:gd name="T68" fmla="*/ 187 w 1664"/>
              <a:gd name="T69" fmla="*/ 1206 h 1314"/>
              <a:gd name="T70" fmla="*/ 262 w 1664"/>
              <a:gd name="T71" fmla="*/ 1270 h 1314"/>
              <a:gd name="T72" fmla="*/ 355 w 1664"/>
              <a:gd name="T73" fmla="*/ 1108 h 1314"/>
              <a:gd name="T74" fmla="*/ 582 w 1664"/>
              <a:gd name="T75" fmla="*/ 1085 h 1314"/>
              <a:gd name="T76" fmla="*/ 698 w 1664"/>
              <a:gd name="T77" fmla="*/ 992 h 1314"/>
              <a:gd name="T78" fmla="*/ 799 w 1664"/>
              <a:gd name="T79" fmla="*/ 887 h 1314"/>
              <a:gd name="T80" fmla="*/ 880 w 1664"/>
              <a:gd name="T81" fmla="*/ 873 h 1314"/>
              <a:gd name="T82" fmla="*/ 985 w 1664"/>
              <a:gd name="T83" fmla="*/ 794 h 1314"/>
              <a:gd name="T84" fmla="*/ 1121 w 1664"/>
              <a:gd name="T85" fmla="*/ 710 h 1314"/>
              <a:gd name="T86" fmla="*/ 1316 w 1664"/>
              <a:gd name="T87" fmla="*/ 617 h 1314"/>
              <a:gd name="T88" fmla="*/ 1269 w 1664"/>
              <a:gd name="T89" fmla="*/ 510 h 1314"/>
              <a:gd name="T90" fmla="*/ 1394 w 1664"/>
              <a:gd name="T91" fmla="*/ 498 h 1314"/>
              <a:gd name="T92" fmla="*/ 1473 w 1664"/>
              <a:gd name="T93" fmla="*/ 617 h 1314"/>
              <a:gd name="T94" fmla="*/ 1597 w 1664"/>
              <a:gd name="T95" fmla="*/ 580 h 1314"/>
              <a:gd name="T96" fmla="*/ 1635 w 1664"/>
              <a:gd name="T97" fmla="*/ 234 h 1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664" h="1314">
                <a:moveTo>
                  <a:pt x="1635" y="234"/>
                </a:moveTo>
                <a:cubicBezTo>
                  <a:pt x="1624" y="211"/>
                  <a:pt x="1600" y="170"/>
                  <a:pt x="1612" y="147"/>
                </a:cubicBezTo>
                <a:cubicBezTo>
                  <a:pt x="1624" y="124"/>
                  <a:pt x="1612" y="86"/>
                  <a:pt x="1583" y="95"/>
                </a:cubicBezTo>
                <a:cubicBezTo>
                  <a:pt x="1554" y="104"/>
                  <a:pt x="1531" y="83"/>
                  <a:pt x="1513" y="75"/>
                </a:cubicBezTo>
                <a:cubicBezTo>
                  <a:pt x="1500" y="68"/>
                  <a:pt x="1479" y="51"/>
                  <a:pt x="1470" y="42"/>
                </a:cubicBezTo>
                <a:cubicBezTo>
                  <a:pt x="1458" y="46"/>
                  <a:pt x="1445" y="50"/>
                  <a:pt x="1441" y="53"/>
                </a:cubicBezTo>
                <a:cubicBezTo>
                  <a:pt x="1435" y="57"/>
                  <a:pt x="1411" y="42"/>
                  <a:pt x="1407" y="31"/>
                </a:cubicBezTo>
                <a:cubicBezTo>
                  <a:pt x="1402" y="20"/>
                  <a:pt x="1391" y="18"/>
                  <a:pt x="1383" y="31"/>
                </a:cubicBezTo>
                <a:cubicBezTo>
                  <a:pt x="1374" y="44"/>
                  <a:pt x="1383" y="48"/>
                  <a:pt x="1372" y="46"/>
                </a:cubicBezTo>
                <a:cubicBezTo>
                  <a:pt x="1361" y="44"/>
                  <a:pt x="1356" y="44"/>
                  <a:pt x="1335" y="53"/>
                </a:cubicBezTo>
                <a:cubicBezTo>
                  <a:pt x="1313" y="61"/>
                  <a:pt x="1324" y="59"/>
                  <a:pt x="1304" y="64"/>
                </a:cubicBezTo>
                <a:cubicBezTo>
                  <a:pt x="1285" y="68"/>
                  <a:pt x="1295" y="77"/>
                  <a:pt x="1280" y="90"/>
                </a:cubicBezTo>
                <a:cubicBezTo>
                  <a:pt x="1265" y="103"/>
                  <a:pt x="1272" y="107"/>
                  <a:pt x="1265" y="101"/>
                </a:cubicBezTo>
                <a:cubicBezTo>
                  <a:pt x="1259" y="94"/>
                  <a:pt x="1263" y="85"/>
                  <a:pt x="1250" y="85"/>
                </a:cubicBezTo>
                <a:cubicBezTo>
                  <a:pt x="1237" y="85"/>
                  <a:pt x="1221" y="85"/>
                  <a:pt x="1213" y="77"/>
                </a:cubicBezTo>
                <a:cubicBezTo>
                  <a:pt x="1204" y="68"/>
                  <a:pt x="1178" y="77"/>
                  <a:pt x="1165" y="81"/>
                </a:cubicBezTo>
                <a:cubicBezTo>
                  <a:pt x="1152" y="85"/>
                  <a:pt x="1154" y="98"/>
                  <a:pt x="1145" y="116"/>
                </a:cubicBezTo>
                <a:cubicBezTo>
                  <a:pt x="1137" y="133"/>
                  <a:pt x="1141" y="135"/>
                  <a:pt x="1128" y="140"/>
                </a:cubicBezTo>
                <a:cubicBezTo>
                  <a:pt x="1115" y="144"/>
                  <a:pt x="1126" y="157"/>
                  <a:pt x="1128" y="175"/>
                </a:cubicBezTo>
                <a:cubicBezTo>
                  <a:pt x="1130" y="192"/>
                  <a:pt x="1121" y="199"/>
                  <a:pt x="1113" y="216"/>
                </a:cubicBezTo>
                <a:cubicBezTo>
                  <a:pt x="1104" y="233"/>
                  <a:pt x="1093" y="227"/>
                  <a:pt x="1093" y="216"/>
                </a:cubicBezTo>
                <a:cubicBezTo>
                  <a:pt x="1093" y="205"/>
                  <a:pt x="1084" y="205"/>
                  <a:pt x="1071" y="214"/>
                </a:cubicBezTo>
                <a:cubicBezTo>
                  <a:pt x="1058" y="223"/>
                  <a:pt x="1052" y="220"/>
                  <a:pt x="1026" y="227"/>
                </a:cubicBezTo>
                <a:cubicBezTo>
                  <a:pt x="999" y="233"/>
                  <a:pt x="993" y="233"/>
                  <a:pt x="971" y="242"/>
                </a:cubicBezTo>
                <a:cubicBezTo>
                  <a:pt x="949" y="251"/>
                  <a:pt x="910" y="238"/>
                  <a:pt x="891" y="236"/>
                </a:cubicBezTo>
                <a:cubicBezTo>
                  <a:pt x="871" y="233"/>
                  <a:pt x="858" y="236"/>
                  <a:pt x="849" y="233"/>
                </a:cubicBezTo>
                <a:cubicBezTo>
                  <a:pt x="841" y="231"/>
                  <a:pt x="856" y="218"/>
                  <a:pt x="838" y="216"/>
                </a:cubicBezTo>
                <a:cubicBezTo>
                  <a:pt x="821" y="214"/>
                  <a:pt x="810" y="201"/>
                  <a:pt x="797" y="194"/>
                </a:cubicBezTo>
                <a:cubicBezTo>
                  <a:pt x="784" y="188"/>
                  <a:pt x="797" y="172"/>
                  <a:pt x="784" y="181"/>
                </a:cubicBezTo>
                <a:cubicBezTo>
                  <a:pt x="771" y="190"/>
                  <a:pt x="771" y="196"/>
                  <a:pt x="756" y="199"/>
                </a:cubicBezTo>
                <a:cubicBezTo>
                  <a:pt x="740" y="201"/>
                  <a:pt x="747" y="192"/>
                  <a:pt x="738" y="205"/>
                </a:cubicBezTo>
                <a:cubicBezTo>
                  <a:pt x="730" y="218"/>
                  <a:pt x="723" y="220"/>
                  <a:pt x="710" y="236"/>
                </a:cubicBezTo>
                <a:cubicBezTo>
                  <a:pt x="697" y="251"/>
                  <a:pt x="686" y="229"/>
                  <a:pt x="677" y="225"/>
                </a:cubicBezTo>
                <a:cubicBezTo>
                  <a:pt x="669" y="220"/>
                  <a:pt x="669" y="209"/>
                  <a:pt x="673" y="199"/>
                </a:cubicBezTo>
                <a:cubicBezTo>
                  <a:pt x="677" y="188"/>
                  <a:pt x="675" y="186"/>
                  <a:pt x="673" y="177"/>
                </a:cubicBezTo>
                <a:cubicBezTo>
                  <a:pt x="671" y="168"/>
                  <a:pt x="664" y="164"/>
                  <a:pt x="664" y="155"/>
                </a:cubicBezTo>
                <a:cubicBezTo>
                  <a:pt x="664" y="146"/>
                  <a:pt x="673" y="146"/>
                  <a:pt x="680" y="140"/>
                </a:cubicBezTo>
                <a:cubicBezTo>
                  <a:pt x="686" y="133"/>
                  <a:pt x="675" y="118"/>
                  <a:pt x="666" y="114"/>
                </a:cubicBezTo>
                <a:cubicBezTo>
                  <a:pt x="658" y="109"/>
                  <a:pt x="669" y="94"/>
                  <a:pt x="658" y="96"/>
                </a:cubicBezTo>
                <a:cubicBezTo>
                  <a:pt x="647" y="98"/>
                  <a:pt x="640" y="90"/>
                  <a:pt x="640" y="90"/>
                </a:cubicBezTo>
                <a:cubicBezTo>
                  <a:pt x="640" y="90"/>
                  <a:pt x="645" y="68"/>
                  <a:pt x="636" y="59"/>
                </a:cubicBezTo>
                <a:cubicBezTo>
                  <a:pt x="627" y="51"/>
                  <a:pt x="625" y="51"/>
                  <a:pt x="610" y="53"/>
                </a:cubicBezTo>
                <a:cubicBezTo>
                  <a:pt x="595" y="55"/>
                  <a:pt x="595" y="37"/>
                  <a:pt x="588" y="31"/>
                </a:cubicBezTo>
                <a:cubicBezTo>
                  <a:pt x="587" y="30"/>
                  <a:pt x="587" y="30"/>
                  <a:pt x="586" y="29"/>
                </a:cubicBezTo>
                <a:cubicBezTo>
                  <a:pt x="582" y="34"/>
                  <a:pt x="579" y="37"/>
                  <a:pt x="579" y="37"/>
                </a:cubicBezTo>
                <a:cubicBezTo>
                  <a:pt x="579" y="37"/>
                  <a:pt x="582" y="34"/>
                  <a:pt x="586" y="29"/>
                </a:cubicBezTo>
                <a:cubicBezTo>
                  <a:pt x="581" y="25"/>
                  <a:pt x="578" y="27"/>
                  <a:pt x="571" y="27"/>
                </a:cubicBezTo>
                <a:cubicBezTo>
                  <a:pt x="562" y="27"/>
                  <a:pt x="564" y="7"/>
                  <a:pt x="558" y="5"/>
                </a:cubicBezTo>
                <a:cubicBezTo>
                  <a:pt x="551" y="3"/>
                  <a:pt x="544" y="14"/>
                  <a:pt x="534" y="24"/>
                </a:cubicBezTo>
                <a:cubicBezTo>
                  <a:pt x="523" y="35"/>
                  <a:pt x="512" y="27"/>
                  <a:pt x="501" y="27"/>
                </a:cubicBezTo>
                <a:cubicBezTo>
                  <a:pt x="490" y="27"/>
                  <a:pt x="497" y="9"/>
                  <a:pt x="486" y="5"/>
                </a:cubicBezTo>
                <a:cubicBezTo>
                  <a:pt x="475" y="0"/>
                  <a:pt x="464" y="5"/>
                  <a:pt x="455" y="16"/>
                </a:cubicBezTo>
                <a:cubicBezTo>
                  <a:pt x="447" y="27"/>
                  <a:pt x="442" y="29"/>
                  <a:pt x="429" y="31"/>
                </a:cubicBezTo>
                <a:cubicBezTo>
                  <a:pt x="416" y="33"/>
                  <a:pt x="416" y="22"/>
                  <a:pt x="405" y="24"/>
                </a:cubicBezTo>
                <a:cubicBezTo>
                  <a:pt x="394" y="27"/>
                  <a:pt x="390" y="40"/>
                  <a:pt x="381" y="53"/>
                </a:cubicBezTo>
                <a:cubicBezTo>
                  <a:pt x="373" y="66"/>
                  <a:pt x="368" y="66"/>
                  <a:pt x="359" y="66"/>
                </a:cubicBezTo>
                <a:cubicBezTo>
                  <a:pt x="351" y="66"/>
                  <a:pt x="344" y="66"/>
                  <a:pt x="336" y="68"/>
                </a:cubicBezTo>
                <a:cubicBezTo>
                  <a:pt x="327" y="70"/>
                  <a:pt x="325" y="70"/>
                  <a:pt x="316" y="77"/>
                </a:cubicBezTo>
                <a:cubicBezTo>
                  <a:pt x="307" y="83"/>
                  <a:pt x="303" y="88"/>
                  <a:pt x="296" y="88"/>
                </a:cubicBezTo>
                <a:cubicBezTo>
                  <a:pt x="290" y="88"/>
                  <a:pt x="290" y="79"/>
                  <a:pt x="277" y="79"/>
                </a:cubicBezTo>
                <a:cubicBezTo>
                  <a:pt x="264" y="79"/>
                  <a:pt x="259" y="88"/>
                  <a:pt x="259" y="88"/>
                </a:cubicBezTo>
                <a:cubicBezTo>
                  <a:pt x="259" y="88"/>
                  <a:pt x="238" y="92"/>
                  <a:pt x="222" y="92"/>
                </a:cubicBezTo>
                <a:cubicBezTo>
                  <a:pt x="207" y="92"/>
                  <a:pt x="203" y="103"/>
                  <a:pt x="196" y="109"/>
                </a:cubicBezTo>
                <a:cubicBezTo>
                  <a:pt x="190" y="116"/>
                  <a:pt x="190" y="120"/>
                  <a:pt x="179" y="122"/>
                </a:cubicBezTo>
                <a:cubicBezTo>
                  <a:pt x="168" y="125"/>
                  <a:pt x="172" y="109"/>
                  <a:pt x="166" y="114"/>
                </a:cubicBezTo>
                <a:cubicBezTo>
                  <a:pt x="159" y="118"/>
                  <a:pt x="159" y="129"/>
                  <a:pt x="157" y="135"/>
                </a:cubicBezTo>
                <a:cubicBezTo>
                  <a:pt x="155" y="142"/>
                  <a:pt x="140" y="149"/>
                  <a:pt x="142" y="157"/>
                </a:cubicBezTo>
                <a:cubicBezTo>
                  <a:pt x="144" y="166"/>
                  <a:pt x="142" y="183"/>
                  <a:pt x="137" y="190"/>
                </a:cubicBezTo>
                <a:cubicBezTo>
                  <a:pt x="133" y="196"/>
                  <a:pt x="129" y="196"/>
                  <a:pt x="122" y="212"/>
                </a:cubicBezTo>
                <a:cubicBezTo>
                  <a:pt x="116" y="227"/>
                  <a:pt x="116" y="233"/>
                  <a:pt x="127" y="233"/>
                </a:cubicBezTo>
                <a:cubicBezTo>
                  <a:pt x="137" y="233"/>
                  <a:pt x="142" y="246"/>
                  <a:pt x="133" y="255"/>
                </a:cubicBezTo>
                <a:cubicBezTo>
                  <a:pt x="124" y="264"/>
                  <a:pt x="137" y="281"/>
                  <a:pt x="144" y="301"/>
                </a:cubicBezTo>
                <a:cubicBezTo>
                  <a:pt x="151" y="321"/>
                  <a:pt x="140" y="323"/>
                  <a:pt x="127" y="329"/>
                </a:cubicBezTo>
                <a:cubicBezTo>
                  <a:pt x="113" y="336"/>
                  <a:pt x="127" y="349"/>
                  <a:pt x="131" y="371"/>
                </a:cubicBezTo>
                <a:cubicBezTo>
                  <a:pt x="135" y="392"/>
                  <a:pt x="146" y="384"/>
                  <a:pt x="151" y="392"/>
                </a:cubicBezTo>
                <a:cubicBezTo>
                  <a:pt x="155" y="401"/>
                  <a:pt x="159" y="410"/>
                  <a:pt x="153" y="416"/>
                </a:cubicBezTo>
                <a:cubicBezTo>
                  <a:pt x="146" y="423"/>
                  <a:pt x="144" y="432"/>
                  <a:pt x="155" y="445"/>
                </a:cubicBezTo>
                <a:cubicBezTo>
                  <a:pt x="166" y="458"/>
                  <a:pt x="151" y="482"/>
                  <a:pt x="159" y="482"/>
                </a:cubicBezTo>
                <a:cubicBezTo>
                  <a:pt x="168" y="482"/>
                  <a:pt x="174" y="492"/>
                  <a:pt x="168" y="501"/>
                </a:cubicBezTo>
                <a:cubicBezTo>
                  <a:pt x="161" y="510"/>
                  <a:pt x="189" y="516"/>
                  <a:pt x="205" y="514"/>
                </a:cubicBezTo>
                <a:cubicBezTo>
                  <a:pt x="208" y="509"/>
                  <a:pt x="210" y="504"/>
                  <a:pt x="210" y="504"/>
                </a:cubicBezTo>
                <a:cubicBezTo>
                  <a:pt x="210" y="504"/>
                  <a:pt x="208" y="509"/>
                  <a:pt x="205" y="514"/>
                </a:cubicBezTo>
                <a:cubicBezTo>
                  <a:pt x="205" y="514"/>
                  <a:pt x="205" y="514"/>
                  <a:pt x="205" y="514"/>
                </a:cubicBezTo>
                <a:cubicBezTo>
                  <a:pt x="220" y="512"/>
                  <a:pt x="227" y="514"/>
                  <a:pt x="233" y="523"/>
                </a:cubicBezTo>
                <a:cubicBezTo>
                  <a:pt x="240" y="532"/>
                  <a:pt x="253" y="534"/>
                  <a:pt x="270" y="532"/>
                </a:cubicBezTo>
                <a:cubicBezTo>
                  <a:pt x="288" y="529"/>
                  <a:pt x="285" y="527"/>
                  <a:pt x="292" y="527"/>
                </a:cubicBezTo>
                <a:cubicBezTo>
                  <a:pt x="299" y="527"/>
                  <a:pt x="296" y="536"/>
                  <a:pt x="307" y="538"/>
                </a:cubicBezTo>
                <a:cubicBezTo>
                  <a:pt x="318" y="540"/>
                  <a:pt x="325" y="545"/>
                  <a:pt x="331" y="560"/>
                </a:cubicBezTo>
                <a:cubicBezTo>
                  <a:pt x="338" y="575"/>
                  <a:pt x="331" y="586"/>
                  <a:pt x="349" y="590"/>
                </a:cubicBezTo>
                <a:cubicBezTo>
                  <a:pt x="366" y="595"/>
                  <a:pt x="359" y="597"/>
                  <a:pt x="370" y="593"/>
                </a:cubicBezTo>
                <a:cubicBezTo>
                  <a:pt x="381" y="588"/>
                  <a:pt x="381" y="597"/>
                  <a:pt x="386" y="608"/>
                </a:cubicBezTo>
                <a:cubicBezTo>
                  <a:pt x="390" y="619"/>
                  <a:pt x="394" y="627"/>
                  <a:pt x="399" y="645"/>
                </a:cubicBezTo>
                <a:cubicBezTo>
                  <a:pt x="403" y="662"/>
                  <a:pt x="405" y="664"/>
                  <a:pt x="394" y="673"/>
                </a:cubicBezTo>
                <a:cubicBezTo>
                  <a:pt x="383" y="682"/>
                  <a:pt x="333" y="671"/>
                  <a:pt x="318" y="678"/>
                </a:cubicBezTo>
                <a:cubicBezTo>
                  <a:pt x="303" y="684"/>
                  <a:pt x="301" y="695"/>
                  <a:pt x="294" y="706"/>
                </a:cubicBezTo>
                <a:cubicBezTo>
                  <a:pt x="288" y="717"/>
                  <a:pt x="290" y="732"/>
                  <a:pt x="285" y="734"/>
                </a:cubicBezTo>
                <a:cubicBezTo>
                  <a:pt x="281" y="736"/>
                  <a:pt x="279" y="710"/>
                  <a:pt x="279" y="710"/>
                </a:cubicBezTo>
                <a:cubicBezTo>
                  <a:pt x="279" y="710"/>
                  <a:pt x="277" y="721"/>
                  <a:pt x="266" y="725"/>
                </a:cubicBezTo>
                <a:cubicBezTo>
                  <a:pt x="255" y="730"/>
                  <a:pt x="246" y="728"/>
                  <a:pt x="244" y="736"/>
                </a:cubicBezTo>
                <a:cubicBezTo>
                  <a:pt x="242" y="745"/>
                  <a:pt x="242" y="749"/>
                  <a:pt x="233" y="747"/>
                </a:cubicBezTo>
                <a:cubicBezTo>
                  <a:pt x="225" y="745"/>
                  <a:pt x="216" y="741"/>
                  <a:pt x="209" y="749"/>
                </a:cubicBezTo>
                <a:cubicBezTo>
                  <a:pt x="203" y="758"/>
                  <a:pt x="205" y="758"/>
                  <a:pt x="192" y="762"/>
                </a:cubicBezTo>
                <a:cubicBezTo>
                  <a:pt x="179" y="767"/>
                  <a:pt x="192" y="775"/>
                  <a:pt x="203" y="778"/>
                </a:cubicBezTo>
                <a:cubicBezTo>
                  <a:pt x="214" y="780"/>
                  <a:pt x="220" y="780"/>
                  <a:pt x="214" y="791"/>
                </a:cubicBezTo>
                <a:cubicBezTo>
                  <a:pt x="207" y="802"/>
                  <a:pt x="198" y="799"/>
                  <a:pt x="192" y="802"/>
                </a:cubicBezTo>
                <a:cubicBezTo>
                  <a:pt x="185" y="804"/>
                  <a:pt x="181" y="810"/>
                  <a:pt x="183" y="821"/>
                </a:cubicBezTo>
                <a:cubicBezTo>
                  <a:pt x="185" y="832"/>
                  <a:pt x="194" y="823"/>
                  <a:pt x="201" y="819"/>
                </a:cubicBezTo>
                <a:cubicBezTo>
                  <a:pt x="207" y="815"/>
                  <a:pt x="211" y="823"/>
                  <a:pt x="209" y="832"/>
                </a:cubicBezTo>
                <a:cubicBezTo>
                  <a:pt x="207" y="841"/>
                  <a:pt x="201" y="841"/>
                  <a:pt x="203" y="849"/>
                </a:cubicBezTo>
                <a:cubicBezTo>
                  <a:pt x="205" y="858"/>
                  <a:pt x="211" y="862"/>
                  <a:pt x="227" y="865"/>
                </a:cubicBezTo>
                <a:cubicBezTo>
                  <a:pt x="242" y="867"/>
                  <a:pt x="235" y="886"/>
                  <a:pt x="227" y="891"/>
                </a:cubicBezTo>
                <a:cubicBezTo>
                  <a:pt x="218" y="895"/>
                  <a:pt x="216" y="895"/>
                  <a:pt x="211" y="902"/>
                </a:cubicBezTo>
                <a:cubicBezTo>
                  <a:pt x="207" y="908"/>
                  <a:pt x="207" y="910"/>
                  <a:pt x="198" y="913"/>
                </a:cubicBezTo>
                <a:cubicBezTo>
                  <a:pt x="190" y="915"/>
                  <a:pt x="179" y="913"/>
                  <a:pt x="179" y="913"/>
                </a:cubicBezTo>
                <a:cubicBezTo>
                  <a:pt x="179" y="913"/>
                  <a:pt x="170" y="921"/>
                  <a:pt x="153" y="923"/>
                </a:cubicBezTo>
                <a:cubicBezTo>
                  <a:pt x="135" y="926"/>
                  <a:pt x="153" y="923"/>
                  <a:pt x="146" y="932"/>
                </a:cubicBezTo>
                <a:cubicBezTo>
                  <a:pt x="140" y="941"/>
                  <a:pt x="140" y="941"/>
                  <a:pt x="144" y="950"/>
                </a:cubicBezTo>
                <a:cubicBezTo>
                  <a:pt x="148" y="958"/>
                  <a:pt x="142" y="965"/>
                  <a:pt x="133" y="969"/>
                </a:cubicBezTo>
                <a:cubicBezTo>
                  <a:pt x="124" y="974"/>
                  <a:pt x="127" y="958"/>
                  <a:pt x="120" y="958"/>
                </a:cubicBezTo>
                <a:cubicBezTo>
                  <a:pt x="113" y="958"/>
                  <a:pt x="118" y="969"/>
                  <a:pt x="107" y="980"/>
                </a:cubicBezTo>
                <a:cubicBezTo>
                  <a:pt x="96" y="991"/>
                  <a:pt x="83" y="976"/>
                  <a:pt x="81" y="969"/>
                </a:cubicBezTo>
                <a:cubicBezTo>
                  <a:pt x="79" y="963"/>
                  <a:pt x="85" y="952"/>
                  <a:pt x="85" y="952"/>
                </a:cubicBezTo>
                <a:cubicBezTo>
                  <a:pt x="85" y="952"/>
                  <a:pt x="70" y="937"/>
                  <a:pt x="76" y="930"/>
                </a:cubicBezTo>
                <a:cubicBezTo>
                  <a:pt x="83" y="923"/>
                  <a:pt x="68" y="917"/>
                  <a:pt x="63" y="926"/>
                </a:cubicBezTo>
                <a:cubicBezTo>
                  <a:pt x="59" y="934"/>
                  <a:pt x="59" y="932"/>
                  <a:pt x="48" y="939"/>
                </a:cubicBezTo>
                <a:cubicBezTo>
                  <a:pt x="37" y="945"/>
                  <a:pt x="33" y="947"/>
                  <a:pt x="29" y="960"/>
                </a:cubicBezTo>
                <a:cubicBezTo>
                  <a:pt x="24" y="974"/>
                  <a:pt x="22" y="982"/>
                  <a:pt x="11" y="984"/>
                </a:cubicBezTo>
                <a:cubicBezTo>
                  <a:pt x="0" y="987"/>
                  <a:pt x="0" y="997"/>
                  <a:pt x="5" y="1011"/>
                </a:cubicBezTo>
                <a:cubicBezTo>
                  <a:pt x="9" y="1024"/>
                  <a:pt x="16" y="1019"/>
                  <a:pt x="22" y="1013"/>
                </a:cubicBezTo>
                <a:cubicBezTo>
                  <a:pt x="29" y="1006"/>
                  <a:pt x="39" y="1017"/>
                  <a:pt x="44" y="1032"/>
                </a:cubicBezTo>
                <a:cubicBezTo>
                  <a:pt x="48" y="1048"/>
                  <a:pt x="46" y="1052"/>
                  <a:pt x="31" y="1061"/>
                </a:cubicBezTo>
                <a:cubicBezTo>
                  <a:pt x="16" y="1069"/>
                  <a:pt x="13" y="1072"/>
                  <a:pt x="7" y="1082"/>
                </a:cubicBezTo>
                <a:cubicBezTo>
                  <a:pt x="1" y="1092"/>
                  <a:pt x="24" y="1099"/>
                  <a:pt x="31" y="1101"/>
                </a:cubicBezTo>
                <a:cubicBezTo>
                  <a:pt x="38" y="1101"/>
                  <a:pt x="44" y="1103"/>
                  <a:pt x="47" y="1108"/>
                </a:cubicBezTo>
                <a:cubicBezTo>
                  <a:pt x="53" y="1116"/>
                  <a:pt x="50" y="1151"/>
                  <a:pt x="65" y="1157"/>
                </a:cubicBezTo>
                <a:cubicBezTo>
                  <a:pt x="79" y="1163"/>
                  <a:pt x="94" y="1169"/>
                  <a:pt x="106" y="1169"/>
                </a:cubicBezTo>
                <a:cubicBezTo>
                  <a:pt x="113" y="1169"/>
                  <a:pt x="131" y="1178"/>
                  <a:pt x="144" y="1184"/>
                </a:cubicBezTo>
                <a:cubicBezTo>
                  <a:pt x="144" y="1184"/>
                  <a:pt x="143" y="1183"/>
                  <a:pt x="143" y="1183"/>
                </a:cubicBezTo>
                <a:cubicBezTo>
                  <a:pt x="143" y="1183"/>
                  <a:pt x="158" y="1172"/>
                  <a:pt x="169" y="1172"/>
                </a:cubicBezTo>
                <a:cubicBezTo>
                  <a:pt x="181" y="1172"/>
                  <a:pt x="178" y="1195"/>
                  <a:pt x="187" y="1206"/>
                </a:cubicBezTo>
                <a:cubicBezTo>
                  <a:pt x="195" y="1218"/>
                  <a:pt x="213" y="1212"/>
                  <a:pt x="222" y="1221"/>
                </a:cubicBezTo>
                <a:cubicBezTo>
                  <a:pt x="230" y="1230"/>
                  <a:pt x="225" y="1235"/>
                  <a:pt x="222" y="1244"/>
                </a:cubicBezTo>
                <a:cubicBezTo>
                  <a:pt x="219" y="1253"/>
                  <a:pt x="230" y="1247"/>
                  <a:pt x="233" y="1259"/>
                </a:cubicBezTo>
                <a:cubicBezTo>
                  <a:pt x="236" y="1270"/>
                  <a:pt x="248" y="1314"/>
                  <a:pt x="262" y="1270"/>
                </a:cubicBezTo>
                <a:cubicBezTo>
                  <a:pt x="277" y="1227"/>
                  <a:pt x="280" y="1204"/>
                  <a:pt x="288" y="1198"/>
                </a:cubicBezTo>
                <a:cubicBezTo>
                  <a:pt x="297" y="1192"/>
                  <a:pt x="303" y="1175"/>
                  <a:pt x="303" y="1163"/>
                </a:cubicBezTo>
                <a:cubicBezTo>
                  <a:pt x="303" y="1151"/>
                  <a:pt x="326" y="1143"/>
                  <a:pt x="335" y="1140"/>
                </a:cubicBezTo>
                <a:cubicBezTo>
                  <a:pt x="343" y="1137"/>
                  <a:pt x="349" y="1119"/>
                  <a:pt x="355" y="1108"/>
                </a:cubicBezTo>
                <a:cubicBezTo>
                  <a:pt x="361" y="1096"/>
                  <a:pt x="433" y="1082"/>
                  <a:pt x="445" y="1085"/>
                </a:cubicBezTo>
                <a:cubicBezTo>
                  <a:pt x="457" y="1087"/>
                  <a:pt x="457" y="1085"/>
                  <a:pt x="480" y="1067"/>
                </a:cubicBezTo>
                <a:cubicBezTo>
                  <a:pt x="503" y="1050"/>
                  <a:pt x="526" y="1047"/>
                  <a:pt x="558" y="1064"/>
                </a:cubicBezTo>
                <a:cubicBezTo>
                  <a:pt x="590" y="1082"/>
                  <a:pt x="582" y="1085"/>
                  <a:pt x="582" y="1085"/>
                </a:cubicBezTo>
                <a:cubicBezTo>
                  <a:pt x="582" y="1085"/>
                  <a:pt x="613" y="1079"/>
                  <a:pt x="622" y="1053"/>
                </a:cubicBezTo>
                <a:cubicBezTo>
                  <a:pt x="631" y="1027"/>
                  <a:pt x="619" y="1021"/>
                  <a:pt x="625" y="1003"/>
                </a:cubicBezTo>
                <a:cubicBezTo>
                  <a:pt x="631" y="986"/>
                  <a:pt x="642" y="1003"/>
                  <a:pt x="657" y="997"/>
                </a:cubicBezTo>
                <a:cubicBezTo>
                  <a:pt x="671" y="992"/>
                  <a:pt x="680" y="986"/>
                  <a:pt x="698" y="992"/>
                </a:cubicBezTo>
                <a:cubicBezTo>
                  <a:pt x="715" y="997"/>
                  <a:pt x="730" y="989"/>
                  <a:pt x="730" y="963"/>
                </a:cubicBezTo>
                <a:cubicBezTo>
                  <a:pt x="730" y="937"/>
                  <a:pt x="741" y="910"/>
                  <a:pt x="753" y="916"/>
                </a:cubicBezTo>
                <a:cubicBezTo>
                  <a:pt x="764" y="922"/>
                  <a:pt x="782" y="939"/>
                  <a:pt x="785" y="925"/>
                </a:cubicBezTo>
                <a:cubicBezTo>
                  <a:pt x="788" y="910"/>
                  <a:pt x="788" y="902"/>
                  <a:pt x="799" y="887"/>
                </a:cubicBezTo>
                <a:cubicBezTo>
                  <a:pt x="811" y="873"/>
                  <a:pt x="814" y="855"/>
                  <a:pt x="814" y="855"/>
                </a:cubicBezTo>
                <a:cubicBezTo>
                  <a:pt x="814" y="855"/>
                  <a:pt x="811" y="873"/>
                  <a:pt x="825" y="884"/>
                </a:cubicBezTo>
                <a:cubicBezTo>
                  <a:pt x="840" y="896"/>
                  <a:pt x="849" y="905"/>
                  <a:pt x="857" y="896"/>
                </a:cubicBezTo>
                <a:cubicBezTo>
                  <a:pt x="866" y="887"/>
                  <a:pt x="869" y="890"/>
                  <a:pt x="880" y="873"/>
                </a:cubicBezTo>
                <a:cubicBezTo>
                  <a:pt x="892" y="855"/>
                  <a:pt x="892" y="849"/>
                  <a:pt x="892" y="835"/>
                </a:cubicBezTo>
                <a:cubicBezTo>
                  <a:pt x="892" y="820"/>
                  <a:pt x="883" y="800"/>
                  <a:pt x="898" y="803"/>
                </a:cubicBezTo>
                <a:cubicBezTo>
                  <a:pt x="912" y="806"/>
                  <a:pt x="921" y="809"/>
                  <a:pt x="941" y="797"/>
                </a:cubicBezTo>
                <a:cubicBezTo>
                  <a:pt x="962" y="786"/>
                  <a:pt x="970" y="794"/>
                  <a:pt x="985" y="794"/>
                </a:cubicBezTo>
                <a:cubicBezTo>
                  <a:pt x="999" y="794"/>
                  <a:pt x="1002" y="786"/>
                  <a:pt x="1023" y="780"/>
                </a:cubicBezTo>
                <a:cubicBezTo>
                  <a:pt x="1043" y="774"/>
                  <a:pt x="1046" y="786"/>
                  <a:pt x="1063" y="780"/>
                </a:cubicBezTo>
                <a:cubicBezTo>
                  <a:pt x="1081" y="774"/>
                  <a:pt x="1092" y="774"/>
                  <a:pt x="1087" y="759"/>
                </a:cubicBezTo>
                <a:cubicBezTo>
                  <a:pt x="1081" y="745"/>
                  <a:pt x="1087" y="719"/>
                  <a:pt x="1121" y="710"/>
                </a:cubicBezTo>
                <a:cubicBezTo>
                  <a:pt x="1156" y="701"/>
                  <a:pt x="1159" y="716"/>
                  <a:pt x="1185" y="699"/>
                </a:cubicBezTo>
                <a:cubicBezTo>
                  <a:pt x="1211" y="681"/>
                  <a:pt x="1235" y="667"/>
                  <a:pt x="1252" y="658"/>
                </a:cubicBezTo>
                <a:cubicBezTo>
                  <a:pt x="1269" y="649"/>
                  <a:pt x="1246" y="652"/>
                  <a:pt x="1267" y="635"/>
                </a:cubicBezTo>
                <a:cubicBezTo>
                  <a:pt x="1287" y="617"/>
                  <a:pt x="1293" y="623"/>
                  <a:pt x="1316" y="617"/>
                </a:cubicBezTo>
                <a:cubicBezTo>
                  <a:pt x="1339" y="611"/>
                  <a:pt x="1362" y="594"/>
                  <a:pt x="1330" y="582"/>
                </a:cubicBezTo>
                <a:cubicBezTo>
                  <a:pt x="1298" y="571"/>
                  <a:pt x="1293" y="568"/>
                  <a:pt x="1293" y="556"/>
                </a:cubicBezTo>
                <a:cubicBezTo>
                  <a:pt x="1293" y="545"/>
                  <a:pt x="1275" y="548"/>
                  <a:pt x="1269" y="539"/>
                </a:cubicBezTo>
                <a:cubicBezTo>
                  <a:pt x="1264" y="530"/>
                  <a:pt x="1264" y="530"/>
                  <a:pt x="1269" y="510"/>
                </a:cubicBezTo>
                <a:cubicBezTo>
                  <a:pt x="1275" y="490"/>
                  <a:pt x="1272" y="490"/>
                  <a:pt x="1295" y="492"/>
                </a:cubicBezTo>
                <a:cubicBezTo>
                  <a:pt x="1319" y="495"/>
                  <a:pt x="1319" y="495"/>
                  <a:pt x="1330" y="507"/>
                </a:cubicBezTo>
                <a:cubicBezTo>
                  <a:pt x="1342" y="519"/>
                  <a:pt x="1348" y="522"/>
                  <a:pt x="1359" y="504"/>
                </a:cubicBezTo>
                <a:cubicBezTo>
                  <a:pt x="1371" y="487"/>
                  <a:pt x="1383" y="487"/>
                  <a:pt x="1394" y="498"/>
                </a:cubicBezTo>
                <a:cubicBezTo>
                  <a:pt x="1406" y="510"/>
                  <a:pt x="1435" y="519"/>
                  <a:pt x="1441" y="530"/>
                </a:cubicBezTo>
                <a:cubicBezTo>
                  <a:pt x="1446" y="542"/>
                  <a:pt x="1446" y="559"/>
                  <a:pt x="1438" y="571"/>
                </a:cubicBezTo>
                <a:cubicBezTo>
                  <a:pt x="1429" y="582"/>
                  <a:pt x="1438" y="600"/>
                  <a:pt x="1458" y="588"/>
                </a:cubicBezTo>
                <a:cubicBezTo>
                  <a:pt x="1478" y="577"/>
                  <a:pt x="1484" y="603"/>
                  <a:pt x="1473" y="617"/>
                </a:cubicBezTo>
                <a:cubicBezTo>
                  <a:pt x="1461" y="632"/>
                  <a:pt x="1467" y="643"/>
                  <a:pt x="1487" y="646"/>
                </a:cubicBezTo>
                <a:cubicBezTo>
                  <a:pt x="1507" y="649"/>
                  <a:pt x="1534" y="658"/>
                  <a:pt x="1539" y="667"/>
                </a:cubicBezTo>
                <a:cubicBezTo>
                  <a:pt x="1545" y="675"/>
                  <a:pt x="1574" y="670"/>
                  <a:pt x="1577" y="643"/>
                </a:cubicBezTo>
                <a:cubicBezTo>
                  <a:pt x="1580" y="617"/>
                  <a:pt x="1580" y="600"/>
                  <a:pt x="1597" y="580"/>
                </a:cubicBezTo>
                <a:cubicBezTo>
                  <a:pt x="1615" y="559"/>
                  <a:pt x="1612" y="524"/>
                  <a:pt x="1621" y="504"/>
                </a:cubicBezTo>
                <a:cubicBezTo>
                  <a:pt x="1629" y="484"/>
                  <a:pt x="1661" y="388"/>
                  <a:pt x="1652" y="371"/>
                </a:cubicBezTo>
                <a:cubicBezTo>
                  <a:pt x="1644" y="353"/>
                  <a:pt x="1652" y="330"/>
                  <a:pt x="1658" y="310"/>
                </a:cubicBezTo>
                <a:cubicBezTo>
                  <a:pt x="1664" y="289"/>
                  <a:pt x="1647" y="257"/>
                  <a:pt x="1635" y="23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Freeform 471">
            <a:extLst>
              <a:ext uri="{FF2B5EF4-FFF2-40B4-BE49-F238E27FC236}">
                <a16:creationId xmlns:a16="http://schemas.microsoft.com/office/drawing/2014/main" id="{C8F61777-076E-40D5-84D9-EBAE51D78A4E}"/>
              </a:ext>
            </a:extLst>
          </p:cNvPr>
          <p:cNvSpPr>
            <a:spLocks/>
          </p:cNvSpPr>
          <p:nvPr/>
        </p:nvSpPr>
        <p:spPr bwMode="auto">
          <a:xfrm>
            <a:off x="9072893" y="2356115"/>
            <a:ext cx="305117" cy="245714"/>
          </a:xfrm>
          <a:custGeom>
            <a:avLst/>
            <a:gdLst>
              <a:gd name="T0" fmla="*/ 20 w 350"/>
              <a:gd name="T1" fmla="*/ 78 h 281"/>
              <a:gd name="T2" fmla="*/ 42 w 350"/>
              <a:gd name="T3" fmla="*/ 78 h 281"/>
              <a:gd name="T4" fmla="*/ 61 w 350"/>
              <a:gd name="T5" fmla="*/ 75 h 281"/>
              <a:gd name="T6" fmla="*/ 65 w 350"/>
              <a:gd name="T7" fmla="*/ 48 h 281"/>
              <a:gd name="T8" fmla="*/ 87 w 350"/>
              <a:gd name="T9" fmla="*/ 30 h 281"/>
              <a:gd name="T10" fmla="*/ 101 w 350"/>
              <a:gd name="T11" fmla="*/ 17 h 281"/>
              <a:gd name="T12" fmla="*/ 125 w 350"/>
              <a:gd name="T13" fmla="*/ 48 h 281"/>
              <a:gd name="T14" fmla="*/ 160 w 350"/>
              <a:gd name="T15" fmla="*/ 22 h 281"/>
              <a:gd name="T16" fmla="*/ 183 w 350"/>
              <a:gd name="T17" fmla="*/ 14 h 281"/>
              <a:gd name="T18" fmla="*/ 200 w 350"/>
              <a:gd name="T19" fmla="*/ 11 h 281"/>
              <a:gd name="T20" fmla="*/ 212 w 350"/>
              <a:gd name="T21" fmla="*/ 32 h 281"/>
              <a:gd name="T22" fmla="*/ 205 w 350"/>
              <a:gd name="T23" fmla="*/ 54 h 281"/>
              <a:gd name="T24" fmla="*/ 232 w 350"/>
              <a:gd name="T25" fmla="*/ 72 h 281"/>
              <a:gd name="T26" fmla="*/ 247 w 350"/>
              <a:gd name="T27" fmla="*/ 86 h 281"/>
              <a:gd name="T28" fmla="*/ 264 w 350"/>
              <a:gd name="T29" fmla="*/ 103 h 281"/>
              <a:gd name="T30" fmla="*/ 283 w 350"/>
              <a:gd name="T31" fmla="*/ 115 h 281"/>
              <a:gd name="T32" fmla="*/ 283 w 350"/>
              <a:gd name="T33" fmla="*/ 128 h 281"/>
              <a:gd name="T34" fmla="*/ 277 w 350"/>
              <a:gd name="T35" fmla="*/ 151 h 281"/>
              <a:gd name="T36" fmla="*/ 305 w 350"/>
              <a:gd name="T37" fmla="*/ 167 h 281"/>
              <a:gd name="T38" fmla="*/ 328 w 350"/>
              <a:gd name="T39" fmla="*/ 180 h 281"/>
              <a:gd name="T40" fmla="*/ 342 w 350"/>
              <a:gd name="T41" fmla="*/ 193 h 281"/>
              <a:gd name="T42" fmla="*/ 335 w 350"/>
              <a:gd name="T43" fmla="*/ 218 h 281"/>
              <a:gd name="T44" fmla="*/ 318 w 350"/>
              <a:gd name="T45" fmla="*/ 232 h 281"/>
              <a:gd name="T46" fmla="*/ 315 w 350"/>
              <a:gd name="T47" fmla="*/ 252 h 281"/>
              <a:gd name="T48" fmla="*/ 302 w 350"/>
              <a:gd name="T49" fmla="*/ 261 h 281"/>
              <a:gd name="T50" fmla="*/ 289 w 350"/>
              <a:gd name="T51" fmla="*/ 274 h 281"/>
              <a:gd name="T52" fmla="*/ 286 w 350"/>
              <a:gd name="T53" fmla="*/ 255 h 281"/>
              <a:gd name="T54" fmla="*/ 273 w 350"/>
              <a:gd name="T55" fmla="*/ 248 h 281"/>
              <a:gd name="T56" fmla="*/ 234 w 350"/>
              <a:gd name="T57" fmla="*/ 238 h 281"/>
              <a:gd name="T58" fmla="*/ 206 w 350"/>
              <a:gd name="T59" fmla="*/ 226 h 281"/>
              <a:gd name="T60" fmla="*/ 193 w 350"/>
              <a:gd name="T61" fmla="*/ 216 h 281"/>
              <a:gd name="T62" fmla="*/ 178 w 350"/>
              <a:gd name="T63" fmla="*/ 219 h 281"/>
              <a:gd name="T64" fmla="*/ 171 w 350"/>
              <a:gd name="T65" fmla="*/ 231 h 281"/>
              <a:gd name="T66" fmla="*/ 177 w 350"/>
              <a:gd name="T67" fmla="*/ 251 h 281"/>
              <a:gd name="T68" fmla="*/ 149 w 350"/>
              <a:gd name="T69" fmla="*/ 251 h 281"/>
              <a:gd name="T70" fmla="*/ 128 w 350"/>
              <a:gd name="T71" fmla="*/ 232 h 281"/>
              <a:gd name="T72" fmla="*/ 112 w 350"/>
              <a:gd name="T73" fmla="*/ 236 h 281"/>
              <a:gd name="T74" fmla="*/ 99 w 350"/>
              <a:gd name="T75" fmla="*/ 231 h 281"/>
              <a:gd name="T76" fmla="*/ 80 w 350"/>
              <a:gd name="T77" fmla="*/ 226 h 281"/>
              <a:gd name="T78" fmla="*/ 54 w 350"/>
              <a:gd name="T79" fmla="*/ 232 h 281"/>
              <a:gd name="T80" fmla="*/ 30 w 350"/>
              <a:gd name="T81" fmla="*/ 252 h 281"/>
              <a:gd name="T82" fmla="*/ 9 w 350"/>
              <a:gd name="T83" fmla="*/ 241 h 281"/>
              <a:gd name="T84" fmla="*/ 6 w 350"/>
              <a:gd name="T85" fmla="*/ 219 h 281"/>
              <a:gd name="T86" fmla="*/ 10 w 350"/>
              <a:gd name="T87" fmla="*/ 191 h 281"/>
              <a:gd name="T88" fmla="*/ 20 w 350"/>
              <a:gd name="T89" fmla="*/ 174 h 281"/>
              <a:gd name="T90" fmla="*/ 25 w 350"/>
              <a:gd name="T91" fmla="*/ 146 h 281"/>
              <a:gd name="T92" fmla="*/ 14 w 350"/>
              <a:gd name="T93" fmla="*/ 122 h 281"/>
              <a:gd name="T94" fmla="*/ 23 w 350"/>
              <a:gd name="T95" fmla="*/ 94 h 281"/>
              <a:gd name="T96" fmla="*/ 17 w 350"/>
              <a:gd name="T97" fmla="*/ 80 h 281"/>
              <a:gd name="T98" fmla="*/ 20 w 350"/>
              <a:gd name="T99" fmla="*/ 78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350" h="281">
                <a:moveTo>
                  <a:pt x="20" y="78"/>
                </a:moveTo>
                <a:cubicBezTo>
                  <a:pt x="20" y="78"/>
                  <a:pt x="39" y="72"/>
                  <a:pt x="42" y="78"/>
                </a:cubicBezTo>
                <a:cubicBezTo>
                  <a:pt x="45" y="84"/>
                  <a:pt x="67" y="90"/>
                  <a:pt x="61" y="75"/>
                </a:cubicBezTo>
                <a:cubicBezTo>
                  <a:pt x="55" y="61"/>
                  <a:pt x="54" y="51"/>
                  <a:pt x="65" y="48"/>
                </a:cubicBezTo>
                <a:cubicBezTo>
                  <a:pt x="77" y="45"/>
                  <a:pt x="86" y="46"/>
                  <a:pt x="87" y="30"/>
                </a:cubicBezTo>
                <a:cubicBezTo>
                  <a:pt x="88" y="14"/>
                  <a:pt x="97" y="4"/>
                  <a:pt x="101" y="17"/>
                </a:cubicBezTo>
                <a:cubicBezTo>
                  <a:pt x="106" y="30"/>
                  <a:pt x="113" y="58"/>
                  <a:pt x="125" y="48"/>
                </a:cubicBezTo>
                <a:cubicBezTo>
                  <a:pt x="136" y="38"/>
                  <a:pt x="148" y="22"/>
                  <a:pt x="160" y="22"/>
                </a:cubicBezTo>
                <a:cubicBezTo>
                  <a:pt x="171" y="22"/>
                  <a:pt x="174" y="29"/>
                  <a:pt x="183" y="14"/>
                </a:cubicBezTo>
                <a:cubicBezTo>
                  <a:pt x="191" y="0"/>
                  <a:pt x="194" y="1"/>
                  <a:pt x="200" y="11"/>
                </a:cubicBezTo>
                <a:cubicBezTo>
                  <a:pt x="206" y="22"/>
                  <a:pt x="219" y="23"/>
                  <a:pt x="212" y="32"/>
                </a:cubicBezTo>
                <a:cubicBezTo>
                  <a:pt x="205" y="41"/>
                  <a:pt x="197" y="43"/>
                  <a:pt x="205" y="54"/>
                </a:cubicBezTo>
                <a:cubicBezTo>
                  <a:pt x="212" y="64"/>
                  <a:pt x="223" y="70"/>
                  <a:pt x="232" y="72"/>
                </a:cubicBezTo>
                <a:cubicBezTo>
                  <a:pt x="241" y="75"/>
                  <a:pt x="244" y="75"/>
                  <a:pt x="247" y="86"/>
                </a:cubicBezTo>
                <a:cubicBezTo>
                  <a:pt x="249" y="96"/>
                  <a:pt x="257" y="97"/>
                  <a:pt x="264" y="103"/>
                </a:cubicBezTo>
                <a:cubicBezTo>
                  <a:pt x="271" y="109"/>
                  <a:pt x="277" y="106"/>
                  <a:pt x="283" y="115"/>
                </a:cubicBezTo>
                <a:cubicBezTo>
                  <a:pt x="289" y="123"/>
                  <a:pt x="290" y="117"/>
                  <a:pt x="283" y="128"/>
                </a:cubicBezTo>
                <a:cubicBezTo>
                  <a:pt x="276" y="138"/>
                  <a:pt x="274" y="141"/>
                  <a:pt x="277" y="151"/>
                </a:cubicBezTo>
                <a:cubicBezTo>
                  <a:pt x="280" y="161"/>
                  <a:pt x="293" y="165"/>
                  <a:pt x="305" y="167"/>
                </a:cubicBezTo>
                <a:cubicBezTo>
                  <a:pt x="316" y="168"/>
                  <a:pt x="311" y="180"/>
                  <a:pt x="328" y="180"/>
                </a:cubicBezTo>
                <a:cubicBezTo>
                  <a:pt x="345" y="180"/>
                  <a:pt x="350" y="180"/>
                  <a:pt x="342" y="193"/>
                </a:cubicBezTo>
                <a:cubicBezTo>
                  <a:pt x="335" y="206"/>
                  <a:pt x="342" y="212"/>
                  <a:pt x="335" y="218"/>
                </a:cubicBezTo>
                <a:cubicBezTo>
                  <a:pt x="328" y="223"/>
                  <a:pt x="321" y="220"/>
                  <a:pt x="318" y="232"/>
                </a:cubicBezTo>
                <a:cubicBezTo>
                  <a:pt x="315" y="244"/>
                  <a:pt x="331" y="252"/>
                  <a:pt x="315" y="252"/>
                </a:cubicBezTo>
                <a:cubicBezTo>
                  <a:pt x="299" y="252"/>
                  <a:pt x="302" y="251"/>
                  <a:pt x="302" y="261"/>
                </a:cubicBezTo>
                <a:cubicBezTo>
                  <a:pt x="302" y="271"/>
                  <a:pt x="296" y="281"/>
                  <a:pt x="289" y="274"/>
                </a:cubicBezTo>
                <a:cubicBezTo>
                  <a:pt x="281" y="267"/>
                  <a:pt x="284" y="264"/>
                  <a:pt x="286" y="255"/>
                </a:cubicBezTo>
                <a:cubicBezTo>
                  <a:pt x="287" y="247"/>
                  <a:pt x="289" y="255"/>
                  <a:pt x="273" y="248"/>
                </a:cubicBezTo>
                <a:cubicBezTo>
                  <a:pt x="257" y="241"/>
                  <a:pt x="242" y="238"/>
                  <a:pt x="234" y="238"/>
                </a:cubicBezTo>
                <a:cubicBezTo>
                  <a:pt x="225" y="238"/>
                  <a:pt x="212" y="231"/>
                  <a:pt x="206" y="226"/>
                </a:cubicBezTo>
                <a:cubicBezTo>
                  <a:pt x="200" y="222"/>
                  <a:pt x="202" y="219"/>
                  <a:pt x="193" y="216"/>
                </a:cubicBezTo>
                <a:cubicBezTo>
                  <a:pt x="184" y="213"/>
                  <a:pt x="187" y="215"/>
                  <a:pt x="178" y="219"/>
                </a:cubicBezTo>
                <a:cubicBezTo>
                  <a:pt x="170" y="223"/>
                  <a:pt x="171" y="231"/>
                  <a:pt x="171" y="231"/>
                </a:cubicBezTo>
                <a:cubicBezTo>
                  <a:pt x="178" y="244"/>
                  <a:pt x="184" y="244"/>
                  <a:pt x="177" y="251"/>
                </a:cubicBezTo>
                <a:cubicBezTo>
                  <a:pt x="170" y="258"/>
                  <a:pt x="158" y="261"/>
                  <a:pt x="149" y="251"/>
                </a:cubicBezTo>
                <a:cubicBezTo>
                  <a:pt x="141" y="241"/>
                  <a:pt x="132" y="225"/>
                  <a:pt x="128" y="232"/>
                </a:cubicBezTo>
                <a:cubicBezTo>
                  <a:pt x="123" y="239"/>
                  <a:pt x="115" y="242"/>
                  <a:pt x="112" y="236"/>
                </a:cubicBezTo>
                <a:cubicBezTo>
                  <a:pt x="109" y="231"/>
                  <a:pt x="109" y="228"/>
                  <a:pt x="99" y="231"/>
                </a:cubicBezTo>
                <a:cubicBezTo>
                  <a:pt x="88" y="234"/>
                  <a:pt x="88" y="228"/>
                  <a:pt x="80" y="226"/>
                </a:cubicBezTo>
                <a:cubicBezTo>
                  <a:pt x="71" y="225"/>
                  <a:pt x="64" y="223"/>
                  <a:pt x="54" y="232"/>
                </a:cubicBezTo>
                <a:cubicBezTo>
                  <a:pt x="43" y="241"/>
                  <a:pt x="43" y="254"/>
                  <a:pt x="30" y="252"/>
                </a:cubicBezTo>
                <a:cubicBezTo>
                  <a:pt x="17" y="251"/>
                  <a:pt x="16" y="252"/>
                  <a:pt x="9" y="241"/>
                </a:cubicBezTo>
                <a:cubicBezTo>
                  <a:pt x="1" y="229"/>
                  <a:pt x="0" y="232"/>
                  <a:pt x="6" y="219"/>
                </a:cubicBezTo>
                <a:cubicBezTo>
                  <a:pt x="12" y="206"/>
                  <a:pt x="14" y="203"/>
                  <a:pt x="10" y="191"/>
                </a:cubicBezTo>
                <a:cubicBezTo>
                  <a:pt x="6" y="180"/>
                  <a:pt x="12" y="187"/>
                  <a:pt x="20" y="174"/>
                </a:cubicBezTo>
                <a:cubicBezTo>
                  <a:pt x="29" y="161"/>
                  <a:pt x="36" y="149"/>
                  <a:pt x="25" y="146"/>
                </a:cubicBezTo>
                <a:cubicBezTo>
                  <a:pt x="13" y="144"/>
                  <a:pt x="6" y="135"/>
                  <a:pt x="14" y="122"/>
                </a:cubicBezTo>
                <a:cubicBezTo>
                  <a:pt x="23" y="109"/>
                  <a:pt x="26" y="102"/>
                  <a:pt x="23" y="94"/>
                </a:cubicBezTo>
                <a:cubicBezTo>
                  <a:pt x="20" y="87"/>
                  <a:pt x="17" y="80"/>
                  <a:pt x="17" y="80"/>
                </a:cubicBezTo>
                <a:lnTo>
                  <a:pt x="20" y="78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317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45713" tIns="22850" rIns="45713" bIns="22850" anchor="t" anchorCtr="0">
            <a:noAutofit/>
          </a:bodyPr>
          <a:lstStyle/>
          <a:p>
            <a:pPr defTabSz="457200"/>
            <a:endParaRPr lang="en-US" kern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B1C93BD-2AA6-41D7-A5F0-9FF67ED04D80}"/>
              </a:ext>
            </a:extLst>
          </p:cNvPr>
          <p:cNvSpPr/>
          <p:nvPr/>
        </p:nvSpPr>
        <p:spPr>
          <a:xfrm>
            <a:off x="6687031" y="5407282"/>
            <a:ext cx="10293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en-US" sz="1200" dirty="0"/>
              <a:t>Baden-Württemberg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84F2B04-33D1-4502-B395-3910D43B5B80}"/>
              </a:ext>
            </a:extLst>
          </p:cNvPr>
          <p:cNvSpPr/>
          <p:nvPr/>
        </p:nvSpPr>
        <p:spPr>
          <a:xfrm>
            <a:off x="6208249" y="2147899"/>
            <a:ext cx="11021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Niedersachsen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828F1B8-5DEE-49C5-950B-B59AF90FC974}"/>
              </a:ext>
            </a:extLst>
          </p:cNvPr>
          <p:cNvSpPr/>
          <p:nvPr/>
        </p:nvSpPr>
        <p:spPr>
          <a:xfrm>
            <a:off x="6849340" y="1867207"/>
            <a:ext cx="67633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Bremen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669EFCD-0E86-4EA1-9414-071E013118C1}"/>
              </a:ext>
            </a:extLst>
          </p:cNvPr>
          <p:cNvSpPr/>
          <p:nvPr/>
        </p:nvSpPr>
        <p:spPr>
          <a:xfrm>
            <a:off x="9223976" y="2264649"/>
            <a:ext cx="54854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Berlin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238CBBF-6C5D-469D-BE0D-AC64A7131507}"/>
              </a:ext>
            </a:extLst>
          </p:cNvPr>
          <p:cNvSpPr/>
          <p:nvPr/>
        </p:nvSpPr>
        <p:spPr>
          <a:xfrm>
            <a:off x="6606587" y="1196038"/>
            <a:ext cx="13522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sz="1200" dirty="0"/>
              <a:t>Schleswig-Holstein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94F8552-70BC-421A-A754-10092B5CE75C}"/>
              </a:ext>
            </a:extLst>
          </p:cNvPr>
          <p:cNvSpPr/>
          <p:nvPr/>
        </p:nvSpPr>
        <p:spPr>
          <a:xfrm>
            <a:off x="8270947" y="1343278"/>
            <a:ext cx="13284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en-US" sz="1200" dirty="0"/>
              <a:t>Mecklenburg-Vorpommern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680E892-2829-4D44-8FB6-85112EE34354}"/>
              </a:ext>
            </a:extLst>
          </p:cNvPr>
          <p:cNvSpPr/>
          <p:nvPr/>
        </p:nvSpPr>
        <p:spPr>
          <a:xfrm>
            <a:off x="5638888" y="4763633"/>
            <a:ext cx="72487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sz="1200" dirty="0"/>
              <a:t>Saarland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3C46D2C-A64B-413C-A7CF-9A8997205C51}"/>
              </a:ext>
            </a:extLst>
          </p:cNvPr>
          <p:cNvSpPr/>
          <p:nvPr/>
        </p:nvSpPr>
        <p:spPr>
          <a:xfrm>
            <a:off x="5505999" y="4313082"/>
            <a:ext cx="115076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/>
              <a:t>Rheinland</a:t>
            </a:r>
            <a:r>
              <a:rPr lang="en-US" sz="1200" dirty="0"/>
              <a:t>-Pfalz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A4DFE30-2C01-4E15-99EB-C87E48E59F0E}"/>
              </a:ext>
            </a:extLst>
          </p:cNvPr>
          <p:cNvSpPr/>
          <p:nvPr/>
        </p:nvSpPr>
        <p:spPr>
          <a:xfrm>
            <a:off x="6806950" y="3745743"/>
            <a:ext cx="63671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Hessen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B57D13B-3359-4D6C-98C6-C2D7560EC31D}"/>
              </a:ext>
            </a:extLst>
          </p:cNvPr>
          <p:cNvSpPr/>
          <p:nvPr/>
        </p:nvSpPr>
        <p:spPr>
          <a:xfrm>
            <a:off x="7744025" y="3576220"/>
            <a:ext cx="7697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Thuringia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313DB1D-130E-4DFD-BB49-FAE89AA51A57}"/>
              </a:ext>
            </a:extLst>
          </p:cNvPr>
          <p:cNvSpPr/>
          <p:nvPr/>
        </p:nvSpPr>
        <p:spPr>
          <a:xfrm>
            <a:off x="7778448" y="2848546"/>
            <a:ext cx="107555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sz="1200" dirty="0"/>
              <a:t>Saxony-Anhalt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BC61BD0-B626-4A3B-BA67-93D288F84E84}"/>
              </a:ext>
            </a:extLst>
          </p:cNvPr>
          <p:cNvSpPr/>
          <p:nvPr/>
        </p:nvSpPr>
        <p:spPr>
          <a:xfrm>
            <a:off x="8877321" y="2684896"/>
            <a:ext cx="9921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Brandenburg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1676C45-93F0-44D4-B0DE-C19CD5BAD8AF}"/>
              </a:ext>
            </a:extLst>
          </p:cNvPr>
          <p:cNvSpPr/>
          <p:nvPr/>
        </p:nvSpPr>
        <p:spPr>
          <a:xfrm>
            <a:off x="8935184" y="3354988"/>
            <a:ext cx="6928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Sachsen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1E26B8B-E983-4C25-9A10-CD7E79EBD455}"/>
              </a:ext>
            </a:extLst>
          </p:cNvPr>
          <p:cNvSpPr/>
          <p:nvPr/>
        </p:nvSpPr>
        <p:spPr>
          <a:xfrm>
            <a:off x="6917329" y="1561727"/>
            <a:ext cx="761234" cy="276999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dirty="0"/>
              <a:t>Hamburg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4E16329-5DA2-4346-92D6-E93F7A9722BD}"/>
              </a:ext>
            </a:extLst>
          </p:cNvPr>
          <p:cNvSpPr/>
          <p:nvPr/>
        </p:nvSpPr>
        <p:spPr>
          <a:xfrm>
            <a:off x="7971234" y="4496970"/>
            <a:ext cx="6415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sz="1200" dirty="0"/>
              <a:t>Bavaria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146AE705-C90C-411C-96E1-FAB1BEC15C0F}"/>
              </a:ext>
            </a:extLst>
          </p:cNvPr>
          <p:cNvGrpSpPr/>
          <p:nvPr/>
        </p:nvGrpSpPr>
        <p:grpSpPr>
          <a:xfrm>
            <a:off x="763392" y="1269340"/>
            <a:ext cx="3740435" cy="1105188"/>
            <a:chOff x="298026" y="1269340"/>
            <a:chExt cx="3740435" cy="1105188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A6D75683-0919-42C5-B782-85298C2281E9}"/>
                </a:ext>
              </a:extLst>
            </p:cNvPr>
            <p:cNvGrpSpPr/>
            <p:nvPr/>
          </p:nvGrpSpPr>
          <p:grpSpPr>
            <a:xfrm>
              <a:off x="298026" y="1269340"/>
              <a:ext cx="560521" cy="560521"/>
              <a:chOff x="4821018" y="1941899"/>
              <a:chExt cx="784660" cy="784660"/>
            </a:xfrm>
          </p:grpSpPr>
          <p:sp>
            <p:nvSpPr>
              <p:cNvPr id="40" name="Teardrop 39">
                <a:extLst>
                  <a:ext uri="{FF2B5EF4-FFF2-40B4-BE49-F238E27FC236}">
                    <a16:creationId xmlns:a16="http://schemas.microsoft.com/office/drawing/2014/main" id="{5BADE1FB-4411-44D8-8121-CE174CCE67C7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47C65453-6B62-4656-9C54-DD6BA80655CD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B23FDADE-2E98-4734-AC5C-92B17F846E42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B5CB5EFB-DADD-4CB8-903D-D89E8AFF776A}"/>
                </a:ext>
              </a:extLst>
            </p:cNvPr>
            <p:cNvGrpSpPr/>
            <p:nvPr/>
          </p:nvGrpSpPr>
          <p:grpSpPr>
            <a:xfrm>
              <a:off x="1101373" y="1318769"/>
              <a:ext cx="2937088" cy="1055759"/>
              <a:chOff x="1101373" y="1318769"/>
              <a:chExt cx="2937088" cy="1055759"/>
            </a:xfrm>
          </p:grpSpPr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04FB5EC8-EF16-4677-8633-493814112CC5}"/>
                  </a:ext>
                </a:extLst>
              </p:cNvPr>
              <p:cNvSpPr txBox="1"/>
              <p:nvPr/>
            </p:nvSpPr>
            <p:spPr>
              <a:xfrm>
                <a:off x="1101373" y="1318769"/>
                <a:ext cx="2937088" cy="461665"/>
              </a:xfrm>
              <a:prstGeom prst="rect">
                <a:avLst/>
              </a:prstGeom>
              <a:noFill/>
            </p:spPr>
            <p:txBody>
              <a:bodyPr wrap="square" lIns="0" rtlCol="0" anchor="ctr">
                <a:spAutoFit/>
              </a:bodyPr>
              <a:lstStyle/>
              <a:p>
                <a:r>
                  <a:rPr lang="en-US" sz="2400" b="1" dirty="0">
                    <a:solidFill>
                      <a:schemeClr val="bg1"/>
                    </a:solidFill>
                  </a:rPr>
                  <a:t>Düsseldorf</a:t>
                </a: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45D2DDC-A92E-42AD-9B3C-13CA80E2148C}"/>
                  </a:ext>
                </a:extLst>
              </p:cNvPr>
              <p:cNvSpPr txBox="1"/>
              <p:nvPr/>
            </p:nvSpPr>
            <p:spPr>
              <a:xfrm>
                <a:off x="1109168" y="1728197"/>
                <a:ext cx="2929293" cy="646331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1200" dirty="0">
                    <a:solidFill>
                      <a:schemeClr val="bg1">
                        <a:lumMod val="75000"/>
                      </a:schemeClr>
                    </a:solidFill>
                  </a:rPr>
                  <a:t>Lorem ipsum dolor sit </a:t>
                </a:r>
                <a:r>
                  <a:rPr lang="en-US" sz="1200" dirty="0" err="1">
                    <a:solidFill>
                      <a:schemeClr val="bg1">
                        <a:lumMod val="75000"/>
                      </a:schemeClr>
                    </a:solidFill>
                  </a:rPr>
                  <a:t>amet</a:t>
                </a:r>
                <a:r>
                  <a:rPr lang="en-US" sz="1200" dirty="0">
                    <a:solidFill>
                      <a:schemeClr val="bg1">
                        <a:lumMod val="75000"/>
                      </a:schemeClr>
                    </a:solidFill>
                  </a:rPr>
                  <a:t>, </a:t>
                </a:r>
                <a:r>
                  <a:rPr lang="en-US" sz="1200" dirty="0" err="1">
                    <a:solidFill>
                      <a:schemeClr val="bg1">
                        <a:lumMod val="75000"/>
                      </a:schemeClr>
                    </a:solidFill>
                  </a:rPr>
                  <a:t>nibh</a:t>
                </a:r>
                <a:r>
                  <a:rPr lang="en-US" sz="1200" dirty="0">
                    <a:solidFill>
                      <a:schemeClr val="bg1">
                        <a:lumMod val="75000"/>
                      </a:schemeClr>
                    </a:solidFill>
                  </a:rPr>
                  <a:t> est. A magna </a:t>
                </a:r>
                <a:r>
                  <a:rPr lang="en-US" sz="1200" dirty="0" err="1">
                    <a:solidFill>
                      <a:schemeClr val="bg1">
                        <a:lumMod val="75000"/>
                      </a:schemeClr>
                    </a:solidFill>
                  </a:rPr>
                  <a:t>maecenas</a:t>
                </a:r>
                <a:r>
                  <a:rPr lang="en-US" sz="1200" dirty="0">
                    <a:solidFill>
                      <a:schemeClr val="bg1">
                        <a:lumMod val="75000"/>
                      </a:schemeClr>
                    </a:solidFill>
                  </a:rPr>
                  <a:t>, </a:t>
                </a:r>
                <a:r>
                  <a:rPr lang="en-US" sz="1200" dirty="0" err="1">
                    <a:solidFill>
                      <a:schemeClr val="bg1">
                        <a:lumMod val="75000"/>
                      </a:schemeClr>
                    </a:solidFill>
                  </a:rPr>
                  <a:t>quam</a:t>
                </a:r>
                <a:r>
                  <a:rPr lang="en-US" sz="1200" dirty="0">
                    <a:solidFill>
                      <a:schemeClr val="bg1">
                        <a:lumMod val="75000"/>
                      </a:schemeClr>
                    </a:solidFill>
                  </a:rPr>
                  <a:t> magna </a:t>
                </a:r>
                <a:r>
                  <a:rPr lang="en-US" sz="1200" dirty="0" err="1">
                    <a:solidFill>
                      <a:schemeClr val="bg1">
                        <a:lumMod val="75000"/>
                      </a:schemeClr>
                    </a:solidFill>
                  </a:rPr>
                  <a:t>nec</a:t>
                </a:r>
                <a:r>
                  <a:rPr lang="en-US" sz="1200" dirty="0">
                    <a:solidFill>
                      <a:schemeClr val="bg1">
                        <a:lumMod val="75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75000"/>
                      </a:schemeClr>
                    </a:solidFill>
                  </a:rPr>
                  <a:t>quis</a:t>
                </a:r>
                <a:r>
                  <a:rPr lang="en-US" sz="1200" dirty="0">
                    <a:solidFill>
                      <a:schemeClr val="bg1">
                        <a:lumMod val="75000"/>
                      </a:schemeClr>
                    </a:solidFill>
                  </a:rPr>
                  <a:t>, lorem </a:t>
                </a:r>
                <a:r>
                  <a:rPr lang="en-US" sz="1200" dirty="0" err="1">
                    <a:solidFill>
                      <a:schemeClr val="bg1">
                        <a:lumMod val="75000"/>
                      </a:schemeClr>
                    </a:solidFill>
                  </a:rPr>
                  <a:t>nunc</a:t>
                </a:r>
                <a:r>
                  <a:rPr lang="en-US" sz="1200" dirty="0">
                    <a:solidFill>
                      <a:schemeClr val="bg1">
                        <a:lumMod val="75000"/>
                      </a:schemeClr>
                    </a:solidFill>
                  </a:rPr>
                  <a:t>. </a:t>
                </a:r>
                <a:r>
                  <a:rPr lang="en-US" sz="1200" dirty="0" err="1">
                    <a:solidFill>
                      <a:schemeClr val="bg1">
                        <a:lumMod val="75000"/>
                      </a:schemeClr>
                    </a:solidFill>
                  </a:rPr>
                  <a:t>Suspendisse</a:t>
                </a:r>
                <a:r>
                  <a:rPr lang="en-US" sz="1200" dirty="0">
                    <a:solidFill>
                      <a:schemeClr val="bg1">
                        <a:lumMod val="75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75000"/>
                      </a:schemeClr>
                    </a:solidFill>
                  </a:rPr>
                  <a:t>viverra</a:t>
                </a:r>
                <a:r>
                  <a:rPr lang="en-US" sz="1200" dirty="0">
                    <a:solidFill>
                      <a:schemeClr val="bg1">
                        <a:lumMod val="75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75000"/>
                      </a:schemeClr>
                    </a:solidFill>
                  </a:rPr>
                  <a:t>sodales</a:t>
                </a:r>
                <a:r>
                  <a:rPr lang="en-US" sz="1200" dirty="0">
                    <a:solidFill>
                      <a:schemeClr val="bg1">
                        <a:lumMod val="75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75000"/>
                      </a:schemeClr>
                    </a:solidFill>
                  </a:rPr>
                  <a:t>mauris</a:t>
                </a:r>
                <a:r>
                  <a:rPr lang="en-US" sz="1200" dirty="0">
                    <a:solidFill>
                      <a:schemeClr val="bg1">
                        <a:lumMod val="75000"/>
                      </a:schemeClr>
                    </a:solidFill>
                  </a:rPr>
                  <a:t>, </a:t>
                </a:r>
                <a:r>
                  <a:rPr lang="en-US" sz="1200" dirty="0" err="1">
                    <a:solidFill>
                      <a:schemeClr val="bg1">
                        <a:lumMod val="75000"/>
                      </a:schemeClr>
                    </a:solidFill>
                  </a:rPr>
                  <a:t>cras</a:t>
                </a:r>
                <a:r>
                  <a:rPr lang="en-US" sz="1200" dirty="0">
                    <a:solidFill>
                      <a:schemeClr val="bg1">
                        <a:lumMod val="75000"/>
                      </a:schemeClr>
                    </a:solidFill>
                  </a:rPr>
                  <a:t> med.</a:t>
                </a:r>
              </a:p>
            </p:txBody>
          </p:sp>
        </p:grp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5A659B21-74A5-424D-9502-37E60F349904}"/>
              </a:ext>
            </a:extLst>
          </p:cNvPr>
          <p:cNvGrpSpPr/>
          <p:nvPr/>
        </p:nvGrpSpPr>
        <p:grpSpPr>
          <a:xfrm>
            <a:off x="763392" y="3763596"/>
            <a:ext cx="3740435" cy="1105188"/>
            <a:chOff x="298026" y="1269340"/>
            <a:chExt cx="3740435" cy="1105188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7F4D4544-1D9E-42AC-9D8E-FCD3832DA98D}"/>
                </a:ext>
              </a:extLst>
            </p:cNvPr>
            <p:cNvGrpSpPr/>
            <p:nvPr/>
          </p:nvGrpSpPr>
          <p:grpSpPr>
            <a:xfrm>
              <a:off x="298026" y="1269340"/>
              <a:ext cx="560521" cy="560521"/>
              <a:chOff x="4821018" y="1941899"/>
              <a:chExt cx="784660" cy="784660"/>
            </a:xfrm>
          </p:grpSpPr>
          <p:sp>
            <p:nvSpPr>
              <p:cNvPr id="48" name="Teardrop 47">
                <a:extLst>
                  <a:ext uri="{FF2B5EF4-FFF2-40B4-BE49-F238E27FC236}">
                    <a16:creationId xmlns:a16="http://schemas.microsoft.com/office/drawing/2014/main" id="{0E91F3F8-FA01-4443-952A-C10E29E4C004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E0E9F699-4E89-4A5A-B331-31CC78272356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990EFC78-19A0-4711-A3B0-C2195463A7B2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FB7869BF-F440-440E-831A-FFB864FB00A1}"/>
                </a:ext>
              </a:extLst>
            </p:cNvPr>
            <p:cNvGrpSpPr/>
            <p:nvPr/>
          </p:nvGrpSpPr>
          <p:grpSpPr>
            <a:xfrm>
              <a:off x="1101373" y="1318769"/>
              <a:ext cx="2937088" cy="1055759"/>
              <a:chOff x="1101373" y="1318769"/>
              <a:chExt cx="2937088" cy="1055759"/>
            </a:xfrm>
          </p:grpSpPr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EDBCEAE3-E3C4-4372-B0F0-6867BAB71F57}"/>
                  </a:ext>
                </a:extLst>
              </p:cNvPr>
              <p:cNvSpPr txBox="1"/>
              <p:nvPr/>
            </p:nvSpPr>
            <p:spPr>
              <a:xfrm>
                <a:off x="1101373" y="1318769"/>
                <a:ext cx="2937088" cy="461665"/>
              </a:xfrm>
              <a:prstGeom prst="rect">
                <a:avLst/>
              </a:prstGeom>
              <a:noFill/>
            </p:spPr>
            <p:txBody>
              <a:bodyPr wrap="square" lIns="0" rtlCol="0" anchor="ctr">
                <a:spAutoFit/>
              </a:bodyPr>
              <a:lstStyle/>
              <a:p>
                <a:r>
                  <a:rPr lang="en-US" sz="2400" b="1" dirty="0">
                    <a:solidFill>
                      <a:schemeClr val="bg1"/>
                    </a:solidFill>
                  </a:rPr>
                  <a:t>Munich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65C471F5-0336-41BD-9AAD-FEA3ABB5258B}"/>
                  </a:ext>
                </a:extLst>
              </p:cNvPr>
              <p:cNvSpPr txBox="1"/>
              <p:nvPr/>
            </p:nvSpPr>
            <p:spPr>
              <a:xfrm>
                <a:off x="1109168" y="1728197"/>
                <a:ext cx="2929293" cy="646331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1200" dirty="0">
                    <a:solidFill>
                      <a:schemeClr val="bg1">
                        <a:lumMod val="75000"/>
                      </a:schemeClr>
                    </a:solidFill>
                  </a:rPr>
                  <a:t>Lorem ipsum dolor sit </a:t>
                </a:r>
                <a:r>
                  <a:rPr lang="en-US" sz="1200" dirty="0" err="1">
                    <a:solidFill>
                      <a:schemeClr val="bg1">
                        <a:lumMod val="75000"/>
                      </a:schemeClr>
                    </a:solidFill>
                  </a:rPr>
                  <a:t>amet</a:t>
                </a:r>
                <a:r>
                  <a:rPr lang="en-US" sz="1200" dirty="0">
                    <a:solidFill>
                      <a:schemeClr val="bg1">
                        <a:lumMod val="75000"/>
                      </a:schemeClr>
                    </a:solidFill>
                  </a:rPr>
                  <a:t>, </a:t>
                </a:r>
                <a:r>
                  <a:rPr lang="en-US" sz="1200" dirty="0" err="1">
                    <a:solidFill>
                      <a:schemeClr val="bg1">
                        <a:lumMod val="75000"/>
                      </a:schemeClr>
                    </a:solidFill>
                  </a:rPr>
                  <a:t>nibh</a:t>
                </a:r>
                <a:r>
                  <a:rPr lang="en-US" sz="1200" dirty="0">
                    <a:solidFill>
                      <a:schemeClr val="bg1">
                        <a:lumMod val="75000"/>
                      </a:schemeClr>
                    </a:solidFill>
                  </a:rPr>
                  <a:t> est. A magna </a:t>
                </a:r>
                <a:r>
                  <a:rPr lang="en-US" sz="1200" dirty="0" err="1">
                    <a:solidFill>
                      <a:schemeClr val="bg1">
                        <a:lumMod val="75000"/>
                      </a:schemeClr>
                    </a:solidFill>
                  </a:rPr>
                  <a:t>maecenas</a:t>
                </a:r>
                <a:r>
                  <a:rPr lang="en-US" sz="1200" dirty="0">
                    <a:solidFill>
                      <a:schemeClr val="bg1">
                        <a:lumMod val="75000"/>
                      </a:schemeClr>
                    </a:solidFill>
                  </a:rPr>
                  <a:t>, </a:t>
                </a:r>
                <a:r>
                  <a:rPr lang="en-US" sz="1200" dirty="0" err="1">
                    <a:solidFill>
                      <a:schemeClr val="bg1">
                        <a:lumMod val="75000"/>
                      </a:schemeClr>
                    </a:solidFill>
                  </a:rPr>
                  <a:t>quam</a:t>
                </a:r>
                <a:r>
                  <a:rPr lang="en-US" sz="1200" dirty="0">
                    <a:solidFill>
                      <a:schemeClr val="bg1">
                        <a:lumMod val="75000"/>
                      </a:schemeClr>
                    </a:solidFill>
                  </a:rPr>
                  <a:t> magna </a:t>
                </a:r>
                <a:r>
                  <a:rPr lang="en-US" sz="1200" dirty="0" err="1">
                    <a:solidFill>
                      <a:schemeClr val="bg1">
                        <a:lumMod val="75000"/>
                      </a:schemeClr>
                    </a:solidFill>
                  </a:rPr>
                  <a:t>nec</a:t>
                </a:r>
                <a:r>
                  <a:rPr lang="en-US" sz="1200" dirty="0">
                    <a:solidFill>
                      <a:schemeClr val="bg1">
                        <a:lumMod val="75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75000"/>
                      </a:schemeClr>
                    </a:solidFill>
                  </a:rPr>
                  <a:t>quis</a:t>
                </a:r>
                <a:r>
                  <a:rPr lang="en-US" sz="1200" dirty="0">
                    <a:solidFill>
                      <a:schemeClr val="bg1">
                        <a:lumMod val="75000"/>
                      </a:schemeClr>
                    </a:solidFill>
                  </a:rPr>
                  <a:t>, lorem </a:t>
                </a:r>
                <a:r>
                  <a:rPr lang="en-US" sz="1200" dirty="0" err="1">
                    <a:solidFill>
                      <a:schemeClr val="bg1">
                        <a:lumMod val="75000"/>
                      </a:schemeClr>
                    </a:solidFill>
                  </a:rPr>
                  <a:t>nunc</a:t>
                </a:r>
                <a:r>
                  <a:rPr lang="en-US" sz="1200" dirty="0">
                    <a:solidFill>
                      <a:schemeClr val="bg1">
                        <a:lumMod val="75000"/>
                      </a:schemeClr>
                    </a:solidFill>
                  </a:rPr>
                  <a:t>. </a:t>
                </a:r>
                <a:r>
                  <a:rPr lang="en-US" sz="1200" dirty="0" err="1">
                    <a:solidFill>
                      <a:schemeClr val="bg1">
                        <a:lumMod val="75000"/>
                      </a:schemeClr>
                    </a:solidFill>
                  </a:rPr>
                  <a:t>Suspendisse</a:t>
                </a:r>
                <a:r>
                  <a:rPr lang="en-US" sz="1200" dirty="0">
                    <a:solidFill>
                      <a:schemeClr val="bg1">
                        <a:lumMod val="75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75000"/>
                      </a:schemeClr>
                    </a:solidFill>
                  </a:rPr>
                  <a:t>viverra</a:t>
                </a:r>
                <a:r>
                  <a:rPr lang="en-US" sz="1200" dirty="0">
                    <a:solidFill>
                      <a:schemeClr val="bg1">
                        <a:lumMod val="75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75000"/>
                      </a:schemeClr>
                    </a:solidFill>
                  </a:rPr>
                  <a:t>sodales</a:t>
                </a:r>
                <a:r>
                  <a:rPr lang="en-US" sz="1200" dirty="0">
                    <a:solidFill>
                      <a:schemeClr val="bg1">
                        <a:lumMod val="75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75000"/>
                      </a:schemeClr>
                    </a:solidFill>
                  </a:rPr>
                  <a:t>mauris</a:t>
                </a:r>
                <a:r>
                  <a:rPr lang="en-US" sz="1200" dirty="0">
                    <a:solidFill>
                      <a:schemeClr val="bg1">
                        <a:lumMod val="75000"/>
                      </a:schemeClr>
                    </a:solidFill>
                  </a:rPr>
                  <a:t>, </a:t>
                </a:r>
                <a:r>
                  <a:rPr lang="en-US" sz="1200" dirty="0" err="1">
                    <a:solidFill>
                      <a:schemeClr val="bg1">
                        <a:lumMod val="75000"/>
                      </a:schemeClr>
                    </a:solidFill>
                  </a:rPr>
                  <a:t>cras</a:t>
                </a:r>
                <a:r>
                  <a:rPr lang="en-US" sz="1200" dirty="0">
                    <a:solidFill>
                      <a:schemeClr val="bg1">
                        <a:lumMod val="75000"/>
                      </a:schemeClr>
                    </a:solidFill>
                  </a:rPr>
                  <a:t> med.</a:t>
                </a:r>
              </a:p>
            </p:txBody>
          </p:sp>
        </p:grp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93A82BDC-305C-4103-8455-1BB00F33EA27}"/>
              </a:ext>
            </a:extLst>
          </p:cNvPr>
          <p:cNvGrpSpPr/>
          <p:nvPr/>
        </p:nvGrpSpPr>
        <p:grpSpPr>
          <a:xfrm>
            <a:off x="763392" y="5010725"/>
            <a:ext cx="3740435" cy="1105188"/>
            <a:chOff x="298026" y="1269340"/>
            <a:chExt cx="3740435" cy="1105188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204EB437-9C32-4D00-84CF-6F5244AB2A5D}"/>
                </a:ext>
              </a:extLst>
            </p:cNvPr>
            <p:cNvGrpSpPr/>
            <p:nvPr/>
          </p:nvGrpSpPr>
          <p:grpSpPr>
            <a:xfrm>
              <a:off x="298026" y="1269340"/>
              <a:ext cx="560521" cy="560521"/>
              <a:chOff x="4821018" y="1941899"/>
              <a:chExt cx="784660" cy="784660"/>
            </a:xfrm>
          </p:grpSpPr>
          <p:sp>
            <p:nvSpPr>
              <p:cNvPr id="56" name="Teardrop 55">
                <a:extLst>
                  <a:ext uri="{FF2B5EF4-FFF2-40B4-BE49-F238E27FC236}">
                    <a16:creationId xmlns:a16="http://schemas.microsoft.com/office/drawing/2014/main" id="{FD4FB8E5-0A6F-477B-BE5D-B2A90583CA7C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8F65CD6B-4C03-4AFA-8C44-61753F266242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FB46E97C-9D21-4893-B718-727F5D850071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17D0F2E9-CE2F-44E3-B9AA-4AE05389084F}"/>
                </a:ext>
              </a:extLst>
            </p:cNvPr>
            <p:cNvGrpSpPr/>
            <p:nvPr/>
          </p:nvGrpSpPr>
          <p:grpSpPr>
            <a:xfrm>
              <a:off x="1101373" y="1318769"/>
              <a:ext cx="2937088" cy="1055759"/>
              <a:chOff x="1101373" y="1318769"/>
              <a:chExt cx="2937088" cy="1055759"/>
            </a:xfrm>
          </p:grpSpPr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E1975F04-246D-4185-9F87-0DB370BEE05A}"/>
                  </a:ext>
                </a:extLst>
              </p:cNvPr>
              <p:cNvSpPr txBox="1"/>
              <p:nvPr/>
            </p:nvSpPr>
            <p:spPr>
              <a:xfrm>
                <a:off x="1101373" y="1318769"/>
                <a:ext cx="2937088" cy="461665"/>
              </a:xfrm>
              <a:prstGeom prst="rect">
                <a:avLst/>
              </a:prstGeom>
              <a:noFill/>
            </p:spPr>
            <p:txBody>
              <a:bodyPr wrap="square" lIns="0" rtlCol="0" anchor="ctr">
                <a:spAutoFit/>
              </a:bodyPr>
              <a:lstStyle/>
              <a:p>
                <a:r>
                  <a:rPr lang="en-US" sz="2400" b="1" dirty="0">
                    <a:solidFill>
                      <a:schemeClr val="bg1"/>
                    </a:solidFill>
                  </a:rPr>
                  <a:t>Hanover</a:t>
                </a:r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EE54131A-F83B-4119-84BF-C2FBD8CBD5D1}"/>
                  </a:ext>
                </a:extLst>
              </p:cNvPr>
              <p:cNvSpPr txBox="1"/>
              <p:nvPr/>
            </p:nvSpPr>
            <p:spPr>
              <a:xfrm>
                <a:off x="1109168" y="1728197"/>
                <a:ext cx="2929293" cy="646331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1200" dirty="0">
                    <a:solidFill>
                      <a:schemeClr val="bg1">
                        <a:lumMod val="75000"/>
                      </a:schemeClr>
                    </a:solidFill>
                  </a:rPr>
                  <a:t>Lorem ipsum dolor sit </a:t>
                </a:r>
                <a:r>
                  <a:rPr lang="en-US" sz="1200" dirty="0" err="1">
                    <a:solidFill>
                      <a:schemeClr val="bg1">
                        <a:lumMod val="75000"/>
                      </a:schemeClr>
                    </a:solidFill>
                  </a:rPr>
                  <a:t>amet</a:t>
                </a:r>
                <a:r>
                  <a:rPr lang="en-US" sz="1200" dirty="0">
                    <a:solidFill>
                      <a:schemeClr val="bg1">
                        <a:lumMod val="75000"/>
                      </a:schemeClr>
                    </a:solidFill>
                  </a:rPr>
                  <a:t>, </a:t>
                </a:r>
                <a:r>
                  <a:rPr lang="en-US" sz="1200" dirty="0" err="1">
                    <a:solidFill>
                      <a:schemeClr val="bg1">
                        <a:lumMod val="75000"/>
                      </a:schemeClr>
                    </a:solidFill>
                  </a:rPr>
                  <a:t>nibh</a:t>
                </a:r>
                <a:r>
                  <a:rPr lang="en-US" sz="1200" dirty="0">
                    <a:solidFill>
                      <a:schemeClr val="bg1">
                        <a:lumMod val="75000"/>
                      </a:schemeClr>
                    </a:solidFill>
                  </a:rPr>
                  <a:t> est. A magna </a:t>
                </a:r>
                <a:r>
                  <a:rPr lang="en-US" sz="1200" dirty="0" err="1">
                    <a:solidFill>
                      <a:schemeClr val="bg1">
                        <a:lumMod val="75000"/>
                      </a:schemeClr>
                    </a:solidFill>
                  </a:rPr>
                  <a:t>maecenas</a:t>
                </a:r>
                <a:r>
                  <a:rPr lang="en-US" sz="1200" dirty="0">
                    <a:solidFill>
                      <a:schemeClr val="bg1">
                        <a:lumMod val="75000"/>
                      </a:schemeClr>
                    </a:solidFill>
                  </a:rPr>
                  <a:t>, </a:t>
                </a:r>
                <a:r>
                  <a:rPr lang="en-US" sz="1200" dirty="0" err="1">
                    <a:solidFill>
                      <a:schemeClr val="bg1">
                        <a:lumMod val="75000"/>
                      </a:schemeClr>
                    </a:solidFill>
                  </a:rPr>
                  <a:t>quam</a:t>
                </a:r>
                <a:r>
                  <a:rPr lang="en-US" sz="1200" dirty="0">
                    <a:solidFill>
                      <a:schemeClr val="bg1">
                        <a:lumMod val="75000"/>
                      </a:schemeClr>
                    </a:solidFill>
                  </a:rPr>
                  <a:t> magna </a:t>
                </a:r>
                <a:r>
                  <a:rPr lang="en-US" sz="1200" dirty="0" err="1">
                    <a:solidFill>
                      <a:schemeClr val="bg1">
                        <a:lumMod val="75000"/>
                      </a:schemeClr>
                    </a:solidFill>
                  </a:rPr>
                  <a:t>nec</a:t>
                </a:r>
                <a:r>
                  <a:rPr lang="en-US" sz="1200" dirty="0">
                    <a:solidFill>
                      <a:schemeClr val="bg1">
                        <a:lumMod val="75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75000"/>
                      </a:schemeClr>
                    </a:solidFill>
                  </a:rPr>
                  <a:t>quis</a:t>
                </a:r>
                <a:r>
                  <a:rPr lang="en-US" sz="1200" dirty="0">
                    <a:solidFill>
                      <a:schemeClr val="bg1">
                        <a:lumMod val="75000"/>
                      </a:schemeClr>
                    </a:solidFill>
                  </a:rPr>
                  <a:t>, lorem </a:t>
                </a:r>
                <a:r>
                  <a:rPr lang="en-US" sz="1200" dirty="0" err="1">
                    <a:solidFill>
                      <a:schemeClr val="bg1">
                        <a:lumMod val="75000"/>
                      </a:schemeClr>
                    </a:solidFill>
                  </a:rPr>
                  <a:t>nunc</a:t>
                </a:r>
                <a:r>
                  <a:rPr lang="en-US" sz="1200" dirty="0">
                    <a:solidFill>
                      <a:schemeClr val="bg1">
                        <a:lumMod val="75000"/>
                      </a:schemeClr>
                    </a:solidFill>
                  </a:rPr>
                  <a:t>. </a:t>
                </a:r>
                <a:r>
                  <a:rPr lang="en-US" sz="1200" dirty="0" err="1">
                    <a:solidFill>
                      <a:schemeClr val="bg1">
                        <a:lumMod val="75000"/>
                      </a:schemeClr>
                    </a:solidFill>
                  </a:rPr>
                  <a:t>Suspendisse</a:t>
                </a:r>
                <a:r>
                  <a:rPr lang="en-US" sz="1200" dirty="0">
                    <a:solidFill>
                      <a:schemeClr val="bg1">
                        <a:lumMod val="75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75000"/>
                      </a:schemeClr>
                    </a:solidFill>
                  </a:rPr>
                  <a:t>viverra</a:t>
                </a:r>
                <a:r>
                  <a:rPr lang="en-US" sz="1200" dirty="0">
                    <a:solidFill>
                      <a:schemeClr val="bg1">
                        <a:lumMod val="75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75000"/>
                      </a:schemeClr>
                    </a:solidFill>
                  </a:rPr>
                  <a:t>sodales</a:t>
                </a:r>
                <a:r>
                  <a:rPr lang="en-US" sz="1200" dirty="0">
                    <a:solidFill>
                      <a:schemeClr val="bg1">
                        <a:lumMod val="75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75000"/>
                      </a:schemeClr>
                    </a:solidFill>
                  </a:rPr>
                  <a:t>mauris</a:t>
                </a:r>
                <a:r>
                  <a:rPr lang="en-US" sz="1200" dirty="0">
                    <a:solidFill>
                      <a:schemeClr val="bg1">
                        <a:lumMod val="75000"/>
                      </a:schemeClr>
                    </a:solidFill>
                  </a:rPr>
                  <a:t>, </a:t>
                </a:r>
                <a:r>
                  <a:rPr lang="en-US" sz="1200" dirty="0" err="1">
                    <a:solidFill>
                      <a:schemeClr val="bg1">
                        <a:lumMod val="75000"/>
                      </a:schemeClr>
                    </a:solidFill>
                  </a:rPr>
                  <a:t>cras</a:t>
                </a:r>
                <a:r>
                  <a:rPr lang="en-US" sz="1200" dirty="0">
                    <a:solidFill>
                      <a:schemeClr val="bg1">
                        <a:lumMod val="75000"/>
                      </a:schemeClr>
                    </a:solidFill>
                  </a:rPr>
                  <a:t> med.</a:t>
                </a:r>
              </a:p>
            </p:txBody>
          </p:sp>
        </p:grp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332D09E3-F1AD-41A8-8513-8B2EC288587A}"/>
              </a:ext>
            </a:extLst>
          </p:cNvPr>
          <p:cNvGrpSpPr/>
          <p:nvPr/>
        </p:nvGrpSpPr>
        <p:grpSpPr>
          <a:xfrm>
            <a:off x="763392" y="2516468"/>
            <a:ext cx="3740435" cy="1105188"/>
            <a:chOff x="763392" y="2516468"/>
            <a:chExt cx="3740435" cy="1105188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70A2F671-3F36-4119-BA5E-9146FA655834}"/>
                </a:ext>
              </a:extLst>
            </p:cNvPr>
            <p:cNvGrpSpPr/>
            <p:nvPr/>
          </p:nvGrpSpPr>
          <p:grpSpPr>
            <a:xfrm>
              <a:off x="1566739" y="2565897"/>
              <a:ext cx="2937088" cy="1055759"/>
              <a:chOff x="1101373" y="1318769"/>
              <a:chExt cx="2937088" cy="1055759"/>
            </a:xfrm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882DD578-76B8-4D8A-A6C9-FF15328B93A5}"/>
                  </a:ext>
                </a:extLst>
              </p:cNvPr>
              <p:cNvSpPr txBox="1"/>
              <p:nvPr/>
            </p:nvSpPr>
            <p:spPr>
              <a:xfrm>
                <a:off x="1101373" y="1318769"/>
                <a:ext cx="2937088" cy="461665"/>
              </a:xfrm>
              <a:prstGeom prst="rect">
                <a:avLst/>
              </a:prstGeom>
              <a:noFill/>
            </p:spPr>
            <p:txBody>
              <a:bodyPr wrap="square" lIns="0" rtlCol="0" anchor="ctr">
                <a:spAutoFit/>
              </a:bodyPr>
              <a:lstStyle/>
              <a:p>
                <a:r>
                  <a:rPr lang="en-US" sz="2400" b="1" dirty="0">
                    <a:solidFill>
                      <a:schemeClr val="bg1"/>
                    </a:solidFill>
                  </a:rPr>
                  <a:t>Berlin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2F996679-591E-402D-9E67-9670BCDF28CF}"/>
                  </a:ext>
                </a:extLst>
              </p:cNvPr>
              <p:cNvSpPr txBox="1"/>
              <p:nvPr/>
            </p:nvSpPr>
            <p:spPr>
              <a:xfrm>
                <a:off x="1109168" y="1728197"/>
                <a:ext cx="2929293" cy="646331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1200" dirty="0">
                    <a:solidFill>
                      <a:schemeClr val="bg1">
                        <a:lumMod val="75000"/>
                      </a:schemeClr>
                    </a:solidFill>
                  </a:rPr>
                  <a:t>Lorem ipsum dolor sit </a:t>
                </a:r>
                <a:r>
                  <a:rPr lang="en-US" sz="1200" dirty="0" err="1">
                    <a:solidFill>
                      <a:schemeClr val="bg1">
                        <a:lumMod val="75000"/>
                      </a:schemeClr>
                    </a:solidFill>
                  </a:rPr>
                  <a:t>amet</a:t>
                </a:r>
                <a:r>
                  <a:rPr lang="en-US" sz="1200" dirty="0">
                    <a:solidFill>
                      <a:schemeClr val="bg1">
                        <a:lumMod val="75000"/>
                      </a:schemeClr>
                    </a:solidFill>
                  </a:rPr>
                  <a:t>, </a:t>
                </a:r>
                <a:r>
                  <a:rPr lang="en-US" sz="1200" dirty="0" err="1">
                    <a:solidFill>
                      <a:schemeClr val="bg1">
                        <a:lumMod val="75000"/>
                      </a:schemeClr>
                    </a:solidFill>
                  </a:rPr>
                  <a:t>nibh</a:t>
                </a:r>
                <a:r>
                  <a:rPr lang="en-US" sz="1200" dirty="0">
                    <a:solidFill>
                      <a:schemeClr val="bg1">
                        <a:lumMod val="75000"/>
                      </a:schemeClr>
                    </a:solidFill>
                  </a:rPr>
                  <a:t> est. A magna </a:t>
                </a:r>
                <a:r>
                  <a:rPr lang="en-US" sz="1200" dirty="0" err="1">
                    <a:solidFill>
                      <a:schemeClr val="bg1">
                        <a:lumMod val="75000"/>
                      </a:schemeClr>
                    </a:solidFill>
                  </a:rPr>
                  <a:t>maecenas</a:t>
                </a:r>
                <a:r>
                  <a:rPr lang="en-US" sz="1200" dirty="0">
                    <a:solidFill>
                      <a:schemeClr val="bg1">
                        <a:lumMod val="75000"/>
                      </a:schemeClr>
                    </a:solidFill>
                  </a:rPr>
                  <a:t>, </a:t>
                </a:r>
                <a:r>
                  <a:rPr lang="en-US" sz="1200" dirty="0" err="1">
                    <a:solidFill>
                      <a:schemeClr val="bg1">
                        <a:lumMod val="75000"/>
                      </a:schemeClr>
                    </a:solidFill>
                  </a:rPr>
                  <a:t>quam</a:t>
                </a:r>
                <a:r>
                  <a:rPr lang="en-US" sz="1200" dirty="0">
                    <a:solidFill>
                      <a:schemeClr val="bg1">
                        <a:lumMod val="75000"/>
                      </a:schemeClr>
                    </a:solidFill>
                  </a:rPr>
                  <a:t> magna </a:t>
                </a:r>
                <a:r>
                  <a:rPr lang="en-US" sz="1200" dirty="0" err="1">
                    <a:solidFill>
                      <a:schemeClr val="bg1">
                        <a:lumMod val="75000"/>
                      </a:schemeClr>
                    </a:solidFill>
                  </a:rPr>
                  <a:t>nec</a:t>
                </a:r>
                <a:r>
                  <a:rPr lang="en-US" sz="1200" dirty="0">
                    <a:solidFill>
                      <a:schemeClr val="bg1">
                        <a:lumMod val="75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75000"/>
                      </a:schemeClr>
                    </a:solidFill>
                  </a:rPr>
                  <a:t>quis</a:t>
                </a:r>
                <a:r>
                  <a:rPr lang="en-US" sz="1200" dirty="0">
                    <a:solidFill>
                      <a:schemeClr val="bg1">
                        <a:lumMod val="75000"/>
                      </a:schemeClr>
                    </a:solidFill>
                  </a:rPr>
                  <a:t>, lorem </a:t>
                </a:r>
                <a:r>
                  <a:rPr lang="en-US" sz="1200" dirty="0" err="1">
                    <a:solidFill>
                      <a:schemeClr val="bg1">
                        <a:lumMod val="75000"/>
                      </a:schemeClr>
                    </a:solidFill>
                  </a:rPr>
                  <a:t>nunc</a:t>
                </a:r>
                <a:r>
                  <a:rPr lang="en-US" sz="1200" dirty="0">
                    <a:solidFill>
                      <a:schemeClr val="bg1">
                        <a:lumMod val="75000"/>
                      </a:schemeClr>
                    </a:solidFill>
                  </a:rPr>
                  <a:t>. </a:t>
                </a:r>
                <a:r>
                  <a:rPr lang="en-US" sz="1200" dirty="0" err="1">
                    <a:solidFill>
                      <a:schemeClr val="bg1">
                        <a:lumMod val="75000"/>
                      </a:schemeClr>
                    </a:solidFill>
                  </a:rPr>
                  <a:t>Suspendisse</a:t>
                </a:r>
                <a:r>
                  <a:rPr lang="en-US" sz="1200" dirty="0">
                    <a:solidFill>
                      <a:schemeClr val="bg1">
                        <a:lumMod val="75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75000"/>
                      </a:schemeClr>
                    </a:solidFill>
                  </a:rPr>
                  <a:t>viverra</a:t>
                </a:r>
                <a:r>
                  <a:rPr lang="en-US" sz="1200" dirty="0">
                    <a:solidFill>
                      <a:schemeClr val="bg1">
                        <a:lumMod val="75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75000"/>
                      </a:schemeClr>
                    </a:solidFill>
                  </a:rPr>
                  <a:t>sodales</a:t>
                </a:r>
                <a:r>
                  <a:rPr lang="en-US" sz="1200" dirty="0">
                    <a:solidFill>
                      <a:schemeClr val="bg1">
                        <a:lumMod val="75000"/>
                      </a:schemeClr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>
                        <a:lumMod val="75000"/>
                      </a:schemeClr>
                    </a:solidFill>
                  </a:rPr>
                  <a:t>mauris</a:t>
                </a:r>
                <a:r>
                  <a:rPr lang="en-US" sz="1200" dirty="0">
                    <a:solidFill>
                      <a:schemeClr val="bg1">
                        <a:lumMod val="75000"/>
                      </a:schemeClr>
                    </a:solidFill>
                  </a:rPr>
                  <a:t>, </a:t>
                </a:r>
                <a:r>
                  <a:rPr lang="en-US" sz="1200" dirty="0" err="1">
                    <a:solidFill>
                      <a:schemeClr val="bg1">
                        <a:lumMod val="75000"/>
                      </a:schemeClr>
                    </a:solidFill>
                  </a:rPr>
                  <a:t>cras</a:t>
                </a:r>
                <a:r>
                  <a:rPr lang="en-US" sz="1200" dirty="0">
                    <a:solidFill>
                      <a:schemeClr val="bg1">
                        <a:lumMod val="75000"/>
                      </a:schemeClr>
                    </a:solidFill>
                  </a:rPr>
                  <a:t> med.</a:t>
                </a:r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BB20E5C2-58CA-4610-8F4D-8EF900F53925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763392" y="2516468"/>
              <a:chExt cx="560521" cy="560521"/>
            </a:xfrm>
          </p:grpSpPr>
          <p:grpSp>
            <p:nvGrpSpPr>
              <p:cNvPr id="62" name="Group 61">
                <a:extLst>
                  <a:ext uri="{FF2B5EF4-FFF2-40B4-BE49-F238E27FC236}">
                    <a16:creationId xmlns:a16="http://schemas.microsoft.com/office/drawing/2014/main" id="{BABB6B36-FA54-4858-81A4-30D7CCB8E911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64" name="Teardrop 63">
                  <a:extLst>
                    <a:ext uri="{FF2B5EF4-FFF2-40B4-BE49-F238E27FC236}">
                      <a16:creationId xmlns:a16="http://schemas.microsoft.com/office/drawing/2014/main" id="{6477A4BF-BEC7-4CF1-921F-1D6936F7B47D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tx2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Oval 64">
                  <a:extLst>
                    <a:ext uri="{FF2B5EF4-FFF2-40B4-BE49-F238E27FC236}">
                      <a16:creationId xmlns:a16="http://schemas.microsoft.com/office/drawing/2014/main" id="{CBAFCA4D-E22C-4AF7-A1C5-2E27B867EE6E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Oval 65">
                  <a:extLst>
                    <a:ext uri="{FF2B5EF4-FFF2-40B4-BE49-F238E27FC236}">
                      <a16:creationId xmlns:a16="http://schemas.microsoft.com/office/drawing/2014/main" id="{D0F731B4-49F7-4498-A0B5-4CED3B81243D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63" name="Freeform 282">
                <a:extLst>
                  <a:ext uri="{FF2B5EF4-FFF2-40B4-BE49-F238E27FC236}">
                    <a16:creationId xmlns:a16="http://schemas.microsoft.com/office/drawing/2014/main" id="{F3C20C55-CA10-4BD1-BC34-77C47FFF9357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013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pic>
        <p:nvPicPr>
          <p:cNvPr id="89" name="Picture 88">
            <a:extLst>
              <a:ext uri="{FF2B5EF4-FFF2-40B4-BE49-F238E27FC236}">
                <a16:creationId xmlns:a16="http://schemas.microsoft.com/office/drawing/2014/main" id="{0417D8DE-CB8E-4D51-888D-34E3CEBEF5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9465" y="110785"/>
            <a:ext cx="1737360" cy="1037475"/>
          </a:xfrm>
          <a:prstGeom prst="rect">
            <a:avLst/>
          </a:prstGeom>
        </p:spPr>
      </p:pic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E19705C5-FD2A-4B56-8F2E-AA4F7781F190}"/>
              </a:ext>
            </a:extLst>
          </p:cNvPr>
          <p:cNvSpPr/>
          <p:nvPr/>
        </p:nvSpPr>
        <p:spPr>
          <a:xfrm>
            <a:off x="6200775" y="2838450"/>
            <a:ext cx="1427163" cy="590550"/>
          </a:xfrm>
          <a:custGeom>
            <a:avLst/>
            <a:gdLst>
              <a:gd name="connsiteX0" fmla="*/ 0 w 1427163"/>
              <a:gd name="connsiteY0" fmla="*/ 590550 h 590550"/>
              <a:gd name="connsiteX1" fmla="*/ 928688 w 1427163"/>
              <a:gd name="connsiteY1" fmla="*/ 481013 h 590550"/>
              <a:gd name="connsiteX2" fmla="*/ 1427163 w 1427163"/>
              <a:gd name="connsiteY2" fmla="*/ 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7163" h="590550">
                <a:moveTo>
                  <a:pt x="0" y="590550"/>
                </a:moveTo>
                <a:cubicBezTo>
                  <a:pt x="345414" y="584994"/>
                  <a:pt x="690828" y="579438"/>
                  <a:pt x="928688" y="481013"/>
                </a:cubicBezTo>
                <a:cubicBezTo>
                  <a:pt x="1166548" y="382588"/>
                  <a:pt x="1296855" y="191294"/>
                  <a:pt x="1427163" y="0"/>
                </a:cubicBezTo>
              </a:path>
            </a:pathLst>
          </a:custGeom>
          <a:noFill/>
          <a:ln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013B2FED-F0B6-4AD1-A8BE-7F70D8F28719}"/>
              </a:ext>
            </a:extLst>
          </p:cNvPr>
          <p:cNvSpPr/>
          <p:nvPr/>
        </p:nvSpPr>
        <p:spPr>
          <a:xfrm>
            <a:off x="7629525" y="2389109"/>
            <a:ext cx="1589088" cy="444579"/>
          </a:xfrm>
          <a:custGeom>
            <a:avLst/>
            <a:gdLst>
              <a:gd name="connsiteX0" fmla="*/ 0 w 1589088"/>
              <a:gd name="connsiteY0" fmla="*/ 444579 h 444579"/>
              <a:gd name="connsiteX1" fmla="*/ 738188 w 1589088"/>
              <a:gd name="connsiteY1" fmla="*/ 23891 h 444579"/>
              <a:gd name="connsiteX2" fmla="*/ 1589088 w 1589088"/>
              <a:gd name="connsiteY2" fmla="*/ 88979 h 444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9088" h="444579">
                <a:moveTo>
                  <a:pt x="0" y="444579"/>
                </a:moveTo>
                <a:cubicBezTo>
                  <a:pt x="236670" y="263868"/>
                  <a:pt x="473340" y="83158"/>
                  <a:pt x="738188" y="23891"/>
                </a:cubicBezTo>
                <a:cubicBezTo>
                  <a:pt x="1003036" y="-35376"/>
                  <a:pt x="1296062" y="26801"/>
                  <a:pt x="1589088" y="88979"/>
                </a:cubicBezTo>
              </a:path>
            </a:pathLst>
          </a:custGeom>
          <a:noFill/>
          <a:ln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5A8E7022-720C-48FB-A763-CE53F7D585A8}"/>
              </a:ext>
            </a:extLst>
          </p:cNvPr>
          <p:cNvSpPr/>
          <p:nvPr/>
        </p:nvSpPr>
        <p:spPr>
          <a:xfrm>
            <a:off x="8493919" y="2455069"/>
            <a:ext cx="891779" cy="3248025"/>
          </a:xfrm>
          <a:custGeom>
            <a:avLst/>
            <a:gdLst>
              <a:gd name="connsiteX0" fmla="*/ 721519 w 891779"/>
              <a:gd name="connsiteY0" fmla="*/ 0 h 3248025"/>
              <a:gd name="connsiteX1" fmla="*/ 890587 w 891779"/>
              <a:gd name="connsiteY1" fmla="*/ 1552575 h 3248025"/>
              <a:gd name="connsiteX2" fmla="*/ 645319 w 891779"/>
              <a:gd name="connsiteY2" fmla="*/ 2728912 h 3248025"/>
              <a:gd name="connsiteX3" fmla="*/ 0 w 891779"/>
              <a:gd name="connsiteY3" fmla="*/ 3248025 h 324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1779" h="3248025">
                <a:moveTo>
                  <a:pt x="721519" y="0"/>
                </a:moveTo>
                <a:cubicBezTo>
                  <a:pt x="812403" y="548878"/>
                  <a:pt x="903287" y="1097756"/>
                  <a:pt x="890587" y="1552575"/>
                </a:cubicBezTo>
                <a:cubicBezTo>
                  <a:pt x="877887" y="2007394"/>
                  <a:pt x="793750" y="2446337"/>
                  <a:pt x="645319" y="2728912"/>
                </a:cubicBezTo>
                <a:cubicBezTo>
                  <a:pt x="496888" y="3011487"/>
                  <a:pt x="61119" y="3160713"/>
                  <a:pt x="0" y="3248025"/>
                </a:cubicBezTo>
              </a:path>
            </a:pathLst>
          </a:custGeom>
          <a:noFill/>
          <a:ln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454">
            <a:extLst>
              <a:ext uri="{FF2B5EF4-FFF2-40B4-BE49-F238E27FC236}">
                <a16:creationId xmlns:a16="http://schemas.microsoft.com/office/drawing/2014/main" id="{7EC2700E-8863-4FB6-B92E-961E2AD6EF91}"/>
              </a:ext>
            </a:extLst>
          </p:cNvPr>
          <p:cNvSpPr/>
          <p:nvPr/>
        </p:nvSpPr>
        <p:spPr>
          <a:xfrm rot="636593">
            <a:off x="7055652" y="3028276"/>
            <a:ext cx="394835" cy="394609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4" name="Freeform 454">
            <a:extLst>
              <a:ext uri="{FF2B5EF4-FFF2-40B4-BE49-F238E27FC236}">
                <a16:creationId xmlns:a16="http://schemas.microsoft.com/office/drawing/2014/main" id="{DBDF2B5F-4966-47B5-91DC-AE12AE277757}"/>
              </a:ext>
            </a:extLst>
          </p:cNvPr>
          <p:cNvSpPr/>
          <p:nvPr/>
        </p:nvSpPr>
        <p:spPr>
          <a:xfrm rot="1908425">
            <a:off x="8173522" y="2237594"/>
            <a:ext cx="394835" cy="394609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5" name="Freeform 454">
            <a:extLst>
              <a:ext uri="{FF2B5EF4-FFF2-40B4-BE49-F238E27FC236}">
                <a16:creationId xmlns:a16="http://schemas.microsoft.com/office/drawing/2014/main" id="{1FB79B8F-388E-4F98-99D6-2E07E8C28766}"/>
              </a:ext>
            </a:extLst>
          </p:cNvPr>
          <p:cNvSpPr/>
          <p:nvPr/>
        </p:nvSpPr>
        <p:spPr>
          <a:xfrm rot="8338224">
            <a:off x="9174662" y="4021230"/>
            <a:ext cx="394835" cy="394609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DD1212B-A9EE-4316-83E8-DCEEBBFC6CA8}"/>
              </a:ext>
            </a:extLst>
          </p:cNvPr>
          <p:cNvSpPr/>
          <p:nvPr/>
        </p:nvSpPr>
        <p:spPr>
          <a:xfrm>
            <a:off x="6222211" y="3215797"/>
            <a:ext cx="10871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Nordrhein-Westfalen</a:t>
            </a: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1C82D31A-7CB9-411C-B929-C9521A97D21C}"/>
              </a:ext>
            </a:extLst>
          </p:cNvPr>
          <p:cNvSpPr/>
          <p:nvPr/>
        </p:nvSpPr>
        <p:spPr>
          <a:xfrm>
            <a:off x="6125051" y="3379925"/>
            <a:ext cx="145043" cy="145043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5E8E22B3-0353-4E7A-A691-267AE1428BD0}"/>
              </a:ext>
            </a:extLst>
          </p:cNvPr>
          <p:cNvSpPr/>
          <p:nvPr/>
        </p:nvSpPr>
        <p:spPr>
          <a:xfrm>
            <a:off x="7548735" y="2773653"/>
            <a:ext cx="145043" cy="145043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A6BFFD56-1DE2-4396-BC89-4DD8F2B2CB4B}"/>
              </a:ext>
            </a:extLst>
          </p:cNvPr>
          <p:cNvSpPr/>
          <p:nvPr/>
        </p:nvSpPr>
        <p:spPr>
          <a:xfrm>
            <a:off x="8417361" y="5668889"/>
            <a:ext cx="145043" cy="145043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3B092573-51B5-466E-8F0C-3B14CDFAF703}"/>
              </a:ext>
            </a:extLst>
          </p:cNvPr>
          <p:cNvGrpSpPr/>
          <p:nvPr/>
        </p:nvGrpSpPr>
        <p:grpSpPr>
          <a:xfrm>
            <a:off x="5920229" y="2698554"/>
            <a:ext cx="560521" cy="560521"/>
            <a:chOff x="4821018" y="1941899"/>
            <a:chExt cx="784660" cy="784660"/>
          </a:xfrm>
        </p:grpSpPr>
        <p:sp>
          <p:nvSpPr>
            <p:cNvPr id="76" name="Teardrop 75">
              <a:extLst>
                <a:ext uri="{FF2B5EF4-FFF2-40B4-BE49-F238E27FC236}">
                  <a16:creationId xmlns:a16="http://schemas.microsoft.com/office/drawing/2014/main" id="{F386D455-5BBD-4348-B367-52A2BAA48D42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F213D2CB-E4DA-4BB6-8151-8ACAA4BE5F3D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493D4D3D-31A8-488D-A967-DD71E4A90552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DF2A77A8-4F10-4CD8-AC55-C0D8058C5926}"/>
              </a:ext>
            </a:extLst>
          </p:cNvPr>
          <p:cNvGrpSpPr/>
          <p:nvPr/>
        </p:nvGrpSpPr>
        <p:grpSpPr>
          <a:xfrm>
            <a:off x="8210150" y="4993353"/>
            <a:ext cx="560521" cy="560521"/>
            <a:chOff x="4821018" y="1941899"/>
            <a:chExt cx="784660" cy="784660"/>
          </a:xfrm>
        </p:grpSpPr>
        <p:sp>
          <p:nvSpPr>
            <p:cNvPr id="80" name="Teardrop 79">
              <a:extLst>
                <a:ext uri="{FF2B5EF4-FFF2-40B4-BE49-F238E27FC236}">
                  <a16:creationId xmlns:a16="http://schemas.microsoft.com/office/drawing/2014/main" id="{02F4E6D1-A440-4448-B325-BD820B92A06D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250F4763-0608-4838-9A6C-6754B6C56F61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05080BEF-CAD6-40C8-97AF-ADB1AA872121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21CEA54A-6277-46D9-8DA6-D3A90A4C4449}"/>
              </a:ext>
            </a:extLst>
          </p:cNvPr>
          <p:cNvGrpSpPr/>
          <p:nvPr/>
        </p:nvGrpSpPr>
        <p:grpSpPr>
          <a:xfrm>
            <a:off x="7336485" y="2099688"/>
            <a:ext cx="560521" cy="560521"/>
            <a:chOff x="4821018" y="1941899"/>
            <a:chExt cx="784660" cy="784660"/>
          </a:xfrm>
        </p:grpSpPr>
        <p:sp>
          <p:nvSpPr>
            <p:cNvPr id="84" name="Teardrop 83">
              <a:extLst>
                <a:ext uri="{FF2B5EF4-FFF2-40B4-BE49-F238E27FC236}">
                  <a16:creationId xmlns:a16="http://schemas.microsoft.com/office/drawing/2014/main" id="{F86F02C4-10B4-40A9-8E40-BE784023C58F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1D84F7EB-5769-49AD-AF60-3991D33DA892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AAF512F4-BBE3-48CB-81D5-4503785B9C19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99" name="Oval 98">
            <a:extLst>
              <a:ext uri="{FF2B5EF4-FFF2-40B4-BE49-F238E27FC236}">
                <a16:creationId xmlns:a16="http://schemas.microsoft.com/office/drawing/2014/main" id="{21FDE7D4-2A0B-46FF-93FF-01358D8EB888}"/>
              </a:ext>
            </a:extLst>
          </p:cNvPr>
          <p:cNvSpPr/>
          <p:nvPr/>
        </p:nvSpPr>
        <p:spPr>
          <a:xfrm>
            <a:off x="9145398" y="2407523"/>
            <a:ext cx="145043" cy="145043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92B74966-7FA2-444D-BBCF-ECF101D682A2}"/>
              </a:ext>
            </a:extLst>
          </p:cNvPr>
          <p:cNvGrpSpPr/>
          <p:nvPr/>
        </p:nvGrpSpPr>
        <p:grpSpPr>
          <a:xfrm>
            <a:off x="8935184" y="1750959"/>
            <a:ext cx="560521" cy="560521"/>
            <a:chOff x="763392" y="2516468"/>
            <a:chExt cx="560521" cy="560521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503E9D81-868C-4C28-BD14-D67845729B5D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72" name="Teardrop 71">
                <a:extLst>
                  <a:ext uri="{FF2B5EF4-FFF2-40B4-BE49-F238E27FC236}">
                    <a16:creationId xmlns:a16="http://schemas.microsoft.com/office/drawing/2014/main" id="{A58757BC-6F08-4DB5-AB6B-7CF1E9C2FCBA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tx2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B7CE2B2E-572E-465A-9499-4F14F6AB3D30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E7A9E24D-AFAE-435A-8C03-998E6AA27F77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1" name="Freeform 282">
              <a:extLst>
                <a:ext uri="{FF2B5EF4-FFF2-40B4-BE49-F238E27FC236}">
                  <a16:creationId xmlns:a16="http://schemas.microsoft.com/office/drawing/2014/main" id="{705889C0-A996-43BB-93DF-9F38C7E3132E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013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3566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7421756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8110</TotalTime>
  <Words>296</Words>
  <PresentationFormat>Widescreen</PresentationFormat>
  <Paragraphs>52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Editable Map of Germany for PowerPoint</vt:lpstr>
      <vt:lpstr>Editable Map of Germany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Germany Map for PowerPoint</dc:title>
  <dc:creator>PresentationGO.com</dc:creator>
  <dc:description>© Copyright PresentationGO.com</dc:description>
  <dcterms:created xsi:type="dcterms:W3CDTF">2014-11-26T05:14:11Z</dcterms:created>
  <dcterms:modified xsi:type="dcterms:W3CDTF">2018-05-01T18:27:45Z</dcterms:modified>
  <cp:category>Maps</cp:category>
</cp:coreProperties>
</file>