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>
            <a:extLst>
              <a:ext uri="{FF2B5EF4-FFF2-40B4-BE49-F238E27FC236}">
                <a16:creationId xmlns:a16="http://schemas.microsoft.com/office/drawing/2014/main" id="{31E7C22E-E8C9-407B-907A-AB38A3303D1E}"/>
              </a:ext>
            </a:extLst>
          </p:cNvPr>
          <p:cNvGrpSpPr/>
          <p:nvPr/>
        </p:nvGrpSpPr>
        <p:grpSpPr>
          <a:xfrm>
            <a:off x="1523661" y="1086417"/>
            <a:ext cx="2027907" cy="3722998"/>
            <a:chOff x="1287287" y="1086417"/>
            <a:chExt cx="2027907" cy="3722998"/>
          </a:xfrm>
        </p:grpSpPr>
        <p:sp>
          <p:nvSpPr>
            <p:cNvPr id="11" name="Oval">
              <a:extLst>
                <a:ext uri="{FF2B5EF4-FFF2-40B4-BE49-F238E27FC236}">
                  <a16:creationId xmlns:a16="http://schemas.microsoft.com/office/drawing/2014/main" id="{2807EA7B-61A5-4F73-A500-B341FE50890E}"/>
                </a:ext>
              </a:extLst>
            </p:cNvPr>
            <p:cNvSpPr/>
            <p:nvPr/>
          </p:nvSpPr>
          <p:spPr>
            <a:xfrm>
              <a:off x="1287287" y="4259864"/>
              <a:ext cx="2027907" cy="54955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0D7099EF-3B1B-48F9-980E-744CEE1F0EAD}"/>
                </a:ext>
              </a:extLst>
            </p:cNvPr>
            <p:cNvSpPr/>
            <p:nvPr/>
          </p:nvSpPr>
          <p:spPr>
            <a:xfrm>
              <a:off x="1442086" y="1705623"/>
              <a:ext cx="1710577" cy="298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811" y="3278"/>
                  </a:moveTo>
                  <a:cubicBezTo>
                    <a:pt x="16322" y="3138"/>
                    <a:pt x="15980" y="2858"/>
                    <a:pt x="15980" y="2521"/>
                  </a:cubicBezTo>
                  <a:lnTo>
                    <a:pt x="15980" y="0"/>
                  </a:lnTo>
                  <a:lnTo>
                    <a:pt x="10849" y="0"/>
                  </a:lnTo>
                  <a:lnTo>
                    <a:pt x="10800" y="0"/>
                  </a:lnTo>
                  <a:lnTo>
                    <a:pt x="5620" y="0"/>
                  </a:lnTo>
                  <a:lnTo>
                    <a:pt x="5620" y="2521"/>
                  </a:lnTo>
                  <a:cubicBezTo>
                    <a:pt x="5620" y="2858"/>
                    <a:pt x="5278" y="3138"/>
                    <a:pt x="4789" y="3278"/>
                  </a:cubicBezTo>
                  <a:cubicBezTo>
                    <a:pt x="49" y="4539"/>
                    <a:pt x="0" y="6668"/>
                    <a:pt x="0" y="6668"/>
                  </a:cubicBezTo>
                  <a:lnTo>
                    <a:pt x="0" y="19919"/>
                  </a:lnTo>
                  <a:cubicBezTo>
                    <a:pt x="0" y="20844"/>
                    <a:pt x="4838" y="21600"/>
                    <a:pt x="10751" y="21600"/>
                  </a:cubicBezTo>
                  <a:lnTo>
                    <a:pt x="10751" y="21600"/>
                  </a:lnTo>
                  <a:cubicBezTo>
                    <a:pt x="10751" y="21600"/>
                    <a:pt x="10751" y="21600"/>
                    <a:pt x="10800" y="21600"/>
                  </a:cubicBezTo>
                  <a:cubicBezTo>
                    <a:pt x="10800" y="21600"/>
                    <a:pt x="10800" y="21600"/>
                    <a:pt x="10849" y="21600"/>
                  </a:cubicBezTo>
                  <a:lnTo>
                    <a:pt x="10849" y="21600"/>
                  </a:lnTo>
                  <a:cubicBezTo>
                    <a:pt x="16811" y="21600"/>
                    <a:pt x="21600" y="20844"/>
                    <a:pt x="21600" y="19919"/>
                  </a:cubicBezTo>
                  <a:lnTo>
                    <a:pt x="21600" y="6668"/>
                  </a:lnTo>
                  <a:cubicBezTo>
                    <a:pt x="21600" y="6696"/>
                    <a:pt x="21600" y="4567"/>
                    <a:pt x="16811" y="327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91AE2E8E-6E3E-4224-A365-631E0DB8E94A}"/>
                </a:ext>
              </a:extLst>
            </p:cNvPr>
            <p:cNvSpPr/>
            <p:nvPr/>
          </p:nvSpPr>
          <p:spPr>
            <a:xfrm>
              <a:off x="1749761" y="1396022"/>
              <a:ext cx="1095226" cy="46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24" y="15247"/>
                  </a:moveTo>
                  <a:cubicBezTo>
                    <a:pt x="21524" y="18696"/>
                    <a:pt x="16715" y="21600"/>
                    <a:pt x="10762" y="21600"/>
                  </a:cubicBezTo>
                  <a:cubicBezTo>
                    <a:pt x="4809" y="21600"/>
                    <a:pt x="0" y="18877"/>
                    <a:pt x="0" y="15247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5247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7194E97-F9F6-4AF5-AB90-A80D377FB260}"/>
                </a:ext>
              </a:extLst>
            </p:cNvPr>
            <p:cNvSpPr/>
            <p:nvPr/>
          </p:nvSpPr>
          <p:spPr>
            <a:xfrm>
              <a:off x="1720737" y="1086417"/>
              <a:ext cx="1153274" cy="39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6148"/>
                  </a:moveTo>
                  <a:cubicBezTo>
                    <a:pt x="21600" y="19083"/>
                    <a:pt x="16744" y="21600"/>
                    <a:pt x="10800" y="21600"/>
                  </a:cubicBezTo>
                  <a:cubicBezTo>
                    <a:pt x="4784" y="21600"/>
                    <a:pt x="0" y="19293"/>
                    <a:pt x="0" y="16148"/>
                  </a:cubicBezTo>
                  <a:lnTo>
                    <a:pt x="0" y="5452"/>
                  </a:lnTo>
                  <a:cubicBezTo>
                    <a:pt x="0" y="2517"/>
                    <a:pt x="4856" y="0"/>
                    <a:pt x="10800" y="0"/>
                  </a:cubicBezTo>
                  <a:cubicBezTo>
                    <a:pt x="16816" y="0"/>
                    <a:pt x="21600" y="2307"/>
                    <a:pt x="21600" y="5452"/>
                  </a:cubicBezTo>
                  <a:lnTo>
                    <a:pt x="21600" y="16148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Oval">
              <a:extLst>
                <a:ext uri="{FF2B5EF4-FFF2-40B4-BE49-F238E27FC236}">
                  <a16:creationId xmlns:a16="http://schemas.microsoft.com/office/drawing/2014/main" id="{628FC1C2-7B1A-4D50-ABD8-227B0E2C9967}"/>
                </a:ext>
              </a:extLst>
            </p:cNvPr>
            <p:cNvSpPr/>
            <p:nvPr/>
          </p:nvSpPr>
          <p:spPr>
            <a:xfrm>
              <a:off x="1794267" y="1125118"/>
              <a:ext cx="1006215" cy="116102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974E8603-6748-4CFC-A77F-7E6001554A91}"/>
                </a:ext>
              </a:extLst>
            </p:cNvPr>
            <p:cNvSpPr/>
            <p:nvPr/>
          </p:nvSpPr>
          <p:spPr>
            <a:xfrm>
              <a:off x="1670431" y="2595739"/>
              <a:ext cx="1482232" cy="193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extrusionOk="0">
                  <a:moveTo>
                    <a:pt x="21600" y="0"/>
                  </a:moveTo>
                  <a:cubicBezTo>
                    <a:pt x="21600" y="1377"/>
                    <a:pt x="15396" y="2151"/>
                    <a:pt x="7783" y="2151"/>
                  </a:cubicBezTo>
                  <a:cubicBezTo>
                    <a:pt x="7783" y="2151"/>
                    <a:pt x="5527" y="2194"/>
                    <a:pt x="2312" y="1893"/>
                  </a:cubicBezTo>
                  <a:cubicBezTo>
                    <a:pt x="1072" y="1764"/>
                    <a:pt x="0" y="2496"/>
                    <a:pt x="0" y="3442"/>
                  </a:cubicBezTo>
                  <a:lnTo>
                    <a:pt x="0" y="19535"/>
                  </a:lnTo>
                  <a:cubicBezTo>
                    <a:pt x="0" y="20309"/>
                    <a:pt x="790" y="20998"/>
                    <a:pt x="1805" y="21084"/>
                  </a:cubicBezTo>
                  <a:cubicBezTo>
                    <a:pt x="2594" y="21170"/>
                    <a:pt x="3384" y="21213"/>
                    <a:pt x="4061" y="21299"/>
                  </a:cubicBezTo>
                  <a:cubicBezTo>
                    <a:pt x="7332" y="21600"/>
                    <a:pt x="10659" y="21600"/>
                    <a:pt x="13986" y="21342"/>
                  </a:cubicBezTo>
                  <a:cubicBezTo>
                    <a:pt x="18498" y="20998"/>
                    <a:pt x="21600" y="20223"/>
                    <a:pt x="21600" y="19233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61B837AE-2BBB-4781-8D22-8D96F09AE2A0}"/>
                </a:ext>
              </a:extLst>
            </p:cNvPr>
            <p:cNvSpPr/>
            <p:nvPr/>
          </p:nvSpPr>
          <p:spPr>
            <a:xfrm>
              <a:off x="1670431" y="2944041"/>
              <a:ext cx="119978" cy="34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87"/>
                  </a:moveTo>
                  <a:cubicBezTo>
                    <a:pt x="6968" y="20872"/>
                    <a:pt x="14632" y="21115"/>
                    <a:pt x="21600" y="21600"/>
                  </a:cubicBezTo>
                  <a:cubicBezTo>
                    <a:pt x="21600" y="14805"/>
                    <a:pt x="21600" y="7766"/>
                    <a:pt x="21600" y="971"/>
                  </a:cubicBezTo>
                  <a:cubicBezTo>
                    <a:pt x="14632" y="728"/>
                    <a:pt x="6968" y="243"/>
                    <a:pt x="0" y="0"/>
                  </a:cubicBezTo>
                  <a:cubicBezTo>
                    <a:pt x="0" y="6795"/>
                    <a:pt x="0" y="13591"/>
                    <a:pt x="0" y="20387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FA7413CB-B0AF-4D7B-AD05-1B4C6E9976E3}"/>
                </a:ext>
              </a:extLst>
            </p:cNvPr>
            <p:cNvSpPr/>
            <p:nvPr/>
          </p:nvSpPr>
          <p:spPr>
            <a:xfrm>
              <a:off x="1558191" y="2324835"/>
              <a:ext cx="400475" cy="51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extrusionOk="0">
                  <a:moveTo>
                    <a:pt x="97" y="21600"/>
                  </a:moveTo>
                  <a:cubicBezTo>
                    <a:pt x="97" y="21600"/>
                    <a:pt x="-514" y="12734"/>
                    <a:pt x="1320" y="9349"/>
                  </a:cubicBezTo>
                  <a:cubicBezTo>
                    <a:pt x="3358" y="5964"/>
                    <a:pt x="8656" y="1128"/>
                    <a:pt x="13547" y="645"/>
                  </a:cubicBezTo>
                  <a:cubicBezTo>
                    <a:pt x="16196" y="322"/>
                    <a:pt x="21086" y="0"/>
                    <a:pt x="21086" y="0"/>
                  </a:cubicBezTo>
                  <a:cubicBezTo>
                    <a:pt x="21086" y="0"/>
                    <a:pt x="2339" y="6448"/>
                    <a:pt x="97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6E44883-6652-4269-BCDC-A7C4FE20EA29}"/>
                </a:ext>
              </a:extLst>
            </p:cNvPr>
            <p:cNvSpPr/>
            <p:nvPr/>
          </p:nvSpPr>
          <p:spPr>
            <a:xfrm>
              <a:off x="1848335" y="2866383"/>
              <a:ext cx="1205579" cy="52844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urveUp">
                <a:avLst>
                  <a:gd name="adj" fmla="val 19125"/>
                </a:avLst>
              </a:prstTxWarp>
              <a:spAutoFit/>
            </a:bodyPr>
            <a:lstStyle/>
            <a:p>
              <a:pPr algn="ctr"/>
              <a:r>
                <a:rPr lang="en-US" sz="4400" b="0" cap="none" spc="0" dirty="0">
                  <a:ln w="0"/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EC23EA2-D0C3-456A-B08A-F47E9221E296}"/>
              </a:ext>
            </a:extLst>
          </p:cNvPr>
          <p:cNvGrpSpPr/>
          <p:nvPr/>
        </p:nvGrpSpPr>
        <p:grpSpPr>
          <a:xfrm>
            <a:off x="8640432" y="1086417"/>
            <a:ext cx="2027907" cy="3722998"/>
            <a:chOff x="8876806" y="1086417"/>
            <a:chExt cx="2027907" cy="3722998"/>
          </a:xfrm>
        </p:grpSpPr>
        <p:sp>
          <p:nvSpPr>
            <p:cNvPr id="19" name="Oval">
              <a:extLst>
                <a:ext uri="{FF2B5EF4-FFF2-40B4-BE49-F238E27FC236}">
                  <a16:creationId xmlns:a16="http://schemas.microsoft.com/office/drawing/2014/main" id="{C8ACF4BD-5E2C-4661-A70B-042DAE2ACC2D}"/>
                </a:ext>
              </a:extLst>
            </p:cNvPr>
            <p:cNvSpPr/>
            <p:nvPr/>
          </p:nvSpPr>
          <p:spPr>
            <a:xfrm>
              <a:off x="8876806" y="4259864"/>
              <a:ext cx="2027907" cy="54955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A4CC1525-C108-4716-83EA-E320E439D1DF}"/>
                </a:ext>
              </a:extLst>
            </p:cNvPr>
            <p:cNvSpPr/>
            <p:nvPr/>
          </p:nvSpPr>
          <p:spPr>
            <a:xfrm>
              <a:off x="9031606" y="1705623"/>
              <a:ext cx="1710577" cy="298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62" y="3278"/>
                  </a:moveTo>
                  <a:cubicBezTo>
                    <a:pt x="16273" y="3138"/>
                    <a:pt x="15931" y="2858"/>
                    <a:pt x="15931" y="2521"/>
                  </a:cubicBezTo>
                  <a:lnTo>
                    <a:pt x="15931" y="0"/>
                  </a:lnTo>
                  <a:lnTo>
                    <a:pt x="10800" y="0"/>
                  </a:lnTo>
                  <a:lnTo>
                    <a:pt x="10751" y="0"/>
                  </a:lnTo>
                  <a:lnTo>
                    <a:pt x="5620" y="0"/>
                  </a:lnTo>
                  <a:lnTo>
                    <a:pt x="5620" y="2521"/>
                  </a:lnTo>
                  <a:cubicBezTo>
                    <a:pt x="5620" y="2858"/>
                    <a:pt x="5278" y="3138"/>
                    <a:pt x="4789" y="3278"/>
                  </a:cubicBezTo>
                  <a:cubicBezTo>
                    <a:pt x="49" y="4539"/>
                    <a:pt x="0" y="6668"/>
                    <a:pt x="0" y="6668"/>
                  </a:cubicBezTo>
                  <a:lnTo>
                    <a:pt x="0" y="19919"/>
                  </a:lnTo>
                  <a:cubicBezTo>
                    <a:pt x="0" y="20844"/>
                    <a:pt x="4838" y="21600"/>
                    <a:pt x="10751" y="21600"/>
                  </a:cubicBezTo>
                  <a:lnTo>
                    <a:pt x="10751" y="21600"/>
                  </a:lnTo>
                  <a:cubicBezTo>
                    <a:pt x="10751" y="21600"/>
                    <a:pt x="10751" y="21600"/>
                    <a:pt x="10800" y="21600"/>
                  </a:cubicBezTo>
                  <a:cubicBezTo>
                    <a:pt x="10800" y="21600"/>
                    <a:pt x="10800" y="21600"/>
                    <a:pt x="10849" y="21600"/>
                  </a:cubicBezTo>
                  <a:lnTo>
                    <a:pt x="10849" y="21600"/>
                  </a:lnTo>
                  <a:cubicBezTo>
                    <a:pt x="16811" y="21600"/>
                    <a:pt x="21600" y="20844"/>
                    <a:pt x="21600" y="19919"/>
                  </a:cubicBezTo>
                  <a:lnTo>
                    <a:pt x="21600" y="6668"/>
                  </a:lnTo>
                  <a:cubicBezTo>
                    <a:pt x="21502" y="6696"/>
                    <a:pt x="21502" y="4567"/>
                    <a:pt x="16762" y="327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878B07C1-E2BC-47A1-A526-5AFBF79A4B56}"/>
                </a:ext>
              </a:extLst>
            </p:cNvPr>
            <p:cNvSpPr/>
            <p:nvPr/>
          </p:nvSpPr>
          <p:spPr>
            <a:xfrm>
              <a:off x="9339281" y="1396022"/>
              <a:ext cx="1095226" cy="46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24" y="15247"/>
                  </a:moveTo>
                  <a:cubicBezTo>
                    <a:pt x="21524" y="18696"/>
                    <a:pt x="16715" y="21600"/>
                    <a:pt x="10762" y="21600"/>
                  </a:cubicBezTo>
                  <a:cubicBezTo>
                    <a:pt x="4809" y="21600"/>
                    <a:pt x="0" y="18877"/>
                    <a:pt x="0" y="15247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5247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15524D52-843F-44A3-AAFD-9A80891B0987}"/>
                </a:ext>
              </a:extLst>
            </p:cNvPr>
            <p:cNvSpPr/>
            <p:nvPr/>
          </p:nvSpPr>
          <p:spPr>
            <a:xfrm>
              <a:off x="9310257" y="1086417"/>
              <a:ext cx="1153274" cy="39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6148"/>
                  </a:moveTo>
                  <a:cubicBezTo>
                    <a:pt x="21600" y="19083"/>
                    <a:pt x="16744" y="21600"/>
                    <a:pt x="10800" y="21600"/>
                  </a:cubicBezTo>
                  <a:cubicBezTo>
                    <a:pt x="4784" y="21600"/>
                    <a:pt x="0" y="19293"/>
                    <a:pt x="0" y="16148"/>
                  </a:cubicBezTo>
                  <a:lnTo>
                    <a:pt x="0" y="5452"/>
                  </a:lnTo>
                  <a:cubicBezTo>
                    <a:pt x="0" y="2517"/>
                    <a:pt x="4856" y="0"/>
                    <a:pt x="10800" y="0"/>
                  </a:cubicBezTo>
                  <a:cubicBezTo>
                    <a:pt x="16816" y="0"/>
                    <a:pt x="21600" y="2307"/>
                    <a:pt x="21600" y="5452"/>
                  </a:cubicBezTo>
                  <a:lnTo>
                    <a:pt x="21600" y="16148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Oval">
              <a:extLst>
                <a:ext uri="{FF2B5EF4-FFF2-40B4-BE49-F238E27FC236}">
                  <a16:creationId xmlns:a16="http://schemas.microsoft.com/office/drawing/2014/main" id="{DED04F9B-48C3-4860-BB6F-AE19349BF263}"/>
                </a:ext>
              </a:extLst>
            </p:cNvPr>
            <p:cNvSpPr/>
            <p:nvPr/>
          </p:nvSpPr>
          <p:spPr>
            <a:xfrm>
              <a:off x="9383787" y="1125118"/>
              <a:ext cx="1006215" cy="116102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A6320E28-010E-4271-B4C0-25AB4D28D550}"/>
                </a:ext>
              </a:extLst>
            </p:cNvPr>
            <p:cNvSpPr/>
            <p:nvPr/>
          </p:nvSpPr>
          <p:spPr>
            <a:xfrm>
              <a:off x="9259951" y="2595739"/>
              <a:ext cx="1482232" cy="193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extrusionOk="0">
                  <a:moveTo>
                    <a:pt x="21600" y="0"/>
                  </a:moveTo>
                  <a:cubicBezTo>
                    <a:pt x="21600" y="1377"/>
                    <a:pt x="15396" y="2151"/>
                    <a:pt x="7783" y="2151"/>
                  </a:cubicBezTo>
                  <a:cubicBezTo>
                    <a:pt x="7783" y="2151"/>
                    <a:pt x="5527" y="2194"/>
                    <a:pt x="2312" y="1893"/>
                  </a:cubicBezTo>
                  <a:cubicBezTo>
                    <a:pt x="1072" y="1764"/>
                    <a:pt x="0" y="2496"/>
                    <a:pt x="0" y="3442"/>
                  </a:cubicBezTo>
                  <a:lnTo>
                    <a:pt x="0" y="19535"/>
                  </a:lnTo>
                  <a:cubicBezTo>
                    <a:pt x="0" y="20309"/>
                    <a:pt x="790" y="20998"/>
                    <a:pt x="1805" y="21084"/>
                  </a:cubicBezTo>
                  <a:cubicBezTo>
                    <a:pt x="2594" y="21170"/>
                    <a:pt x="3384" y="21213"/>
                    <a:pt x="4061" y="21299"/>
                  </a:cubicBezTo>
                  <a:cubicBezTo>
                    <a:pt x="7332" y="21600"/>
                    <a:pt x="10659" y="21600"/>
                    <a:pt x="13986" y="21342"/>
                  </a:cubicBezTo>
                  <a:cubicBezTo>
                    <a:pt x="18498" y="20998"/>
                    <a:pt x="21600" y="20223"/>
                    <a:pt x="21600" y="19233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8DFECD74-494B-448D-8709-415C901C3F91}"/>
                </a:ext>
              </a:extLst>
            </p:cNvPr>
            <p:cNvSpPr/>
            <p:nvPr/>
          </p:nvSpPr>
          <p:spPr>
            <a:xfrm>
              <a:off x="9259951" y="2944041"/>
              <a:ext cx="119978" cy="34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87"/>
                  </a:moveTo>
                  <a:cubicBezTo>
                    <a:pt x="6968" y="20872"/>
                    <a:pt x="14632" y="21115"/>
                    <a:pt x="21600" y="21600"/>
                  </a:cubicBezTo>
                  <a:cubicBezTo>
                    <a:pt x="21600" y="14805"/>
                    <a:pt x="21600" y="7766"/>
                    <a:pt x="21600" y="971"/>
                  </a:cubicBezTo>
                  <a:cubicBezTo>
                    <a:pt x="14632" y="728"/>
                    <a:pt x="6968" y="243"/>
                    <a:pt x="0" y="0"/>
                  </a:cubicBezTo>
                  <a:cubicBezTo>
                    <a:pt x="0" y="6795"/>
                    <a:pt x="0" y="13591"/>
                    <a:pt x="0" y="2038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8EBA3488-342D-4288-B5CE-897365DA81CD}"/>
                </a:ext>
              </a:extLst>
            </p:cNvPr>
            <p:cNvSpPr/>
            <p:nvPr/>
          </p:nvSpPr>
          <p:spPr>
            <a:xfrm>
              <a:off x="9109010" y="2324835"/>
              <a:ext cx="400475" cy="51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extrusionOk="0">
                  <a:moveTo>
                    <a:pt x="97" y="21600"/>
                  </a:moveTo>
                  <a:cubicBezTo>
                    <a:pt x="97" y="21600"/>
                    <a:pt x="-514" y="12734"/>
                    <a:pt x="1320" y="9349"/>
                  </a:cubicBezTo>
                  <a:cubicBezTo>
                    <a:pt x="3154" y="5964"/>
                    <a:pt x="8656" y="1128"/>
                    <a:pt x="13547" y="645"/>
                  </a:cubicBezTo>
                  <a:cubicBezTo>
                    <a:pt x="16196" y="322"/>
                    <a:pt x="21086" y="0"/>
                    <a:pt x="21086" y="0"/>
                  </a:cubicBezTo>
                  <a:cubicBezTo>
                    <a:pt x="21086" y="0"/>
                    <a:pt x="2339" y="6448"/>
                    <a:pt x="97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938A2E0-1BC1-43EC-BA8D-FF341D410DD2}"/>
                </a:ext>
              </a:extLst>
            </p:cNvPr>
            <p:cNvSpPr/>
            <p:nvPr/>
          </p:nvSpPr>
          <p:spPr>
            <a:xfrm>
              <a:off x="9441533" y="2874633"/>
              <a:ext cx="1205579" cy="52844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urveUp">
                <a:avLst>
                  <a:gd name="adj" fmla="val 19125"/>
                </a:avLst>
              </a:prstTxWarp>
              <a:spAutoFit/>
            </a:bodyPr>
            <a:lstStyle/>
            <a:p>
              <a:pPr algn="ctr"/>
              <a:r>
                <a:rPr lang="en-US" sz="4400" b="0" cap="none" spc="0" dirty="0">
                  <a:ln w="0"/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1BD446B-00F7-4464-8F55-6AA1FF55A9F4}"/>
              </a:ext>
            </a:extLst>
          </p:cNvPr>
          <p:cNvGrpSpPr/>
          <p:nvPr/>
        </p:nvGrpSpPr>
        <p:grpSpPr>
          <a:xfrm>
            <a:off x="5023995" y="1086417"/>
            <a:ext cx="2027907" cy="3722998"/>
            <a:chOff x="5023995" y="1086417"/>
            <a:chExt cx="2027907" cy="3722998"/>
          </a:xfrm>
        </p:grpSpPr>
        <p:sp>
          <p:nvSpPr>
            <p:cNvPr id="3" name="Oval">
              <a:extLst>
                <a:ext uri="{FF2B5EF4-FFF2-40B4-BE49-F238E27FC236}">
                  <a16:creationId xmlns:a16="http://schemas.microsoft.com/office/drawing/2014/main" id="{8354461D-C7F6-42A5-889D-2A4E996D2DE4}"/>
                </a:ext>
              </a:extLst>
            </p:cNvPr>
            <p:cNvSpPr/>
            <p:nvPr/>
          </p:nvSpPr>
          <p:spPr>
            <a:xfrm>
              <a:off x="5023995" y="4259864"/>
              <a:ext cx="2027907" cy="54955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4D85B126-2C55-4489-865D-66CEE553C91B}"/>
                </a:ext>
              </a:extLst>
            </p:cNvPr>
            <p:cNvSpPr/>
            <p:nvPr/>
          </p:nvSpPr>
          <p:spPr>
            <a:xfrm>
              <a:off x="5178798" y="1705623"/>
              <a:ext cx="1711168" cy="298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extrusionOk="0">
                  <a:moveTo>
                    <a:pt x="16822" y="3278"/>
                  </a:moveTo>
                  <a:cubicBezTo>
                    <a:pt x="16334" y="3138"/>
                    <a:pt x="15993" y="2858"/>
                    <a:pt x="15993" y="2521"/>
                  </a:cubicBezTo>
                  <a:lnTo>
                    <a:pt x="15993" y="0"/>
                  </a:lnTo>
                  <a:lnTo>
                    <a:pt x="10873" y="0"/>
                  </a:lnTo>
                  <a:lnTo>
                    <a:pt x="10824" y="0"/>
                  </a:lnTo>
                  <a:lnTo>
                    <a:pt x="5607" y="0"/>
                  </a:lnTo>
                  <a:lnTo>
                    <a:pt x="5607" y="2521"/>
                  </a:lnTo>
                  <a:cubicBezTo>
                    <a:pt x="5607" y="2858"/>
                    <a:pt x="5266" y="3138"/>
                    <a:pt x="4778" y="3278"/>
                  </a:cubicBezTo>
                  <a:cubicBezTo>
                    <a:pt x="49" y="4539"/>
                    <a:pt x="0" y="6668"/>
                    <a:pt x="0" y="6668"/>
                  </a:cubicBezTo>
                  <a:lnTo>
                    <a:pt x="0" y="19919"/>
                  </a:lnTo>
                  <a:cubicBezTo>
                    <a:pt x="0" y="20844"/>
                    <a:pt x="4827" y="21600"/>
                    <a:pt x="10727" y="21600"/>
                  </a:cubicBezTo>
                  <a:lnTo>
                    <a:pt x="10727" y="21600"/>
                  </a:lnTo>
                  <a:cubicBezTo>
                    <a:pt x="10727" y="21600"/>
                    <a:pt x="10727" y="21600"/>
                    <a:pt x="10776" y="21600"/>
                  </a:cubicBezTo>
                  <a:cubicBezTo>
                    <a:pt x="10776" y="21600"/>
                    <a:pt x="10776" y="21600"/>
                    <a:pt x="10824" y="21600"/>
                  </a:cubicBezTo>
                  <a:lnTo>
                    <a:pt x="10824" y="21600"/>
                  </a:lnTo>
                  <a:cubicBezTo>
                    <a:pt x="16773" y="21600"/>
                    <a:pt x="21551" y="20844"/>
                    <a:pt x="21551" y="19919"/>
                  </a:cubicBezTo>
                  <a:lnTo>
                    <a:pt x="21551" y="6668"/>
                  </a:lnTo>
                  <a:cubicBezTo>
                    <a:pt x="21600" y="6696"/>
                    <a:pt x="21551" y="4567"/>
                    <a:pt x="16822" y="327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3E49120-21CF-43C4-87B5-EB033FB985EB}"/>
                </a:ext>
              </a:extLst>
            </p:cNvPr>
            <p:cNvSpPr/>
            <p:nvPr/>
          </p:nvSpPr>
          <p:spPr>
            <a:xfrm>
              <a:off x="5486769" y="1396022"/>
              <a:ext cx="1095226" cy="46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24" y="15247"/>
                  </a:moveTo>
                  <a:cubicBezTo>
                    <a:pt x="21524" y="18696"/>
                    <a:pt x="16715" y="21600"/>
                    <a:pt x="10762" y="21600"/>
                  </a:cubicBezTo>
                  <a:cubicBezTo>
                    <a:pt x="4809" y="21600"/>
                    <a:pt x="0" y="18877"/>
                    <a:pt x="0" y="15247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5247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16761D7-0C29-403F-ABA1-69A70DA0CF6A}"/>
                </a:ext>
              </a:extLst>
            </p:cNvPr>
            <p:cNvSpPr/>
            <p:nvPr/>
          </p:nvSpPr>
          <p:spPr>
            <a:xfrm>
              <a:off x="5457745" y="1086417"/>
              <a:ext cx="1153274" cy="39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6148"/>
                  </a:moveTo>
                  <a:cubicBezTo>
                    <a:pt x="21600" y="19083"/>
                    <a:pt x="16744" y="21600"/>
                    <a:pt x="10800" y="21600"/>
                  </a:cubicBezTo>
                  <a:cubicBezTo>
                    <a:pt x="4856" y="21600"/>
                    <a:pt x="0" y="19293"/>
                    <a:pt x="0" y="16148"/>
                  </a:cubicBezTo>
                  <a:lnTo>
                    <a:pt x="0" y="5452"/>
                  </a:lnTo>
                  <a:cubicBezTo>
                    <a:pt x="0" y="2517"/>
                    <a:pt x="4856" y="0"/>
                    <a:pt x="10800" y="0"/>
                  </a:cubicBezTo>
                  <a:cubicBezTo>
                    <a:pt x="16744" y="0"/>
                    <a:pt x="21600" y="2307"/>
                    <a:pt x="21600" y="5452"/>
                  </a:cubicBezTo>
                  <a:lnTo>
                    <a:pt x="21600" y="16148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Oval">
              <a:extLst>
                <a:ext uri="{FF2B5EF4-FFF2-40B4-BE49-F238E27FC236}">
                  <a16:creationId xmlns:a16="http://schemas.microsoft.com/office/drawing/2014/main" id="{A363868F-B13F-477F-96B4-E1146FA38E66}"/>
                </a:ext>
              </a:extLst>
            </p:cNvPr>
            <p:cNvSpPr/>
            <p:nvPr/>
          </p:nvSpPr>
          <p:spPr>
            <a:xfrm>
              <a:off x="5531275" y="1125118"/>
              <a:ext cx="1006215" cy="116102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8007E41E-C666-460E-9174-77B2CB4BCA7B}"/>
                </a:ext>
              </a:extLst>
            </p:cNvPr>
            <p:cNvSpPr/>
            <p:nvPr/>
          </p:nvSpPr>
          <p:spPr>
            <a:xfrm>
              <a:off x="5407734" y="2595739"/>
              <a:ext cx="1482232" cy="193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extrusionOk="0">
                  <a:moveTo>
                    <a:pt x="21600" y="0"/>
                  </a:moveTo>
                  <a:cubicBezTo>
                    <a:pt x="21600" y="1377"/>
                    <a:pt x="15396" y="2151"/>
                    <a:pt x="7783" y="2151"/>
                  </a:cubicBezTo>
                  <a:cubicBezTo>
                    <a:pt x="7783" y="2151"/>
                    <a:pt x="5527" y="2194"/>
                    <a:pt x="2312" y="1893"/>
                  </a:cubicBezTo>
                  <a:cubicBezTo>
                    <a:pt x="1072" y="1764"/>
                    <a:pt x="0" y="2496"/>
                    <a:pt x="0" y="3442"/>
                  </a:cubicBezTo>
                  <a:lnTo>
                    <a:pt x="0" y="19535"/>
                  </a:lnTo>
                  <a:cubicBezTo>
                    <a:pt x="0" y="20309"/>
                    <a:pt x="790" y="20998"/>
                    <a:pt x="1805" y="21084"/>
                  </a:cubicBezTo>
                  <a:cubicBezTo>
                    <a:pt x="2594" y="21170"/>
                    <a:pt x="3384" y="21213"/>
                    <a:pt x="4061" y="21299"/>
                  </a:cubicBezTo>
                  <a:cubicBezTo>
                    <a:pt x="7332" y="21600"/>
                    <a:pt x="10659" y="21600"/>
                    <a:pt x="13986" y="21342"/>
                  </a:cubicBezTo>
                  <a:cubicBezTo>
                    <a:pt x="18498" y="20998"/>
                    <a:pt x="21600" y="20223"/>
                    <a:pt x="21600" y="19233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0F2D0D42-DA28-4E59-AE96-98B9C9BFE6A9}"/>
                </a:ext>
              </a:extLst>
            </p:cNvPr>
            <p:cNvSpPr/>
            <p:nvPr/>
          </p:nvSpPr>
          <p:spPr>
            <a:xfrm>
              <a:off x="5407734" y="2944041"/>
              <a:ext cx="119978" cy="34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87"/>
                  </a:moveTo>
                  <a:cubicBezTo>
                    <a:pt x="6968" y="20872"/>
                    <a:pt x="14632" y="21115"/>
                    <a:pt x="21600" y="21600"/>
                  </a:cubicBezTo>
                  <a:cubicBezTo>
                    <a:pt x="21600" y="14805"/>
                    <a:pt x="21600" y="7766"/>
                    <a:pt x="21600" y="971"/>
                  </a:cubicBezTo>
                  <a:cubicBezTo>
                    <a:pt x="14632" y="728"/>
                    <a:pt x="6968" y="243"/>
                    <a:pt x="0" y="0"/>
                  </a:cubicBezTo>
                  <a:cubicBezTo>
                    <a:pt x="0" y="6795"/>
                    <a:pt x="0" y="13591"/>
                    <a:pt x="0" y="2038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FDBA357-8A18-4C15-A9F3-D2E6BEAC1060}"/>
                </a:ext>
              </a:extLst>
            </p:cNvPr>
            <p:cNvSpPr/>
            <p:nvPr/>
          </p:nvSpPr>
          <p:spPr>
            <a:xfrm>
              <a:off x="5294899" y="2324835"/>
              <a:ext cx="400475" cy="51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extrusionOk="0">
                  <a:moveTo>
                    <a:pt x="97" y="21600"/>
                  </a:moveTo>
                  <a:cubicBezTo>
                    <a:pt x="97" y="21600"/>
                    <a:pt x="-514" y="12734"/>
                    <a:pt x="1320" y="9349"/>
                  </a:cubicBezTo>
                  <a:cubicBezTo>
                    <a:pt x="3358" y="5964"/>
                    <a:pt x="8656" y="1128"/>
                    <a:pt x="13547" y="645"/>
                  </a:cubicBezTo>
                  <a:cubicBezTo>
                    <a:pt x="16196" y="322"/>
                    <a:pt x="21086" y="0"/>
                    <a:pt x="21086" y="0"/>
                  </a:cubicBezTo>
                  <a:cubicBezTo>
                    <a:pt x="21086" y="0"/>
                    <a:pt x="2339" y="6448"/>
                    <a:pt x="97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CCFE95D6-31DA-4711-B5E3-043A93678B45}"/>
                </a:ext>
              </a:extLst>
            </p:cNvPr>
            <p:cNvSpPr/>
            <p:nvPr/>
          </p:nvSpPr>
          <p:spPr>
            <a:xfrm>
              <a:off x="5588200" y="2874633"/>
              <a:ext cx="1205579" cy="52844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urveUp">
                <a:avLst>
                  <a:gd name="adj" fmla="val 19125"/>
                </a:avLst>
              </a:prstTxWarp>
              <a:spAutoFit/>
            </a:bodyPr>
            <a:lstStyle/>
            <a:p>
              <a:pPr algn="ctr"/>
              <a:r>
                <a:rPr lang="en-US" sz="4400" b="0" cap="none" spc="0" dirty="0">
                  <a:ln w="0"/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Glass Vials – Slide Template</a:t>
            </a:r>
          </a:p>
        </p:txBody>
      </p:sp>
      <p:pic>
        <p:nvPicPr>
          <p:cNvPr id="37" name="Graphic 36" descr="Eye dropper outline">
            <a:extLst>
              <a:ext uri="{FF2B5EF4-FFF2-40B4-BE49-F238E27FC236}">
                <a16:creationId xmlns:a16="http://schemas.microsoft.com/office/drawing/2014/main" id="{0DE5059C-D2D8-4D0A-80D6-448588F5DA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46612" y="3482365"/>
            <a:ext cx="914400" cy="914400"/>
          </a:xfrm>
          <a:prstGeom prst="rect">
            <a:avLst/>
          </a:prstGeom>
        </p:spPr>
      </p:pic>
      <p:pic>
        <p:nvPicPr>
          <p:cNvPr id="36" name="Graphic 35" descr="DNA outline">
            <a:extLst>
              <a:ext uri="{FF2B5EF4-FFF2-40B4-BE49-F238E27FC236}">
                <a16:creationId xmlns:a16="http://schemas.microsoft.com/office/drawing/2014/main" id="{15BEB856-F6BF-4C58-8068-A15A612D45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8800" y="3482365"/>
            <a:ext cx="914400" cy="914400"/>
          </a:xfrm>
          <a:prstGeom prst="rect">
            <a:avLst/>
          </a:prstGeom>
        </p:spPr>
      </p:pic>
      <p:pic>
        <p:nvPicPr>
          <p:cNvPr id="38" name="Graphic 37" descr="Germ outline">
            <a:extLst>
              <a:ext uri="{FF2B5EF4-FFF2-40B4-BE49-F238E27FC236}">
                <a16:creationId xmlns:a16="http://schemas.microsoft.com/office/drawing/2014/main" id="{6F2B8AD4-0152-4CAC-9FF8-0DC1250ED8F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350748" y="3438823"/>
            <a:ext cx="914400" cy="914400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09BE3E0B-B987-4928-A969-80168393425C}"/>
              </a:ext>
            </a:extLst>
          </p:cNvPr>
          <p:cNvGrpSpPr/>
          <p:nvPr/>
        </p:nvGrpSpPr>
        <p:grpSpPr>
          <a:xfrm>
            <a:off x="1074572" y="4828252"/>
            <a:ext cx="2926080" cy="1290153"/>
            <a:chOff x="8921977" y="1466725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8E933FB-F58B-49DA-90A9-1D051085096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653544F-8769-4A64-8D5F-890446DD13B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0B4A753-B7BB-4588-95B6-121F3A2937A5}"/>
              </a:ext>
            </a:extLst>
          </p:cNvPr>
          <p:cNvGrpSpPr/>
          <p:nvPr/>
        </p:nvGrpSpPr>
        <p:grpSpPr>
          <a:xfrm>
            <a:off x="4632960" y="4828252"/>
            <a:ext cx="2926080" cy="1290153"/>
            <a:chOff x="8921977" y="1466725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21238DD-AFD0-4D2F-A12A-F2C5CC03BB7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808BA93-0964-4DAA-AE5F-B657020C543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8E008DD-BB2F-4917-818A-B706D84153C3}"/>
              </a:ext>
            </a:extLst>
          </p:cNvPr>
          <p:cNvGrpSpPr/>
          <p:nvPr/>
        </p:nvGrpSpPr>
        <p:grpSpPr>
          <a:xfrm>
            <a:off x="8191348" y="4828252"/>
            <a:ext cx="2926080" cy="1290153"/>
            <a:chOff x="8921977" y="1466725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0B080D8-A194-4196-B506-AB415912FDE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0BE3D2D-AF69-49AB-98AC-0F204129371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>
            <a:extLst>
              <a:ext uri="{FF2B5EF4-FFF2-40B4-BE49-F238E27FC236}">
                <a16:creationId xmlns:a16="http://schemas.microsoft.com/office/drawing/2014/main" id="{31E7C22E-E8C9-407B-907A-AB38A3303D1E}"/>
              </a:ext>
            </a:extLst>
          </p:cNvPr>
          <p:cNvGrpSpPr/>
          <p:nvPr/>
        </p:nvGrpSpPr>
        <p:grpSpPr>
          <a:xfrm>
            <a:off x="1523661" y="1086417"/>
            <a:ext cx="2027907" cy="3722998"/>
            <a:chOff x="1287287" y="1086417"/>
            <a:chExt cx="2027907" cy="3722998"/>
          </a:xfrm>
        </p:grpSpPr>
        <p:sp>
          <p:nvSpPr>
            <p:cNvPr id="11" name="Oval">
              <a:extLst>
                <a:ext uri="{FF2B5EF4-FFF2-40B4-BE49-F238E27FC236}">
                  <a16:creationId xmlns:a16="http://schemas.microsoft.com/office/drawing/2014/main" id="{2807EA7B-61A5-4F73-A500-B341FE50890E}"/>
                </a:ext>
              </a:extLst>
            </p:cNvPr>
            <p:cNvSpPr/>
            <p:nvPr/>
          </p:nvSpPr>
          <p:spPr>
            <a:xfrm>
              <a:off x="1287287" y="4259864"/>
              <a:ext cx="2027907" cy="54955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0D7099EF-3B1B-48F9-980E-744CEE1F0EAD}"/>
                </a:ext>
              </a:extLst>
            </p:cNvPr>
            <p:cNvSpPr/>
            <p:nvPr/>
          </p:nvSpPr>
          <p:spPr>
            <a:xfrm>
              <a:off x="1442086" y="1705623"/>
              <a:ext cx="1710577" cy="298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811" y="3278"/>
                  </a:moveTo>
                  <a:cubicBezTo>
                    <a:pt x="16322" y="3138"/>
                    <a:pt x="15980" y="2858"/>
                    <a:pt x="15980" y="2521"/>
                  </a:cubicBezTo>
                  <a:lnTo>
                    <a:pt x="15980" y="0"/>
                  </a:lnTo>
                  <a:lnTo>
                    <a:pt x="10849" y="0"/>
                  </a:lnTo>
                  <a:lnTo>
                    <a:pt x="10800" y="0"/>
                  </a:lnTo>
                  <a:lnTo>
                    <a:pt x="5620" y="0"/>
                  </a:lnTo>
                  <a:lnTo>
                    <a:pt x="5620" y="2521"/>
                  </a:lnTo>
                  <a:cubicBezTo>
                    <a:pt x="5620" y="2858"/>
                    <a:pt x="5278" y="3138"/>
                    <a:pt x="4789" y="3278"/>
                  </a:cubicBezTo>
                  <a:cubicBezTo>
                    <a:pt x="49" y="4539"/>
                    <a:pt x="0" y="6668"/>
                    <a:pt x="0" y="6668"/>
                  </a:cubicBezTo>
                  <a:lnTo>
                    <a:pt x="0" y="19919"/>
                  </a:lnTo>
                  <a:cubicBezTo>
                    <a:pt x="0" y="20844"/>
                    <a:pt x="4838" y="21600"/>
                    <a:pt x="10751" y="21600"/>
                  </a:cubicBezTo>
                  <a:lnTo>
                    <a:pt x="10751" y="21600"/>
                  </a:lnTo>
                  <a:cubicBezTo>
                    <a:pt x="10751" y="21600"/>
                    <a:pt x="10751" y="21600"/>
                    <a:pt x="10800" y="21600"/>
                  </a:cubicBezTo>
                  <a:cubicBezTo>
                    <a:pt x="10800" y="21600"/>
                    <a:pt x="10800" y="21600"/>
                    <a:pt x="10849" y="21600"/>
                  </a:cubicBezTo>
                  <a:lnTo>
                    <a:pt x="10849" y="21600"/>
                  </a:lnTo>
                  <a:cubicBezTo>
                    <a:pt x="16811" y="21600"/>
                    <a:pt x="21600" y="20844"/>
                    <a:pt x="21600" y="19919"/>
                  </a:cubicBezTo>
                  <a:lnTo>
                    <a:pt x="21600" y="6668"/>
                  </a:lnTo>
                  <a:cubicBezTo>
                    <a:pt x="21600" y="6696"/>
                    <a:pt x="21600" y="4567"/>
                    <a:pt x="16811" y="327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91AE2E8E-6E3E-4224-A365-631E0DB8E94A}"/>
                </a:ext>
              </a:extLst>
            </p:cNvPr>
            <p:cNvSpPr/>
            <p:nvPr/>
          </p:nvSpPr>
          <p:spPr>
            <a:xfrm>
              <a:off x="1749761" y="1396022"/>
              <a:ext cx="1095226" cy="46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24" y="15247"/>
                  </a:moveTo>
                  <a:cubicBezTo>
                    <a:pt x="21524" y="18696"/>
                    <a:pt x="16715" y="21600"/>
                    <a:pt x="10762" y="21600"/>
                  </a:cubicBezTo>
                  <a:cubicBezTo>
                    <a:pt x="4809" y="21600"/>
                    <a:pt x="0" y="18877"/>
                    <a:pt x="0" y="15247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5247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7194E97-F9F6-4AF5-AB90-A80D377FB260}"/>
                </a:ext>
              </a:extLst>
            </p:cNvPr>
            <p:cNvSpPr/>
            <p:nvPr/>
          </p:nvSpPr>
          <p:spPr>
            <a:xfrm>
              <a:off x="1720737" y="1086417"/>
              <a:ext cx="1153274" cy="39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6148"/>
                  </a:moveTo>
                  <a:cubicBezTo>
                    <a:pt x="21600" y="19083"/>
                    <a:pt x="16744" y="21600"/>
                    <a:pt x="10800" y="21600"/>
                  </a:cubicBezTo>
                  <a:cubicBezTo>
                    <a:pt x="4784" y="21600"/>
                    <a:pt x="0" y="19293"/>
                    <a:pt x="0" y="16148"/>
                  </a:cubicBezTo>
                  <a:lnTo>
                    <a:pt x="0" y="5452"/>
                  </a:lnTo>
                  <a:cubicBezTo>
                    <a:pt x="0" y="2517"/>
                    <a:pt x="4856" y="0"/>
                    <a:pt x="10800" y="0"/>
                  </a:cubicBezTo>
                  <a:cubicBezTo>
                    <a:pt x="16816" y="0"/>
                    <a:pt x="21600" y="2307"/>
                    <a:pt x="21600" y="5452"/>
                  </a:cubicBezTo>
                  <a:lnTo>
                    <a:pt x="21600" y="16148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Oval">
              <a:extLst>
                <a:ext uri="{FF2B5EF4-FFF2-40B4-BE49-F238E27FC236}">
                  <a16:creationId xmlns:a16="http://schemas.microsoft.com/office/drawing/2014/main" id="{628FC1C2-7B1A-4D50-ABD8-227B0E2C9967}"/>
                </a:ext>
              </a:extLst>
            </p:cNvPr>
            <p:cNvSpPr/>
            <p:nvPr/>
          </p:nvSpPr>
          <p:spPr>
            <a:xfrm>
              <a:off x="1794267" y="1125118"/>
              <a:ext cx="1006215" cy="116102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974E8603-6748-4CFC-A77F-7E6001554A91}"/>
                </a:ext>
              </a:extLst>
            </p:cNvPr>
            <p:cNvSpPr/>
            <p:nvPr/>
          </p:nvSpPr>
          <p:spPr>
            <a:xfrm>
              <a:off x="1670431" y="2595739"/>
              <a:ext cx="1482232" cy="193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extrusionOk="0">
                  <a:moveTo>
                    <a:pt x="21600" y="0"/>
                  </a:moveTo>
                  <a:cubicBezTo>
                    <a:pt x="21600" y="1377"/>
                    <a:pt x="15396" y="2151"/>
                    <a:pt x="7783" y="2151"/>
                  </a:cubicBezTo>
                  <a:cubicBezTo>
                    <a:pt x="7783" y="2151"/>
                    <a:pt x="5527" y="2194"/>
                    <a:pt x="2312" y="1893"/>
                  </a:cubicBezTo>
                  <a:cubicBezTo>
                    <a:pt x="1072" y="1764"/>
                    <a:pt x="0" y="2496"/>
                    <a:pt x="0" y="3442"/>
                  </a:cubicBezTo>
                  <a:lnTo>
                    <a:pt x="0" y="19535"/>
                  </a:lnTo>
                  <a:cubicBezTo>
                    <a:pt x="0" y="20309"/>
                    <a:pt x="790" y="20998"/>
                    <a:pt x="1805" y="21084"/>
                  </a:cubicBezTo>
                  <a:cubicBezTo>
                    <a:pt x="2594" y="21170"/>
                    <a:pt x="3384" y="21213"/>
                    <a:pt x="4061" y="21299"/>
                  </a:cubicBezTo>
                  <a:cubicBezTo>
                    <a:pt x="7332" y="21600"/>
                    <a:pt x="10659" y="21600"/>
                    <a:pt x="13986" y="21342"/>
                  </a:cubicBezTo>
                  <a:cubicBezTo>
                    <a:pt x="18498" y="20998"/>
                    <a:pt x="21600" y="20223"/>
                    <a:pt x="21600" y="19233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61B837AE-2BBB-4781-8D22-8D96F09AE2A0}"/>
                </a:ext>
              </a:extLst>
            </p:cNvPr>
            <p:cNvSpPr/>
            <p:nvPr/>
          </p:nvSpPr>
          <p:spPr>
            <a:xfrm>
              <a:off x="1670431" y="2944041"/>
              <a:ext cx="119978" cy="34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87"/>
                  </a:moveTo>
                  <a:cubicBezTo>
                    <a:pt x="6968" y="20872"/>
                    <a:pt x="14632" y="21115"/>
                    <a:pt x="21600" y="21600"/>
                  </a:cubicBezTo>
                  <a:cubicBezTo>
                    <a:pt x="21600" y="14805"/>
                    <a:pt x="21600" y="7766"/>
                    <a:pt x="21600" y="971"/>
                  </a:cubicBezTo>
                  <a:cubicBezTo>
                    <a:pt x="14632" y="728"/>
                    <a:pt x="6968" y="243"/>
                    <a:pt x="0" y="0"/>
                  </a:cubicBezTo>
                  <a:cubicBezTo>
                    <a:pt x="0" y="6795"/>
                    <a:pt x="0" y="13591"/>
                    <a:pt x="0" y="20387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FA7413CB-B0AF-4D7B-AD05-1B4C6E9976E3}"/>
                </a:ext>
              </a:extLst>
            </p:cNvPr>
            <p:cNvSpPr/>
            <p:nvPr/>
          </p:nvSpPr>
          <p:spPr>
            <a:xfrm>
              <a:off x="1558191" y="2324835"/>
              <a:ext cx="400475" cy="51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extrusionOk="0">
                  <a:moveTo>
                    <a:pt x="97" y="21600"/>
                  </a:moveTo>
                  <a:cubicBezTo>
                    <a:pt x="97" y="21600"/>
                    <a:pt x="-514" y="12734"/>
                    <a:pt x="1320" y="9349"/>
                  </a:cubicBezTo>
                  <a:cubicBezTo>
                    <a:pt x="3358" y="5964"/>
                    <a:pt x="8656" y="1128"/>
                    <a:pt x="13547" y="645"/>
                  </a:cubicBezTo>
                  <a:cubicBezTo>
                    <a:pt x="16196" y="322"/>
                    <a:pt x="21086" y="0"/>
                    <a:pt x="21086" y="0"/>
                  </a:cubicBezTo>
                  <a:cubicBezTo>
                    <a:pt x="21086" y="0"/>
                    <a:pt x="2339" y="6448"/>
                    <a:pt x="97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6E44883-6652-4269-BCDC-A7C4FE20EA29}"/>
                </a:ext>
              </a:extLst>
            </p:cNvPr>
            <p:cNvSpPr/>
            <p:nvPr/>
          </p:nvSpPr>
          <p:spPr>
            <a:xfrm>
              <a:off x="1848335" y="2866383"/>
              <a:ext cx="1205579" cy="52844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urveUp">
                <a:avLst>
                  <a:gd name="adj" fmla="val 19125"/>
                </a:avLst>
              </a:prstTxWarp>
              <a:spAutoFit/>
            </a:bodyPr>
            <a:lstStyle/>
            <a:p>
              <a:pPr algn="ctr"/>
              <a:r>
                <a:rPr lang="en-US" sz="4400" b="0" cap="none" spc="0" dirty="0">
                  <a:ln w="0"/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EC23EA2-D0C3-456A-B08A-F47E9221E296}"/>
              </a:ext>
            </a:extLst>
          </p:cNvPr>
          <p:cNvGrpSpPr/>
          <p:nvPr/>
        </p:nvGrpSpPr>
        <p:grpSpPr>
          <a:xfrm>
            <a:off x="8640432" y="1086417"/>
            <a:ext cx="2027907" cy="3722998"/>
            <a:chOff x="8876806" y="1086417"/>
            <a:chExt cx="2027907" cy="3722998"/>
          </a:xfrm>
        </p:grpSpPr>
        <p:sp>
          <p:nvSpPr>
            <p:cNvPr id="19" name="Oval">
              <a:extLst>
                <a:ext uri="{FF2B5EF4-FFF2-40B4-BE49-F238E27FC236}">
                  <a16:creationId xmlns:a16="http://schemas.microsoft.com/office/drawing/2014/main" id="{C8ACF4BD-5E2C-4661-A70B-042DAE2ACC2D}"/>
                </a:ext>
              </a:extLst>
            </p:cNvPr>
            <p:cNvSpPr/>
            <p:nvPr/>
          </p:nvSpPr>
          <p:spPr>
            <a:xfrm>
              <a:off x="8876806" y="4259864"/>
              <a:ext cx="2027907" cy="54955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A4CC1525-C108-4716-83EA-E320E439D1DF}"/>
                </a:ext>
              </a:extLst>
            </p:cNvPr>
            <p:cNvSpPr/>
            <p:nvPr/>
          </p:nvSpPr>
          <p:spPr>
            <a:xfrm>
              <a:off x="9031606" y="1705623"/>
              <a:ext cx="1710577" cy="298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62" y="3278"/>
                  </a:moveTo>
                  <a:cubicBezTo>
                    <a:pt x="16273" y="3138"/>
                    <a:pt x="15931" y="2858"/>
                    <a:pt x="15931" y="2521"/>
                  </a:cubicBezTo>
                  <a:lnTo>
                    <a:pt x="15931" y="0"/>
                  </a:lnTo>
                  <a:lnTo>
                    <a:pt x="10800" y="0"/>
                  </a:lnTo>
                  <a:lnTo>
                    <a:pt x="10751" y="0"/>
                  </a:lnTo>
                  <a:lnTo>
                    <a:pt x="5620" y="0"/>
                  </a:lnTo>
                  <a:lnTo>
                    <a:pt x="5620" y="2521"/>
                  </a:lnTo>
                  <a:cubicBezTo>
                    <a:pt x="5620" y="2858"/>
                    <a:pt x="5278" y="3138"/>
                    <a:pt x="4789" y="3278"/>
                  </a:cubicBezTo>
                  <a:cubicBezTo>
                    <a:pt x="49" y="4539"/>
                    <a:pt x="0" y="6668"/>
                    <a:pt x="0" y="6668"/>
                  </a:cubicBezTo>
                  <a:lnTo>
                    <a:pt x="0" y="19919"/>
                  </a:lnTo>
                  <a:cubicBezTo>
                    <a:pt x="0" y="20844"/>
                    <a:pt x="4838" y="21600"/>
                    <a:pt x="10751" y="21600"/>
                  </a:cubicBezTo>
                  <a:lnTo>
                    <a:pt x="10751" y="21600"/>
                  </a:lnTo>
                  <a:cubicBezTo>
                    <a:pt x="10751" y="21600"/>
                    <a:pt x="10751" y="21600"/>
                    <a:pt x="10800" y="21600"/>
                  </a:cubicBezTo>
                  <a:cubicBezTo>
                    <a:pt x="10800" y="21600"/>
                    <a:pt x="10800" y="21600"/>
                    <a:pt x="10849" y="21600"/>
                  </a:cubicBezTo>
                  <a:lnTo>
                    <a:pt x="10849" y="21600"/>
                  </a:lnTo>
                  <a:cubicBezTo>
                    <a:pt x="16811" y="21600"/>
                    <a:pt x="21600" y="20844"/>
                    <a:pt x="21600" y="19919"/>
                  </a:cubicBezTo>
                  <a:lnTo>
                    <a:pt x="21600" y="6668"/>
                  </a:lnTo>
                  <a:cubicBezTo>
                    <a:pt x="21502" y="6696"/>
                    <a:pt x="21502" y="4567"/>
                    <a:pt x="16762" y="327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878B07C1-E2BC-47A1-A526-5AFBF79A4B56}"/>
                </a:ext>
              </a:extLst>
            </p:cNvPr>
            <p:cNvSpPr/>
            <p:nvPr/>
          </p:nvSpPr>
          <p:spPr>
            <a:xfrm>
              <a:off x="9339281" y="1396022"/>
              <a:ext cx="1095226" cy="46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24" y="15247"/>
                  </a:moveTo>
                  <a:cubicBezTo>
                    <a:pt x="21524" y="18696"/>
                    <a:pt x="16715" y="21600"/>
                    <a:pt x="10762" y="21600"/>
                  </a:cubicBezTo>
                  <a:cubicBezTo>
                    <a:pt x="4809" y="21600"/>
                    <a:pt x="0" y="18877"/>
                    <a:pt x="0" y="15247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5247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15524D52-843F-44A3-AAFD-9A80891B0987}"/>
                </a:ext>
              </a:extLst>
            </p:cNvPr>
            <p:cNvSpPr/>
            <p:nvPr/>
          </p:nvSpPr>
          <p:spPr>
            <a:xfrm>
              <a:off x="9310257" y="1086417"/>
              <a:ext cx="1153274" cy="39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6148"/>
                  </a:moveTo>
                  <a:cubicBezTo>
                    <a:pt x="21600" y="19083"/>
                    <a:pt x="16744" y="21600"/>
                    <a:pt x="10800" y="21600"/>
                  </a:cubicBezTo>
                  <a:cubicBezTo>
                    <a:pt x="4784" y="21600"/>
                    <a:pt x="0" y="19293"/>
                    <a:pt x="0" y="16148"/>
                  </a:cubicBezTo>
                  <a:lnTo>
                    <a:pt x="0" y="5452"/>
                  </a:lnTo>
                  <a:cubicBezTo>
                    <a:pt x="0" y="2517"/>
                    <a:pt x="4856" y="0"/>
                    <a:pt x="10800" y="0"/>
                  </a:cubicBezTo>
                  <a:cubicBezTo>
                    <a:pt x="16816" y="0"/>
                    <a:pt x="21600" y="2307"/>
                    <a:pt x="21600" y="5452"/>
                  </a:cubicBezTo>
                  <a:lnTo>
                    <a:pt x="21600" y="16148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Oval">
              <a:extLst>
                <a:ext uri="{FF2B5EF4-FFF2-40B4-BE49-F238E27FC236}">
                  <a16:creationId xmlns:a16="http://schemas.microsoft.com/office/drawing/2014/main" id="{DED04F9B-48C3-4860-BB6F-AE19349BF263}"/>
                </a:ext>
              </a:extLst>
            </p:cNvPr>
            <p:cNvSpPr/>
            <p:nvPr/>
          </p:nvSpPr>
          <p:spPr>
            <a:xfrm>
              <a:off x="9383787" y="1125118"/>
              <a:ext cx="1006215" cy="116102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A6320E28-010E-4271-B4C0-25AB4D28D550}"/>
                </a:ext>
              </a:extLst>
            </p:cNvPr>
            <p:cNvSpPr/>
            <p:nvPr/>
          </p:nvSpPr>
          <p:spPr>
            <a:xfrm>
              <a:off x="9259951" y="2595739"/>
              <a:ext cx="1482232" cy="193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extrusionOk="0">
                  <a:moveTo>
                    <a:pt x="21600" y="0"/>
                  </a:moveTo>
                  <a:cubicBezTo>
                    <a:pt x="21600" y="1377"/>
                    <a:pt x="15396" y="2151"/>
                    <a:pt x="7783" y="2151"/>
                  </a:cubicBezTo>
                  <a:cubicBezTo>
                    <a:pt x="7783" y="2151"/>
                    <a:pt x="5527" y="2194"/>
                    <a:pt x="2312" y="1893"/>
                  </a:cubicBezTo>
                  <a:cubicBezTo>
                    <a:pt x="1072" y="1764"/>
                    <a:pt x="0" y="2496"/>
                    <a:pt x="0" y="3442"/>
                  </a:cubicBezTo>
                  <a:lnTo>
                    <a:pt x="0" y="19535"/>
                  </a:lnTo>
                  <a:cubicBezTo>
                    <a:pt x="0" y="20309"/>
                    <a:pt x="790" y="20998"/>
                    <a:pt x="1805" y="21084"/>
                  </a:cubicBezTo>
                  <a:cubicBezTo>
                    <a:pt x="2594" y="21170"/>
                    <a:pt x="3384" y="21213"/>
                    <a:pt x="4061" y="21299"/>
                  </a:cubicBezTo>
                  <a:cubicBezTo>
                    <a:pt x="7332" y="21600"/>
                    <a:pt x="10659" y="21600"/>
                    <a:pt x="13986" y="21342"/>
                  </a:cubicBezTo>
                  <a:cubicBezTo>
                    <a:pt x="18498" y="20998"/>
                    <a:pt x="21600" y="20223"/>
                    <a:pt x="21600" y="19233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8DFECD74-494B-448D-8709-415C901C3F91}"/>
                </a:ext>
              </a:extLst>
            </p:cNvPr>
            <p:cNvSpPr/>
            <p:nvPr/>
          </p:nvSpPr>
          <p:spPr>
            <a:xfrm>
              <a:off x="9259951" y="2944041"/>
              <a:ext cx="119978" cy="34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87"/>
                  </a:moveTo>
                  <a:cubicBezTo>
                    <a:pt x="6968" y="20872"/>
                    <a:pt x="14632" y="21115"/>
                    <a:pt x="21600" y="21600"/>
                  </a:cubicBezTo>
                  <a:cubicBezTo>
                    <a:pt x="21600" y="14805"/>
                    <a:pt x="21600" y="7766"/>
                    <a:pt x="21600" y="971"/>
                  </a:cubicBezTo>
                  <a:cubicBezTo>
                    <a:pt x="14632" y="728"/>
                    <a:pt x="6968" y="243"/>
                    <a:pt x="0" y="0"/>
                  </a:cubicBezTo>
                  <a:cubicBezTo>
                    <a:pt x="0" y="6795"/>
                    <a:pt x="0" y="13591"/>
                    <a:pt x="0" y="2038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8EBA3488-342D-4288-B5CE-897365DA81CD}"/>
                </a:ext>
              </a:extLst>
            </p:cNvPr>
            <p:cNvSpPr/>
            <p:nvPr/>
          </p:nvSpPr>
          <p:spPr>
            <a:xfrm>
              <a:off x="9109010" y="2324835"/>
              <a:ext cx="400475" cy="51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extrusionOk="0">
                  <a:moveTo>
                    <a:pt x="97" y="21600"/>
                  </a:moveTo>
                  <a:cubicBezTo>
                    <a:pt x="97" y="21600"/>
                    <a:pt x="-514" y="12734"/>
                    <a:pt x="1320" y="9349"/>
                  </a:cubicBezTo>
                  <a:cubicBezTo>
                    <a:pt x="3154" y="5964"/>
                    <a:pt x="8656" y="1128"/>
                    <a:pt x="13547" y="645"/>
                  </a:cubicBezTo>
                  <a:cubicBezTo>
                    <a:pt x="16196" y="322"/>
                    <a:pt x="21086" y="0"/>
                    <a:pt x="21086" y="0"/>
                  </a:cubicBezTo>
                  <a:cubicBezTo>
                    <a:pt x="21086" y="0"/>
                    <a:pt x="2339" y="6448"/>
                    <a:pt x="97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938A2E0-1BC1-43EC-BA8D-FF341D410DD2}"/>
                </a:ext>
              </a:extLst>
            </p:cNvPr>
            <p:cNvSpPr/>
            <p:nvPr/>
          </p:nvSpPr>
          <p:spPr>
            <a:xfrm>
              <a:off x="9441533" y="2874633"/>
              <a:ext cx="1205579" cy="52844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urveUp">
                <a:avLst>
                  <a:gd name="adj" fmla="val 19125"/>
                </a:avLst>
              </a:prstTxWarp>
              <a:spAutoFit/>
            </a:bodyPr>
            <a:lstStyle/>
            <a:p>
              <a:pPr algn="ctr"/>
              <a:r>
                <a:rPr lang="en-US" sz="4400" b="0" cap="none" spc="0" dirty="0">
                  <a:ln w="0"/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1BD446B-00F7-4464-8F55-6AA1FF55A9F4}"/>
              </a:ext>
            </a:extLst>
          </p:cNvPr>
          <p:cNvGrpSpPr/>
          <p:nvPr/>
        </p:nvGrpSpPr>
        <p:grpSpPr>
          <a:xfrm>
            <a:off x="5023995" y="1086417"/>
            <a:ext cx="2027907" cy="3722998"/>
            <a:chOff x="5023995" y="1086417"/>
            <a:chExt cx="2027907" cy="3722998"/>
          </a:xfrm>
        </p:grpSpPr>
        <p:sp>
          <p:nvSpPr>
            <p:cNvPr id="3" name="Oval">
              <a:extLst>
                <a:ext uri="{FF2B5EF4-FFF2-40B4-BE49-F238E27FC236}">
                  <a16:creationId xmlns:a16="http://schemas.microsoft.com/office/drawing/2014/main" id="{8354461D-C7F6-42A5-889D-2A4E996D2DE4}"/>
                </a:ext>
              </a:extLst>
            </p:cNvPr>
            <p:cNvSpPr/>
            <p:nvPr/>
          </p:nvSpPr>
          <p:spPr>
            <a:xfrm>
              <a:off x="5023995" y="4259864"/>
              <a:ext cx="2027907" cy="54955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4D85B126-2C55-4489-865D-66CEE553C91B}"/>
                </a:ext>
              </a:extLst>
            </p:cNvPr>
            <p:cNvSpPr/>
            <p:nvPr/>
          </p:nvSpPr>
          <p:spPr>
            <a:xfrm>
              <a:off x="5178798" y="1705623"/>
              <a:ext cx="1711168" cy="298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extrusionOk="0">
                  <a:moveTo>
                    <a:pt x="16822" y="3278"/>
                  </a:moveTo>
                  <a:cubicBezTo>
                    <a:pt x="16334" y="3138"/>
                    <a:pt x="15993" y="2858"/>
                    <a:pt x="15993" y="2521"/>
                  </a:cubicBezTo>
                  <a:lnTo>
                    <a:pt x="15993" y="0"/>
                  </a:lnTo>
                  <a:lnTo>
                    <a:pt x="10873" y="0"/>
                  </a:lnTo>
                  <a:lnTo>
                    <a:pt x="10824" y="0"/>
                  </a:lnTo>
                  <a:lnTo>
                    <a:pt x="5607" y="0"/>
                  </a:lnTo>
                  <a:lnTo>
                    <a:pt x="5607" y="2521"/>
                  </a:lnTo>
                  <a:cubicBezTo>
                    <a:pt x="5607" y="2858"/>
                    <a:pt x="5266" y="3138"/>
                    <a:pt x="4778" y="3278"/>
                  </a:cubicBezTo>
                  <a:cubicBezTo>
                    <a:pt x="49" y="4539"/>
                    <a:pt x="0" y="6668"/>
                    <a:pt x="0" y="6668"/>
                  </a:cubicBezTo>
                  <a:lnTo>
                    <a:pt x="0" y="19919"/>
                  </a:lnTo>
                  <a:cubicBezTo>
                    <a:pt x="0" y="20844"/>
                    <a:pt x="4827" y="21600"/>
                    <a:pt x="10727" y="21600"/>
                  </a:cubicBezTo>
                  <a:lnTo>
                    <a:pt x="10727" y="21600"/>
                  </a:lnTo>
                  <a:cubicBezTo>
                    <a:pt x="10727" y="21600"/>
                    <a:pt x="10727" y="21600"/>
                    <a:pt x="10776" y="21600"/>
                  </a:cubicBezTo>
                  <a:cubicBezTo>
                    <a:pt x="10776" y="21600"/>
                    <a:pt x="10776" y="21600"/>
                    <a:pt x="10824" y="21600"/>
                  </a:cubicBezTo>
                  <a:lnTo>
                    <a:pt x="10824" y="21600"/>
                  </a:lnTo>
                  <a:cubicBezTo>
                    <a:pt x="16773" y="21600"/>
                    <a:pt x="21551" y="20844"/>
                    <a:pt x="21551" y="19919"/>
                  </a:cubicBezTo>
                  <a:lnTo>
                    <a:pt x="21551" y="6668"/>
                  </a:lnTo>
                  <a:cubicBezTo>
                    <a:pt x="21600" y="6696"/>
                    <a:pt x="21551" y="4567"/>
                    <a:pt x="16822" y="327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3E49120-21CF-43C4-87B5-EB033FB985EB}"/>
                </a:ext>
              </a:extLst>
            </p:cNvPr>
            <p:cNvSpPr/>
            <p:nvPr/>
          </p:nvSpPr>
          <p:spPr>
            <a:xfrm>
              <a:off x="5486769" y="1396022"/>
              <a:ext cx="1095226" cy="46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24" y="15247"/>
                  </a:moveTo>
                  <a:cubicBezTo>
                    <a:pt x="21524" y="18696"/>
                    <a:pt x="16715" y="21600"/>
                    <a:pt x="10762" y="21600"/>
                  </a:cubicBezTo>
                  <a:cubicBezTo>
                    <a:pt x="4809" y="21600"/>
                    <a:pt x="0" y="18877"/>
                    <a:pt x="0" y="15247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5247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16761D7-0C29-403F-ABA1-69A70DA0CF6A}"/>
                </a:ext>
              </a:extLst>
            </p:cNvPr>
            <p:cNvSpPr/>
            <p:nvPr/>
          </p:nvSpPr>
          <p:spPr>
            <a:xfrm>
              <a:off x="5457745" y="1086417"/>
              <a:ext cx="1153274" cy="39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6148"/>
                  </a:moveTo>
                  <a:cubicBezTo>
                    <a:pt x="21600" y="19083"/>
                    <a:pt x="16744" y="21600"/>
                    <a:pt x="10800" y="21600"/>
                  </a:cubicBezTo>
                  <a:cubicBezTo>
                    <a:pt x="4856" y="21600"/>
                    <a:pt x="0" y="19293"/>
                    <a:pt x="0" y="16148"/>
                  </a:cubicBezTo>
                  <a:lnTo>
                    <a:pt x="0" y="5452"/>
                  </a:lnTo>
                  <a:cubicBezTo>
                    <a:pt x="0" y="2517"/>
                    <a:pt x="4856" y="0"/>
                    <a:pt x="10800" y="0"/>
                  </a:cubicBezTo>
                  <a:cubicBezTo>
                    <a:pt x="16744" y="0"/>
                    <a:pt x="21600" y="2307"/>
                    <a:pt x="21600" y="5452"/>
                  </a:cubicBezTo>
                  <a:lnTo>
                    <a:pt x="21600" y="16148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Oval">
              <a:extLst>
                <a:ext uri="{FF2B5EF4-FFF2-40B4-BE49-F238E27FC236}">
                  <a16:creationId xmlns:a16="http://schemas.microsoft.com/office/drawing/2014/main" id="{A363868F-B13F-477F-96B4-E1146FA38E66}"/>
                </a:ext>
              </a:extLst>
            </p:cNvPr>
            <p:cNvSpPr/>
            <p:nvPr/>
          </p:nvSpPr>
          <p:spPr>
            <a:xfrm>
              <a:off x="5531275" y="1125118"/>
              <a:ext cx="1006215" cy="116102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8007E41E-C666-460E-9174-77B2CB4BCA7B}"/>
                </a:ext>
              </a:extLst>
            </p:cNvPr>
            <p:cNvSpPr/>
            <p:nvPr/>
          </p:nvSpPr>
          <p:spPr>
            <a:xfrm>
              <a:off x="5407734" y="2595739"/>
              <a:ext cx="1482232" cy="193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extrusionOk="0">
                  <a:moveTo>
                    <a:pt x="21600" y="0"/>
                  </a:moveTo>
                  <a:cubicBezTo>
                    <a:pt x="21600" y="1377"/>
                    <a:pt x="15396" y="2151"/>
                    <a:pt x="7783" y="2151"/>
                  </a:cubicBezTo>
                  <a:cubicBezTo>
                    <a:pt x="7783" y="2151"/>
                    <a:pt x="5527" y="2194"/>
                    <a:pt x="2312" y="1893"/>
                  </a:cubicBezTo>
                  <a:cubicBezTo>
                    <a:pt x="1072" y="1764"/>
                    <a:pt x="0" y="2496"/>
                    <a:pt x="0" y="3442"/>
                  </a:cubicBezTo>
                  <a:lnTo>
                    <a:pt x="0" y="19535"/>
                  </a:lnTo>
                  <a:cubicBezTo>
                    <a:pt x="0" y="20309"/>
                    <a:pt x="790" y="20998"/>
                    <a:pt x="1805" y="21084"/>
                  </a:cubicBezTo>
                  <a:cubicBezTo>
                    <a:pt x="2594" y="21170"/>
                    <a:pt x="3384" y="21213"/>
                    <a:pt x="4061" y="21299"/>
                  </a:cubicBezTo>
                  <a:cubicBezTo>
                    <a:pt x="7332" y="21600"/>
                    <a:pt x="10659" y="21600"/>
                    <a:pt x="13986" y="21342"/>
                  </a:cubicBezTo>
                  <a:cubicBezTo>
                    <a:pt x="18498" y="20998"/>
                    <a:pt x="21600" y="20223"/>
                    <a:pt x="21600" y="19233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0F2D0D42-DA28-4E59-AE96-98B9C9BFE6A9}"/>
                </a:ext>
              </a:extLst>
            </p:cNvPr>
            <p:cNvSpPr/>
            <p:nvPr/>
          </p:nvSpPr>
          <p:spPr>
            <a:xfrm>
              <a:off x="5407734" y="2944041"/>
              <a:ext cx="119978" cy="34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87"/>
                  </a:moveTo>
                  <a:cubicBezTo>
                    <a:pt x="6968" y="20872"/>
                    <a:pt x="14632" y="21115"/>
                    <a:pt x="21600" y="21600"/>
                  </a:cubicBezTo>
                  <a:cubicBezTo>
                    <a:pt x="21600" y="14805"/>
                    <a:pt x="21600" y="7766"/>
                    <a:pt x="21600" y="971"/>
                  </a:cubicBezTo>
                  <a:cubicBezTo>
                    <a:pt x="14632" y="728"/>
                    <a:pt x="6968" y="243"/>
                    <a:pt x="0" y="0"/>
                  </a:cubicBezTo>
                  <a:cubicBezTo>
                    <a:pt x="0" y="6795"/>
                    <a:pt x="0" y="13591"/>
                    <a:pt x="0" y="2038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FDBA357-8A18-4C15-A9F3-D2E6BEAC1060}"/>
                </a:ext>
              </a:extLst>
            </p:cNvPr>
            <p:cNvSpPr/>
            <p:nvPr/>
          </p:nvSpPr>
          <p:spPr>
            <a:xfrm>
              <a:off x="5294899" y="2324835"/>
              <a:ext cx="400475" cy="51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extrusionOk="0">
                  <a:moveTo>
                    <a:pt x="97" y="21600"/>
                  </a:moveTo>
                  <a:cubicBezTo>
                    <a:pt x="97" y="21600"/>
                    <a:pt x="-514" y="12734"/>
                    <a:pt x="1320" y="9349"/>
                  </a:cubicBezTo>
                  <a:cubicBezTo>
                    <a:pt x="3358" y="5964"/>
                    <a:pt x="8656" y="1128"/>
                    <a:pt x="13547" y="645"/>
                  </a:cubicBezTo>
                  <a:cubicBezTo>
                    <a:pt x="16196" y="322"/>
                    <a:pt x="21086" y="0"/>
                    <a:pt x="21086" y="0"/>
                  </a:cubicBezTo>
                  <a:cubicBezTo>
                    <a:pt x="21086" y="0"/>
                    <a:pt x="2339" y="6448"/>
                    <a:pt x="97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CCFE95D6-31DA-4711-B5E3-043A93678B45}"/>
                </a:ext>
              </a:extLst>
            </p:cNvPr>
            <p:cNvSpPr/>
            <p:nvPr/>
          </p:nvSpPr>
          <p:spPr>
            <a:xfrm>
              <a:off x="5588200" y="2874633"/>
              <a:ext cx="1205579" cy="52844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urveUp">
                <a:avLst>
                  <a:gd name="adj" fmla="val 19125"/>
                </a:avLst>
              </a:prstTxWarp>
              <a:spAutoFit/>
            </a:bodyPr>
            <a:lstStyle/>
            <a:p>
              <a:pPr algn="ctr"/>
              <a:r>
                <a:rPr lang="en-US" sz="4400" b="0" cap="none" spc="0" dirty="0">
                  <a:ln w="0"/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Glass Vials – Slide Template</a:t>
            </a:r>
          </a:p>
        </p:txBody>
      </p:sp>
      <p:pic>
        <p:nvPicPr>
          <p:cNvPr id="37" name="Graphic 36" descr="Eye dropper outline">
            <a:extLst>
              <a:ext uri="{FF2B5EF4-FFF2-40B4-BE49-F238E27FC236}">
                <a16:creationId xmlns:a16="http://schemas.microsoft.com/office/drawing/2014/main" id="{0DE5059C-D2D8-4D0A-80D6-448588F5DA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46612" y="3482365"/>
            <a:ext cx="914400" cy="914400"/>
          </a:xfrm>
          <a:prstGeom prst="rect">
            <a:avLst/>
          </a:prstGeom>
        </p:spPr>
      </p:pic>
      <p:pic>
        <p:nvPicPr>
          <p:cNvPr id="36" name="Graphic 35" descr="DNA outline">
            <a:extLst>
              <a:ext uri="{FF2B5EF4-FFF2-40B4-BE49-F238E27FC236}">
                <a16:creationId xmlns:a16="http://schemas.microsoft.com/office/drawing/2014/main" id="{15BEB856-F6BF-4C58-8068-A15A612D45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8800" y="3482365"/>
            <a:ext cx="914400" cy="914400"/>
          </a:xfrm>
          <a:prstGeom prst="rect">
            <a:avLst/>
          </a:prstGeom>
        </p:spPr>
      </p:pic>
      <p:pic>
        <p:nvPicPr>
          <p:cNvPr id="38" name="Graphic 37" descr="Germ outline">
            <a:extLst>
              <a:ext uri="{FF2B5EF4-FFF2-40B4-BE49-F238E27FC236}">
                <a16:creationId xmlns:a16="http://schemas.microsoft.com/office/drawing/2014/main" id="{6F2B8AD4-0152-4CAC-9FF8-0DC1250ED8F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350748" y="3438823"/>
            <a:ext cx="914400" cy="914400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09BE3E0B-B987-4928-A969-80168393425C}"/>
              </a:ext>
            </a:extLst>
          </p:cNvPr>
          <p:cNvGrpSpPr/>
          <p:nvPr/>
        </p:nvGrpSpPr>
        <p:grpSpPr>
          <a:xfrm>
            <a:off x="1074572" y="4828252"/>
            <a:ext cx="2926080" cy="1290153"/>
            <a:chOff x="8921977" y="1466725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8E933FB-F58B-49DA-90A9-1D051085096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653544F-8769-4A64-8D5F-890446DD13B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0B4A753-B7BB-4588-95B6-121F3A2937A5}"/>
              </a:ext>
            </a:extLst>
          </p:cNvPr>
          <p:cNvGrpSpPr/>
          <p:nvPr/>
        </p:nvGrpSpPr>
        <p:grpSpPr>
          <a:xfrm>
            <a:off x="4632960" y="4828252"/>
            <a:ext cx="2926080" cy="1290153"/>
            <a:chOff x="8921977" y="1466725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21238DD-AFD0-4D2F-A12A-F2C5CC03BB7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808BA93-0964-4DAA-AE5F-B657020C543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8E008DD-BB2F-4917-818A-B706D84153C3}"/>
              </a:ext>
            </a:extLst>
          </p:cNvPr>
          <p:cNvGrpSpPr/>
          <p:nvPr/>
        </p:nvGrpSpPr>
        <p:grpSpPr>
          <a:xfrm>
            <a:off x="8191348" y="4828252"/>
            <a:ext cx="2926080" cy="1290153"/>
            <a:chOff x="8921977" y="1466725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0B080D8-A194-4196-B506-AB415912FDE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0BE3D2D-AF69-49AB-98AC-0F204129371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567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8498</TotalTime>
  <Words>301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Glass Vials – Slide Template</vt:lpstr>
      <vt:lpstr>Glass Vials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Glass Vials</dc:title>
  <dc:creator>PresentationGO.com</dc:creator>
  <dc:description>© Copyright PresentationGO.com</dc:description>
  <dcterms:created xsi:type="dcterms:W3CDTF">2014-11-26T05:14:11Z</dcterms:created>
  <dcterms:modified xsi:type="dcterms:W3CDTF">2021-02-12T00:51:04Z</dcterms:modified>
  <cp:category>Graphics &amp; Metaphors</cp:category>
</cp:coreProperties>
</file>