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02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Globe Radial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2CA126C-5047-4A3A-A457-9053B6D157B5}"/>
              </a:ext>
            </a:extLst>
          </p:cNvPr>
          <p:cNvSpPr/>
          <p:nvPr/>
        </p:nvSpPr>
        <p:spPr>
          <a:xfrm>
            <a:off x="2486746" y="1508833"/>
            <a:ext cx="1449275" cy="3964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9" h="21593" extrusionOk="0">
                <a:moveTo>
                  <a:pt x="21421" y="21593"/>
                </a:moveTo>
                <a:cubicBezTo>
                  <a:pt x="21406" y="21593"/>
                  <a:pt x="21391" y="21593"/>
                  <a:pt x="21376" y="21593"/>
                </a:cubicBezTo>
                <a:cubicBezTo>
                  <a:pt x="15211" y="20856"/>
                  <a:pt x="9897" y="19447"/>
                  <a:pt x="6031" y="17525"/>
                </a:cubicBezTo>
                <a:cubicBezTo>
                  <a:pt x="2075" y="15565"/>
                  <a:pt x="0" y="13239"/>
                  <a:pt x="0" y="10798"/>
                </a:cubicBezTo>
                <a:cubicBezTo>
                  <a:pt x="0" y="8358"/>
                  <a:pt x="2090" y="6032"/>
                  <a:pt x="6031" y="4072"/>
                </a:cubicBezTo>
                <a:cubicBezTo>
                  <a:pt x="9897" y="2150"/>
                  <a:pt x="15211" y="746"/>
                  <a:pt x="21376" y="4"/>
                </a:cubicBezTo>
                <a:cubicBezTo>
                  <a:pt x="21451" y="-7"/>
                  <a:pt x="21540" y="9"/>
                  <a:pt x="21570" y="37"/>
                </a:cubicBezTo>
                <a:cubicBezTo>
                  <a:pt x="21600" y="64"/>
                  <a:pt x="21555" y="97"/>
                  <a:pt x="21481" y="108"/>
                </a:cubicBezTo>
                <a:cubicBezTo>
                  <a:pt x="15375" y="839"/>
                  <a:pt x="10121" y="2232"/>
                  <a:pt x="6284" y="4132"/>
                </a:cubicBezTo>
                <a:cubicBezTo>
                  <a:pt x="2373" y="6076"/>
                  <a:pt x="313" y="8380"/>
                  <a:pt x="313" y="10798"/>
                </a:cubicBezTo>
                <a:cubicBezTo>
                  <a:pt x="313" y="13217"/>
                  <a:pt x="2373" y="15521"/>
                  <a:pt x="6284" y="17465"/>
                </a:cubicBezTo>
                <a:cubicBezTo>
                  <a:pt x="10121" y="19365"/>
                  <a:pt x="15375" y="20758"/>
                  <a:pt x="21481" y="21489"/>
                </a:cubicBezTo>
                <a:cubicBezTo>
                  <a:pt x="21555" y="21500"/>
                  <a:pt x="21600" y="21527"/>
                  <a:pt x="21570" y="21560"/>
                </a:cubicBezTo>
                <a:cubicBezTo>
                  <a:pt x="21540" y="21577"/>
                  <a:pt x="21481" y="21593"/>
                  <a:pt x="21421" y="2159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F44BA3D-E454-468E-BDA2-B05FF4EF77D7}"/>
              </a:ext>
            </a:extLst>
          </p:cNvPr>
          <p:cNvSpPr/>
          <p:nvPr/>
        </p:nvSpPr>
        <p:spPr>
          <a:xfrm>
            <a:off x="5183540" y="1498808"/>
            <a:ext cx="1471322" cy="39802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596" extrusionOk="0">
                <a:moveTo>
                  <a:pt x="156" y="21596"/>
                </a:moveTo>
                <a:cubicBezTo>
                  <a:pt x="98" y="21596"/>
                  <a:pt x="39" y="21580"/>
                  <a:pt x="9" y="21558"/>
                </a:cubicBezTo>
                <a:cubicBezTo>
                  <a:pt x="-20" y="21531"/>
                  <a:pt x="24" y="21498"/>
                  <a:pt x="112" y="21487"/>
                </a:cubicBezTo>
                <a:cubicBezTo>
                  <a:pt x="6126" y="20786"/>
                  <a:pt x="11508" y="19366"/>
                  <a:pt x="15301" y="17484"/>
                </a:cubicBezTo>
                <a:cubicBezTo>
                  <a:pt x="19213" y="15542"/>
                  <a:pt x="21286" y="13230"/>
                  <a:pt x="21286" y="10799"/>
                </a:cubicBezTo>
                <a:cubicBezTo>
                  <a:pt x="21286" y="8367"/>
                  <a:pt x="19213" y="6056"/>
                  <a:pt x="15301" y="4114"/>
                </a:cubicBezTo>
                <a:cubicBezTo>
                  <a:pt x="11523" y="2237"/>
                  <a:pt x="6126" y="812"/>
                  <a:pt x="112" y="110"/>
                </a:cubicBezTo>
                <a:cubicBezTo>
                  <a:pt x="39" y="99"/>
                  <a:pt x="-5" y="72"/>
                  <a:pt x="9" y="40"/>
                </a:cubicBezTo>
                <a:cubicBezTo>
                  <a:pt x="39" y="12"/>
                  <a:pt x="112" y="-4"/>
                  <a:pt x="201" y="1"/>
                </a:cubicBezTo>
                <a:cubicBezTo>
                  <a:pt x="6273" y="709"/>
                  <a:pt x="11714" y="2145"/>
                  <a:pt x="15537" y="4043"/>
                </a:cubicBezTo>
                <a:cubicBezTo>
                  <a:pt x="19492" y="6007"/>
                  <a:pt x="21580" y="8340"/>
                  <a:pt x="21580" y="10793"/>
                </a:cubicBezTo>
                <a:cubicBezTo>
                  <a:pt x="21580" y="13246"/>
                  <a:pt x="19492" y="15580"/>
                  <a:pt x="15537" y="17544"/>
                </a:cubicBezTo>
                <a:cubicBezTo>
                  <a:pt x="11714" y="19442"/>
                  <a:pt x="6273" y="20878"/>
                  <a:pt x="201" y="21585"/>
                </a:cubicBezTo>
                <a:cubicBezTo>
                  <a:pt x="186" y="21596"/>
                  <a:pt x="171" y="21596"/>
                  <a:pt x="156" y="2159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761BF61-A691-4A30-A053-10B8FA20FFBB}"/>
              </a:ext>
            </a:extLst>
          </p:cNvPr>
          <p:cNvSpPr/>
          <p:nvPr/>
        </p:nvSpPr>
        <p:spPr>
          <a:xfrm>
            <a:off x="3669727" y="2180525"/>
            <a:ext cx="2320381" cy="1139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77" h="21435" extrusionOk="0">
                <a:moveTo>
                  <a:pt x="3367" y="11564"/>
                </a:moveTo>
                <a:cubicBezTo>
                  <a:pt x="7629" y="17186"/>
                  <a:pt x="14304" y="21600"/>
                  <a:pt x="18265" y="21430"/>
                </a:cubicBezTo>
                <a:cubicBezTo>
                  <a:pt x="20241" y="21336"/>
                  <a:pt x="21170" y="20129"/>
                  <a:pt x="21070" y="18261"/>
                </a:cubicBezTo>
                <a:cubicBezTo>
                  <a:pt x="20851" y="16431"/>
                  <a:pt x="20551" y="14677"/>
                  <a:pt x="20168" y="13017"/>
                </a:cubicBezTo>
                <a:cubicBezTo>
                  <a:pt x="20460" y="14941"/>
                  <a:pt x="19686" y="16186"/>
                  <a:pt x="17819" y="16280"/>
                </a:cubicBezTo>
                <a:cubicBezTo>
                  <a:pt x="14422" y="16431"/>
                  <a:pt x="8704" y="12639"/>
                  <a:pt x="5052" y="7829"/>
                </a:cubicBezTo>
                <a:cubicBezTo>
                  <a:pt x="2530" y="4509"/>
                  <a:pt x="1646" y="1566"/>
                  <a:pt x="2457" y="0"/>
                </a:cubicBezTo>
                <a:cubicBezTo>
                  <a:pt x="1637" y="811"/>
                  <a:pt x="863" y="1811"/>
                  <a:pt x="153" y="2943"/>
                </a:cubicBezTo>
                <a:cubicBezTo>
                  <a:pt x="-430" y="4811"/>
                  <a:pt x="663" y="7999"/>
                  <a:pt x="3367" y="1156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58C3838C-8BAD-4E0B-89E7-571DFB231D9C}"/>
              </a:ext>
            </a:extLst>
          </p:cNvPr>
          <p:cNvSpPr/>
          <p:nvPr/>
        </p:nvSpPr>
        <p:spPr>
          <a:xfrm>
            <a:off x="4100811" y="2030149"/>
            <a:ext cx="1702479" cy="815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69" h="21446" extrusionOk="0">
                <a:moveTo>
                  <a:pt x="18363" y="12712"/>
                </a:moveTo>
                <a:cubicBezTo>
                  <a:pt x="18640" y="18673"/>
                  <a:pt x="8069" y="13081"/>
                  <a:pt x="4224" y="5222"/>
                </a:cubicBezTo>
                <a:cubicBezTo>
                  <a:pt x="3706" y="4167"/>
                  <a:pt x="2356" y="976"/>
                  <a:pt x="4357" y="0"/>
                </a:cubicBezTo>
                <a:cubicBezTo>
                  <a:pt x="3055" y="211"/>
                  <a:pt x="1777" y="765"/>
                  <a:pt x="572" y="1556"/>
                </a:cubicBezTo>
                <a:cubicBezTo>
                  <a:pt x="-730" y="3270"/>
                  <a:pt x="198" y="7042"/>
                  <a:pt x="3272" y="11314"/>
                </a:cubicBezTo>
                <a:cubicBezTo>
                  <a:pt x="7418" y="17064"/>
                  <a:pt x="13891" y="21600"/>
                  <a:pt x="17736" y="21442"/>
                </a:cubicBezTo>
                <a:cubicBezTo>
                  <a:pt x="20038" y="21336"/>
                  <a:pt x="20870" y="19569"/>
                  <a:pt x="20291" y="16958"/>
                </a:cubicBezTo>
                <a:cubicBezTo>
                  <a:pt x="19604" y="14716"/>
                  <a:pt x="18809" y="12633"/>
                  <a:pt x="17929" y="10760"/>
                </a:cubicBezTo>
                <a:cubicBezTo>
                  <a:pt x="18146" y="11341"/>
                  <a:pt x="18327" y="12053"/>
                  <a:pt x="18363" y="12712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8395E84-7486-48B4-B8BC-746A47362D95}"/>
              </a:ext>
            </a:extLst>
          </p:cNvPr>
          <p:cNvSpPr/>
          <p:nvPr/>
        </p:nvSpPr>
        <p:spPr>
          <a:xfrm>
            <a:off x="3338892" y="2471259"/>
            <a:ext cx="2693418" cy="13306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0" h="21428" extrusionOk="0">
                <a:moveTo>
                  <a:pt x="21388" y="14255"/>
                </a:moveTo>
                <a:cubicBezTo>
                  <a:pt x="21340" y="15788"/>
                  <a:pt x="20463" y="16757"/>
                  <a:pt x="18724" y="16838"/>
                </a:cubicBezTo>
                <a:cubicBezTo>
                  <a:pt x="14975" y="16999"/>
                  <a:pt x="8658" y="12915"/>
                  <a:pt x="4614" y="7717"/>
                </a:cubicBezTo>
                <a:cubicBezTo>
                  <a:pt x="2181" y="4601"/>
                  <a:pt x="1128" y="1776"/>
                  <a:pt x="1495" y="0"/>
                </a:cubicBezTo>
                <a:cubicBezTo>
                  <a:pt x="945" y="1146"/>
                  <a:pt x="450" y="2405"/>
                  <a:pt x="19" y="3761"/>
                </a:cubicBezTo>
                <a:cubicBezTo>
                  <a:pt x="-164" y="5683"/>
                  <a:pt x="985" y="8524"/>
                  <a:pt x="3417" y="11656"/>
                </a:cubicBezTo>
                <a:cubicBezTo>
                  <a:pt x="7749" y="17225"/>
                  <a:pt x="14513" y="21600"/>
                  <a:pt x="18533" y="21422"/>
                </a:cubicBezTo>
                <a:cubicBezTo>
                  <a:pt x="20224" y="21358"/>
                  <a:pt x="21165" y="20486"/>
                  <a:pt x="21348" y="19082"/>
                </a:cubicBezTo>
                <a:cubicBezTo>
                  <a:pt x="21396" y="18194"/>
                  <a:pt x="21428" y="17274"/>
                  <a:pt x="21428" y="16369"/>
                </a:cubicBezTo>
                <a:cubicBezTo>
                  <a:pt x="21436" y="15659"/>
                  <a:pt x="21420" y="14949"/>
                  <a:pt x="21388" y="1425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C554A47-AB66-4057-9A84-CD390E87E187}"/>
              </a:ext>
            </a:extLst>
          </p:cNvPr>
          <p:cNvSpPr/>
          <p:nvPr/>
        </p:nvSpPr>
        <p:spPr>
          <a:xfrm>
            <a:off x="3148412" y="2902345"/>
            <a:ext cx="2832138" cy="13674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7210" extrusionOk="0">
                <a:moveTo>
                  <a:pt x="18886" y="13916"/>
                </a:moveTo>
                <a:cubicBezTo>
                  <a:pt x="14940" y="14055"/>
                  <a:pt x="8296" y="10548"/>
                  <a:pt x="4037" y="6094"/>
                </a:cubicBezTo>
                <a:cubicBezTo>
                  <a:pt x="1759" y="3697"/>
                  <a:pt x="627" y="1527"/>
                  <a:pt x="680" y="0"/>
                </a:cubicBezTo>
                <a:cubicBezTo>
                  <a:pt x="390" y="1085"/>
                  <a:pt x="161" y="2221"/>
                  <a:pt x="0" y="3407"/>
                </a:cubicBezTo>
                <a:cubicBezTo>
                  <a:pt x="8" y="3545"/>
                  <a:pt x="31" y="3659"/>
                  <a:pt x="38" y="3747"/>
                </a:cubicBezTo>
                <a:cubicBezTo>
                  <a:pt x="986" y="9778"/>
                  <a:pt x="18167" y="21600"/>
                  <a:pt x="20851" y="15519"/>
                </a:cubicBezTo>
                <a:cubicBezTo>
                  <a:pt x="21164" y="14484"/>
                  <a:pt x="21417" y="13386"/>
                  <a:pt x="21600" y="12251"/>
                </a:cubicBezTo>
                <a:cubicBezTo>
                  <a:pt x="21348" y="13248"/>
                  <a:pt x="20445" y="13866"/>
                  <a:pt x="18886" y="1391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26FB744-6038-4068-BE4E-B738F9F544D4}"/>
              </a:ext>
            </a:extLst>
          </p:cNvPr>
          <p:cNvSpPr/>
          <p:nvPr/>
        </p:nvSpPr>
        <p:spPr>
          <a:xfrm>
            <a:off x="3439146" y="4416159"/>
            <a:ext cx="1429604" cy="5363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11" y="21439"/>
                </a:moveTo>
                <a:cubicBezTo>
                  <a:pt x="16026" y="21519"/>
                  <a:pt x="16541" y="21600"/>
                  <a:pt x="17071" y="21600"/>
                </a:cubicBezTo>
                <a:cubicBezTo>
                  <a:pt x="18631" y="21600"/>
                  <a:pt x="20146" y="21156"/>
                  <a:pt x="21600" y="20348"/>
                </a:cubicBezTo>
                <a:cubicBezTo>
                  <a:pt x="21312" y="20429"/>
                  <a:pt x="21024" y="20470"/>
                  <a:pt x="20691" y="20510"/>
                </a:cubicBezTo>
                <a:cubicBezTo>
                  <a:pt x="15859" y="20792"/>
                  <a:pt x="7725" y="13848"/>
                  <a:pt x="2514" y="5047"/>
                </a:cubicBezTo>
                <a:cubicBezTo>
                  <a:pt x="1484" y="3311"/>
                  <a:pt x="636" y="1615"/>
                  <a:pt x="0" y="0"/>
                </a:cubicBezTo>
                <a:cubicBezTo>
                  <a:pt x="1288" y="4199"/>
                  <a:pt x="2802" y="7954"/>
                  <a:pt x="4484" y="11062"/>
                </a:cubicBezTo>
                <a:cubicBezTo>
                  <a:pt x="7665" y="16150"/>
                  <a:pt x="12118" y="20308"/>
                  <a:pt x="15511" y="2143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144ECF2B-E20E-48D1-B1B8-8D4EE4F49468}"/>
              </a:ext>
            </a:extLst>
          </p:cNvPr>
          <p:cNvSpPr/>
          <p:nvPr/>
        </p:nvSpPr>
        <p:spPr>
          <a:xfrm>
            <a:off x="3108311" y="3393582"/>
            <a:ext cx="2645660" cy="12323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31" extrusionOk="0">
                <a:moveTo>
                  <a:pt x="18997" y="17904"/>
                </a:moveTo>
                <a:cubicBezTo>
                  <a:pt x="14872" y="18078"/>
                  <a:pt x="7931" y="13354"/>
                  <a:pt x="3487" y="7357"/>
                </a:cubicBezTo>
                <a:cubicBezTo>
                  <a:pt x="1416" y="4550"/>
                  <a:pt x="254" y="1970"/>
                  <a:pt x="25" y="0"/>
                </a:cubicBezTo>
                <a:cubicBezTo>
                  <a:pt x="8" y="540"/>
                  <a:pt x="0" y="1081"/>
                  <a:pt x="0" y="1621"/>
                </a:cubicBezTo>
                <a:cubicBezTo>
                  <a:pt x="0" y="2877"/>
                  <a:pt x="41" y="4097"/>
                  <a:pt x="123" y="5317"/>
                </a:cubicBezTo>
                <a:cubicBezTo>
                  <a:pt x="483" y="7078"/>
                  <a:pt x="1531" y="9240"/>
                  <a:pt x="3258" y="11576"/>
                </a:cubicBezTo>
                <a:cubicBezTo>
                  <a:pt x="7407" y="17189"/>
                  <a:pt x="13882" y="21600"/>
                  <a:pt x="17737" y="21426"/>
                </a:cubicBezTo>
                <a:cubicBezTo>
                  <a:pt x="18760" y="21373"/>
                  <a:pt x="19488" y="21025"/>
                  <a:pt x="19938" y="20397"/>
                </a:cubicBezTo>
                <a:cubicBezTo>
                  <a:pt x="20552" y="19194"/>
                  <a:pt x="21117" y="17869"/>
                  <a:pt x="21600" y="16422"/>
                </a:cubicBezTo>
                <a:cubicBezTo>
                  <a:pt x="21158" y="17311"/>
                  <a:pt x="20299" y="17852"/>
                  <a:pt x="18997" y="1790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78F4F2F3-A9AD-49CC-94A9-7B21D139B14E}"/>
              </a:ext>
            </a:extLst>
          </p:cNvPr>
          <p:cNvSpPr/>
          <p:nvPr/>
        </p:nvSpPr>
        <p:spPr>
          <a:xfrm>
            <a:off x="3178489" y="3924922"/>
            <a:ext cx="2200545" cy="947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4" extrusionOk="0">
                <a:moveTo>
                  <a:pt x="19435" y="18699"/>
                </a:moveTo>
                <a:cubicBezTo>
                  <a:pt x="15154" y="18903"/>
                  <a:pt x="7951" y="13599"/>
                  <a:pt x="3336" y="6845"/>
                </a:cubicBezTo>
                <a:cubicBezTo>
                  <a:pt x="1624" y="4329"/>
                  <a:pt x="502" y="1972"/>
                  <a:pt x="0" y="0"/>
                </a:cubicBezTo>
                <a:cubicBezTo>
                  <a:pt x="305" y="2312"/>
                  <a:pt x="728" y="4510"/>
                  <a:pt x="1230" y="6573"/>
                </a:cubicBezTo>
                <a:cubicBezTo>
                  <a:pt x="1742" y="8001"/>
                  <a:pt x="2578" y="9587"/>
                  <a:pt x="3720" y="11265"/>
                </a:cubicBezTo>
                <a:cubicBezTo>
                  <a:pt x="7676" y="17044"/>
                  <a:pt x="13855" y="21600"/>
                  <a:pt x="17516" y="21419"/>
                </a:cubicBezTo>
                <a:cubicBezTo>
                  <a:pt x="18067" y="21396"/>
                  <a:pt x="18530" y="21260"/>
                  <a:pt x="18904" y="21033"/>
                </a:cubicBezTo>
                <a:cubicBezTo>
                  <a:pt x="19858" y="20172"/>
                  <a:pt x="20754" y="19084"/>
                  <a:pt x="21600" y="17792"/>
                </a:cubicBezTo>
                <a:cubicBezTo>
                  <a:pt x="21118" y="18336"/>
                  <a:pt x="20390" y="18653"/>
                  <a:pt x="19435" y="18699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5DB0DA2C-EF51-423C-A6CE-5ACFCC5A5290}"/>
              </a:ext>
            </a:extLst>
          </p:cNvPr>
          <p:cNvSpPr/>
          <p:nvPr/>
        </p:nvSpPr>
        <p:spPr>
          <a:xfrm>
            <a:off x="4582025" y="2040172"/>
            <a:ext cx="892350" cy="415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99" h="21448" extrusionOk="0">
                <a:moveTo>
                  <a:pt x="3153" y="11033"/>
                </a:moveTo>
                <a:cubicBezTo>
                  <a:pt x="7137" y="16938"/>
                  <a:pt x="13378" y="21600"/>
                  <a:pt x="17074" y="21445"/>
                </a:cubicBezTo>
                <a:cubicBezTo>
                  <a:pt x="20283" y="21289"/>
                  <a:pt x="20526" y="17560"/>
                  <a:pt x="17937" y="12691"/>
                </a:cubicBezTo>
                <a:cubicBezTo>
                  <a:pt x="13533" y="5698"/>
                  <a:pt x="8354" y="1140"/>
                  <a:pt x="2777" y="0"/>
                </a:cubicBezTo>
                <a:cubicBezTo>
                  <a:pt x="2732" y="0"/>
                  <a:pt x="2666" y="0"/>
                  <a:pt x="2622" y="0"/>
                </a:cubicBezTo>
                <a:cubicBezTo>
                  <a:pt x="-1074" y="155"/>
                  <a:pt x="-831" y="5128"/>
                  <a:pt x="3153" y="11033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09CED5A3-FF33-4B0B-9C52-6BACA0A2707C}"/>
              </a:ext>
            </a:extLst>
          </p:cNvPr>
          <p:cNvSpPr/>
          <p:nvPr/>
        </p:nvSpPr>
        <p:spPr>
          <a:xfrm>
            <a:off x="2988009" y="1629137"/>
            <a:ext cx="521314" cy="521314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10F4CAA7-B68B-4A33-B9D7-4718BC8F2478}"/>
              </a:ext>
            </a:extLst>
          </p:cNvPr>
          <p:cNvSpPr/>
          <p:nvPr/>
        </p:nvSpPr>
        <p:spPr>
          <a:xfrm>
            <a:off x="2988009" y="4837221"/>
            <a:ext cx="521314" cy="521314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B7FD168F-AB8A-4305-94D7-E66C1B5293E0}"/>
              </a:ext>
            </a:extLst>
          </p:cNvPr>
          <p:cNvSpPr/>
          <p:nvPr/>
        </p:nvSpPr>
        <p:spPr>
          <a:xfrm>
            <a:off x="2316316" y="3804620"/>
            <a:ext cx="521314" cy="52131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E47C859C-6ECC-420B-86CB-22FB8C371422}"/>
              </a:ext>
            </a:extLst>
          </p:cNvPr>
          <p:cNvSpPr/>
          <p:nvPr/>
        </p:nvSpPr>
        <p:spPr>
          <a:xfrm>
            <a:off x="2316316" y="2641689"/>
            <a:ext cx="521314" cy="521314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7217445F-3246-407A-BB1B-F7A0CC1820FF}"/>
              </a:ext>
            </a:extLst>
          </p:cNvPr>
          <p:cNvSpPr/>
          <p:nvPr/>
        </p:nvSpPr>
        <p:spPr>
          <a:xfrm>
            <a:off x="5634677" y="1629137"/>
            <a:ext cx="521314" cy="521314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id="{DB1C1BC9-F62F-42B4-A5A5-E32635A69BE1}"/>
              </a:ext>
            </a:extLst>
          </p:cNvPr>
          <p:cNvSpPr/>
          <p:nvPr/>
        </p:nvSpPr>
        <p:spPr>
          <a:xfrm>
            <a:off x="5634677" y="4837221"/>
            <a:ext cx="521314" cy="52131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994A2A8D-3122-445A-84E9-F7D2F3135DD8}"/>
              </a:ext>
            </a:extLst>
          </p:cNvPr>
          <p:cNvSpPr/>
          <p:nvPr/>
        </p:nvSpPr>
        <p:spPr>
          <a:xfrm>
            <a:off x="6306370" y="3804620"/>
            <a:ext cx="521314" cy="521314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Circle">
            <a:extLst>
              <a:ext uri="{FF2B5EF4-FFF2-40B4-BE49-F238E27FC236}">
                <a16:creationId xmlns:a16="http://schemas.microsoft.com/office/drawing/2014/main" id="{111FC4E0-D25C-4CEF-A8E6-2C1F77D237A6}"/>
              </a:ext>
            </a:extLst>
          </p:cNvPr>
          <p:cNvSpPr/>
          <p:nvPr/>
        </p:nvSpPr>
        <p:spPr>
          <a:xfrm>
            <a:off x="6306370" y="2641689"/>
            <a:ext cx="521314" cy="521314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46" name="Graphic 45" descr="Lightbulb">
            <a:extLst>
              <a:ext uri="{FF2B5EF4-FFF2-40B4-BE49-F238E27FC236}">
                <a16:creationId xmlns:a16="http://schemas.microsoft.com/office/drawing/2014/main" id="{C6002EAA-F9DE-486F-9F08-2B915477F5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98101" y="1738747"/>
            <a:ext cx="301127" cy="301127"/>
          </a:xfrm>
          <a:prstGeom prst="rect">
            <a:avLst/>
          </a:prstGeom>
        </p:spPr>
      </p:pic>
      <p:pic>
        <p:nvPicPr>
          <p:cNvPr id="47" name="Graphic 46" descr="Stopwatch">
            <a:extLst>
              <a:ext uri="{FF2B5EF4-FFF2-40B4-BE49-F238E27FC236}">
                <a16:creationId xmlns:a16="http://schemas.microsoft.com/office/drawing/2014/main" id="{C7075CB4-1442-40B4-8C8C-9D1B76CEDF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38010" y="1730376"/>
            <a:ext cx="301127" cy="301127"/>
          </a:xfrm>
          <a:prstGeom prst="rect">
            <a:avLst/>
          </a:prstGeom>
        </p:spPr>
      </p:pic>
      <p:pic>
        <p:nvPicPr>
          <p:cNvPr id="48" name="Graphic 47" descr="Bullseye">
            <a:extLst>
              <a:ext uri="{FF2B5EF4-FFF2-40B4-BE49-F238E27FC236}">
                <a16:creationId xmlns:a16="http://schemas.microsoft.com/office/drawing/2014/main" id="{67986C7F-4CC8-40E8-89ED-993942AF14F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21142" y="2755451"/>
            <a:ext cx="301127" cy="301127"/>
          </a:xfrm>
          <a:prstGeom prst="rect">
            <a:avLst/>
          </a:prstGeom>
        </p:spPr>
      </p:pic>
      <p:pic>
        <p:nvPicPr>
          <p:cNvPr id="49" name="Graphic 48" descr="Upward trend">
            <a:extLst>
              <a:ext uri="{FF2B5EF4-FFF2-40B4-BE49-F238E27FC236}">
                <a16:creationId xmlns:a16="http://schemas.microsoft.com/office/drawing/2014/main" id="{2B5C8C59-C908-4C80-91AD-D38CE31E531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21142" y="3909243"/>
            <a:ext cx="301127" cy="301127"/>
          </a:xfrm>
          <a:prstGeom prst="rect">
            <a:avLst/>
          </a:prstGeom>
        </p:spPr>
      </p:pic>
      <p:pic>
        <p:nvPicPr>
          <p:cNvPr id="50" name="Graphic 49" descr="Gears">
            <a:extLst>
              <a:ext uri="{FF2B5EF4-FFF2-40B4-BE49-F238E27FC236}">
                <a16:creationId xmlns:a16="http://schemas.microsoft.com/office/drawing/2014/main" id="{D7D77BF7-1BFF-4BE0-8AE1-25BAC3BFDE7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47769" y="4950718"/>
            <a:ext cx="301127" cy="301127"/>
          </a:xfrm>
          <a:prstGeom prst="rect">
            <a:avLst/>
          </a:prstGeom>
        </p:spPr>
      </p:pic>
      <p:pic>
        <p:nvPicPr>
          <p:cNvPr id="51" name="Graphic 50" descr="Head with gears">
            <a:extLst>
              <a:ext uri="{FF2B5EF4-FFF2-40B4-BE49-F238E27FC236}">
                <a16:creationId xmlns:a16="http://schemas.microsoft.com/office/drawing/2014/main" id="{45210BC6-9A1D-4603-988A-05027381FDED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412183" y="2750088"/>
            <a:ext cx="301127" cy="301127"/>
          </a:xfrm>
          <a:prstGeom prst="rect">
            <a:avLst/>
          </a:prstGeom>
        </p:spPr>
      </p:pic>
      <p:pic>
        <p:nvPicPr>
          <p:cNvPr id="52" name="Graphic 51" descr="Database">
            <a:extLst>
              <a:ext uri="{FF2B5EF4-FFF2-40B4-BE49-F238E27FC236}">
                <a16:creationId xmlns:a16="http://schemas.microsoft.com/office/drawing/2014/main" id="{8AA2141D-CF90-45A1-910B-2F057AE138E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427388" y="3909244"/>
            <a:ext cx="301127" cy="301127"/>
          </a:xfrm>
          <a:prstGeom prst="rect">
            <a:avLst/>
          </a:prstGeom>
        </p:spPr>
      </p:pic>
      <p:pic>
        <p:nvPicPr>
          <p:cNvPr id="53" name="Graphic 52" descr="Research">
            <a:extLst>
              <a:ext uri="{FF2B5EF4-FFF2-40B4-BE49-F238E27FC236}">
                <a16:creationId xmlns:a16="http://schemas.microsoft.com/office/drawing/2014/main" id="{6CAD87B8-CD35-4E3C-8EE7-0E8010079D3E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103370" y="4917815"/>
            <a:ext cx="301127" cy="301127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B0D3D6F4-CE39-4A57-8CA1-7F1985121392}"/>
              </a:ext>
            </a:extLst>
          </p:cNvPr>
          <p:cNvGrpSpPr/>
          <p:nvPr/>
        </p:nvGrpSpPr>
        <p:grpSpPr>
          <a:xfrm>
            <a:off x="848540" y="1381767"/>
            <a:ext cx="1966647" cy="1015086"/>
            <a:chOff x="848540" y="1414193"/>
            <a:chExt cx="1966647" cy="1015086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E2C74207-4051-4265-9FBC-EB54BBC895AA}"/>
                </a:ext>
              </a:extLst>
            </p:cNvPr>
            <p:cNvSpPr txBox="1"/>
            <p:nvPr/>
          </p:nvSpPr>
          <p:spPr>
            <a:xfrm>
              <a:off x="848540" y="1414193"/>
              <a:ext cx="196664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245328C-BC4C-4175-BFF1-A472DE2DF565}"/>
                </a:ext>
              </a:extLst>
            </p:cNvPr>
            <p:cNvSpPr txBox="1"/>
            <p:nvPr/>
          </p:nvSpPr>
          <p:spPr>
            <a:xfrm>
              <a:off x="848540" y="1721393"/>
              <a:ext cx="1966647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AC96482-E17C-4889-BBDC-4827686658C3}"/>
              </a:ext>
            </a:extLst>
          </p:cNvPr>
          <p:cNvGrpSpPr/>
          <p:nvPr/>
        </p:nvGrpSpPr>
        <p:grpSpPr>
          <a:xfrm>
            <a:off x="212639" y="2454659"/>
            <a:ext cx="1966647" cy="1015086"/>
            <a:chOff x="212639" y="2429572"/>
            <a:chExt cx="1966647" cy="1015086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C31F285-E4F8-4FF7-A2C2-FFB73F9FEF44}"/>
                </a:ext>
              </a:extLst>
            </p:cNvPr>
            <p:cNvSpPr txBox="1"/>
            <p:nvPr/>
          </p:nvSpPr>
          <p:spPr>
            <a:xfrm>
              <a:off x="212639" y="2429572"/>
              <a:ext cx="196664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28B26C5-0E56-4C42-A4AA-378D7C4059FB}"/>
                </a:ext>
              </a:extLst>
            </p:cNvPr>
            <p:cNvSpPr txBox="1"/>
            <p:nvPr/>
          </p:nvSpPr>
          <p:spPr>
            <a:xfrm>
              <a:off x="212639" y="2736772"/>
              <a:ext cx="1966647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F66ACF-C401-4444-BB6F-241A20FC459C}"/>
              </a:ext>
            </a:extLst>
          </p:cNvPr>
          <p:cNvGrpSpPr/>
          <p:nvPr/>
        </p:nvGrpSpPr>
        <p:grpSpPr>
          <a:xfrm>
            <a:off x="212639" y="3552263"/>
            <a:ext cx="1966647" cy="1015086"/>
            <a:chOff x="212639" y="3586709"/>
            <a:chExt cx="1966647" cy="1015086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EEED1CF-5962-4A30-87AE-00D92A018D6B}"/>
                </a:ext>
              </a:extLst>
            </p:cNvPr>
            <p:cNvSpPr txBox="1"/>
            <p:nvPr/>
          </p:nvSpPr>
          <p:spPr>
            <a:xfrm>
              <a:off x="212639" y="3586709"/>
              <a:ext cx="196664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562AC6B-2AC6-4C22-A849-56E466C26BFF}"/>
                </a:ext>
              </a:extLst>
            </p:cNvPr>
            <p:cNvSpPr txBox="1"/>
            <p:nvPr/>
          </p:nvSpPr>
          <p:spPr>
            <a:xfrm>
              <a:off x="212639" y="3893909"/>
              <a:ext cx="1966647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94ACFCD-6DFF-4D4D-8159-DF3E278A1D2C}"/>
              </a:ext>
            </a:extLst>
          </p:cNvPr>
          <p:cNvGrpSpPr/>
          <p:nvPr/>
        </p:nvGrpSpPr>
        <p:grpSpPr>
          <a:xfrm>
            <a:off x="848540" y="4590335"/>
            <a:ext cx="1966647" cy="1015086"/>
            <a:chOff x="712971" y="4621897"/>
            <a:chExt cx="1966647" cy="1015086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7E00B1F4-5D99-4BF8-AE20-91331B22A500}"/>
                </a:ext>
              </a:extLst>
            </p:cNvPr>
            <p:cNvSpPr txBox="1"/>
            <p:nvPr/>
          </p:nvSpPr>
          <p:spPr>
            <a:xfrm>
              <a:off x="712971" y="4621897"/>
              <a:ext cx="196664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20565C4-EF58-45AB-BFB9-FCC4CDF1D7EC}"/>
                </a:ext>
              </a:extLst>
            </p:cNvPr>
            <p:cNvSpPr txBox="1"/>
            <p:nvPr/>
          </p:nvSpPr>
          <p:spPr>
            <a:xfrm>
              <a:off x="712971" y="4929097"/>
              <a:ext cx="1966647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37FB0FA3-B746-48D9-A6ED-079DB4C32BC3}"/>
              </a:ext>
            </a:extLst>
          </p:cNvPr>
          <p:cNvGrpSpPr/>
          <p:nvPr/>
        </p:nvGrpSpPr>
        <p:grpSpPr>
          <a:xfrm>
            <a:off x="6328815" y="1381767"/>
            <a:ext cx="1966647" cy="1015086"/>
            <a:chOff x="848540" y="1414193"/>
            <a:chExt cx="1966647" cy="1015086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48B4145B-03CE-48CB-A9E7-642800293C32}"/>
                </a:ext>
              </a:extLst>
            </p:cNvPr>
            <p:cNvSpPr txBox="1"/>
            <p:nvPr/>
          </p:nvSpPr>
          <p:spPr>
            <a:xfrm>
              <a:off x="848540" y="1414193"/>
              <a:ext cx="196664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EC5E240-29D4-4446-9A9F-36215E24FA83}"/>
                </a:ext>
              </a:extLst>
            </p:cNvPr>
            <p:cNvSpPr txBox="1"/>
            <p:nvPr/>
          </p:nvSpPr>
          <p:spPr>
            <a:xfrm>
              <a:off x="848540" y="1721393"/>
              <a:ext cx="1966647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BB59E703-52EF-4F74-8596-F3B107930179}"/>
              </a:ext>
            </a:extLst>
          </p:cNvPr>
          <p:cNvGrpSpPr/>
          <p:nvPr/>
        </p:nvGrpSpPr>
        <p:grpSpPr>
          <a:xfrm>
            <a:off x="7001490" y="2454659"/>
            <a:ext cx="1966647" cy="1015086"/>
            <a:chOff x="212639" y="2429572"/>
            <a:chExt cx="1966647" cy="1015086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CA22C3C-8B1C-4D93-BB2E-157E01F36F1D}"/>
                </a:ext>
              </a:extLst>
            </p:cNvPr>
            <p:cNvSpPr txBox="1"/>
            <p:nvPr/>
          </p:nvSpPr>
          <p:spPr>
            <a:xfrm>
              <a:off x="212639" y="2429572"/>
              <a:ext cx="196664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06DA25F1-F494-4996-B3F4-5F9C5275A921}"/>
                </a:ext>
              </a:extLst>
            </p:cNvPr>
            <p:cNvSpPr txBox="1"/>
            <p:nvPr/>
          </p:nvSpPr>
          <p:spPr>
            <a:xfrm>
              <a:off x="212639" y="2736772"/>
              <a:ext cx="1966647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71B50D7D-DAD0-4B7D-94E6-4825F0670BCD}"/>
              </a:ext>
            </a:extLst>
          </p:cNvPr>
          <p:cNvGrpSpPr/>
          <p:nvPr/>
        </p:nvGrpSpPr>
        <p:grpSpPr>
          <a:xfrm>
            <a:off x="7001490" y="3552263"/>
            <a:ext cx="1966647" cy="1015086"/>
            <a:chOff x="212639" y="3586709"/>
            <a:chExt cx="1966647" cy="1015086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E3AD5CD-AAE9-4248-9FD3-AF83A99FB27B}"/>
                </a:ext>
              </a:extLst>
            </p:cNvPr>
            <p:cNvSpPr txBox="1"/>
            <p:nvPr/>
          </p:nvSpPr>
          <p:spPr>
            <a:xfrm>
              <a:off x="212639" y="3586709"/>
              <a:ext cx="196664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F16DFB5A-C661-499F-B985-4B655372603C}"/>
                </a:ext>
              </a:extLst>
            </p:cNvPr>
            <p:cNvSpPr txBox="1"/>
            <p:nvPr/>
          </p:nvSpPr>
          <p:spPr>
            <a:xfrm>
              <a:off x="212639" y="3893909"/>
              <a:ext cx="1966647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6B35DBB8-5358-4D21-AB92-6E54E802D1B2}"/>
              </a:ext>
            </a:extLst>
          </p:cNvPr>
          <p:cNvGrpSpPr/>
          <p:nvPr/>
        </p:nvGrpSpPr>
        <p:grpSpPr>
          <a:xfrm>
            <a:off x="6328815" y="4590335"/>
            <a:ext cx="1966647" cy="1015086"/>
            <a:chOff x="712971" y="4621897"/>
            <a:chExt cx="1966647" cy="1015086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EBB4E0D5-D53B-4595-9F87-6DED824EE512}"/>
                </a:ext>
              </a:extLst>
            </p:cNvPr>
            <p:cNvSpPr txBox="1"/>
            <p:nvPr/>
          </p:nvSpPr>
          <p:spPr>
            <a:xfrm>
              <a:off x="712971" y="4621897"/>
              <a:ext cx="196664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A40BFA1E-2BDF-4BCA-8430-BA240957C0E9}"/>
                </a:ext>
              </a:extLst>
            </p:cNvPr>
            <p:cNvSpPr txBox="1"/>
            <p:nvPr/>
          </p:nvSpPr>
          <p:spPr>
            <a:xfrm>
              <a:off x="712971" y="4929097"/>
              <a:ext cx="1966647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Globe Radial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2CA126C-5047-4A3A-A457-9053B6D157B5}"/>
              </a:ext>
            </a:extLst>
          </p:cNvPr>
          <p:cNvSpPr/>
          <p:nvPr/>
        </p:nvSpPr>
        <p:spPr>
          <a:xfrm>
            <a:off x="2486746" y="1508833"/>
            <a:ext cx="1449275" cy="3964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9" h="21593" extrusionOk="0">
                <a:moveTo>
                  <a:pt x="21421" y="21593"/>
                </a:moveTo>
                <a:cubicBezTo>
                  <a:pt x="21406" y="21593"/>
                  <a:pt x="21391" y="21593"/>
                  <a:pt x="21376" y="21593"/>
                </a:cubicBezTo>
                <a:cubicBezTo>
                  <a:pt x="15211" y="20856"/>
                  <a:pt x="9897" y="19447"/>
                  <a:pt x="6031" y="17525"/>
                </a:cubicBezTo>
                <a:cubicBezTo>
                  <a:pt x="2075" y="15565"/>
                  <a:pt x="0" y="13239"/>
                  <a:pt x="0" y="10798"/>
                </a:cubicBezTo>
                <a:cubicBezTo>
                  <a:pt x="0" y="8358"/>
                  <a:pt x="2090" y="6032"/>
                  <a:pt x="6031" y="4072"/>
                </a:cubicBezTo>
                <a:cubicBezTo>
                  <a:pt x="9897" y="2150"/>
                  <a:pt x="15211" y="746"/>
                  <a:pt x="21376" y="4"/>
                </a:cubicBezTo>
                <a:cubicBezTo>
                  <a:pt x="21451" y="-7"/>
                  <a:pt x="21540" y="9"/>
                  <a:pt x="21570" y="37"/>
                </a:cubicBezTo>
                <a:cubicBezTo>
                  <a:pt x="21600" y="64"/>
                  <a:pt x="21555" y="97"/>
                  <a:pt x="21481" y="108"/>
                </a:cubicBezTo>
                <a:cubicBezTo>
                  <a:pt x="15375" y="839"/>
                  <a:pt x="10121" y="2232"/>
                  <a:pt x="6284" y="4132"/>
                </a:cubicBezTo>
                <a:cubicBezTo>
                  <a:pt x="2373" y="6076"/>
                  <a:pt x="313" y="8380"/>
                  <a:pt x="313" y="10798"/>
                </a:cubicBezTo>
                <a:cubicBezTo>
                  <a:pt x="313" y="13217"/>
                  <a:pt x="2373" y="15521"/>
                  <a:pt x="6284" y="17465"/>
                </a:cubicBezTo>
                <a:cubicBezTo>
                  <a:pt x="10121" y="19365"/>
                  <a:pt x="15375" y="20758"/>
                  <a:pt x="21481" y="21489"/>
                </a:cubicBezTo>
                <a:cubicBezTo>
                  <a:pt x="21555" y="21500"/>
                  <a:pt x="21600" y="21527"/>
                  <a:pt x="21570" y="21560"/>
                </a:cubicBezTo>
                <a:cubicBezTo>
                  <a:pt x="21540" y="21577"/>
                  <a:pt x="21481" y="21593"/>
                  <a:pt x="21421" y="2159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F44BA3D-E454-468E-BDA2-B05FF4EF77D7}"/>
              </a:ext>
            </a:extLst>
          </p:cNvPr>
          <p:cNvSpPr/>
          <p:nvPr/>
        </p:nvSpPr>
        <p:spPr>
          <a:xfrm>
            <a:off x="5183540" y="1498808"/>
            <a:ext cx="1471322" cy="39802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596" extrusionOk="0">
                <a:moveTo>
                  <a:pt x="156" y="21596"/>
                </a:moveTo>
                <a:cubicBezTo>
                  <a:pt x="98" y="21596"/>
                  <a:pt x="39" y="21580"/>
                  <a:pt x="9" y="21558"/>
                </a:cubicBezTo>
                <a:cubicBezTo>
                  <a:pt x="-20" y="21531"/>
                  <a:pt x="24" y="21498"/>
                  <a:pt x="112" y="21487"/>
                </a:cubicBezTo>
                <a:cubicBezTo>
                  <a:pt x="6126" y="20786"/>
                  <a:pt x="11508" y="19366"/>
                  <a:pt x="15301" y="17484"/>
                </a:cubicBezTo>
                <a:cubicBezTo>
                  <a:pt x="19213" y="15542"/>
                  <a:pt x="21286" y="13230"/>
                  <a:pt x="21286" y="10799"/>
                </a:cubicBezTo>
                <a:cubicBezTo>
                  <a:pt x="21286" y="8367"/>
                  <a:pt x="19213" y="6056"/>
                  <a:pt x="15301" y="4114"/>
                </a:cubicBezTo>
                <a:cubicBezTo>
                  <a:pt x="11523" y="2237"/>
                  <a:pt x="6126" y="812"/>
                  <a:pt x="112" y="110"/>
                </a:cubicBezTo>
                <a:cubicBezTo>
                  <a:pt x="39" y="99"/>
                  <a:pt x="-5" y="72"/>
                  <a:pt x="9" y="40"/>
                </a:cubicBezTo>
                <a:cubicBezTo>
                  <a:pt x="39" y="12"/>
                  <a:pt x="112" y="-4"/>
                  <a:pt x="201" y="1"/>
                </a:cubicBezTo>
                <a:cubicBezTo>
                  <a:pt x="6273" y="709"/>
                  <a:pt x="11714" y="2145"/>
                  <a:pt x="15537" y="4043"/>
                </a:cubicBezTo>
                <a:cubicBezTo>
                  <a:pt x="19492" y="6007"/>
                  <a:pt x="21580" y="8340"/>
                  <a:pt x="21580" y="10793"/>
                </a:cubicBezTo>
                <a:cubicBezTo>
                  <a:pt x="21580" y="13246"/>
                  <a:pt x="19492" y="15580"/>
                  <a:pt x="15537" y="17544"/>
                </a:cubicBezTo>
                <a:cubicBezTo>
                  <a:pt x="11714" y="19442"/>
                  <a:pt x="6273" y="20878"/>
                  <a:pt x="201" y="21585"/>
                </a:cubicBezTo>
                <a:cubicBezTo>
                  <a:pt x="186" y="21596"/>
                  <a:pt x="171" y="21596"/>
                  <a:pt x="156" y="2159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761BF61-A691-4A30-A053-10B8FA20FFBB}"/>
              </a:ext>
            </a:extLst>
          </p:cNvPr>
          <p:cNvSpPr/>
          <p:nvPr/>
        </p:nvSpPr>
        <p:spPr>
          <a:xfrm>
            <a:off x="3669727" y="2180525"/>
            <a:ext cx="2320381" cy="1139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77" h="21435" extrusionOk="0">
                <a:moveTo>
                  <a:pt x="3367" y="11564"/>
                </a:moveTo>
                <a:cubicBezTo>
                  <a:pt x="7629" y="17186"/>
                  <a:pt x="14304" y="21600"/>
                  <a:pt x="18265" y="21430"/>
                </a:cubicBezTo>
                <a:cubicBezTo>
                  <a:pt x="20241" y="21336"/>
                  <a:pt x="21170" y="20129"/>
                  <a:pt x="21070" y="18261"/>
                </a:cubicBezTo>
                <a:cubicBezTo>
                  <a:pt x="20851" y="16431"/>
                  <a:pt x="20551" y="14677"/>
                  <a:pt x="20168" y="13017"/>
                </a:cubicBezTo>
                <a:cubicBezTo>
                  <a:pt x="20460" y="14941"/>
                  <a:pt x="19686" y="16186"/>
                  <a:pt x="17819" y="16280"/>
                </a:cubicBezTo>
                <a:cubicBezTo>
                  <a:pt x="14422" y="16431"/>
                  <a:pt x="8704" y="12639"/>
                  <a:pt x="5052" y="7829"/>
                </a:cubicBezTo>
                <a:cubicBezTo>
                  <a:pt x="2530" y="4509"/>
                  <a:pt x="1646" y="1566"/>
                  <a:pt x="2457" y="0"/>
                </a:cubicBezTo>
                <a:cubicBezTo>
                  <a:pt x="1637" y="811"/>
                  <a:pt x="863" y="1811"/>
                  <a:pt x="153" y="2943"/>
                </a:cubicBezTo>
                <a:cubicBezTo>
                  <a:pt x="-430" y="4811"/>
                  <a:pt x="663" y="7999"/>
                  <a:pt x="3367" y="1156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58C3838C-8BAD-4E0B-89E7-571DFB231D9C}"/>
              </a:ext>
            </a:extLst>
          </p:cNvPr>
          <p:cNvSpPr/>
          <p:nvPr/>
        </p:nvSpPr>
        <p:spPr>
          <a:xfrm>
            <a:off x="4100811" y="2030149"/>
            <a:ext cx="1702479" cy="815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69" h="21446" extrusionOk="0">
                <a:moveTo>
                  <a:pt x="18363" y="12712"/>
                </a:moveTo>
                <a:cubicBezTo>
                  <a:pt x="18640" y="18673"/>
                  <a:pt x="8069" y="13081"/>
                  <a:pt x="4224" y="5222"/>
                </a:cubicBezTo>
                <a:cubicBezTo>
                  <a:pt x="3706" y="4167"/>
                  <a:pt x="2356" y="976"/>
                  <a:pt x="4357" y="0"/>
                </a:cubicBezTo>
                <a:cubicBezTo>
                  <a:pt x="3055" y="211"/>
                  <a:pt x="1777" y="765"/>
                  <a:pt x="572" y="1556"/>
                </a:cubicBezTo>
                <a:cubicBezTo>
                  <a:pt x="-730" y="3270"/>
                  <a:pt x="198" y="7042"/>
                  <a:pt x="3272" y="11314"/>
                </a:cubicBezTo>
                <a:cubicBezTo>
                  <a:pt x="7418" y="17064"/>
                  <a:pt x="13891" y="21600"/>
                  <a:pt x="17736" y="21442"/>
                </a:cubicBezTo>
                <a:cubicBezTo>
                  <a:pt x="20038" y="21336"/>
                  <a:pt x="20870" y="19569"/>
                  <a:pt x="20291" y="16958"/>
                </a:cubicBezTo>
                <a:cubicBezTo>
                  <a:pt x="19604" y="14716"/>
                  <a:pt x="18809" y="12633"/>
                  <a:pt x="17929" y="10760"/>
                </a:cubicBezTo>
                <a:cubicBezTo>
                  <a:pt x="18146" y="11341"/>
                  <a:pt x="18327" y="12053"/>
                  <a:pt x="18363" y="12712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8395E84-7486-48B4-B8BC-746A47362D95}"/>
              </a:ext>
            </a:extLst>
          </p:cNvPr>
          <p:cNvSpPr/>
          <p:nvPr/>
        </p:nvSpPr>
        <p:spPr>
          <a:xfrm>
            <a:off x="3338892" y="2471259"/>
            <a:ext cx="2693418" cy="13306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0" h="21428" extrusionOk="0">
                <a:moveTo>
                  <a:pt x="21388" y="14255"/>
                </a:moveTo>
                <a:cubicBezTo>
                  <a:pt x="21340" y="15788"/>
                  <a:pt x="20463" y="16757"/>
                  <a:pt x="18724" y="16838"/>
                </a:cubicBezTo>
                <a:cubicBezTo>
                  <a:pt x="14975" y="16999"/>
                  <a:pt x="8658" y="12915"/>
                  <a:pt x="4614" y="7717"/>
                </a:cubicBezTo>
                <a:cubicBezTo>
                  <a:pt x="2181" y="4601"/>
                  <a:pt x="1128" y="1776"/>
                  <a:pt x="1495" y="0"/>
                </a:cubicBezTo>
                <a:cubicBezTo>
                  <a:pt x="945" y="1146"/>
                  <a:pt x="450" y="2405"/>
                  <a:pt x="19" y="3761"/>
                </a:cubicBezTo>
                <a:cubicBezTo>
                  <a:pt x="-164" y="5683"/>
                  <a:pt x="985" y="8524"/>
                  <a:pt x="3417" y="11656"/>
                </a:cubicBezTo>
                <a:cubicBezTo>
                  <a:pt x="7749" y="17225"/>
                  <a:pt x="14513" y="21600"/>
                  <a:pt x="18533" y="21422"/>
                </a:cubicBezTo>
                <a:cubicBezTo>
                  <a:pt x="20224" y="21358"/>
                  <a:pt x="21165" y="20486"/>
                  <a:pt x="21348" y="19082"/>
                </a:cubicBezTo>
                <a:cubicBezTo>
                  <a:pt x="21396" y="18194"/>
                  <a:pt x="21428" y="17274"/>
                  <a:pt x="21428" y="16369"/>
                </a:cubicBezTo>
                <a:cubicBezTo>
                  <a:pt x="21436" y="15659"/>
                  <a:pt x="21420" y="14949"/>
                  <a:pt x="21388" y="1425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C554A47-AB66-4057-9A84-CD390E87E187}"/>
              </a:ext>
            </a:extLst>
          </p:cNvPr>
          <p:cNvSpPr/>
          <p:nvPr/>
        </p:nvSpPr>
        <p:spPr>
          <a:xfrm>
            <a:off x="3148412" y="2902345"/>
            <a:ext cx="2832138" cy="13674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7210" extrusionOk="0">
                <a:moveTo>
                  <a:pt x="18886" y="13916"/>
                </a:moveTo>
                <a:cubicBezTo>
                  <a:pt x="14940" y="14055"/>
                  <a:pt x="8296" y="10548"/>
                  <a:pt x="4037" y="6094"/>
                </a:cubicBezTo>
                <a:cubicBezTo>
                  <a:pt x="1759" y="3697"/>
                  <a:pt x="627" y="1527"/>
                  <a:pt x="680" y="0"/>
                </a:cubicBezTo>
                <a:cubicBezTo>
                  <a:pt x="390" y="1085"/>
                  <a:pt x="161" y="2221"/>
                  <a:pt x="0" y="3407"/>
                </a:cubicBezTo>
                <a:cubicBezTo>
                  <a:pt x="8" y="3545"/>
                  <a:pt x="31" y="3659"/>
                  <a:pt x="38" y="3747"/>
                </a:cubicBezTo>
                <a:cubicBezTo>
                  <a:pt x="986" y="9778"/>
                  <a:pt x="18167" y="21600"/>
                  <a:pt x="20851" y="15519"/>
                </a:cubicBezTo>
                <a:cubicBezTo>
                  <a:pt x="21164" y="14484"/>
                  <a:pt x="21417" y="13386"/>
                  <a:pt x="21600" y="12251"/>
                </a:cubicBezTo>
                <a:cubicBezTo>
                  <a:pt x="21348" y="13248"/>
                  <a:pt x="20445" y="13866"/>
                  <a:pt x="18886" y="1391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26FB744-6038-4068-BE4E-B738F9F544D4}"/>
              </a:ext>
            </a:extLst>
          </p:cNvPr>
          <p:cNvSpPr/>
          <p:nvPr/>
        </p:nvSpPr>
        <p:spPr>
          <a:xfrm>
            <a:off x="3439146" y="4416159"/>
            <a:ext cx="1429604" cy="5363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11" y="21439"/>
                </a:moveTo>
                <a:cubicBezTo>
                  <a:pt x="16026" y="21519"/>
                  <a:pt x="16541" y="21600"/>
                  <a:pt x="17071" y="21600"/>
                </a:cubicBezTo>
                <a:cubicBezTo>
                  <a:pt x="18631" y="21600"/>
                  <a:pt x="20146" y="21156"/>
                  <a:pt x="21600" y="20348"/>
                </a:cubicBezTo>
                <a:cubicBezTo>
                  <a:pt x="21312" y="20429"/>
                  <a:pt x="21024" y="20470"/>
                  <a:pt x="20691" y="20510"/>
                </a:cubicBezTo>
                <a:cubicBezTo>
                  <a:pt x="15859" y="20792"/>
                  <a:pt x="7725" y="13848"/>
                  <a:pt x="2514" y="5047"/>
                </a:cubicBezTo>
                <a:cubicBezTo>
                  <a:pt x="1484" y="3311"/>
                  <a:pt x="636" y="1615"/>
                  <a:pt x="0" y="0"/>
                </a:cubicBezTo>
                <a:cubicBezTo>
                  <a:pt x="1288" y="4199"/>
                  <a:pt x="2802" y="7954"/>
                  <a:pt x="4484" y="11062"/>
                </a:cubicBezTo>
                <a:cubicBezTo>
                  <a:pt x="7665" y="16150"/>
                  <a:pt x="12118" y="20308"/>
                  <a:pt x="15511" y="2143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144ECF2B-E20E-48D1-B1B8-8D4EE4F49468}"/>
              </a:ext>
            </a:extLst>
          </p:cNvPr>
          <p:cNvSpPr/>
          <p:nvPr/>
        </p:nvSpPr>
        <p:spPr>
          <a:xfrm>
            <a:off x="3108311" y="3393582"/>
            <a:ext cx="2645660" cy="12323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31" extrusionOk="0">
                <a:moveTo>
                  <a:pt x="18997" y="17904"/>
                </a:moveTo>
                <a:cubicBezTo>
                  <a:pt x="14872" y="18078"/>
                  <a:pt x="7931" y="13354"/>
                  <a:pt x="3487" y="7357"/>
                </a:cubicBezTo>
                <a:cubicBezTo>
                  <a:pt x="1416" y="4550"/>
                  <a:pt x="254" y="1970"/>
                  <a:pt x="25" y="0"/>
                </a:cubicBezTo>
                <a:cubicBezTo>
                  <a:pt x="8" y="540"/>
                  <a:pt x="0" y="1081"/>
                  <a:pt x="0" y="1621"/>
                </a:cubicBezTo>
                <a:cubicBezTo>
                  <a:pt x="0" y="2877"/>
                  <a:pt x="41" y="4097"/>
                  <a:pt x="123" y="5317"/>
                </a:cubicBezTo>
                <a:cubicBezTo>
                  <a:pt x="483" y="7078"/>
                  <a:pt x="1531" y="9240"/>
                  <a:pt x="3258" y="11576"/>
                </a:cubicBezTo>
                <a:cubicBezTo>
                  <a:pt x="7407" y="17189"/>
                  <a:pt x="13882" y="21600"/>
                  <a:pt x="17737" y="21426"/>
                </a:cubicBezTo>
                <a:cubicBezTo>
                  <a:pt x="18760" y="21373"/>
                  <a:pt x="19488" y="21025"/>
                  <a:pt x="19938" y="20397"/>
                </a:cubicBezTo>
                <a:cubicBezTo>
                  <a:pt x="20552" y="19194"/>
                  <a:pt x="21117" y="17869"/>
                  <a:pt x="21600" y="16422"/>
                </a:cubicBezTo>
                <a:cubicBezTo>
                  <a:pt x="21158" y="17311"/>
                  <a:pt x="20299" y="17852"/>
                  <a:pt x="18997" y="1790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78F4F2F3-A9AD-49CC-94A9-7B21D139B14E}"/>
              </a:ext>
            </a:extLst>
          </p:cNvPr>
          <p:cNvSpPr/>
          <p:nvPr/>
        </p:nvSpPr>
        <p:spPr>
          <a:xfrm>
            <a:off x="3178489" y="3924922"/>
            <a:ext cx="2200545" cy="947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4" extrusionOk="0">
                <a:moveTo>
                  <a:pt x="19435" y="18699"/>
                </a:moveTo>
                <a:cubicBezTo>
                  <a:pt x="15154" y="18903"/>
                  <a:pt x="7951" y="13599"/>
                  <a:pt x="3336" y="6845"/>
                </a:cubicBezTo>
                <a:cubicBezTo>
                  <a:pt x="1624" y="4329"/>
                  <a:pt x="502" y="1972"/>
                  <a:pt x="0" y="0"/>
                </a:cubicBezTo>
                <a:cubicBezTo>
                  <a:pt x="305" y="2312"/>
                  <a:pt x="728" y="4510"/>
                  <a:pt x="1230" y="6573"/>
                </a:cubicBezTo>
                <a:cubicBezTo>
                  <a:pt x="1742" y="8001"/>
                  <a:pt x="2578" y="9587"/>
                  <a:pt x="3720" y="11265"/>
                </a:cubicBezTo>
                <a:cubicBezTo>
                  <a:pt x="7676" y="17044"/>
                  <a:pt x="13855" y="21600"/>
                  <a:pt x="17516" y="21419"/>
                </a:cubicBezTo>
                <a:cubicBezTo>
                  <a:pt x="18067" y="21396"/>
                  <a:pt x="18530" y="21260"/>
                  <a:pt x="18904" y="21033"/>
                </a:cubicBezTo>
                <a:cubicBezTo>
                  <a:pt x="19858" y="20172"/>
                  <a:pt x="20754" y="19084"/>
                  <a:pt x="21600" y="17792"/>
                </a:cubicBezTo>
                <a:cubicBezTo>
                  <a:pt x="21118" y="18336"/>
                  <a:pt x="20390" y="18653"/>
                  <a:pt x="19435" y="18699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5DB0DA2C-EF51-423C-A6CE-5ACFCC5A5290}"/>
              </a:ext>
            </a:extLst>
          </p:cNvPr>
          <p:cNvSpPr/>
          <p:nvPr/>
        </p:nvSpPr>
        <p:spPr>
          <a:xfrm>
            <a:off x="4582025" y="2040172"/>
            <a:ext cx="892350" cy="415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99" h="21448" extrusionOk="0">
                <a:moveTo>
                  <a:pt x="3153" y="11033"/>
                </a:moveTo>
                <a:cubicBezTo>
                  <a:pt x="7137" y="16938"/>
                  <a:pt x="13378" y="21600"/>
                  <a:pt x="17074" y="21445"/>
                </a:cubicBezTo>
                <a:cubicBezTo>
                  <a:pt x="20283" y="21289"/>
                  <a:pt x="20526" y="17560"/>
                  <a:pt x="17937" y="12691"/>
                </a:cubicBezTo>
                <a:cubicBezTo>
                  <a:pt x="13533" y="5698"/>
                  <a:pt x="8354" y="1140"/>
                  <a:pt x="2777" y="0"/>
                </a:cubicBezTo>
                <a:cubicBezTo>
                  <a:pt x="2732" y="0"/>
                  <a:pt x="2666" y="0"/>
                  <a:pt x="2622" y="0"/>
                </a:cubicBezTo>
                <a:cubicBezTo>
                  <a:pt x="-1074" y="155"/>
                  <a:pt x="-831" y="5128"/>
                  <a:pt x="3153" y="11033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09CED5A3-FF33-4B0B-9C52-6BACA0A2707C}"/>
              </a:ext>
            </a:extLst>
          </p:cNvPr>
          <p:cNvSpPr/>
          <p:nvPr/>
        </p:nvSpPr>
        <p:spPr>
          <a:xfrm>
            <a:off x="2988009" y="1629137"/>
            <a:ext cx="521314" cy="521314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10F4CAA7-B68B-4A33-B9D7-4718BC8F2478}"/>
              </a:ext>
            </a:extLst>
          </p:cNvPr>
          <p:cNvSpPr/>
          <p:nvPr/>
        </p:nvSpPr>
        <p:spPr>
          <a:xfrm>
            <a:off x="2988009" y="4837221"/>
            <a:ext cx="521314" cy="521314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B7FD168F-AB8A-4305-94D7-E66C1B5293E0}"/>
              </a:ext>
            </a:extLst>
          </p:cNvPr>
          <p:cNvSpPr/>
          <p:nvPr/>
        </p:nvSpPr>
        <p:spPr>
          <a:xfrm>
            <a:off x="2316316" y="3804620"/>
            <a:ext cx="521314" cy="52131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E47C859C-6ECC-420B-86CB-22FB8C371422}"/>
              </a:ext>
            </a:extLst>
          </p:cNvPr>
          <p:cNvSpPr/>
          <p:nvPr/>
        </p:nvSpPr>
        <p:spPr>
          <a:xfrm>
            <a:off x="2316316" y="2641689"/>
            <a:ext cx="521314" cy="521314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7217445F-3246-407A-BB1B-F7A0CC1820FF}"/>
              </a:ext>
            </a:extLst>
          </p:cNvPr>
          <p:cNvSpPr/>
          <p:nvPr/>
        </p:nvSpPr>
        <p:spPr>
          <a:xfrm>
            <a:off x="5634677" y="1629137"/>
            <a:ext cx="521314" cy="521314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id="{DB1C1BC9-F62F-42B4-A5A5-E32635A69BE1}"/>
              </a:ext>
            </a:extLst>
          </p:cNvPr>
          <p:cNvSpPr/>
          <p:nvPr/>
        </p:nvSpPr>
        <p:spPr>
          <a:xfrm>
            <a:off x="5634677" y="4837221"/>
            <a:ext cx="521314" cy="52131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994A2A8D-3122-445A-84E9-F7D2F3135DD8}"/>
              </a:ext>
            </a:extLst>
          </p:cNvPr>
          <p:cNvSpPr/>
          <p:nvPr/>
        </p:nvSpPr>
        <p:spPr>
          <a:xfrm>
            <a:off x="6306370" y="3804620"/>
            <a:ext cx="521314" cy="521314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Circle">
            <a:extLst>
              <a:ext uri="{FF2B5EF4-FFF2-40B4-BE49-F238E27FC236}">
                <a16:creationId xmlns:a16="http://schemas.microsoft.com/office/drawing/2014/main" id="{111FC4E0-D25C-4CEF-A8E6-2C1F77D237A6}"/>
              </a:ext>
            </a:extLst>
          </p:cNvPr>
          <p:cNvSpPr/>
          <p:nvPr/>
        </p:nvSpPr>
        <p:spPr>
          <a:xfrm>
            <a:off x="6306370" y="2641689"/>
            <a:ext cx="521314" cy="521314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46" name="Graphic 45" descr="Lightbulb">
            <a:extLst>
              <a:ext uri="{FF2B5EF4-FFF2-40B4-BE49-F238E27FC236}">
                <a16:creationId xmlns:a16="http://schemas.microsoft.com/office/drawing/2014/main" id="{C6002EAA-F9DE-486F-9F08-2B915477F5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98101" y="1738747"/>
            <a:ext cx="301127" cy="301127"/>
          </a:xfrm>
          <a:prstGeom prst="rect">
            <a:avLst/>
          </a:prstGeom>
        </p:spPr>
      </p:pic>
      <p:pic>
        <p:nvPicPr>
          <p:cNvPr id="47" name="Graphic 46" descr="Stopwatch">
            <a:extLst>
              <a:ext uri="{FF2B5EF4-FFF2-40B4-BE49-F238E27FC236}">
                <a16:creationId xmlns:a16="http://schemas.microsoft.com/office/drawing/2014/main" id="{C7075CB4-1442-40B4-8C8C-9D1B76CEDF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38010" y="1730376"/>
            <a:ext cx="301127" cy="301127"/>
          </a:xfrm>
          <a:prstGeom prst="rect">
            <a:avLst/>
          </a:prstGeom>
        </p:spPr>
      </p:pic>
      <p:pic>
        <p:nvPicPr>
          <p:cNvPr id="48" name="Graphic 47" descr="Bullseye">
            <a:extLst>
              <a:ext uri="{FF2B5EF4-FFF2-40B4-BE49-F238E27FC236}">
                <a16:creationId xmlns:a16="http://schemas.microsoft.com/office/drawing/2014/main" id="{67986C7F-4CC8-40E8-89ED-993942AF14F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21142" y="2755451"/>
            <a:ext cx="301127" cy="301127"/>
          </a:xfrm>
          <a:prstGeom prst="rect">
            <a:avLst/>
          </a:prstGeom>
        </p:spPr>
      </p:pic>
      <p:pic>
        <p:nvPicPr>
          <p:cNvPr id="49" name="Graphic 48" descr="Upward trend">
            <a:extLst>
              <a:ext uri="{FF2B5EF4-FFF2-40B4-BE49-F238E27FC236}">
                <a16:creationId xmlns:a16="http://schemas.microsoft.com/office/drawing/2014/main" id="{2B5C8C59-C908-4C80-91AD-D38CE31E531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21142" y="3909243"/>
            <a:ext cx="301127" cy="301127"/>
          </a:xfrm>
          <a:prstGeom prst="rect">
            <a:avLst/>
          </a:prstGeom>
        </p:spPr>
      </p:pic>
      <p:pic>
        <p:nvPicPr>
          <p:cNvPr id="50" name="Graphic 49" descr="Gears">
            <a:extLst>
              <a:ext uri="{FF2B5EF4-FFF2-40B4-BE49-F238E27FC236}">
                <a16:creationId xmlns:a16="http://schemas.microsoft.com/office/drawing/2014/main" id="{D7D77BF7-1BFF-4BE0-8AE1-25BAC3BFDE7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47769" y="4950718"/>
            <a:ext cx="301127" cy="301127"/>
          </a:xfrm>
          <a:prstGeom prst="rect">
            <a:avLst/>
          </a:prstGeom>
        </p:spPr>
      </p:pic>
      <p:pic>
        <p:nvPicPr>
          <p:cNvPr id="51" name="Graphic 50" descr="Head with gears">
            <a:extLst>
              <a:ext uri="{FF2B5EF4-FFF2-40B4-BE49-F238E27FC236}">
                <a16:creationId xmlns:a16="http://schemas.microsoft.com/office/drawing/2014/main" id="{45210BC6-9A1D-4603-988A-05027381FDED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412183" y="2750088"/>
            <a:ext cx="301127" cy="301127"/>
          </a:xfrm>
          <a:prstGeom prst="rect">
            <a:avLst/>
          </a:prstGeom>
        </p:spPr>
      </p:pic>
      <p:pic>
        <p:nvPicPr>
          <p:cNvPr id="52" name="Graphic 51" descr="Database">
            <a:extLst>
              <a:ext uri="{FF2B5EF4-FFF2-40B4-BE49-F238E27FC236}">
                <a16:creationId xmlns:a16="http://schemas.microsoft.com/office/drawing/2014/main" id="{8AA2141D-CF90-45A1-910B-2F057AE138E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427388" y="3909244"/>
            <a:ext cx="301127" cy="301127"/>
          </a:xfrm>
          <a:prstGeom prst="rect">
            <a:avLst/>
          </a:prstGeom>
        </p:spPr>
      </p:pic>
      <p:pic>
        <p:nvPicPr>
          <p:cNvPr id="53" name="Graphic 52" descr="Research">
            <a:extLst>
              <a:ext uri="{FF2B5EF4-FFF2-40B4-BE49-F238E27FC236}">
                <a16:creationId xmlns:a16="http://schemas.microsoft.com/office/drawing/2014/main" id="{6CAD87B8-CD35-4E3C-8EE7-0E8010079D3E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103370" y="4917815"/>
            <a:ext cx="301127" cy="301127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B0D3D6F4-CE39-4A57-8CA1-7F1985121392}"/>
              </a:ext>
            </a:extLst>
          </p:cNvPr>
          <p:cNvGrpSpPr/>
          <p:nvPr/>
        </p:nvGrpSpPr>
        <p:grpSpPr>
          <a:xfrm>
            <a:off x="848540" y="1381767"/>
            <a:ext cx="1966647" cy="1015086"/>
            <a:chOff x="848540" y="1414193"/>
            <a:chExt cx="1966647" cy="1015086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E2C74207-4051-4265-9FBC-EB54BBC895AA}"/>
                </a:ext>
              </a:extLst>
            </p:cNvPr>
            <p:cNvSpPr txBox="1"/>
            <p:nvPr/>
          </p:nvSpPr>
          <p:spPr>
            <a:xfrm>
              <a:off x="848540" y="1414193"/>
              <a:ext cx="196664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245328C-BC4C-4175-BFF1-A472DE2DF565}"/>
                </a:ext>
              </a:extLst>
            </p:cNvPr>
            <p:cNvSpPr txBox="1"/>
            <p:nvPr/>
          </p:nvSpPr>
          <p:spPr>
            <a:xfrm>
              <a:off x="848540" y="1721393"/>
              <a:ext cx="1966647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AC96482-E17C-4889-BBDC-4827686658C3}"/>
              </a:ext>
            </a:extLst>
          </p:cNvPr>
          <p:cNvGrpSpPr/>
          <p:nvPr/>
        </p:nvGrpSpPr>
        <p:grpSpPr>
          <a:xfrm>
            <a:off x="212639" y="2454659"/>
            <a:ext cx="1966647" cy="1015086"/>
            <a:chOff x="212639" y="2429572"/>
            <a:chExt cx="1966647" cy="1015086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C31F285-E4F8-4FF7-A2C2-FFB73F9FEF44}"/>
                </a:ext>
              </a:extLst>
            </p:cNvPr>
            <p:cNvSpPr txBox="1"/>
            <p:nvPr/>
          </p:nvSpPr>
          <p:spPr>
            <a:xfrm>
              <a:off x="212639" y="2429572"/>
              <a:ext cx="196664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28B26C5-0E56-4C42-A4AA-378D7C4059FB}"/>
                </a:ext>
              </a:extLst>
            </p:cNvPr>
            <p:cNvSpPr txBox="1"/>
            <p:nvPr/>
          </p:nvSpPr>
          <p:spPr>
            <a:xfrm>
              <a:off x="212639" y="2736772"/>
              <a:ext cx="1966647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F66ACF-C401-4444-BB6F-241A20FC459C}"/>
              </a:ext>
            </a:extLst>
          </p:cNvPr>
          <p:cNvGrpSpPr/>
          <p:nvPr/>
        </p:nvGrpSpPr>
        <p:grpSpPr>
          <a:xfrm>
            <a:off x="212639" y="3552263"/>
            <a:ext cx="1966647" cy="1015086"/>
            <a:chOff x="212639" y="3586709"/>
            <a:chExt cx="1966647" cy="1015086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EEED1CF-5962-4A30-87AE-00D92A018D6B}"/>
                </a:ext>
              </a:extLst>
            </p:cNvPr>
            <p:cNvSpPr txBox="1"/>
            <p:nvPr/>
          </p:nvSpPr>
          <p:spPr>
            <a:xfrm>
              <a:off x="212639" y="3586709"/>
              <a:ext cx="196664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562AC6B-2AC6-4C22-A849-56E466C26BFF}"/>
                </a:ext>
              </a:extLst>
            </p:cNvPr>
            <p:cNvSpPr txBox="1"/>
            <p:nvPr/>
          </p:nvSpPr>
          <p:spPr>
            <a:xfrm>
              <a:off x="212639" y="3893909"/>
              <a:ext cx="1966647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94ACFCD-6DFF-4D4D-8159-DF3E278A1D2C}"/>
              </a:ext>
            </a:extLst>
          </p:cNvPr>
          <p:cNvGrpSpPr/>
          <p:nvPr/>
        </p:nvGrpSpPr>
        <p:grpSpPr>
          <a:xfrm>
            <a:off x="848540" y="4590335"/>
            <a:ext cx="1966647" cy="1015086"/>
            <a:chOff x="712971" y="4621897"/>
            <a:chExt cx="1966647" cy="1015086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7E00B1F4-5D99-4BF8-AE20-91331B22A500}"/>
                </a:ext>
              </a:extLst>
            </p:cNvPr>
            <p:cNvSpPr txBox="1"/>
            <p:nvPr/>
          </p:nvSpPr>
          <p:spPr>
            <a:xfrm>
              <a:off x="712971" y="4621897"/>
              <a:ext cx="196664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20565C4-EF58-45AB-BFB9-FCC4CDF1D7EC}"/>
                </a:ext>
              </a:extLst>
            </p:cNvPr>
            <p:cNvSpPr txBox="1"/>
            <p:nvPr/>
          </p:nvSpPr>
          <p:spPr>
            <a:xfrm>
              <a:off x="712971" y="4929097"/>
              <a:ext cx="1966647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37FB0FA3-B746-48D9-A6ED-079DB4C32BC3}"/>
              </a:ext>
            </a:extLst>
          </p:cNvPr>
          <p:cNvGrpSpPr/>
          <p:nvPr/>
        </p:nvGrpSpPr>
        <p:grpSpPr>
          <a:xfrm>
            <a:off x="6328815" y="1381767"/>
            <a:ext cx="1966647" cy="1015086"/>
            <a:chOff x="848540" y="1414193"/>
            <a:chExt cx="1966647" cy="1015086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48B4145B-03CE-48CB-A9E7-642800293C32}"/>
                </a:ext>
              </a:extLst>
            </p:cNvPr>
            <p:cNvSpPr txBox="1"/>
            <p:nvPr/>
          </p:nvSpPr>
          <p:spPr>
            <a:xfrm>
              <a:off x="848540" y="1414193"/>
              <a:ext cx="196664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EC5E240-29D4-4446-9A9F-36215E24FA83}"/>
                </a:ext>
              </a:extLst>
            </p:cNvPr>
            <p:cNvSpPr txBox="1"/>
            <p:nvPr/>
          </p:nvSpPr>
          <p:spPr>
            <a:xfrm>
              <a:off x="848540" y="1721393"/>
              <a:ext cx="1966647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BB59E703-52EF-4F74-8596-F3B107930179}"/>
              </a:ext>
            </a:extLst>
          </p:cNvPr>
          <p:cNvGrpSpPr/>
          <p:nvPr/>
        </p:nvGrpSpPr>
        <p:grpSpPr>
          <a:xfrm>
            <a:off x="7001490" y="2454659"/>
            <a:ext cx="1966647" cy="1015086"/>
            <a:chOff x="212639" y="2429572"/>
            <a:chExt cx="1966647" cy="1015086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CA22C3C-8B1C-4D93-BB2E-157E01F36F1D}"/>
                </a:ext>
              </a:extLst>
            </p:cNvPr>
            <p:cNvSpPr txBox="1"/>
            <p:nvPr/>
          </p:nvSpPr>
          <p:spPr>
            <a:xfrm>
              <a:off x="212639" y="2429572"/>
              <a:ext cx="196664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06DA25F1-F494-4996-B3F4-5F9C5275A921}"/>
                </a:ext>
              </a:extLst>
            </p:cNvPr>
            <p:cNvSpPr txBox="1"/>
            <p:nvPr/>
          </p:nvSpPr>
          <p:spPr>
            <a:xfrm>
              <a:off x="212639" y="2736772"/>
              <a:ext cx="1966647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71B50D7D-DAD0-4B7D-94E6-4825F0670BCD}"/>
              </a:ext>
            </a:extLst>
          </p:cNvPr>
          <p:cNvGrpSpPr/>
          <p:nvPr/>
        </p:nvGrpSpPr>
        <p:grpSpPr>
          <a:xfrm>
            <a:off x="7001490" y="3552263"/>
            <a:ext cx="1966647" cy="1015086"/>
            <a:chOff x="212639" y="3586709"/>
            <a:chExt cx="1966647" cy="1015086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E3AD5CD-AAE9-4248-9FD3-AF83A99FB27B}"/>
                </a:ext>
              </a:extLst>
            </p:cNvPr>
            <p:cNvSpPr txBox="1"/>
            <p:nvPr/>
          </p:nvSpPr>
          <p:spPr>
            <a:xfrm>
              <a:off x="212639" y="3586709"/>
              <a:ext cx="196664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F16DFB5A-C661-499F-B985-4B655372603C}"/>
                </a:ext>
              </a:extLst>
            </p:cNvPr>
            <p:cNvSpPr txBox="1"/>
            <p:nvPr/>
          </p:nvSpPr>
          <p:spPr>
            <a:xfrm>
              <a:off x="212639" y="3893909"/>
              <a:ext cx="1966647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6B35DBB8-5358-4D21-AB92-6E54E802D1B2}"/>
              </a:ext>
            </a:extLst>
          </p:cNvPr>
          <p:cNvGrpSpPr/>
          <p:nvPr/>
        </p:nvGrpSpPr>
        <p:grpSpPr>
          <a:xfrm>
            <a:off x="6328815" y="4590335"/>
            <a:ext cx="1966647" cy="1015086"/>
            <a:chOff x="712971" y="4621897"/>
            <a:chExt cx="1966647" cy="1015086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EBB4E0D5-D53B-4595-9F87-6DED824EE512}"/>
                </a:ext>
              </a:extLst>
            </p:cNvPr>
            <p:cNvSpPr txBox="1"/>
            <p:nvPr/>
          </p:nvSpPr>
          <p:spPr>
            <a:xfrm>
              <a:off x="712971" y="4621897"/>
              <a:ext cx="196664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A40BFA1E-2BDF-4BCA-8430-BA240957C0E9}"/>
                </a:ext>
              </a:extLst>
            </p:cNvPr>
            <p:cNvSpPr txBox="1"/>
            <p:nvPr/>
          </p:nvSpPr>
          <p:spPr>
            <a:xfrm>
              <a:off x="712971" y="4929097"/>
              <a:ext cx="1966647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2535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567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Globe Radial – Slide Template</vt:lpstr>
      <vt:lpstr>Globe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Globe Radial</dc:title>
  <dc:creator>PresentationGO.com</dc:creator>
  <dc:description>© Copyright PresentationGO.com</dc:description>
  <dcterms:created xsi:type="dcterms:W3CDTF">2014-11-26T05:14:11Z</dcterms:created>
  <dcterms:modified xsi:type="dcterms:W3CDTF">2020-06-04T17:41:11Z</dcterms:modified>
  <cp:category>Charts &amp; Diagrams</cp:category>
</cp:coreProperties>
</file>