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49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Globe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CA126C-5047-4A3A-A457-9053B6D157B5}"/>
              </a:ext>
            </a:extLst>
          </p:cNvPr>
          <p:cNvSpPr/>
          <p:nvPr/>
        </p:nvSpPr>
        <p:spPr>
          <a:xfrm>
            <a:off x="3594764" y="1194590"/>
            <a:ext cx="1738387" cy="4755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593" extrusionOk="0">
                <a:moveTo>
                  <a:pt x="21421" y="21593"/>
                </a:moveTo>
                <a:cubicBezTo>
                  <a:pt x="21406" y="21593"/>
                  <a:pt x="21391" y="21593"/>
                  <a:pt x="21376" y="21593"/>
                </a:cubicBezTo>
                <a:cubicBezTo>
                  <a:pt x="15211" y="20856"/>
                  <a:pt x="9897" y="19447"/>
                  <a:pt x="6031" y="17525"/>
                </a:cubicBezTo>
                <a:cubicBezTo>
                  <a:pt x="2075" y="15565"/>
                  <a:pt x="0" y="13239"/>
                  <a:pt x="0" y="10798"/>
                </a:cubicBezTo>
                <a:cubicBezTo>
                  <a:pt x="0" y="8358"/>
                  <a:pt x="2090" y="6032"/>
                  <a:pt x="6031" y="4072"/>
                </a:cubicBezTo>
                <a:cubicBezTo>
                  <a:pt x="9897" y="2150"/>
                  <a:pt x="15211" y="746"/>
                  <a:pt x="21376" y="4"/>
                </a:cubicBezTo>
                <a:cubicBezTo>
                  <a:pt x="21451" y="-7"/>
                  <a:pt x="21540" y="9"/>
                  <a:pt x="21570" y="37"/>
                </a:cubicBezTo>
                <a:cubicBezTo>
                  <a:pt x="21600" y="64"/>
                  <a:pt x="21555" y="97"/>
                  <a:pt x="21481" y="108"/>
                </a:cubicBezTo>
                <a:cubicBezTo>
                  <a:pt x="15375" y="839"/>
                  <a:pt x="10121" y="2232"/>
                  <a:pt x="6284" y="4132"/>
                </a:cubicBezTo>
                <a:cubicBezTo>
                  <a:pt x="2373" y="6076"/>
                  <a:pt x="313" y="8380"/>
                  <a:pt x="313" y="10798"/>
                </a:cubicBezTo>
                <a:cubicBezTo>
                  <a:pt x="313" y="13217"/>
                  <a:pt x="2373" y="15521"/>
                  <a:pt x="6284" y="17465"/>
                </a:cubicBezTo>
                <a:cubicBezTo>
                  <a:pt x="10121" y="19365"/>
                  <a:pt x="15375" y="20758"/>
                  <a:pt x="21481" y="21489"/>
                </a:cubicBezTo>
                <a:cubicBezTo>
                  <a:pt x="21555" y="21500"/>
                  <a:pt x="21600" y="21527"/>
                  <a:pt x="21570" y="21560"/>
                </a:cubicBezTo>
                <a:cubicBezTo>
                  <a:pt x="21540" y="21577"/>
                  <a:pt x="21481" y="21593"/>
                  <a:pt x="21421" y="2159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F44BA3D-E454-468E-BDA2-B05FF4EF77D7}"/>
              </a:ext>
            </a:extLst>
          </p:cNvPr>
          <p:cNvSpPr/>
          <p:nvPr/>
        </p:nvSpPr>
        <p:spPr>
          <a:xfrm>
            <a:off x="6829535" y="1182565"/>
            <a:ext cx="1764832" cy="4774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96" extrusionOk="0">
                <a:moveTo>
                  <a:pt x="156" y="21596"/>
                </a:moveTo>
                <a:cubicBezTo>
                  <a:pt x="98" y="21596"/>
                  <a:pt x="39" y="21580"/>
                  <a:pt x="9" y="21558"/>
                </a:cubicBezTo>
                <a:cubicBezTo>
                  <a:pt x="-20" y="21531"/>
                  <a:pt x="24" y="21498"/>
                  <a:pt x="112" y="21487"/>
                </a:cubicBezTo>
                <a:cubicBezTo>
                  <a:pt x="6126" y="20786"/>
                  <a:pt x="11508" y="19366"/>
                  <a:pt x="15301" y="17484"/>
                </a:cubicBezTo>
                <a:cubicBezTo>
                  <a:pt x="19213" y="15542"/>
                  <a:pt x="21286" y="13230"/>
                  <a:pt x="21286" y="10799"/>
                </a:cubicBezTo>
                <a:cubicBezTo>
                  <a:pt x="21286" y="8367"/>
                  <a:pt x="19213" y="6056"/>
                  <a:pt x="15301" y="4114"/>
                </a:cubicBezTo>
                <a:cubicBezTo>
                  <a:pt x="11523" y="2237"/>
                  <a:pt x="6126" y="812"/>
                  <a:pt x="112" y="110"/>
                </a:cubicBezTo>
                <a:cubicBezTo>
                  <a:pt x="39" y="99"/>
                  <a:pt x="-5" y="72"/>
                  <a:pt x="9" y="40"/>
                </a:cubicBezTo>
                <a:cubicBezTo>
                  <a:pt x="39" y="12"/>
                  <a:pt x="112" y="-4"/>
                  <a:pt x="201" y="1"/>
                </a:cubicBezTo>
                <a:cubicBezTo>
                  <a:pt x="6273" y="709"/>
                  <a:pt x="11714" y="2145"/>
                  <a:pt x="15537" y="4043"/>
                </a:cubicBezTo>
                <a:cubicBezTo>
                  <a:pt x="19492" y="6007"/>
                  <a:pt x="21580" y="8340"/>
                  <a:pt x="21580" y="10793"/>
                </a:cubicBezTo>
                <a:cubicBezTo>
                  <a:pt x="21580" y="13246"/>
                  <a:pt x="19492" y="15580"/>
                  <a:pt x="15537" y="17544"/>
                </a:cubicBezTo>
                <a:cubicBezTo>
                  <a:pt x="11714" y="19442"/>
                  <a:pt x="6273" y="20878"/>
                  <a:pt x="201" y="21585"/>
                </a:cubicBezTo>
                <a:cubicBezTo>
                  <a:pt x="186" y="21596"/>
                  <a:pt x="171" y="21596"/>
                  <a:pt x="156" y="2159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761BF61-A691-4A30-A053-10B8FA20FFBB}"/>
              </a:ext>
            </a:extLst>
          </p:cNvPr>
          <p:cNvSpPr/>
          <p:nvPr/>
        </p:nvSpPr>
        <p:spPr>
          <a:xfrm>
            <a:off x="5013735" y="2000276"/>
            <a:ext cx="2783267" cy="1366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7" h="21435" extrusionOk="0">
                <a:moveTo>
                  <a:pt x="3367" y="11564"/>
                </a:moveTo>
                <a:cubicBezTo>
                  <a:pt x="7629" y="17186"/>
                  <a:pt x="14304" y="21600"/>
                  <a:pt x="18265" y="21430"/>
                </a:cubicBezTo>
                <a:cubicBezTo>
                  <a:pt x="20241" y="21336"/>
                  <a:pt x="21170" y="20129"/>
                  <a:pt x="21070" y="18261"/>
                </a:cubicBezTo>
                <a:cubicBezTo>
                  <a:pt x="20851" y="16431"/>
                  <a:pt x="20551" y="14677"/>
                  <a:pt x="20168" y="13017"/>
                </a:cubicBezTo>
                <a:cubicBezTo>
                  <a:pt x="20460" y="14941"/>
                  <a:pt x="19686" y="16186"/>
                  <a:pt x="17819" y="16280"/>
                </a:cubicBezTo>
                <a:cubicBezTo>
                  <a:pt x="14422" y="16431"/>
                  <a:pt x="8704" y="12639"/>
                  <a:pt x="5052" y="7829"/>
                </a:cubicBezTo>
                <a:cubicBezTo>
                  <a:pt x="2530" y="4509"/>
                  <a:pt x="1646" y="1566"/>
                  <a:pt x="2457" y="0"/>
                </a:cubicBezTo>
                <a:cubicBezTo>
                  <a:pt x="1637" y="811"/>
                  <a:pt x="863" y="1811"/>
                  <a:pt x="153" y="2943"/>
                </a:cubicBezTo>
                <a:cubicBezTo>
                  <a:pt x="-430" y="4811"/>
                  <a:pt x="663" y="7999"/>
                  <a:pt x="3367" y="115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8C3838C-8BAD-4E0B-89E7-571DFB231D9C}"/>
              </a:ext>
            </a:extLst>
          </p:cNvPr>
          <p:cNvSpPr/>
          <p:nvPr/>
        </p:nvSpPr>
        <p:spPr>
          <a:xfrm>
            <a:off x="5530816" y="1819900"/>
            <a:ext cx="2042101" cy="977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9" h="21446" extrusionOk="0">
                <a:moveTo>
                  <a:pt x="18363" y="12712"/>
                </a:moveTo>
                <a:cubicBezTo>
                  <a:pt x="18640" y="18673"/>
                  <a:pt x="8069" y="13081"/>
                  <a:pt x="4224" y="5222"/>
                </a:cubicBezTo>
                <a:cubicBezTo>
                  <a:pt x="3706" y="4167"/>
                  <a:pt x="2356" y="976"/>
                  <a:pt x="4357" y="0"/>
                </a:cubicBezTo>
                <a:cubicBezTo>
                  <a:pt x="3055" y="211"/>
                  <a:pt x="1777" y="765"/>
                  <a:pt x="572" y="1556"/>
                </a:cubicBezTo>
                <a:cubicBezTo>
                  <a:pt x="-730" y="3270"/>
                  <a:pt x="198" y="7042"/>
                  <a:pt x="3272" y="11314"/>
                </a:cubicBezTo>
                <a:cubicBezTo>
                  <a:pt x="7418" y="17064"/>
                  <a:pt x="13891" y="21600"/>
                  <a:pt x="17736" y="21442"/>
                </a:cubicBezTo>
                <a:cubicBezTo>
                  <a:pt x="20038" y="21336"/>
                  <a:pt x="20870" y="19569"/>
                  <a:pt x="20291" y="16958"/>
                </a:cubicBezTo>
                <a:cubicBezTo>
                  <a:pt x="19604" y="14716"/>
                  <a:pt x="18809" y="12633"/>
                  <a:pt x="17929" y="10760"/>
                </a:cubicBezTo>
                <a:cubicBezTo>
                  <a:pt x="18146" y="11341"/>
                  <a:pt x="18327" y="12053"/>
                  <a:pt x="18363" y="1271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8395E84-7486-48B4-B8BC-746A47362D95}"/>
              </a:ext>
            </a:extLst>
          </p:cNvPr>
          <p:cNvSpPr/>
          <p:nvPr/>
        </p:nvSpPr>
        <p:spPr>
          <a:xfrm>
            <a:off x="4616904" y="2349007"/>
            <a:ext cx="3230720" cy="1596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28" extrusionOk="0">
                <a:moveTo>
                  <a:pt x="21388" y="14255"/>
                </a:moveTo>
                <a:cubicBezTo>
                  <a:pt x="21340" y="15788"/>
                  <a:pt x="20463" y="16757"/>
                  <a:pt x="18724" y="16838"/>
                </a:cubicBezTo>
                <a:cubicBezTo>
                  <a:pt x="14975" y="16999"/>
                  <a:pt x="8658" y="12915"/>
                  <a:pt x="4614" y="7717"/>
                </a:cubicBezTo>
                <a:cubicBezTo>
                  <a:pt x="2181" y="4601"/>
                  <a:pt x="1128" y="1776"/>
                  <a:pt x="1495" y="0"/>
                </a:cubicBezTo>
                <a:cubicBezTo>
                  <a:pt x="945" y="1146"/>
                  <a:pt x="450" y="2405"/>
                  <a:pt x="19" y="3761"/>
                </a:cubicBezTo>
                <a:cubicBezTo>
                  <a:pt x="-164" y="5683"/>
                  <a:pt x="985" y="8524"/>
                  <a:pt x="3417" y="11656"/>
                </a:cubicBezTo>
                <a:cubicBezTo>
                  <a:pt x="7749" y="17225"/>
                  <a:pt x="14513" y="21600"/>
                  <a:pt x="18533" y="21422"/>
                </a:cubicBezTo>
                <a:cubicBezTo>
                  <a:pt x="20224" y="21358"/>
                  <a:pt x="21165" y="20486"/>
                  <a:pt x="21348" y="19082"/>
                </a:cubicBezTo>
                <a:cubicBezTo>
                  <a:pt x="21396" y="18194"/>
                  <a:pt x="21428" y="17274"/>
                  <a:pt x="21428" y="16369"/>
                </a:cubicBezTo>
                <a:cubicBezTo>
                  <a:pt x="21436" y="15659"/>
                  <a:pt x="21420" y="14949"/>
                  <a:pt x="21388" y="1425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C554A47-AB66-4057-9A84-CD390E87E187}"/>
              </a:ext>
            </a:extLst>
          </p:cNvPr>
          <p:cNvSpPr/>
          <p:nvPr/>
        </p:nvSpPr>
        <p:spPr>
          <a:xfrm>
            <a:off x="4388425" y="2866089"/>
            <a:ext cx="3397112" cy="1640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210" extrusionOk="0">
                <a:moveTo>
                  <a:pt x="18886" y="13916"/>
                </a:moveTo>
                <a:cubicBezTo>
                  <a:pt x="14940" y="14055"/>
                  <a:pt x="8296" y="10548"/>
                  <a:pt x="4037" y="6094"/>
                </a:cubicBezTo>
                <a:cubicBezTo>
                  <a:pt x="1759" y="3697"/>
                  <a:pt x="627" y="1527"/>
                  <a:pt x="680" y="0"/>
                </a:cubicBezTo>
                <a:cubicBezTo>
                  <a:pt x="390" y="1085"/>
                  <a:pt x="161" y="2221"/>
                  <a:pt x="0" y="3407"/>
                </a:cubicBezTo>
                <a:cubicBezTo>
                  <a:pt x="8" y="3545"/>
                  <a:pt x="31" y="3659"/>
                  <a:pt x="38" y="3747"/>
                </a:cubicBezTo>
                <a:cubicBezTo>
                  <a:pt x="986" y="9778"/>
                  <a:pt x="18167" y="21600"/>
                  <a:pt x="20851" y="15519"/>
                </a:cubicBezTo>
                <a:cubicBezTo>
                  <a:pt x="21164" y="14484"/>
                  <a:pt x="21417" y="13386"/>
                  <a:pt x="21600" y="12251"/>
                </a:cubicBezTo>
                <a:cubicBezTo>
                  <a:pt x="21348" y="13248"/>
                  <a:pt x="20445" y="13866"/>
                  <a:pt x="18886" y="139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26FB744-6038-4068-BE4E-B738F9F544D4}"/>
              </a:ext>
            </a:extLst>
          </p:cNvPr>
          <p:cNvSpPr/>
          <p:nvPr/>
        </p:nvSpPr>
        <p:spPr>
          <a:xfrm>
            <a:off x="4737156" y="4681889"/>
            <a:ext cx="1714791" cy="6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11" y="21439"/>
                </a:moveTo>
                <a:cubicBezTo>
                  <a:pt x="16026" y="21519"/>
                  <a:pt x="16541" y="21600"/>
                  <a:pt x="17071" y="21600"/>
                </a:cubicBezTo>
                <a:cubicBezTo>
                  <a:pt x="18631" y="21600"/>
                  <a:pt x="20146" y="21156"/>
                  <a:pt x="21600" y="20348"/>
                </a:cubicBezTo>
                <a:cubicBezTo>
                  <a:pt x="21312" y="20429"/>
                  <a:pt x="21024" y="20470"/>
                  <a:pt x="20691" y="20510"/>
                </a:cubicBezTo>
                <a:cubicBezTo>
                  <a:pt x="15859" y="20792"/>
                  <a:pt x="7725" y="13848"/>
                  <a:pt x="2514" y="5047"/>
                </a:cubicBezTo>
                <a:cubicBezTo>
                  <a:pt x="1484" y="3311"/>
                  <a:pt x="636" y="1615"/>
                  <a:pt x="0" y="0"/>
                </a:cubicBezTo>
                <a:cubicBezTo>
                  <a:pt x="1288" y="4199"/>
                  <a:pt x="2802" y="7954"/>
                  <a:pt x="4484" y="11062"/>
                </a:cubicBezTo>
                <a:cubicBezTo>
                  <a:pt x="7665" y="16150"/>
                  <a:pt x="12118" y="20308"/>
                  <a:pt x="15511" y="2143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44ECF2B-E20E-48D1-B1B8-8D4EE4F49468}"/>
              </a:ext>
            </a:extLst>
          </p:cNvPr>
          <p:cNvSpPr/>
          <p:nvPr/>
        </p:nvSpPr>
        <p:spPr>
          <a:xfrm>
            <a:off x="4340325" y="3455322"/>
            <a:ext cx="3173435" cy="1478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1" extrusionOk="0">
                <a:moveTo>
                  <a:pt x="18997" y="17904"/>
                </a:moveTo>
                <a:cubicBezTo>
                  <a:pt x="14872" y="18078"/>
                  <a:pt x="7931" y="13354"/>
                  <a:pt x="3487" y="7357"/>
                </a:cubicBezTo>
                <a:cubicBezTo>
                  <a:pt x="1416" y="4550"/>
                  <a:pt x="254" y="1970"/>
                  <a:pt x="25" y="0"/>
                </a:cubicBezTo>
                <a:cubicBezTo>
                  <a:pt x="8" y="540"/>
                  <a:pt x="0" y="1081"/>
                  <a:pt x="0" y="1621"/>
                </a:cubicBezTo>
                <a:cubicBezTo>
                  <a:pt x="0" y="2877"/>
                  <a:pt x="41" y="4097"/>
                  <a:pt x="123" y="5317"/>
                </a:cubicBezTo>
                <a:cubicBezTo>
                  <a:pt x="483" y="7078"/>
                  <a:pt x="1531" y="9240"/>
                  <a:pt x="3258" y="11576"/>
                </a:cubicBezTo>
                <a:cubicBezTo>
                  <a:pt x="7407" y="17189"/>
                  <a:pt x="13882" y="21600"/>
                  <a:pt x="17737" y="21426"/>
                </a:cubicBezTo>
                <a:cubicBezTo>
                  <a:pt x="18760" y="21373"/>
                  <a:pt x="19488" y="21025"/>
                  <a:pt x="19938" y="20397"/>
                </a:cubicBezTo>
                <a:cubicBezTo>
                  <a:pt x="20552" y="19194"/>
                  <a:pt x="21117" y="17869"/>
                  <a:pt x="21600" y="16422"/>
                </a:cubicBezTo>
                <a:cubicBezTo>
                  <a:pt x="21158" y="17311"/>
                  <a:pt x="20299" y="17852"/>
                  <a:pt x="18997" y="1790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8F4F2F3-A9AD-49CC-94A9-7B21D139B14E}"/>
              </a:ext>
            </a:extLst>
          </p:cNvPr>
          <p:cNvSpPr/>
          <p:nvPr/>
        </p:nvSpPr>
        <p:spPr>
          <a:xfrm>
            <a:off x="4424502" y="4092657"/>
            <a:ext cx="2639525" cy="1136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4" extrusionOk="0">
                <a:moveTo>
                  <a:pt x="19435" y="18699"/>
                </a:moveTo>
                <a:cubicBezTo>
                  <a:pt x="15154" y="18903"/>
                  <a:pt x="7951" y="13599"/>
                  <a:pt x="3336" y="6845"/>
                </a:cubicBezTo>
                <a:cubicBezTo>
                  <a:pt x="1624" y="4329"/>
                  <a:pt x="502" y="1972"/>
                  <a:pt x="0" y="0"/>
                </a:cubicBezTo>
                <a:cubicBezTo>
                  <a:pt x="305" y="2312"/>
                  <a:pt x="728" y="4510"/>
                  <a:pt x="1230" y="6573"/>
                </a:cubicBezTo>
                <a:cubicBezTo>
                  <a:pt x="1742" y="8001"/>
                  <a:pt x="2578" y="9587"/>
                  <a:pt x="3720" y="11265"/>
                </a:cubicBezTo>
                <a:cubicBezTo>
                  <a:pt x="7676" y="17044"/>
                  <a:pt x="13855" y="21600"/>
                  <a:pt x="17516" y="21419"/>
                </a:cubicBezTo>
                <a:cubicBezTo>
                  <a:pt x="18067" y="21396"/>
                  <a:pt x="18530" y="21260"/>
                  <a:pt x="18904" y="21033"/>
                </a:cubicBezTo>
                <a:cubicBezTo>
                  <a:pt x="19858" y="20172"/>
                  <a:pt x="20754" y="19084"/>
                  <a:pt x="21600" y="17792"/>
                </a:cubicBezTo>
                <a:cubicBezTo>
                  <a:pt x="21118" y="18336"/>
                  <a:pt x="20390" y="18653"/>
                  <a:pt x="19435" y="1869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DB0DA2C-EF51-423C-A6CE-5ACFCC5A5290}"/>
              </a:ext>
            </a:extLst>
          </p:cNvPr>
          <p:cNvSpPr/>
          <p:nvPr/>
        </p:nvSpPr>
        <p:spPr>
          <a:xfrm>
            <a:off x="6108024" y="1831924"/>
            <a:ext cx="1070363" cy="49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99" h="21448" extrusionOk="0">
                <a:moveTo>
                  <a:pt x="3153" y="11033"/>
                </a:moveTo>
                <a:cubicBezTo>
                  <a:pt x="7137" y="16938"/>
                  <a:pt x="13378" y="21600"/>
                  <a:pt x="17074" y="21445"/>
                </a:cubicBezTo>
                <a:cubicBezTo>
                  <a:pt x="20283" y="21289"/>
                  <a:pt x="20526" y="17560"/>
                  <a:pt x="17937" y="12691"/>
                </a:cubicBezTo>
                <a:cubicBezTo>
                  <a:pt x="13533" y="5698"/>
                  <a:pt x="8354" y="1140"/>
                  <a:pt x="2777" y="0"/>
                </a:cubicBezTo>
                <a:cubicBezTo>
                  <a:pt x="2732" y="0"/>
                  <a:pt x="2666" y="0"/>
                  <a:pt x="2622" y="0"/>
                </a:cubicBezTo>
                <a:cubicBezTo>
                  <a:pt x="-1074" y="155"/>
                  <a:pt x="-831" y="5128"/>
                  <a:pt x="3153" y="1103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09CED5A3-FF33-4B0B-9C52-6BACA0A2707C}"/>
              </a:ext>
            </a:extLst>
          </p:cNvPr>
          <p:cNvSpPr/>
          <p:nvPr/>
        </p:nvSpPr>
        <p:spPr>
          <a:xfrm>
            <a:off x="4196023" y="1338893"/>
            <a:ext cx="625309" cy="62530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10F4CAA7-B68B-4A33-B9D7-4718BC8F2478}"/>
              </a:ext>
            </a:extLst>
          </p:cNvPr>
          <p:cNvSpPr/>
          <p:nvPr/>
        </p:nvSpPr>
        <p:spPr>
          <a:xfrm>
            <a:off x="4196023" y="5186947"/>
            <a:ext cx="625309" cy="62530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B7FD168F-AB8A-4305-94D7-E66C1B5293E0}"/>
              </a:ext>
            </a:extLst>
          </p:cNvPr>
          <p:cNvSpPr/>
          <p:nvPr/>
        </p:nvSpPr>
        <p:spPr>
          <a:xfrm>
            <a:off x="3390337" y="3948355"/>
            <a:ext cx="625309" cy="62530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E47C859C-6ECC-420B-86CB-22FB8C371422}"/>
              </a:ext>
            </a:extLst>
          </p:cNvPr>
          <p:cNvSpPr/>
          <p:nvPr/>
        </p:nvSpPr>
        <p:spPr>
          <a:xfrm>
            <a:off x="3390337" y="2553435"/>
            <a:ext cx="625309" cy="62530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7217445F-3246-407A-BB1B-F7A0CC1820FF}"/>
              </a:ext>
            </a:extLst>
          </p:cNvPr>
          <p:cNvSpPr/>
          <p:nvPr/>
        </p:nvSpPr>
        <p:spPr>
          <a:xfrm>
            <a:off x="7370668" y="1338893"/>
            <a:ext cx="625309" cy="62530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DB1C1BC9-F62F-42B4-A5A5-E32635A69BE1}"/>
              </a:ext>
            </a:extLst>
          </p:cNvPr>
          <p:cNvSpPr/>
          <p:nvPr/>
        </p:nvSpPr>
        <p:spPr>
          <a:xfrm>
            <a:off x="7370668" y="5186947"/>
            <a:ext cx="625309" cy="6253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994A2A8D-3122-445A-84E9-F7D2F3135DD8}"/>
              </a:ext>
            </a:extLst>
          </p:cNvPr>
          <p:cNvSpPr/>
          <p:nvPr/>
        </p:nvSpPr>
        <p:spPr>
          <a:xfrm>
            <a:off x="8176354" y="3948355"/>
            <a:ext cx="625309" cy="62530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111FC4E0-D25C-4CEF-A8E6-2C1F77D237A6}"/>
              </a:ext>
            </a:extLst>
          </p:cNvPr>
          <p:cNvSpPr/>
          <p:nvPr/>
        </p:nvSpPr>
        <p:spPr>
          <a:xfrm>
            <a:off x="8176354" y="2553435"/>
            <a:ext cx="625309" cy="62530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Graphic 45" descr="Lightbulb">
            <a:extLst>
              <a:ext uri="{FF2B5EF4-FFF2-40B4-BE49-F238E27FC236}">
                <a16:creationId xmlns:a16="http://schemas.microsoft.com/office/drawing/2014/main" id="{C6002EAA-F9DE-486F-9F08-2B915477F5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8078" y="1470369"/>
            <a:ext cx="361197" cy="361197"/>
          </a:xfrm>
          <a:prstGeom prst="rect">
            <a:avLst/>
          </a:prstGeom>
        </p:spPr>
      </p:pic>
      <p:pic>
        <p:nvPicPr>
          <p:cNvPr id="47" name="Graphic 46" descr="Stopwatch">
            <a:extLst>
              <a:ext uri="{FF2B5EF4-FFF2-40B4-BE49-F238E27FC236}">
                <a16:creationId xmlns:a16="http://schemas.microsoft.com/office/drawing/2014/main" id="{C7075CB4-1442-40B4-8C8C-9D1B76CEDF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4614" y="1460327"/>
            <a:ext cx="361197" cy="361197"/>
          </a:xfrm>
          <a:prstGeom prst="rect">
            <a:avLst/>
          </a:prstGeom>
        </p:spPr>
      </p:pic>
      <p:pic>
        <p:nvPicPr>
          <p:cNvPr id="48" name="Graphic 47" descr="Bullseye">
            <a:extLst>
              <a:ext uri="{FF2B5EF4-FFF2-40B4-BE49-F238E27FC236}">
                <a16:creationId xmlns:a16="http://schemas.microsoft.com/office/drawing/2014/main" id="{67986C7F-4CC8-40E8-89ED-993942AF14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14022" y="2689892"/>
            <a:ext cx="361197" cy="361197"/>
          </a:xfrm>
          <a:prstGeom prst="rect">
            <a:avLst/>
          </a:prstGeom>
        </p:spPr>
      </p:pic>
      <p:pic>
        <p:nvPicPr>
          <p:cNvPr id="49" name="Graphic 48" descr="Upward trend">
            <a:extLst>
              <a:ext uri="{FF2B5EF4-FFF2-40B4-BE49-F238E27FC236}">
                <a16:creationId xmlns:a16="http://schemas.microsoft.com/office/drawing/2014/main" id="{2B5C8C59-C908-4C80-91AD-D38CE31E53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14022" y="4073850"/>
            <a:ext cx="361197" cy="361197"/>
          </a:xfrm>
          <a:prstGeom prst="rect">
            <a:avLst/>
          </a:prstGeom>
        </p:spPr>
      </p:pic>
      <p:pic>
        <p:nvPicPr>
          <p:cNvPr id="50" name="Graphic 49" descr="Gears">
            <a:extLst>
              <a:ext uri="{FF2B5EF4-FFF2-40B4-BE49-F238E27FC236}">
                <a16:creationId xmlns:a16="http://schemas.microsoft.com/office/drawing/2014/main" id="{D7D77BF7-1BFF-4BE0-8AE1-25BAC3BFDE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06319" y="5323085"/>
            <a:ext cx="361197" cy="361197"/>
          </a:xfrm>
          <a:prstGeom prst="rect">
            <a:avLst/>
          </a:prstGeom>
        </p:spPr>
      </p:pic>
      <p:pic>
        <p:nvPicPr>
          <p:cNvPr id="51" name="Graphic 50" descr="Head with gears">
            <a:extLst>
              <a:ext uri="{FF2B5EF4-FFF2-40B4-BE49-F238E27FC236}">
                <a16:creationId xmlns:a16="http://schemas.microsoft.com/office/drawing/2014/main" id="{45210BC6-9A1D-4603-988A-05027381FDE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05328" y="2683458"/>
            <a:ext cx="361197" cy="361197"/>
          </a:xfrm>
          <a:prstGeom prst="rect">
            <a:avLst/>
          </a:prstGeom>
        </p:spPr>
      </p:pic>
      <p:pic>
        <p:nvPicPr>
          <p:cNvPr id="52" name="Graphic 51" descr="Database">
            <a:extLst>
              <a:ext uri="{FF2B5EF4-FFF2-40B4-BE49-F238E27FC236}">
                <a16:creationId xmlns:a16="http://schemas.microsoft.com/office/drawing/2014/main" id="{8AA2141D-CF90-45A1-910B-2F057AE138E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523566" y="4073851"/>
            <a:ext cx="361197" cy="361197"/>
          </a:xfrm>
          <a:prstGeom prst="rect">
            <a:avLst/>
          </a:prstGeom>
        </p:spPr>
      </p:pic>
      <p:pic>
        <p:nvPicPr>
          <p:cNvPr id="53" name="Graphic 52" descr="Research">
            <a:extLst>
              <a:ext uri="{FF2B5EF4-FFF2-40B4-BE49-F238E27FC236}">
                <a16:creationId xmlns:a16="http://schemas.microsoft.com/office/drawing/2014/main" id="{6CAD87B8-CD35-4E3C-8EE7-0E8010079D3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34398" y="5283618"/>
            <a:ext cx="361197" cy="361197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CC8F0F97-F5CB-47C6-A39E-C6C6A4D3AA10}"/>
              </a:ext>
            </a:extLst>
          </p:cNvPr>
          <p:cNvGrpSpPr/>
          <p:nvPr/>
        </p:nvGrpSpPr>
        <p:grpSpPr>
          <a:xfrm>
            <a:off x="1224600" y="1088181"/>
            <a:ext cx="2505684" cy="1105487"/>
            <a:chOff x="332936" y="2627766"/>
            <a:chExt cx="2926080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62AA5DD-F87D-4D4C-BE54-C7E3C90959B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B5164E4-BF23-4568-B950-5B873A16250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991707C-4BC9-47FE-AD3B-DB67F2E90EAC}"/>
              </a:ext>
            </a:extLst>
          </p:cNvPr>
          <p:cNvGrpSpPr/>
          <p:nvPr/>
        </p:nvGrpSpPr>
        <p:grpSpPr>
          <a:xfrm>
            <a:off x="515790" y="2329854"/>
            <a:ext cx="2505684" cy="1105487"/>
            <a:chOff x="332936" y="2627766"/>
            <a:chExt cx="2926080" cy="110548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B659527-B6D4-4400-BFA2-D15E901A0F9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1A1188A-0A0B-47DD-BAB7-340EF7DC65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5063513-BD2D-43D3-A55C-98A81EF8A215}"/>
              </a:ext>
            </a:extLst>
          </p:cNvPr>
          <p:cNvGrpSpPr/>
          <p:nvPr/>
        </p:nvGrpSpPr>
        <p:grpSpPr>
          <a:xfrm>
            <a:off x="515790" y="3708265"/>
            <a:ext cx="2505684" cy="1105487"/>
            <a:chOff x="332936" y="2627766"/>
            <a:chExt cx="2926080" cy="110548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FB1CF2-BD48-4C66-9560-6F10E3B09C7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5BF048F-B4BA-42CB-9FE8-EB67B702ADF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DEA047D-BB61-4BBF-AE8D-2DDEC14C42A9}"/>
              </a:ext>
            </a:extLst>
          </p:cNvPr>
          <p:cNvGrpSpPr/>
          <p:nvPr/>
        </p:nvGrpSpPr>
        <p:grpSpPr>
          <a:xfrm>
            <a:off x="1224600" y="4946857"/>
            <a:ext cx="2505684" cy="1105487"/>
            <a:chOff x="332936" y="2627766"/>
            <a:chExt cx="2926080" cy="110548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82786A8-719B-4A66-A4F7-F2F3E040A1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D0813D3-54E1-4AC2-AAE6-51E7A683DC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ECC87ED-BC1E-48F2-A5ED-58EE55598864}"/>
              </a:ext>
            </a:extLst>
          </p:cNvPr>
          <p:cNvGrpSpPr/>
          <p:nvPr/>
        </p:nvGrpSpPr>
        <p:grpSpPr>
          <a:xfrm>
            <a:off x="8461716" y="1088181"/>
            <a:ext cx="2505684" cy="1105487"/>
            <a:chOff x="332936" y="2627766"/>
            <a:chExt cx="2926080" cy="110548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E5A2662-52E7-459F-BE70-3ED968645F5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0645917-0F1B-451E-8394-FD4C3B6584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608FCED-FE24-4A03-89BD-A52EF658FDD5}"/>
              </a:ext>
            </a:extLst>
          </p:cNvPr>
          <p:cNvGrpSpPr/>
          <p:nvPr/>
        </p:nvGrpSpPr>
        <p:grpSpPr>
          <a:xfrm>
            <a:off x="9170526" y="2329854"/>
            <a:ext cx="2505684" cy="1105487"/>
            <a:chOff x="332936" y="2627766"/>
            <a:chExt cx="2926080" cy="110548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7F34D0D-936B-4F67-A820-2274B404A6E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CB0A667-9725-4C48-AD04-CE59F59905A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276A963-F518-4F90-927C-188043D3D28D}"/>
              </a:ext>
            </a:extLst>
          </p:cNvPr>
          <p:cNvGrpSpPr/>
          <p:nvPr/>
        </p:nvGrpSpPr>
        <p:grpSpPr>
          <a:xfrm>
            <a:off x="9170526" y="3708265"/>
            <a:ext cx="2505684" cy="1105487"/>
            <a:chOff x="332936" y="2627766"/>
            <a:chExt cx="2926080" cy="11054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F56D09E-57B1-4DE1-8847-AC718460A35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A7CB752-0C4A-4FB9-9F14-9D3BF6F6FA7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0403502-0EB4-4D6E-A978-42965535DEC4}"/>
              </a:ext>
            </a:extLst>
          </p:cNvPr>
          <p:cNvGrpSpPr/>
          <p:nvPr/>
        </p:nvGrpSpPr>
        <p:grpSpPr>
          <a:xfrm>
            <a:off x="8461716" y="4946857"/>
            <a:ext cx="2505684" cy="1105487"/>
            <a:chOff x="332936" y="2627766"/>
            <a:chExt cx="2926080" cy="11054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92B352F-908E-42D1-A9D7-D9C3B23603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5881E65-A93C-4E99-A20F-1D9E2E5D99F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Globe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CA126C-5047-4A3A-A457-9053B6D157B5}"/>
              </a:ext>
            </a:extLst>
          </p:cNvPr>
          <p:cNvSpPr/>
          <p:nvPr/>
        </p:nvSpPr>
        <p:spPr>
          <a:xfrm>
            <a:off x="3594764" y="1194590"/>
            <a:ext cx="1738387" cy="4755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593" extrusionOk="0">
                <a:moveTo>
                  <a:pt x="21421" y="21593"/>
                </a:moveTo>
                <a:cubicBezTo>
                  <a:pt x="21406" y="21593"/>
                  <a:pt x="21391" y="21593"/>
                  <a:pt x="21376" y="21593"/>
                </a:cubicBezTo>
                <a:cubicBezTo>
                  <a:pt x="15211" y="20856"/>
                  <a:pt x="9897" y="19447"/>
                  <a:pt x="6031" y="17525"/>
                </a:cubicBezTo>
                <a:cubicBezTo>
                  <a:pt x="2075" y="15565"/>
                  <a:pt x="0" y="13239"/>
                  <a:pt x="0" y="10798"/>
                </a:cubicBezTo>
                <a:cubicBezTo>
                  <a:pt x="0" y="8358"/>
                  <a:pt x="2090" y="6032"/>
                  <a:pt x="6031" y="4072"/>
                </a:cubicBezTo>
                <a:cubicBezTo>
                  <a:pt x="9897" y="2150"/>
                  <a:pt x="15211" y="746"/>
                  <a:pt x="21376" y="4"/>
                </a:cubicBezTo>
                <a:cubicBezTo>
                  <a:pt x="21451" y="-7"/>
                  <a:pt x="21540" y="9"/>
                  <a:pt x="21570" y="37"/>
                </a:cubicBezTo>
                <a:cubicBezTo>
                  <a:pt x="21600" y="64"/>
                  <a:pt x="21555" y="97"/>
                  <a:pt x="21481" y="108"/>
                </a:cubicBezTo>
                <a:cubicBezTo>
                  <a:pt x="15375" y="839"/>
                  <a:pt x="10121" y="2232"/>
                  <a:pt x="6284" y="4132"/>
                </a:cubicBezTo>
                <a:cubicBezTo>
                  <a:pt x="2373" y="6076"/>
                  <a:pt x="313" y="8380"/>
                  <a:pt x="313" y="10798"/>
                </a:cubicBezTo>
                <a:cubicBezTo>
                  <a:pt x="313" y="13217"/>
                  <a:pt x="2373" y="15521"/>
                  <a:pt x="6284" y="17465"/>
                </a:cubicBezTo>
                <a:cubicBezTo>
                  <a:pt x="10121" y="19365"/>
                  <a:pt x="15375" y="20758"/>
                  <a:pt x="21481" y="21489"/>
                </a:cubicBezTo>
                <a:cubicBezTo>
                  <a:pt x="21555" y="21500"/>
                  <a:pt x="21600" y="21527"/>
                  <a:pt x="21570" y="21560"/>
                </a:cubicBezTo>
                <a:cubicBezTo>
                  <a:pt x="21540" y="21577"/>
                  <a:pt x="21481" y="21593"/>
                  <a:pt x="21421" y="2159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F44BA3D-E454-468E-BDA2-B05FF4EF77D7}"/>
              </a:ext>
            </a:extLst>
          </p:cNvPr>
          <p:cNvSpPr/>
          <p:nvPr/>
        </p:nvSpPr>
        <p:spPr>
          <a:xfrm>
            <a:off x="6829535" y="1182565"/>
            <a:ext cx="1764832" cy="4774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96" extrusionOk="0">
                <a:moveTo>
                  <a:pt x="156" y="21596"/>
                </a:moveTo>
                <a:cubicBezTo>
                  <a:pt x="98" y="21596"/>
                  <a:pt x="39" y="21580"/>
                  <a:pt x="9" y="21558"/>
                </a:cubicBezTo>
                <a:cubicBezTo>
                  <a:pt x="-20" y="21531"/>
                  <a:pt x="24" y="21498"/>
                  <a:pt x="112" y="21487"/>
                </a:cubicBezTo>
                <a:cubicBezTo>
                  <a:pt x="6126" y="20786"/>
                  <a:pt x="11508" y="19366"/>
                  <a:pt x="15301" y="17484"/>
                </a:cubicBezTo>
                <a:cubicBezTo>
                  <a:pt x="19213" y="15542"/>
                  <a:pt x="21286" y="13230"/>
                  <a:pt x="21286" y="10799"/>
                </a:cubicBezTo>
                <a:cubicBezTo>
                  <a:pt x="21286" y="8367"/>
                  <a:pt x="19213" y="6056"/>
                  <a:pt x="15301" y="4114"/>
                </a:cubicBezTo>
                <a:cubicBezTo>
                  <a:pt x="11523" y="2237"/>
                  <a:pt x="6126" y="812"/>
                  <a:pt x="112" y="110"/>
                </a:cubicBezTo>
                <a:cubicBezTo>
                  <a:pt x="39" y="99"/>
                  <a:pt x="-5" y="72"/>
                  <a:pt x="9" y="40"/>
                </a:cubicBezTo>
                <a:cubicBezTo>
                  <a:pt x="39" y="12"/>
                  <a:pt x="112" y="-4"/>
                  <a:pt x="201" y="1"/>
                </a:cubicBezTo>
                <a:cubicBezTo>
                  <a:pt x="6273" y="709"/>
                  <a:pt x="11714" y="2145"/>
                  <a:pt x="15537" y="4043"/>
                </a:cubicBezTo>
                <a:cubicBezTo>
                  <a:pt x="19492" y="6007"/>
                  <a:pt x="21580" y="8340"/>
                  <a:pt x="21580" y="10793"/>
                </a:cubicBezTo>
                <a:cubicBezTo>
                  <a:pt x="21580" y="13246"/>
                  <a:pt x="19492" y="15580"/>
                  <a:pt x="15537" y="17544"/>
                </a:cubicBezTo>
                <a:cubicBezTo>
                  <a:pt x="11714" y="19442"/>
                  <a:pt x="6273" y="20878"/>
                  <a:pt x="201" y="21585"/>
                </a:cubicBezTo>
                <a:cubicBezTo>
                  <a:pt x="186" y="21596"/>
                  <a:pt x="171" y="21596"/>
                  <a:pt x="156" y="2159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761BF61-A691-4A30-A053-10B8FA20FFBB}"/>
              </a:ext>
            </a:extLst>
          </p:cNvPr>
          <p:cNvSpPr/>
          <p:nvPr/>
        </p:nvSpPr>
        <p:spPr>
          <a:xfrm>
            <a:off x="5013735" y="2000276"/>
            <a:ext cx="2783267" cy="1366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7" h="21435" extrusionOk="0">
                <a:moveTo>
                  <a:pt x="3367" y="11564"/>
                </a:moveTo>
                <a:cubicBezTo>
                  <a:pt x="7629" y="17186"/>
                  <a:pt x="14304" y="21600"/>
                  <a:pt x="18265" y="21430"/>
                </a:cubicBezTo>
                <a:cubicBezTo>
                  <a:pt x="20241" y="21336"/>
                  <a:pt x="21170" y="20129"/>
                  <a:pt x="21070" y="18261"/>
                </a:cubicBezTo>
                <a:cubicBezTo>
                  <a:pt x="20851" y="16431"/>
                  <a:pt x="20551" y="14677"/>
                  <a:pt x="20168" y="13017"/>
                </a:cubicBezTo>
                <a:cubicBezTo>
                  <a:pt x="20460" y="14941"/>
                  <a:pt x="19686" y="16186"/>
                  <a:pt x="17819" y="16280"/>
                </a:cubicBezTo>
                <a:cubicBezTo>
                  <a:pt x="14422" y="16431"/>
                  <a:pt x="8704" y="12639"/>
                  <a:pt x="5052" y="7829"/>
                </a:cubicBezTo>
                <a:cubicBezTo>
                  <a:pt x="2530" y="4509"/>
                  <a:pt x="1646" y="1566"/>
                  <a:pt x="2457" y="0"/>
                </a:cubicBezTo>
                <a:cubicBezTo>
                  <a:pt x="1637" y="811"/>
                  <a:pt x="863" y="1811"/>
                  <a:pt x="153" y="2943"/>
                </a:cubicBezTo>
                <a:cubicBezTo>
                  <a:pt x="-430" y="4811"/>
                  <a:pt x="663" y="7999"/>
                  <a:pt x="3367" y="115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8C3838C-8BAD-4E0B-89E7-571DFB231D9C}"/>
              </a:ext>
            </a:extLst>
          </p:cNvPr>
          <p:cNvSpPr/>
          <p:nvPr/>
        </p:nvSpPr>
        <p:spPr>
          <a:xfrm>
            <a:off x="5530816" y="1819900"/>
            <a:ext cx="2042101" cy="977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9" h="21446" extrusionOk="0">
                <a:moveTo>
                  <a:pt x="18363" y="12712"/>
                </a:moveTo>
                <a:cubicBezTo>
                  <a:pt x="18640" y="18673"/>
                  <a:pt x="8069" y="13081"/>
                  <a:pt x="4224" y="5222"/>
                </a:cubicBezTo>
                <a:cubicBezTo>
                  <a:pt x="3706" y="4167"/>
                  <a:pt x="2356" y="976"/>
                  <a:pt x="4357" y="0"/>
                </a:cubicBezTo>
                <a:cubicBezTo>
                  <a:pt x="3055" y="211"/>
                  <a:pt x="1777" y="765"/>
                  <a:pt x="572" y="1556"/>
                </a:cubicBezTo>
                <a:cubicBezTo>
                  <a:pt x="-730" y="3270"/>
                  <a:pt x="198" y="7042"/>
                  <a:pt x="3272" y="11314"/>
                </a:cubicBezTo>
                <a:cubicBezTo>
                  <a:pt x="7418" y="17064"/>
                  <a:pt x="13891" y="21600"/>
                  <a:pt x="17736" y="21442"/>
                </a:cubicBezTo>
                <a:cubicBezTo>
                  <a:pt x="20038" y="21336"/>
                  <a:pt x="20870" y="19569"/>
                  <a:pt x="20291" y="16958"/>
                </a:cubicBezTo>
                <a:cubicBezTo>
                  <a:pt x="19604" y="14716"/>
                  <a:pt x="18809" y="12633"/>
                  <a:pt x="17929" y="10760"/>
                </a:cubicBezTo>
                <a:cubicBezTo>
                  <a:pt x="18146" y="11341"/>
                  <a:pt x="18327" y="12053"/>
                  <a:pt x="18363" y="1271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8395E84-7486-48B4-B8BC-746A47362D95}"/>
              </a:ext>
            </a:extLst>
          </p:cNvPr>
          <p:cNvSpPr/>
          <p:nvPr/>
        </p:nvSpPr>
        <p:spPr>
          <a:xfrm>
            <a:off x="4616904" y="2349007"/>
            <a:ext cx="3230720" cy="1596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28" extrusionOk="0">
                <a:moveTo>
                  <a:pt x="21388" y="14255"/>
                </a:moveTo>
                <a:cubicBezTo>
                  <a:pt x="21340" y="15788"/>
                  <a:pt x="20463" y="16757"/>
                  <a:pt x="18724" y="16838"/>
                </a:cubicBezTo>
                <a:cubicBezTo>
                  <a:pt x="14975" y="16999"/>
                  <a:pt x="8658" y="12915"/>
                  <a:pt x="4614" y="7717"/>
                </a:cubicBezTo>
                <a:cubicBezTo>
                  <a:pt x="2181" y="4601"/>
                  <a:pt x="1128" y="1776"/>
                  <a:pt x="1495" y="0"/>
                </a:cubicBezTo>
                <a:cubicBezTo>
                  <a:pt x="945" y="1146"/>
                  <a:pt x="450" y="2405"/>
                  <a:pt x="19" y="3761"/>
                </a:cubicBezTo>
                <a:cubicBezTo>
                  <a:pt x="-164" y="5683"/>
                  <a:pt x="985" y="8524"/>
                  <a:pt x="3417" y="11656"/>
                </a:cubicBezTo>
                <a:cubicBezTo>
                  <a:pt x="7749" y="17225"/>
                  <a:pt x="14513" y="21600"/>
                  <a:pt x="18533" y="21422"/>
                </a:cubicBezTo>
                <a:cubicBezTo>
                  <a:pt x="20224" y="21358"/>
                  <a:pt x="21165" y="20486"/>
                  <a:pt x="21348" y="19082"/>
                </a:cubicBezTo>
                <a:cubicBezTo>
                  <a:pt x="21396" y="18194"/>
                  <a:pt x="21428" y="17274"/>
                  <a:pt x="21428" y="16369"/>
                </a:cubicBezTo>
                <a:cubicBezTo>
                  <a:pt x="21436" y="15659"/>
                  <a:pt x="21420" y="14949"/>
                  <a:pt x="21388" y="1425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C554A47-AB66-4057-9A84-CD390E87E187}"/>
              </a:ext>
            </a:extLst>
          </p:cNvPr>
          <p:cNvSpPr/>
          <p:nvPr/>
        </p:nvSpPr>
        <p:spPr>
          <a:xfrm>
            <a:off x="4388425" y="2866089"/>
            <a:ext cx="3397112" cy="1640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210" extrusionOk="0">
                <a:moveTo>
                  <a:pt x="18886" y="13916"/>
                </a:moveTo>
                <a:cubicBezTo>
                  <a:pt x="14940" y="14055"/>
                  <a:pt x="8296" y="10548"/>
                  <a:pt x="4037" y="6094"/>
                </a:cubicBezTo>
                <a:cubicBezTo>
                  <a:pt x="1759" y="3697"/>
                  <a:pt x="627" y="1527"/>
                  <a:pt x="680" y="0"/>
                </a:cubicBezTo>
                <a:cubicBezTo>
                  <a:pt x="390" y="1085"/>
                  <a:pt x="161" y="2221"/>
                  <a:pt x="0" y="3407"/>
                </a:cubicBezTo>
                <a:cubicBezTo>
                  <a:pt x="8" y="3545"/>
                  <a:pt x="31" y="3659"/>
                  <a:pt x="38" y="3747"/>
                </a:cubicBezTo>
                <a:cubicBezTo>
                  <a:pt x="986" y="9778"/>
                  <a:pt x="18167" y="21600"/>
                  <a:pt x="20851" y="15519"/>
                </a:cubicBezTo>
                <a:cubicBezTo>
                  <a:pt x="21164" y="14484"/>
                  <a:pt x="21417" y="13386"/>
                  <a:pt x="21600" y="12251"/>
                </a:cubicBezTo>
                <a:cubicBezTo>
                  <a:pt x="21348" y="13248"/>
                  <a:pt x="20445" y="13866"/>
                  <a:pt x="18886" y="139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26FB744-6038-4068-BE4E-B738F9F544D4}"/>
              </a:ext>
            </a:extLst>
          </p:cNvPr>
          <p:cNvSpPr/>
          <p:nvPr/>
        </p:nvSpPr>
        <p:spPr>
          <a:xfrm>
            <a:off x="4737156" y="4681889"/>
            <a:ext cx="1714791" cy="6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11" y="21439"/>
                </a:moveTo>
                <a:cubicBezTo>
                  <a:pt x="16026" y="21519"/>
                  <a:pt x="16541" y="21600"/>
                  <a:pt x="17071" y="21600"/>
                </a:cubicBezTo>
                <a:cubicBezTo>
                  <a:pt x="18631" y="21600"/>
                  <a:pt x="20146" y="21156"/>
                  <a:pt x="21600" y="20348"/>
                </a:cubicBezTo>
                <a:cubicBezTo>
                  <a:pt x="21312" y="20429"/>
                  <a:pt x="21024" y="20470"/>
                  <a:pt x="20691" y="20510"/>
                </a:cubicBezTo>
                <a:cubicBezTo>
                  <a:pt x="15859" y="20792"/>
                  <a:pt x="7725" y="13848"/>
                  <a:pt x="2514" y="5047"/>
                </a:cubicBezTo>
                <a:cubicBezTo>
                  <a:pt x="1484" y="3311"/>
                  <a:pt x="636" y="1615"/>
                  <a:pt x="0" y="0"/>
                </a:cubicBezTo>
                <a:cubicBezTo>
                  <a:pt x="1288" y="4199"/>
                  <a:pt x="2802" y="7954"/>
                  <a:pt x="4484" y="11062"/>
                </a:cubicBezTo>
                <a:cubicBezTo>
                  <a:pt x="7665" y="16150"/>
                  <a:pt x="12118" y="20308"/>
                  <a:pt x="15511" y="2143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44ECF2B-E20E-48D1-B1B8-8D4EE4F49468}"/>
              </a:ext>
            </a:extLst>
          </p:cNvPr>
          <p:cNvSpPr/>
          <p:nvPr/>
        </p:nvSpPr>
        <p:spPr>
          <a:xfrm>
            <a:off x="4340325" y="3455322"/>
            <a:ext cx="3173435" cy="1478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1" extrusionOk="0">
                <a:moveTo>
                  <a:pt x="18997" y="17904"/>
                </a:moveTo>
                <a:cubicBezTo>
                  <a:pt x="14872" y="18078"/>
                  <a:pt x="7931" y="13354"/>
                  <a:pt x="3487" y="7357"/>
                </a:cubicBezTo>
                <a:cubicBezTo>
                  <a:pt x="1416" y="4550"/>
                  <a:pt x="254" y="1970"/>
                  <a:pt x="25" y="0"/>
                </a:cubicBezTo>
                <a:cubicBezTo>
                  <a:pt x="8" y="540"/>
                  <a:pt x="0" y="1081"/>
                  <a:pt x="0" y="1621"/>
                </a:cubicBezTo>
                <a:cubicBezTo>
                  <a:pt x="0" y="2877"/>
                  <a:pt x="41" y="4097"/>
                  <a:pt x="123" y="5317"/>
                </a:cubicBezTo>
                <a:cubicBezTo>
                  <a:pt x="483" y="7078"/>
                  <a:pt x="1531" y="9240"/>
                  <a:pt x="3258" y="11576"/>
                </a:cubicBezTo>
                <a:cubicBezTo>
                  <a:pt x="7407" y="17189"/>
                  <a:pt x="13882" y="21600"/>
                  <a:pt x="17737" y="21426"/>
                </a:cubicBezTo>
                <a:cubicBezTo>
                  <a:pt x="18760" y="21373"/>
                  <a:pt x="19488" y="21025"/>
                  <a:pt x="19938" y="20397"/>
                </a:cubicBezTo>
                <a:cubicBezTo>
                  <a:pt x="20552" y="19194"/>
                  <a:pt x="21117" y="17869"/>
                  <a:pt x="21600" y="16422"/>
                </a:cubicBezTo>
                <a:cubicBezTo>
                  <a:pt x="21158" y="17311"/>
                  <a:pt x="20299" y="17852"/>
                  <a:pt x="18997" y="1790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8F4F2F3-A9AD-49CC-94A9-7B21D139B14E}"/>
              </a:ext>
            </a:extLst>
          </p:cNvPr>
          <p:cNvSpPr/>
          <p:nvPr/>
        </p:nvSpPr>
        <p:spPr>
          <a:xfrm>
            <a:off x="4424502" y="4092657"/>
            <a:ext cx="2639525" cy="1136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4" extrusionOk="0">
                <a:moveTo>
                  <a:pt x="19435" y="18699"/>
                </a:moveTo>
                <a:cubicBezTo>
                  <a:pt x="15154" y="18903"/>
                  <a:pt x="7951" y="13599"/>
                  <a:pt x="3336" y="6845"/>
                </a:cubicBezTo>
                <a:cubicBezTo>
                  <a:pt x="1624" y="4329"/>
                  <a:pt x="502" y="1972"/>
                  <a:pt x="0" y="0"/>
                </a:cubicBezTo>
                <a:cubicBezTo>
                  <a:pt x="305" y="2312"/>
                  <a:pt x="728" y="4510"/>
                  <a:pt x="1230" y="6573"/>
                </a:cubicBezTo>
                <a:cubicBezTo>
                  <a:pt x="1742" y="8001"/>
                  <a:pt x="2578" y="9587"/>
                  <a:pt x="3720" y="11265"/>
                </a:cubicBezTo>
                <a:cubicBezTo>
                  <a:pt x="7676" y="17044"/>
                  <a:pt x="13855" y="21600"/>
                  <a:pt x="17516" y="21419"/>
                </a:cubicBezTo>
                <a:cubicBezTo>
                  <a:pt x="18067" y="21396"/>
                  <a:pt x="18530" y="21260"/>
                  <a:pt x="18904" y="21033"/>
                </a:cubicBezTo>
                <a:cubicBezTo>
                  <a:pt x="19858" y="20172"/>
                  <a:pt x="20754" y="19084"/>
                  <a:pt x="21600" y="17792"/>
                </a:cubicBezTo>
                <a:cubicBezTo>
                  <a:pt x="21118" y="18336"/>
                  <a:pt x="20390" y="18653"/>
                  <a:pt x="19435" y="1869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DB0DA2C-EF51-423C-A6CE-5ACFCC5A5290}"/>
              </a:ext>
            </a:extLst>
          </p:cNvPr>
          <p:cNvSpPr/>
          <p:nvPr/>
        </p:nvSpPr>
        <p:spPr>
          <a:xfrm>
            <a:off x="6108024" y="1831924"/>
            <a:ext cx="1070363" cy="49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99" h="21448" extrusionOk="0">
                <a:moveTo>
                  <a:pt x="3153" y="11033"/>
                </a:moveTo>
                <a:cubicBezTo>
                  <a:pt x="7137" y="16938"/>
                  <a:pt x="13378" y="21600"/>
                  <a:pt x="17074" y="21445"/>
                </a:cubicBezTo>
                <a:cubicBezTo>
                  <a:pt x="20283" y="21289"/>
                  <a:pt x="20526" y="17560"/>
                  <a:pt x="17937" y="12691"/>
                </a:cubicBezTo>
                <a:cubicBezTo>
                  <a:pt x="13533" y="5698"/>
                  <a:pt x="8354" y="1140"/>
                  <a:pt x="2777" y="0"/>
                </a:cubicBezTo>
                <a:cubicBezTo>
                  <a:pt x="2732" y="0"/>
                  <a:pt x="2666" y="0"/>
                  <a:pt x="2622" y="0"/>
                </a:cubicBezTo>
                <a:cubicBezTo>
                  <a:pt x="-1074" y="155"/>
                  <a:pt x="-831" y="5128"/>
                  <a:pt x="3153" y="1103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09CED5A3-FF33-4B0B-9C52-6BACA0A2707C}"/>
              </a:ext>
            </a:extLst>
          </p:cNvPr>
          <p:cNvSpPr/>
          <p:nvPr/>
        </p:nvSpPr>
        <p:spPr>
          <a:xfrm>
            <a:off x="4196023" y="1338893"/>
            <a:ext cx="625309" cy="62530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10F4CAA7-B68B-4A33-B9D7-4718BC8F2478}"/>
              </a:ext>
            </a:extLst>
          </p:cNvPr>
          <p:cNvSpPr/>
          <p:nvPr/>
        </p:nvSpPr>
        <p:spPr>
          <a:xfrm>
            <a:off x="4196023" y="5186947"/>
            <a:ext cx="625309" cy="62530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B7FD168F-AB8A-4305-94D7-E66C1B5293E0}"/>
              </a:ext>
            </a:extLst>
          </p:cNvPr>
          <p:cNvSpPr/>
          <p:nvPr/>
        </p:nvSpPr>
        <p:spPr>
          <a:xfrm>
            <a:off x="3390337" y="3948355"/>
            <a:ext cx="625309" cy="62530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E47C859C-6ECC-420B-86CB-22FB8C371422}"/>
              </a:ext>
            </a:extLst>
          </p:cNvPr>
          <p:cNvSpPr/>
          <p:nvPr/>
        </p:nvSpPr>
        <p:spPr>
          <a:xfrm>
            <a:off x="3390337" y="2553435"/>
            <a:ext cx="625309" cy="62530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7217445F-3246-407A-BB1B-F7A0CC1820FF}"/>
              </a:ext>
            </a:extLst>
          </p:cNvPr>
          <p:cNvSpPr/>
          <p:nvPr/>
        </p:nvSpPr>
        <p:spPr>
          <a:xfrm>
            <a:off x="7370668" y="1338893"/>
            <a:ext cx="625309" cy="62530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DB1C1BC9-F62F-42B4-A5A5-E32635A69BE1}"/>
              </a:ext>
            </a:extLst>
          </p:cNvPr>
          <p:cNvSpPr/>
          <p:nvPr/>
        </p:nvSpPr>
        <p:spPr>
          <a:xfrm>
            <a:off x="7370668" y="5186947"/>
            <a:ext cx="625309" cy="6253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994A2A8D-3122-445A-84E9-F7D2F3135DD8}"/>
              </a:ext>
            </a:extLst>
          </p:cNvPr>
          <p:cNvSpPr/>
          <p:nvPr/>
        </p:nvSpPr>
        <p:spPr>
          <a:xfrm>
            <a:off x="8176354" y="3948355"/>
            <a:ext cx="625309" cy="62530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111FC4E0-D25C-4CEF-A8E6-2C1F77D237A6}"/>
              </a:ext>
            </a:extLst>
          </p:cNvPr>
          <p:cNvSpPr/>
          <p:nvPr/>
        </p:nvSpPr>
        <p:spPr>
          <a:xfrm>
            <a:off x="8176354" y="2553435"/>
            <a:ext cx="625309" cy="62530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Graphic 45" descr="Lightbulb">
            <a:extLst>
              <a:ext uri="{FF2B5EF4-FFF2-40B4-BE49-F238E27FC236}">
                <a16:creationId xmlns:a16="http://schemas.microsoft.com/office/drawing/2014/main" id="{C6002EAA-F9DE-486F-9F08-2B915477F5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8078" y="1470369"/>
            <a:ext cx="361197" cy="361197"/>
          </a:xfrm>
          <a:prstGeom prst="rect">
            <a:avLst/>
          </a:prstGeom>
        </p:spPr>
      </p:pic>
      <p:pic>
        <p:nvPicPr>
          <p:cNvPr id="47" name="Graphic 46" descr="Stopwatch">
            <a:extLst>
              <a:ext uri="{FF2B5EF4-FFF2-40B4-BE49-F238E27FC236}">
                <a16:creationId xmlns:a16="http://schemas.microsoft.com/office/drawing/2014/main" id="{C7075CB4-1442-40B4-8C8C-9D1B76CEDF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4614" y="1460327"/>
            <a:ext cx="361197" cy="361197"/>
          </a:xfrm>
          <a:prstGeom prst="rect">
            <a:avLst/>
          </a:prstGeom>
        </p:spPr>
      </p:pic>
      <p:pic>
        <p:nvPicPr>
          <p:cNvPr id="48" name="Graphic 47" descr="Bullseye">
            <a:extLst>
              <a:ext uri="{FF2B5EF4-FFF2-40B4-BE49-F238E27FC236}">
                <a16:creationId xmlns:a16="http://schemas.microsoft.com/office/drawing/2014/main" id="{67986C7F-4CC8-40E8-89ED-993942AF14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14022" y="2689892"/>
            <a:ext cx="361197" cy="361197"/>
          </a:xfrm>
          <a:prstGeom prst="rect">
            <a:avLst/>
          </a:prstGeom>
        </p:spPr>
      </p:pic>
      <p:pic>
        <p:nvPicPr>
          <p:cNvPr id="49" name="Graphic 48" descr="Upward trend">
            <a:extLst>
              <a:ext uri="{FF2B5EF4-FFF2-40B4-BE49-F238E27FC236}">
                <a16:creationId xmlns:a16="http://schemas.microsoft.com/office/drawing/2014/main" id="{2B5C8C59-C908-4C80-91AD-D38CE31E53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14022" y="4073850"/>
            <a:ext cx="361197" cy="361197"/>
          </a:xfrm>
          <a:prstGeom prst="rect">
            <a:avLst/>
          </a:prstGeom>
        </p:spPr>
      </p:pic>
      <p:pic>
        <p:nvPicPr>
          <p:cNvPr id="50" name="Graphic 49" descr="Gears">
            <a:extLst>
              <a:ext uri="{FF2B5EF4-FFF2-40B4-BE49-F238E27FC236}">
                <a16:creationId xmlns:a16="http://schemas.microsoft.com/office/drawing/2014/main" id="{D7D77BF7-1BFF-4BE0-8AE1-25BAC3BFDE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06319" y="5323085"/>
            <a:ext cx="361197" cy="361197"/>
          </a:xfrm>
          <a:prstGeom prst="rect">
            <a:avLst/>
          </a:prstGeom>
        </p:spPr>
      </p:pic>
      <p:pic>
        <p:nvPicPr>
          <p:cNvPr id="51" name="Graphic 50" descr="Head with gears">
            <a:extLst>
              <a:ext uri="{FF2B5EF4-FFF2-40B4-BE49-F238E27FC236}">
                <a16:creationId xmlns:a16="http://schemas.microsoft.com/office/drawing/2014/main" id="{45210BC6-9A1D-4603-988A-05027381FDE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05328" y="2683458"/>
            <a:ext cx="361197" cy="361197"/>
          </a:xfrm>
          <a:prstGeom prst="rect">
            <a:avLst/>
          </a:prstGeom>
        </p:spPr>
      </p:pic>
      <p:pic>
        <p:nvPicPr>
          <p:cNvPr id="52" name="Graphic 51" descr="Database">
            <a:extLst>
              <a:ext uri="{FF2B5EF4-FFF2-40B4-BE49-F238E27FC236}">
                <a16:creationId xmlns:a16="http://schemas.microsoft.com/office/drawing/2014/main" id="{8AA2141D-CF90-45A1-910B-2F057AE138E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523566" y="4073851"/>
            <a:ext cx="361197" cy="361197"/>
          </a:xfrm>
          <a:prstGeom prst="rect">
            <a:avLst/>
          </a:prstGeom>
        </p:spPr>
      </p:pic>
      <p:pic>
        <p:nvPicPr>
          <p:cNvPr id="53" name="Graphic 52" descr="Research">
            <a:extLst>
              <a:ext uri="{FF2B5EF4-FFF2-40B4-BE49-F238E27FC236}">
                <a16:creationId xmlns:a16="http://schemas.microsoft.com/office/drawing/2014/main" id="{6CAD87B8-CD35-4E3C-8EE7-0E8010079D3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34398" y="5283618"/>
            <a:ext cx="361197" cy="361197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CC8F0F97-F5CB-47C6-A39E-C6C6A4D3AA10}"/>
              </a:ext>
            </a:extLst>
          </p:cNvPr>
          <p:cNvGrpSpPr/>
          <p:nvPr/>
        </p:nvGrpSpPr>
        <p:grpSpPr>
          <a:xfrm>
            <a:off x="1224600" y="1088181"/>
            <a:ext cx="2505684" cy="1105487"/>
            <a:chOff x="332936" y="2627766"/>
            <a:chExt cx="2926080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62AA5DD-F87D-4D4C-BE54-C7E3C90959B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B5164E4-BF23-4568-B950-5B873A16250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991707C-4BC9-47FE-AD3B-DB67F2E90EAC}"/>
              </a:ext>
            </a:extLst>
          </p:cNvPr>
          <p:cNvGrpSpPr/>
          <p:nvPr/>
        </p:nvGrpSpPr>
        <p:grpSpPr>
          <a:xfrm>
            <a:off x="515790" y="2329854"/>
            <a:ext cx="2505684" cy="1105487"/>
            <a:chOff x="332936" y="2627766"/>
            <a:chExt cx="2926080" cy="110548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B659527-B6D4-4400-BFA2-D15E901A0F9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1A1188A-0A0B-47DD-BAB7-340EF7DC65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5063513-BD2D-43D3-A55C-98A81EF8A215}"/>
              </a:ext>
            </a:extLst>
          </p:cNvPr>
          <p:cNvGrpSpPr/>
          <p:nvPr/>
        </p:nvGrpSpPr>
        <p:grpSpPr>
          <a:xfrm>
            <a:off x="515790" y="3708265"/>
            <a:ext cx="2505684" cy="1105487"/>
            <a:chOff x="332936" y="2627766"/>
            <a:chExt cx="2926080" cy="110548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FB1CF2-BD48-4C66-9560-6F10E3B09C7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5BF048F-B4BA-42CB-9FE8-EB67B702ADF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DEA047D-BB61-4BBF-AE8D-2DDEC14C42A9}"/>
              </a:ext>
            </a:extLst>
          </p:cNvPr>
          <p:cNvGrpSpPr/>
          <p:nvPr/>
        </p:nvGrpSpPr>
        <p:grpSpPr>
          <a:xfrm>
            <a:off x="1224600" y="4946857"/>
            <a:ext cx="2505684" cy="1105487"/>
            <a:chOff x="332936" y="2627766"/>
            <a:chExt cx="2926080" cy="110548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82786A8-719B-4A66-A4F7-F2F3E040A1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D0813D3-54E1-4AC2-AAE6-51E7A683DC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ECC87ED-BC1E-48F2-A5ED-58EE55598864}"/>
              </a:ext>
            </a:extLst>
          </p:cNvPr>
          <p:cNvGrpSpPr/>
          <p:nvPr/>
        </p:nvGrpSpPr>
        <p:grpSpPr>
          <a:xfrm>
            <a:off x="8461716" y="1088181"/>
            <a:ext cx="2505684" cy="1105487"/>
            <a:chOff x="332936" y="2627766"/>
            <a:chExt cx="2926080" cy="110548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E5A2662-52E7-459F-BE70-3ED968645F5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0645917-0F1B-451E-8394-FD4C3B6584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608FCED-FE24-4A03-89BD-A52EF658FDD5}"/>
              </a:ext>
            </a:extLst>
          </p:cNvPr>
          <p:cNvGrpSpPr/>
          <p:nvPr/>
        </p:nvGrpSpPr>
        <p:grpSpPr>
          <a:xfrm>
            <a:off x="9170526" y="2329854"/>
            <a:ext cx="2505684" cy="1105487"/>
            <a:chOff x="332936" y="2627766"/>
            <a:chExt cx="2926080" cy="110548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7F34D0D-936B-4F67-A820-2274B404A6E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CB0A667-9725-4C48-AD04-CE59F59905A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276A963-F518-4F90-927C-188043D3D28D}"/>
              </a:ext>
            </a:extLst>
          </p:cNvPr>
          <p:cNvGrpSpPr/>
          <p:nvPr/>
        </p:nvGrpSpPr>
        <p:grpSpPr>
          <a:xfrm>
            <a:off x="9170526" y="3708265"/>
            <a:ext cx="2505684" cy="1105487"/>
            <a:chOff x="332936" y="2627766"/>
            <a:chExt cx="2926080" cy="11054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F56D09E-57B1-4DE1-8847-AC718460A35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A7CB752-0C4A-4FB9-9F14-9D3BF6F6FA7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0403502-0EB4-4D6E-A978-42965535DEC4}"/>
              </a:ext>
            </a:extLst>
          </p:cNvPr>
          <p:cNvGrpSpPr/>
          <p:nvPr/>
        </p:nvGrpSpPr>
        <p:grpSpPr>
          <a:xfrm>
            <a:off x="8461716" y="4946857"/>
            <a:ext cx="2505684" cy="1105487"/>
            <a:chOff x="332936" y="2627766"/>
            <a:chExt cx="2926080" cy="11054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92B352F-908E-42D1-A9D7-D9C3B23603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5881E65-A93C-4E99-A20F-1D9E2E5D99F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152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503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Globe Radial – Slide Template</vt:lpstr>
      <vt:lpstr>Globe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Globe Radial</dc:title>
  <dc:creator>PresentationGO.com</dc:creator>
  <dc:description>© Copyright PresentationGO.com</dc:description>
  <dcterms:created xsi:type="dcterms:W3CDTF">2014-11-26T05:14:11Z</dcterms:created>
  <dcterms:modified xsi:type="dcterms:W3CDTF">2020-06-04T17:36:20Z</dcterms:modified>
  <cp:category>Charts &amp; Diagrams</cp:category>
</cp:coreProperties>
</file>