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6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8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Go! No-Go! Traffic Lights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1564780" y="4318000"/>
            <a:ext cx="2202816" cy="1721667"/>
            <a:chOff x="8921977" y="1230764"/>
            <a:chExt cx="2937088" cy="229555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5640618" y="4318000"/>
            <a:ext cx="2202816" cy="1721667"/>
            <a:chOff x="8921977" y="1230764"/>
            <a:chExt cx="2937088" cy="229555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3CB1437-0613-4EAF-BED1-5766C3CB2C8D}"/>
              </a:ext>
            </a:extLst>
          </p:cNvPr>
          <p:cNvGrpSpPr/>
          <p:nvPr/>
        </p:nvGrpSpPr>
        <p:grpSpPr>
          <a:xfrm>
            <a:off x="2001417" y="1841974"/>
            <a:ext cx="1275448" cy="2096648"/>
            <a:chOff x="2001417" y="1841974"/>
            <a:chExt cx="1275448" cy="2096648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2222476" y="1841974"/>
              <a:ext cx="836519" cy="20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2386691" y="2625154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2386691" y="3237803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2415113" y="2656733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2468799" y="2723050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2415113" y="3266224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2468799" y="3332542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3084605" y="205356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3084605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3084605" y="3275699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2001417" y="2050402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2001417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2001417" y="3275698"/>
              <a:ext cx="192260" cy="43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7" name="Graphic 106" descr="Raised Hand">
              <a:extLst>
                <a:ext uri="{FF2B5EF4-FFF2-40B4-BE49-F238E27FC236}">
                  <a16:creationId xmlns:a16="http://schemas.microsoft.com/office/drawing/2014/main" id="{A25CD73A-7BDC-44A4-8D07-0F2CADA7E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45225" y="1924686"/>
              <a:ext cx="641926" cy="641926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483FF1D-1546-4B26-812A-891CC55D616B}"/>
              </a:ext>
            </a:extLst>
          </p:cNvPr>
          <p:cNvGrpSpPr/>
          <p:nvPr/>
        </p:nvGrpSpPr>
        <p:grpSpPr>
          <a:xfrm>
            <a:off x="6077255" y="1841974"/>
            <a:ext cx="1275448" cy="2096648"/>
            <a:chOff x="6077255" y="1841974"/>
            <a:chExt cx="1275448" cy="2096648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6298314" y="1841974"/>
              <a:ext cx="836519" cy="20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6462528" y="2015664"/>
              <a:ext cx="506220" cy="50621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6462529" y="2625154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6490951" y="2044085"/>
              <a:ext cx="448463" cy="44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6544637" y="2110402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6490951" y="2656733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6544637" y="2723050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7160443" y="205356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7160443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7160443" y="3275699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6077255" y="2050402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6077255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6077255" y="3275698"/>
              <a:ext cx="192260" cy="43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9" name="Graphic 108" descr="Thumbs Up Sign">
              <a:extLst>
                <a:ext uri="{FF2B5EF4-FFF2-40B4-BE49-F238E27FC236}">
                  <a16:creationId xmlns:a16="http://schemas.microsoft.com/office/drawing/2014/main" id="{86E99CF7-1EC4-4D74-92AB-9CAAFA77C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412522" y="3175224"/>
              <a:ext cx="639815" cy="639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90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Go! No-Go! Traffic Lights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D5944A-39A5-4022-891C-BF4826FB76CA}"/>
              </a:ext>
            </a:extLst>
          </p:cNvPr>
          <p:cNvGrpSpPr/>
          <p:nvPr/>
        </p:nvGrpSpPr>
        <p:grpSpPr>
          <a:xfrm>
            <a:off x="2001417" y="1841974"/>
            <a:ext cx="1275448" cy="2096648"/>
            <a:chOff x="2001417" y="1841974"/>
            <a:chExt cx="1275448" cy="2096648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2222476" y="1841974"/>
              <a:ext cx="836519" cy="20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2386691" y="2625154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2386691" y="3237803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2415113" y="2656733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2468799" y="2723050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2415113" y="3266224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2468799" y="3332542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3084605" y="205356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3084605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3084605" y="3275699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2001417" y="2050402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2001417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2001417" y="3275698"/>
              <a:ext cx="192260" cy="43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7" name="Graphic 106" descr="Raised Hand">
              <a:extLst>
                <a:ext uri="{FF2B5EF4-FFF2-40B4-BE49-F238E27FC236}">
                  <a16:creationId xmlns:a16="http://schemas.microsoft.com/office/drawing/2014/main" id="{A25CD73A-7BDC-44A4-8D07-0F2CADA7E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45225" y="1924686"/>
              <a:ext cx="641926" cy="641926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07E0605-024B-4D89-86F0-DD121BFAB957}"/>
              </a:ext>
            </a:extLst>
          </p:cNvPr>
          <p:cNvGrpSpPr/>
          <p:nvPr/>
        </p:nvGrpSpPr>
        <p:grpSpPr>
          <a:xfrm>
            <a:off x="6077255" y="1841974"/>
            <a:ext cx="1275448" cy="2096648"/>
            <a:chOff x="6077255" y="1841974"/>
            <a:chExt cx="1275448" cy="2096648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6298314" y="1841974"/>
              <a:ext cx="836519" cy="20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6462528" y="2015664"/>
              <a:ext cx="506220" cy="50621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6462529" y="2625154"/>
              <a:ext cx="506220" cy="50622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6490951" y="2044085"/>
              <a:ext cx="448463" cy="44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6544637" y="2110402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6490951" y="2656733"/>
              <a:ext cx="448433" cy="44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6544637" y="2723050"/>
              <a:ext cx="394780" cy="38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7160443" y="205356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7160443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7160443" y="3275699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6077255" y="2050402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6077255" y="2663050"/>
              <a:ext cx="192260" cy="4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6077255" y="3275698"/>
              <a:ext cx="192260" cy="43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9" name="Graphic 108" descr="Thumbs Up Sign">
              <a:extLst>
                <a:ext uri="{FF2B5EF4-FFF2-40B4-BE49-F238E27FC236}">
                  <a16:creationId xmlns:a16="http://schemas.microsoft.com/office/drawing/2014/main" id="{86E99CF7-1EC4-4D74-92AB-9CAAFA77C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412522" y="3175224"/>
              <a:ext cx="639815" cy="639815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9F16A3-D4B5-4C11-BE17-26B6753AD5A9}"/>
              </a:ext>
            </a:extLst>
          </p:cNvPr>
          <p:cNvGrpSpPr/>
          <p:nvPr/>
        </p:nvGrpSpPr>
        <p:grpSpPr>
          <a:xfrm>
            <a:off x="1564780" y="4318000"/>
            <a:ext cx="2202816" cy="1721667"/>
            <a:chOff x="8921977" y="1230764"/>
            <a:chExt cx="2937088" cy="229555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2AE73B-D5CE-40A3-B6F9-E0E4D4F002E6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D434E03-5A26-4C62-89AB-96CC4A4A22B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1D554D4-3019-471E-9C7D-5292BC61BD8C}"/>
              </a:ext>
            </a:extLst>
          </p:cNvPr>
          <p:cNvGrpSpPr/>
          <p:nvPr/>
        </p:nvGrpSpPr>
        <p:grpSpPr>
          <a:xfrm>
            <a:off x="5640618" y="4318000"/>
            <a:ext cx="2202816" cy="1721667"/>
            <a:chOff x="8921977" y="1230764"/>
            <a:chExt cx="2937088" cy="229555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D4CDE79-FEE7-48ED-AF26-E37617571E4F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0108C8-F372-4F48-819D-4A9CC4AE1A7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40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10172</TotalTime>
  <Words>208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Go! No-Go! Traffic Lights for PowerPoint</vt:lpstr>
      <vt:lpstr>Go! No-Go! Traffic Lights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Go! No-Go! Traffic Lights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2018-12-28T20:53:41Z</dcterms:modified>
  <cp:category>Graphics &amp; Metaphors</cp:category>
</cp:coreProperties>
</file>