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6" r:id="rId4"/>
    <p:sldId id="364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06" d="100"/>
          <a:sy n="106" d="100"/>
        </p:scale>
        <p:origin x="564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12/28/2018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8D2766-C49B-4C1A-9FEE-6F146754B02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235642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8D2766-C49B-4C1A-9FEE-6F146754B02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314843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271217" y="6121399"/>
            <a:ext cx="3649589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</a:t>
            </a:r>
            <a:r>
              <a:rPr lang="en-US" sz="1800" baseline="0">
                <a:solidFill>
                  <a:srgbClr val="A5CD00"/>
                </a:solidFill>
              </a:rPr>
              <a:t>PowerPoint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12/28/2018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Go! No-Go! Traffic Lights for PowerPoint</a:t>
            </a:r>
          </a:p>
        </p:txBody>
      </p:sp>
      <p:grpSp>
        <p:nvGrpSpPr>
          <p:cNvPr id="98" name="Group 97">
            <a:extLst>
              <a:ext uri="{FF2B5EF4-FFF2-40B4-BE49-F238E27FC236}">
                <a16:creationId xmlns:a16="http://schemas.microsoft.com/office/drawing/2014/main" id="{6944A15B-0C63-42BB-B0AE-66412FE8F12D}"/>
              </a:ext>
            </a:extLst>
          </p:cNvPr>
          <p:cNvGrpSpPr/>
          <p:nvPr/>
        </p:nvGrpSpPr>
        <p:grpSpPr>
          <a:xfrm>
            <a:off x="2086373" y="4430422"/>
            <a:ext cx="2937088" cy="1690262"/>
            <a:chOff x="8921977" y="1405170"/>
            <a:chExt cx="2937088" cy="1690262"/>
          </a:xfrm>
        </p:grpSpPr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1BF94BB0-1D9E-4AED-8870-636E9782A0F7}"/>
                </a:ext>
              </a:extLst>
            </p:cNvPr>
            <p:cNvSpPr txBox="1"/>
            <p:nvPr/>
          </p:nvSpPr>
          <p:spPr>
            <a:xfrm>
              <a:off x="8921977" y="1405170"/>
              <a:ext cx="2937088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1" i="0" u="none" strike="noStrike" kern="1200" cap="all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Lorem Ipsum</a:t>
              </a:r>
            </a:p>
          </p:txBody>
        </p:sp>
        <p:sp>
          <p:nvSpPr>
            <p:cNvPr id="100" name="TextBox 99">
              <a:extLst>
                <a:ext uri="{FF2B5EF4-FFF2-40B4-BE49-F238E27FC236}">
                  <a16:creationId xmlns:a16="http://schemas.microsoft.com/office/drawing/2014/main" id="{5D5B2A14-C970-4147-8254-34D5ACDDC040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116955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marL="0" marR="0" lvl="0" indent="0" algn="just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1200" cap="none" spc="0" normalizeH="0" baseline="0" noProof="0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104" name="Group 103">
            <a:extLst>
              <a:ext uri="{FF2B5EF4-FFF2-40B4-BE49-F238E27FC236}">
                <a16:creationId xmlns:a16="http://schemas.microsoft.com/office/drawing/2014/main" id="{AD3FE2AB-F807-477A-A0AC-3677BE7505BD}"/>
              </a:ext>
            </a:extLst>
          </p:cNvPr>
          <p:cNvGrpSpPr/>
          <p:nvPr/>
        </p:nvGrpSpPr>
        <p:grpSpPr>
          <a:xfrm>
            <a:off x="7520824" y="4430422"/>
            <a:ext cx="2937088" cy="1690262"/>
            <a:chOff x="8921977" y="1405170"/>
            <a:chExt cx="2937088" cy="1690262"/>
          </a:xfrm>
        </p:grpSpPr>
        <p:sp>
          <p:nvSpPr>
            <p:cNvPr id="105" name="TextBox 104">
              <a:extLst>
                <a:ext uri="{FF2B5EF4-FFF2-40B4-BE49-F238E27FC236}">
                  <a16:creationId xmlns:a16="http://schemas.microsoft.com/office/drawing/2014/main" id="{CF055ECD-E230-4849-9266-E3CB5004974D}"/>
                </a:ext>
              </a:extLst>
            </p:cNvPr>
            <p:cNvSpPr txBox="1"/>
            <p:nvPr/>
          </p:nvSpPr>
          <p:spPr>
            <a:xfrm>
              <a:off x="8921977" y="1405170"/>
              <a:ext cx="2937088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1" i="0" u="none" strike="noStrike" kern="1200" cap="all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Lorem Ipsum</a:t>
              </a:r>
            </a:p>
          </p:txBody>
        </p:sp>
        <p:sp>
          <p:nvSpPr>
            <p:cNvPr id="106" name="TextBox 105">
              <a:extLst>
                <a:ext uri="{FF2B5EF4-FFF2-40B4-BE49-F238E27FC236}">
                  <a16:creationId xmlns:a16="http://schemas.microsoft.com/office/drawing/2014/main" id="{93F6C42F-5D77-4AD6-BF2E-A1431670C968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116955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marL="0" marR="0" lvl="0" indent="0" algn="just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1200" cap="none" spc="0" normalizeH="0" baseline="0" noProof="0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91275C48-BFFE-4B21-8D64-A1D0187CD0CB}"/>
              </a:ext>
            </a:extLst>
          </p:cNvPr>
          <p:cNvGrpSpPr/>
          <p:nvPr/>
        </p:nvGrpSpPr>
        <p:grpSpPr>
          <a:xfrm>
            <a:off x="2668555" y="1312965"/>
            <a:ext cx="1700598" cy="2795531"/>
            <a:chOff x="2668555" y="1312965"/>
            <a:chExt cx="1700598" cy="2795531"/>
          </a:xfrm>
        </p:grpSpPr>
        <p:sp>
          <p:nvSpPr>
            <p:cNvPr id="25" name="Shape">
              <a:extLst>
                <a:ext uri="{FF2B5EF4-FFF2-40B4-BE49-F238E27FC236}">
                  <a16:creationId xmlns:a16="http://schemas.microsoft.com/office/drawing/2014/main" id="{454787A2-B22D-4B2D-95B7-16E8A4F492B4}"/>
                </a:ext>
              </a:extLst>
            </p:cNvPr>
            <p:cNvSpPr/>
            <p:nvPr/>
          </p:nvSpPr>
          <p:spPr>
            <a:xfrm>
              <a:off x="2963301" y="1312965"/>
              <a:ext cx="1115358" cy="27955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426"/>
                  </a:moveTo>
                  <a:cubicBezTo>
                    <a:pt x="21600" y="20627"/>
                    <a:pt x="19340" y="21600"/>
                    <a:pt x="16552" y="21600"/>
                  </a:cubicBezTo>
                  <a:lnTo>
                    <a:pt x="5048" y="21600"/>
                  </a:lnTo>
                  <a:cubicBezTo>
                    <a:pt x="2260" y="21600"/>
                    <a:pt x="0" y="20627"/>
                    <a:pt x="0" y="19426"/>
                  </a:cubicBezTo>
                  <a:lnTo>
                    <a:pt x="0" y="2174"/>
                  </a:lnTo>
                  <a:cubicBezTo>
                    <a:pt x="0" y="973"/>
                    <a:pt x="2260" y="0"/>
                    <a:pt x="5048" y="0"/>
                  </a:cubicBezTo>
                  <a:lnTo>
                    <a:pt x="16552" y="0"/>
                  </a:lnTo>
                  <a:cubicBezTo>
                    <a:pt x="19340" y="0"/>
                    <a:pt x="21600" y="973"/>
                    <a:pt x="21600" y="2174"/>
                  </a:cubicBezTo>
                  <a:lnTo>
                    <a:pt x="21600" y="19426"/>
                  </a:lnTo>
                  <a:close/>
                </a:path>
              </a:pathLst>
            </a:custGeom>
            <a:solidFill>
              <a:srgbClr val="4B4B4B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  <a:sym typeface="Gill Sans"/>
              </a:endParaRPr>
            </a:p>
          </p:txBody>
        </p:sp>
        <p:sp>
          <p:nvSpPr>
            <p:cNvPr id="27" name="Circle">
              <a:extLst>
                <a:ext uri="{FF2B5EF4-FFF2-40B4-BE49-F238E27FC236}">
                  <a16:creationId xmlns:a16="http://schemas.microsoft.com/office/drawing/2014/main" id="{3674BAF3-3DEE-4765-A502-E3B589D29CE6}"/>
                </a:ext>
              </a:extLst>
            </p:cNvPr>
            <p:cNvSpPr/>
            <p:nvPr/>
          </p:nvSpPr>
          <p:spPr>
            <a:xfrm>
              <a:off x="3182254" y="2357205"/>
              <a:ext cx="674960" cy="674960"/>
            </a:xfrm>
            <a:prstGeom prst="ellipse">
              <a:avLst/>
            </a:prstGeom>
            <a:solidFill>
              <a:srgbClr val="FFFFFF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  <a:sym typeface="Gill Sans"/>
              </a:endParaRPr>
            </a:p>
          </p:txBody>
        </p:sp>
        <p:sp>
          <p:nvSpPr>
            <p:cNvPr id="28" name="Circle">
              <a:extLst>
                <a:ext uri="{FF2B5EF4-FFF2-40B4-BE49-F238E27FC236}">
                  <a16:creationId xmlns:a16="http://schemas.microsoft.com/office/drawing/2014/main" id="{349CABFB-26A5-4968-B9AA-2A0AFE327755}"/>
                </a:ext>
              </a:extLst>
            </p:cNvPr>
            <p:cNvSpPr/>
            <p:nvPr/>
          </p:nvSpPr>
          <p:spPr>
            <a:xfrm>
              <a:off x="3182254" y="3174070"/>
              <a:ext cx="674960" cy="674960"/>
            </a:xfrm>
            <a:prstGeom prst="ellipse">
              <a:avLst/>
            </a:prstGeom>
            <a:solidFill>
              <a:srgbClr val="FFFFFF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  <a:sym typeface="Gill Sans"/>
              </a:endParaRPr>
            </a:p>
          </p:txBody>
        </p:sp>
        <p:sp>
          <p:nvSpPr>
            <p:cNvPr id="31" name="Shape">
              <a:extLst>
                <a:ext uri="{FF2B5EF4-FFF2-40B4-BE49-F238E27FC236}">
                  <a16:creationId xmlns:a16="http://schemas.microsoft.com/office/drawing/2014/main" id="{D92BE398-6636-445A-8F79-10369B57E21F}"/>
                </a:ext>
              </a:extLst>
            </p:cNvPr>
            <p:cNvSpPr/>
            <p:nvPr/>
          </p:nvSpPr>
          <p:spPr>
            <a:xfrm>
              <a:off x="3220150" y="2399311"/>
              <a:ext cx="597911" cy="5979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801"/>
                  </a:moveTo>
                  <a:cubicBezTo>
                    <a:pt x="21600" y="16765"/>
                    <a:pt x="16764" y="21600"/>
                    <a:pt x="10800" y="21600"/>
                  </a:cubicBezTo>
                  <a:cubicBezTo>
                    <a:pt x="8137" y="21600"/>
                    <a:pt x="5698" y="20634"/>
                    <a:pt x="3817" y="19037"/>
                  </a:cubicBezTo>
                  <a:cubicBezTo>
                    <a:pt x="3667" y="18911"/>
                    <a:pt x="3524" y="18782"/>
                    <a:pt x="3383" y="18648"/>
                  </a:cubicBezTo>
                  <a:cubicBezTo>
                    <a:pt x="1299" y="16681"/>
                    <a:pt x="0" y="13891"/>
                    <a:pt x="0" y="10799"/>
                  </a:cubicBezTo>
                  <a:cubicBezTo>
                    <a:pt x="0" y="4835"/>
                    <a:pt x="4836" y="0"/>
                    <a:pt x="10800" y="0"/>
                  </a:cubicBezTo>
                  <a:cubicBezTo>
                    <a:pt x="14798" y="0"/>
                    <a:pt x="18285" y="2170"/>
                    <a:pt x="20153" y="5398"/>
                  </a:cubicBezTo>
                  <a:cubicBezTo>
                    <a:pt x="20226" y="5526"/>
                    <a:pt x="20299" y="5655"/>
                    <a:pt x="20366" y="5786"/>
                  </a:cubicBezTo>
                  <a:cubicBezTo>
                    <a:pt x="21154" y="7283"/>
                    <a:pt x="21600" y="8991"/>
                    <a:pt x="21600" y="10801"/>
                  </a:cubicBezTo>
                  <a:close/>
                </a:path>
              </a:pathLst>
            </a:custGeom>
            <a:solidFill>
              <a:srgbClr val="353535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  <a:sym typeface="Gill Sans"/>
              </a:endParaRPr>
            </a:p>
          </p:txBody>
        </p:sp>
        <p:sp>
          <p:nvSpPr>
            <p:cNvPr id="32" name="Shape">
              <a:extLst>
                <a:ext uri="{FF2B5EF4-FFF2-40B4-BE49-F238E27FC236}">
                  <a16:creationId xmlns:a16="http://schemas.microsoft.com/office/drawing/2014/main" id="{1260492F-8D81-4E34-9B16-44E23DC19B83}"/>
                </a:ext>
              </a:extLst>
            </p:cNvPr>
            <p:cNvSpPr/>
            <p:nvPr/>
          </p:nvSpPr>
          <p:spPr>
            <a:xfrm>
              <a:off x="3291731" y="2487734"/>
              <a:ext cx="526373" cy="5087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8907"/>
                  </a:moveTo>
                  <a:cubicBezTo>
                    <a:pt x="21600" y="15917"/>
                    <a:pt x="16107" y="21600"/>
                    <a:pt x="9332" y="21600"/>
                  </a:cubicBezTo>
                  <a:cubicBezTo>
                    <a:pt x="6307" y="21600"/>
                    <a:pt x="3537" y="20465"/>
                    <a:pt x="1400" y="18588"/>
                  </a:cubicBezTo>
                  <a:cubicBezTo>
                    <a:pt x="503" y="16827"/>
                    <a:pt x="0" y="14823"/>
                    <a:pt x="0" y="12693"/>
                  </a:cubicBezTo>
                  <a:cubicBezTo>
                    <a:pt x="0" y="5683"/>
                    <a:pt x="5493" y="0"/>
                    <a:pt x="12268" y="0"/>
                  </a:cubicBezTo>
                  <a:cubicBezTo>
                    <a:pt x="15292" y="0"/>
                    <a:pt x="18061" y="1132"/>
                    <a:pt x="20199" y="3012"/>
                  </a:cubicBezTo>
                  <a:cubicBezTo>
                    <a:pt x="21094" y="4772"/>
                    <a:pt x="21600" y="6779"/>
                    <a:pt x="21600" y="8907"/>
                  </a:cubicBezTo>
                  <a:close/>
                </a:path>
              </a:pathLst>
            </a:custGeom>
            <a:solidFill>
              <a:srgbClr val="4B4B4B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  <a:sym typeface="Gill Sans"/>
              </a:endParaRPr>
            </a:p>
          </p:txBody>
        </p:sp>
        <p:sp>
          <p:nvSpPr>
            <p:cNvPr id="33" name="Shape">
              <a:extLst>
                <a:ext uri="{FF2B5EF4-FFF2-40B4-BE49-F238E27FC236}">
                  <a16:creationId xmlns:a16="http://schemas.microsoft.com/office/drawing/2014/main" id="{C3C1E51E-F77E-4888-88B0-62925AF2EA12}"/>
                </a:ext>
              </a:extLst>
            </p:cNvPr>
            <p:cNvSpPr/>
            <p:nvPr/>
          </p:nvSpPr>
          <p:spPr>
            <a:xfrm>
              <a:off x="3220150" y="3211965"/>
              <a:ext cx="597911" cy="5979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801"/>
                  </a:moveTo>
                  <a:cubicBezTo>
                    <a:pt x="21600" y="16765"/>
                    <a:pt x="16764" y="21600"/>
                    <a:pt x="10800" y="21600"/>
                  </a:cubicBezTo>
                  <a:cubicBezTo>
                    <a:pt x="8137" y="21600"/>
                    <a:pt x="5698" y="20634"/>
                    <a:pt x="3817" y="19037"/>
                  </a:cubicBezTo>
                  <a:cubicBezTo>
                    <a:pt x="3667" y="18911"/>
                    <a:pt x="3524" y="18782"/>
                    <a:pt x="3383" y="18648"/>
                  </a:cubicBezTo>
                  <a:cubicBezTo>
                    <a:pt x="1299" y="16681"/>
                    <a:pt x="0" y="13891"/>
                    <a:pt x="0" y="10799"/>
                  </a:cubicBezTo>
                  <a:cubicBezTo>
                    <a:pt x="0" y="4835"/>
                    <a:pt x="4836" y="0"/>
                    <a:pt x="10800" y="0"/>
                  </a:cubicBezTo>
                  <a:cubicBezTo>
                    <a:pt x="14798" y="0"/>
                    <a:pt x="18285" y="2170"/>
                    <a:pt x="20153" y="5398"/>
                  </a:cubicBezTo>
                  <a:cubicBezTo>
                    <a:pt x="20226" y="5526"/>
                    <a:pt x="20299" y="5655"/>
                    <a:pt x="20366" y="5786"/>
                  </a:cubicBezTo>
                  <a:cubicBezTo>
                    <a:pt x="21154" y="7283"/>
                    <a:pt x="21600" y="8991"/>
                    <a:pt x="21600" y="10801"/>
                  </a:cubicBezTo>
                  <a:close/>
                </a:path>
              </a:pathLst>
            </a:custGeom>
            <a:solidFill>
              <a:srgbClr val="353535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  <a:sym typeface="Gill Sans"/>
              </a:endParaRPr>
            </a:p>
          </p:txBody>
        </p:sp>
        <p:sp>
          <p:nvSpPr>
            <p:cNvPr id="34" name="Shape">
              <a:extLst>
                <a:ext uri="{FF2B5EF4-FFF2-40B4-BE49-F238E27FC236}">
                  <a16:creationId xmlns:a16="http://schemas.microsoft.com/office/drawing/2014/main" id="{FB96FCE1-2B7D-4500-B501-C2F636776FCD}"/>
                </a:ext>
              </a:extLst>
            </p:cNvPr>
            <p:cNvSpPr/>
            <p:nvPr/>
          </p:nvSpPr>
          <p:spPr>
            <a:xfrm>
              <a:off x="3291731" y="3300389"/>
              <a:ext cx="526373" cy="5087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8907"/>
                  </a:moveTo>
                  <a:cubicBezTo>
                    <a:pt x="21600" y="15917"/>
                    <a:pt x="16107" y="21600"/>
                    <a:pt x="9332" y="21600"/>
                  </a:cubicBezTo>
                  <a:cubicBezTo>
                    <a:pt x="6307" y="21600"/>
                    <a:pt x="3537" y="20465"/>
                    <a:pt x="1400" y="18588"/>
                  </a:cubicBezTo>
                  <a:cubicBezTo>
                    <a:pt x="503" y="16827"/>
                    <a:pt x="0" y="14823"/>
                    <a:pt x="0" y="12693"/>
                  </a:cubicBezTo>
                  <a:cubicBezTo>
                    <a:pt x="0" y="5683"/>
                    <a:pt x="5493" y="0"/>
                    <a:pt x="12268" y="0"/>
                  </a:cubicBezTo>
                  <a:cubicBezTo>
                    <a:pt x="15292" y="0"/>
                    <a:pt x="18061" y="1132"/>
                    <a:pt x="20199" y="3012"/>
                  </a:cubicBezTo>
                  <a:cubicBezTo>
                    <a:pt x="21094" y="4772"/>
                    <a:pt x="21600" y="6779"/>
                    <a:pt x="21600" y="8907"/>
                  </a:cubicBezTo>
                  <a:close/>
                </a:path>
              </a:pathLst>
            </a:custGeom>
            <a:solidFill>
              <a:srgbClr val="4B4B4B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  <a:sym typeface="Gill Sans"/>
              </a:endParaRPr>
            </a:p>
          </p:txBody>
        </p:sp>
        <p:sp>
          <p:nvSpPr>
            <p:cNvPr id="35" name="Shape">
              <a:extLst>
                <a:ext uri="{FF2B5EF4-FFF2-40B4-BE49-F238E27FC236}">
                  <a16:creationId xmlns:a16="http://schemas.microsoft.com/office/drawing/2014/main" id="{5D12A985-25A0-4EA2-A6E2-A8D59DEC88D0}"/>
                </a:ext>
              </a:extLst>
            </p:cNvPr>
            <p:cNvSpPr/>
            <p:nvPr/>
          </p:nvSpPr>
          <p:spPr>
            <a:xfrm>
              <a:off x="4112806" y="1595079"/>
              <a:ext cx="256347" cy="576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84" h="21600" extrusionOk="0">
                  <a:moveTo>
                    <a:pt x="19931" y="5591"/>
                  </a:moveTo>
                  <a:lnTo>
                    <a:pt x="12321" y="18392"/>
                  </a:lnTo>
                  <a:cubicBezTo>
                    <a:pt x="11191" y="20289"/>
                    <a:pt x="7537" y="21600"/>
                    <a:pt x="3375" y="21600"/>
                  </a:cubicBezTo>
                  <a:lnTo>
                    <a:pt x="0" y="21600"/>
                  </a:lnTo>
                  <a:lnTo>
                    <a:pt x="0" y="0"/>
                  </a:lnTo>
                  <a:lnTo>
                    <a:pt x="10988" y="0"/>
                  </a:lnTo>
                  <a:cubicBezTo>
                    <a:pt x="17145" y="0"/>
                    <a:pt x="21600" y="2785"/>
                    <a:pt x="19931" y="5591"/>
                  </a:cubicBezTo>
                  <a:close/>
                </a:path>
              </a:pathLst>
            </a:custGeom>
            <a:solidFill>
              <a:srgbClr val="4B4B4B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  <a:sym typeface="Gill Sans"/>
              </a:endParaRPr>
            </a:p>
          </p:txBody>
        </p:sp>
        <p:sp>
          <p:nvSpPr>
            <p:cNvPr id="36" name="Shape">
              <a:extLst>
                <a:ext uri="{FF2B5EF4-FFF2-40B4-BE49-F238E27FC236}">
                  <a16:creationId xmlns:a16="http://schemas.microsoft.com/office/drawing/2014/main" id="{2637E9CE-95F4-4202-9701-255A1E5FB1DB}"/>
                </a:ext>
              </a:extLst>
            </p:cNvPr>
            <p:cNvSpPr/>
            <p:nvPr/>
          </p:nvSpPr>
          <p:spPr>
            <a:xfrm>
              <a:off x="4112806" y="2407733"/>
              <a:ext cx="256347" cy="576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84" h="21600" extrusionOk="0">
                  <a:moveTo>
                    <a:pt x="19931" y="5591"/>
                  </a:moveTo>
                  <a:lnTo>
                    <a:pt x="12321" y="18392"/>
                  </a:lnTo>
                  <a:cubicBezTo>
                    <a:pt x="11191" y="20289"/>
                    <a:pt x="7537" y="21600"/>
                    <a:pt x="3375" y="21600"/>
                  </a:cubicBezTo>
                  <a:lnTo>
                    <a:pt x="0" y="21600"/>
                  </a:lnTo>
                  <a:lnTo>
                    <a:pt x="0" y="0"/>
                  </a:lnTo>
                  <a:lnTo>
                    <a:pt x="10988" y="0"/>
                  </a:lnTo>
                  <a:cubicBezTo>
                    <a:pt x="17145" y="0"/>
                    <a:pt x="21600" y="2785"/>
                    <a:pt x="19931" y="5591"/>
                  </a:cubicBezTo>
                  <a:close/>
                </a:path>
              </a:pathLst>
            </a:custGeom>
            <a:solidFill>
              <a:srgbClr val="4B4B4B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  <a:sym typeface="Gill Sans"/>
              </a:endParaRPr>
            </a:p>
          </p:txBody>
        </p:sp>
        <p:sp>
          <p:nvSpPr>
            <p:cNvPr id="37" name="Shape">
              <a:extLst>
                <a:ext uri="{FF2B5EF4-FFF2-40B4-BE49-F238E27FC236}">
                  <a16:creationId xmlns:a16="http://schemas.microsoft.com/office/drawing/2014/main" id="{9677F73C-097F-4775-A9BC-E1E53D02EDB6}"/>
                </a:ext>
              </a:extLst>
            </p:cNvPr>
            <p:cNvSpPr/>
            <p:nvPr/>
          </p:nvSpPr>
          <p:spPr>
            <a:xfrm>
              <a:off x="4112806" y="3224598"/>
              <a:ext cx="256347" cy="576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84" h="21600" extrusionOk="0">
                  <a:moveTo>
                    <a:pt x="19931" y="5591"/>
                  </a:moveTo>
                  <a:lnTo>
                    <a:pt x="12321" y="18392"/>
                  </a:lnTo>
                  <a:cubicBezTo>
                    <a:pt x="11191" y="20289"/>
                    <a:pt x="7537" y="21600"/>
                    <a:pt x="3375" y="21600"/>
                  </a:cubicBezTo>
                  <a:lnTo>
                    <a:pt x="0" y="21600"/>
                  </a:lnTo>
                  <a:lnTo>
                    <a:pt x="0" y="0"/>
                  </a:lnTo>
                  <a:lnTo>
                    <a:pt x="10988" y="0"/>
                  </a:lnTo>
                  <a:cubicBezTo>
                    <a:pt x="17145" y="0"/>
                    <a:pt x="21600" y="2785"/>
                    <a:pt x="19931" y="5591"/>
                  </a:cubicBezTo>
                  <a:close/>
                </a:path>
              </a:pathLst>
            </a:custGeom>
            <a:solidFill>
              <a:srgbClr val="4B4B4B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  <a:sym typeface="Gill Sans"/>
              </a:endParaRPr>
            </a:p>
          </p:txBody>
        </p:sp>
        <p:sp>
          <p:nvSpPr>
            <p:cNvPr id="38" name="Shape">
              <a:extLst>
                <a:ext uri="{FF2B5EF4-FFF2-40B4-BE49-F238E27FC236}">
                  <a16:creationId xmlns:a16="http://schemas.microsoft.com/office/drawing/2014/main" id="{024CDE1F-9208-4D0F-8125-A7929CD69BF3}"/>
                </a:ext>
              </a:extLst>
            </p:cNvPr>
            <p:cNvSpPr/>
            <p:nvPr/>
          </p:nvSpPr>
          <p:spPr>
            <a:xfrm>
              <a:off x="2668555" y="1590868"/>
              <a:ext cx="256347" cy="576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84" h="21600" extrusionOk="0">
                  <a:moveTo>
                    <a:pt x="353" y="5591"/>
                  </a:moveTo>
                  <a:lnTo>
                    <a:pt x="7963" y="18392"/>
                  </a:lnTo>
                  <a:cubicBezTo>
                    <a:pt x="9093" y="20289"/>
                    <a:pt x="12747" y="21600"/>
                    <a:pt x="16909" y="21600"/>
                  </a:cubicBezTo>
                  <a:lnTo>
                    <a:pt x="20284" y="21600"/>
                  </a:lnTo>
                  <a:lnTo>
                    <a:pt x="20284" y="0"/>
                  </a:lnTo>
                  <a:lnTo>
                    <a:pt x="9296" y="0"/>
                  </a:lnTo>
                  <a:cubicBezTo>
                    <a:pt x="3139" y="0"/>
                    <a:pt x="-1316" y="2784"/>
                    <a:pt x="353" y="5591"/>
                  </a:cubicBezTo>
                  <a:close/>
                </a:path>
              </a:pathLst>
            </a:custGeom>
            <a:solidFill>
              <a:srgbClr val="4B4B4B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  <a:sym typeface="Gill Sans"/>
              </a:endParaRPr>
            </a:p>
          </p:txBody>
        </p:sp>
        <p:sp>
          <p:nvSpPr>
            <p:cNvPr id="39" name="Shape">
              <a:extLst>
                <a:ext uri="{FF2B5EF4-FFF2-40B4-BE49-F238E27FC236}">
                  <a16:creationId xmlns:a16="http://schemas.microsoft.com/office/drawing/2014/main" id="{5041984A-C8C5-4C66-B604-EE162D3BDD5A}"/>
                </a:ext>
              </a:extLst>
            </p:cNvPr>
            <p:cNvSpPr/>
            <p:nvPr/>
          </p:nvSpPr>
          <p:spPr>
            <a:xfrm>
              <a:off x="2668555" y="2407733"/>
              <a:ext cx="256347" cy="576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84" h="21598" extrusionOk="0">
                  <a:moveTo>
                    <a:pt x="353" y="5590"/>
                  </a:moveTo>
                  <a:lnTo>
                    <a:pt x="7963" y="18390"/>
                  </a:lnTo>
                  <a:cubicBezTo>
                    <a:pt x="9093" y="20287"/>
                    <a:pt x="12747" y="21598"/>
                    <a:pt x="16909" y="21598"/>
                  </a:cubicBezTo>
                  <a:lnTo>
                    <a:pt x="20284" y="21598"/>
                  </a:lnTo>
                  <a:lnTo>
                    <a:pt x="20284" y="0"/>
                  </a:lnTo>
                  <a:lnTo>
                    <a:pt x="9296" y="0"/>
                  </a:lnTo>
                  <a:cubicBezTo>
                    <a:pt x="3139" y="-2"/>
                    <a:pt x="-1316" y="2783"/>
                    <a:pt x="353" y="5590"/>
                  </a:cubicBezTo>
                  <a:close/>
                </a:path>
              </a:pathLst>
            </a:custGeom>
            <a:solidFill>
              <a:srgbClr val="4B4B4B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  <a:sym typeface="Gill Sans"/>
              </a:endParaRPr>
            </a:p>
          </p:txBody>
        </p:sp>
        <p:sp>
          <p:nvSpPr>
            <p:cNvPr id="40" name="Shape">
              <a:extLst>
                <a:ext uri="{FF2B5EF4-FFF2-40B4-BE49-F238E27FC236}">
                  <a16:creationId xmlns:a16="http://schemas.microsoft.com/office/drawing/2014/main" id="{5C4CCA47-EE8B-44F3-B354-1A552EBACAF3}"/>
                </a:ext>
              </a:extLst>
            </p:cNvPr>
            <p:cNvSpPr/>
            <p:nvPr/>
          </p:nvSpPr>
          <p:spPr>
            <a:xfrm>
              <a:off x="2668555" y="3224597"/>
              <a:ext cx="256347" cy="5766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84" h="21598" extrusionOk="0">
                  <a:moveTo>
                    <a:pt x="353" y="5590"/>
                  </a:moveTo>
                  <a:lnTo>
                    <a:pt x="7963" y="18390"/>
                  </a:lnTo>
                  <a:cubicBezTo>
                    <a:pt x="9093" y="20287"/>
                    <a:pt x="12747" y="21598"/>
                    <a:pt x="16909" y="21598"/>
                  </a:cubicBezTo>
                  <a:lnTo>
                    <a:pt x="20284" y="21598"/>
                  </a:lnTo>
                  <a:lnTo>
                    <a:pt x="20284" y="0"/>
                  </a:lnTo>
                  <a:lnTo>
                    <a:pt x="9296" y="0"/>
                  </a:lnTo>
                  <a:cubicBezTo>
                    <a:pt x="3139" y="-2"/>
                    <a:pt x="-1316" y="2783"/>
                    <a:pt x="353" y="5590"/>
                  </a:cubicBezTo>
                  <a:close/>
                </a:path>
              </a:pathLst>
            </a:custGeom>
            <a:solidFill>
              <a:srgbClr val="4B4B4B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  <a:sym typeface="Gill Sans"/>
              </a:endParaRPr>
            </a:p>
          </p:txBody>
        </p:sp>
        <p:pic>
          <p:nvPicPr>
            <p:cNvPr id="107" name="Graphic 106" descr="Raised Hand">
              <a:extLst>
                <a:ext uri="{FF2B5EF4-FFF2-40B4-BE49-F238E27FC236}">
                  <a16:creationId xmlns:a16="http://schemas.microsoft.com/office/drawing/2014/main" id="{A25CD73A-7BDC-44A4-8D07-0F2CADA7EC1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3126966" y="1423248"/>
              <a:ext cx="855901" cy="855901"/>
            </a:xfrm>
            <a:prstGeom prst="rect">
              <a:avLst/>
            </a:prstGeom>
          </p:spPr>
        </p:pic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05881D49-FD28-4A43-9FC1-91FE49C2453C}"/>
              </a:ext>
            </a:extLst>
          </p:cNvPr>
          <p:cNvGrpSpPr/>
          <p:nvPr/>
        </p:nvGrpSpPr>
        <p:grpSpPr>
          <a:xfrm>
            <a:off x="8103006" y="1312965"/>
            <a:ext cx="1700598" cy="2795531"/>
            <a:chOff x="8103006" y="1312965"/>
            <a:chExt cx="1700598" cy="2795531"/>
          </a:xfrm>
        </p:grpSpPr>
        <p:sp>
          <p:nvSpPr>
            <p:cNvPr id="82" name="Shape">
              <a:extLst>
                <a:ext uri="{FF2B5EF4-FFF2-40B4-BE49-F238E27FC236}">
                  <a16:creationId xmlns:a16="http://schemas.microsoft.com/office/drawing/2014/main" id="{7A80CCB9-DA9D-4614-BCDC-04CC4887E982}"/>
                </a:ext>
              </a:extLst>
            </p:cNvPr>
            <p:cNvSpPr/>
            <p:nvPr/>
          </p:nvSpPr>
          <p:spPr>
            <a:xfrm>
              <a:off x="8397752" y="1312965"/>
              <a:ext cx="1115358" cy="27955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426"/>
                  </a:moveTo>
                  <a:cubicBezTo>
                    <a:pt x="21600" y="20627"/>
                    <a:pt x="19340" y="21600"/>
                    <a:pt x="16552" y="21600"/>
                  </a:cubicBezTo>
                  <a:lnTo>
                    <a:pt x="5048" y="21600"/>
                  </a:lnTo>
                  <a:cubicBezTo>
                    <a:pt x="2260" y="21600"/>
                    <a:pt x="0" y="20627"/>
                    <a:pt x="0" y="19426"/>
                  </a:cubicBezTo>
                  <a:lnTo>
                    <a:pt x="0" y="2174"/>
                  </a:lnTo>
                  <a:cubicBezTo>
                    <a:pt x="0" y="973"/>
                    <a:pt x="2260" y="0"/>
                    <a:pt x="5048" y="0"/>
                  </a:cubicBezTo>
                  <a:lnTo>
                    <a:pt x="16552" y="0"/>
                  </a:lnTo>
                  <a:cubicBezTo>
                    <a:pt x="19340" y="0"/>
                    <a:pt x="21600" y="973"/>
                    <a:pt x="21600" y="2174"/>
                  </a:cubicBezTo>
                  <a:lnTo>
                    <a:pt x="21600" y="19426"/>
                  </a:lnTo>
                  <a:close/>
                </a:path>
              </a:pathLst>
            </a:custGeom>
            <a:solidFill>
              <a:srgbClr val="4B4B4B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  <a:sym typeface="Gill Sans"/>
              </a:endParaRPr>
            </a:p>
          </p:txBody>
        </p:sp>
        <p:sp>
          <p:nvSpPr>
            <p:cNvPr id="83" name="Circle">
              <a:extLst>
                <a:ext uri="{FF2B5EF4-FFF2-40B4-BE49-F238E27FC236}">
                  <a16:creationId xmlns:a16="http://schemas.microsoft.com/office/drawing/2014/main" id="{32B17294-4BBF-4265-91D5-D7B206CF0BB1}"/>
                </a:ext>
              </a:extLst>
            </p:cNvPr>
            <p:cNvSpPr/>
            <p:nvPr/>
          </p:nvSpPr>
          <p:spPr>
            <a:xfrm>
              <a:off x="8616704" y="1544551"/>
              <a:ext cx="674960" cy="674959"/>
            </a:xfrm>
            <a:prstGeom prst="ellipse">
              <a:avLst/>
            </a:prstGeom>
            <a:solidFill>
              <a:srgbClr val="FFFFFF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  <a:sym typeface="Gill Sans"/>
              </a:endParaRPr>
            </a:p>
          </p:txBody>
        </p:sp>
        <p:sp>
          <p:nvSpPr>
            <p:cNvPr id="84" name="Circle">
              <a:extLst>
                <a:ext uri="{FF2B5EF4-FFF2-40B4-BE49-F238E27FC236}">
                  <a16:creationId xmlns:a16="http://schemas.microsoft.com/office/drawing/2014/main" id="{BE47BC99-1679-4CF5-90D3-08DBCA429CB8}"/>
                </a:ext>
              </a:extLst>
            </p:cNvPr>
            <p:cNvSpPr/>
            <p:nvPr/>
          </p:nvSpPr>
          <p:spPr>
            <a:xfrm>
              <a:off x="8616705" y="2357205"/>
              <a:ext cx="674960" cy="674960"/>
            </a:xfrm>
            <a:prstGeom prst="ellipse">
              <a:avLst/>
            </a:prstGeom>
            <a:solidFill>
              <a:srgbClr val="FFFFFF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  <a:sym typeface="Gill Sans"/>
              </a:endParaRPr>
            </a:p>
          </p:txBody>
        </p:sp>
        <p:sp>
          <p:nvSpPr>
            <p:cNvPr id="86" name="Shape">
              <a:extLst>
                <a:ext uri="{FF2B5EF4-FFF2-40B4-BE49-F238E27FC236}">
                  <a16:creationId xmlns:a16="http://schemas.microsoft.com/office/drawing/2014/main" id="{75A845CA-F4CD-412B-B0A0-A32FC81E2BF2}"/>
                </a:ext>
              </a:extLst>
            </p:cNvPr>
            <p:cNvSpPr/>
            <p:nvPr/>
          </p:nvSpPr>
          <p:spPr>
            <a:xfrm>
              <a:off x="8654601" y="1582447"/>
              <a:ext cx="597951" cy="5979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90" h="19875" extrusionOk="0">
                  <a:moveTo>
                    <a:pt x="19847" y="13222"/>
                  </a:moveTo>
                  <a:cubicBezTo>
                    <a:pt x="18871" y="16173"/>
                    <a:pt x="16446" y="18486"/>
                    <a:pt x="13405" y="19396"/>
                  </a:cubicBezTo>
                  <a:cubicBezTo>
                    <a:pt x="9678" y="20511"/>
                    <a:pt x="6114" y="19596"/>
                    <a:pt x="3601" y="17517"/>
                  </a:cubicBezTo>
                  <a:cubicBezTo>
                    <a:pt x="3461" y="17401"/>
                    <a:pt x="3326" y="17282"/>
                    <a:pt x="3192" y="17159"/>
                  </a:cubicBezTo>
                  <a:cubicBezTo>
                    <a:pt x="499" y="14681"/>
                    <a:pt x="-805" y="10784"/>
                    <a:pt x="526" y="6696"/>
                  </a:cubicBezTo>
                  <a:cubicBezTo>
                    <a:pt x="1469" y="3797"/>
                    <a:pt x="3807" y="1487"/>
                    <a:pt x="6773" y="543"/>
                  </a:cubicBezTo>
                  <a:cubicBezTo>
                    <a:pt x="11900" y="-1089"/>
                    <a:pt x="16743" y="1125"/>
                    <a:pt x="19022" y="4967"/>
                  </a:cubicBezTo>
                  <a:cubicBezTo>
                    <a:pt x="19091" y="5084"/>
                    <a:pt x="19160" y="5203"/>
                    <a:pt x="19223" y="5324"/>
                  </a:cubicBezTo>
                  <a:cubicBezTo>
                    <a:pt x="20445" y="7581"/>
                    <a:pt x="20795" y="10360"/>
                    <a:pt x="19847" y="13222"/>
                  </a:cubicBezTo>
                  <a:close/>
                </a:path>
              </a:pathLst>
            </a:custGeom>
            <a:solidFill>
              <a:srgbClr val="353535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  <a:sym typeface="Gill Sans"/>
              </a:endParaRPr>
            </a:p>
          </p:txBody>
        </p:sp>
        <p:sp>
          <p:nvSpPr>
            <p:cNvPr id="87" name="Shape">
              <a:extLst>
                <a:ext uri="{FF2B5EF4-FFF2-40B4-BE49-F238E27FC236}">
                  <a16:creationId xmlns:a16="http://schemas.microsoft.com/office/drawing/2014/main" id="{54ED7EBB-C4BB-43CC-88EF-C3B0018F23A1}"/>
                </a:ext>
              </a:extLst>
            </p:cNvPr>
            <p:cNvSpPr/>
            <p:nvPr/>
          </p:nvSpPr>
          <p:spPr>
            <a:xfrm>
              <a:off x="8726182" y="1670870"/>
              <a:ext cx="526373" cy="5087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8907"/>
                  </a:moveTo>
                  <a:cubicBezTo>
                    <a:pt x="21600" y="15917"/>
                    <a:pt x="16107" y="21600"/>
                    <a:pt x="9332" y="21600"/>
                  </a:cubicBezTo>
                  <a:cubicBezTo>
                    <a:pt x="6307" y="21600"/>
                    <a:pt x="3537" y="20465"/>
                    <a:pt x="1400" y="18588"/>
                  </a:cubicBezTo>
                  <a:cubicBezTo>
                    <a:pt x="503" y="16827"/>
                    <a:pt x="0" y="14823"/>
                    <a:pt x="0" y="12693"/>
                  </a:cubicBezTo>
                  <a:cubicBezTo>
                    <a:pt x="0" y="5683"/>
                    <a:pt x="5493" y="0"/>
                    <a:pt x="12268" y="0"/>
                  </a:cubicBezTo>
                  <a:cubicBezTo>
                    <a:pt x="15292" y="0"/>
                    <a:pt x="18061" y="1132"/>
                    <a:pt x="20199" y="3012"/>
                  </a:cubicBezTo>
                  <a:cubicBezTo>
                    <a:pt x="21094" y="4772"/>
                    <a:pt x="21600" y="6779"/>
                    <a:pt x="21600" y="8907"/>
                  </a:cubicBezTo>
                  <a:close/>
                </a:path>
              </a:pathLst>
            </a:custGeom>
            <a:solidFill>
              <a:srgbClr val="4B4B4B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  <a:sym typeface="Gill Sans"/>
              </a:endParaRPr>
            </a:p>
          </p:txBody>
        </p:sp>
        <p:sp>
          <p:nvSpPr>
            <p:cNvPr id="88" name="Shape">
              <a:extLst>
                <a:ext uri="{FF2B5EF4-FFF2-40B4-BE49-F238E27FC236}">
                  <a16:creationId xmlns:a16="http://schemas.microsoft.com/office/drawing/2014/main" id="{6C210590-6A64-4264-B74F-9013D963613A}"/>
                </a:ext>
              </a:extLst>
            </p:cNvPr>
            <p:cNvSpPr/>
            <p:nvPr/>
          </p:nvSpPr>
          <p:spPr>
            <a:xfrm>
              <a:off x="8654601" y="2399311"/>
              <a:ext cx="597911" cy="5979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801"/>
                  </a:moveTo>
                  <a:cubicBezTo>
                    <a:pt x="21600" y="16765"/>
                    <a:pt x="16764" y="21600"/>
                    <a:pt x="10800" y="21600"/>
                  </a:cubicBezTo>
                  <a:cubicBezTo>
                    <a:pt x="8137" y="21600"/>
                    <a:pt x="5698" y="20634"/>
                    <a:pt x="3817" y="19037"/>
                  </a:cubicBezTo>
                  <a:cubicBezTo>
                    <a:pt x="3667" y="18911"/>
                    <a:pt x="3524" y="18782"/>
                    <a:pt x="3383" y="18648"/>
                  </a:cubicBezTo>
                  <a:cubicBezTo>
                    <a:pt x="1299" y="16681"/>
                    <a:pt x="0" y="13891"/>
                    <a:pt x="0" y="10799"/>
                  </a:cubicBezTo>
                  <a:cubicBezTo>
                    <a:pt x="0" y="4835"/>
                    <a:pt x="4836" y="0"/>
                    <a:pt x="10800" y="0"/>
                  </a:cubicBezTo>
                  <a:cubicBezTo>
                    <a:pt x="14798" y="0"/>
                    <a:pt x="18285" y="2170"/>
                    <a:pt x="20153" y="5398"/>
                  </a:cubicBezTo>
                  <a:cubicBezTo>
                    <a:pt x="20226" y="5526"/>
                    <a:pt x="20299" y="5655"/>
                    <a:pt x="20366" y="5786"/>
                  </a:cubicBezTo>
                  <a:cubicBezTo>
                    <a:pt x="21154" y="7283"/>
                    <a:pt x="21600" y="8991"/>
                    <a:pt x="21600" y="10801"/>
                  </a:cubicBezTo>
                  <a:close/>
                </a:path>
              </a:pathLst>
            </a:custGeom>
            <a:solidFill>
              <a:srgbClr val="353535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  <a:sym typeface="Gill Sans"/>
              </a:endParaRPr>
            </a:p>
          </p:txBody>
        </p:sp>
        <p:sp>
          <p:nvSpPr>
            <p:cNvPr id="89" name="Shape">
              <a:extLst>
                <a:ext uri="{FF2B5EF4-FFF2-40B4-BE49-F238E27FC236}">
                  <a16:creationId xmlns:a16="http://schemas.microsoft.com/office/drawing/2014/main" id="{A7DE6CA6-987C-4F9F-9243-DD054D95D268}"/>
                </a:ext>
              </a:extLst>
            </p:cNvPr>
            <p:cNvSpPr/>
            <p:nvPr/>
          </p:nvSpPr>
          <p:spPr>
            <a:xfrm>
              <a:off x="8726182" y="2487734"/>
              <a:ext cx="526373" cy="5087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8907"/>
                  </a:moveTo>
                  <a:cubicBezTo>
                    <a:pt x="21600" y="15917"/>
                    <a:pt x="16107" y="21600"/>
                    <a:pt x="9332" y="21600"/>
                  </a:cubicBezTo>
                  <a:cubicBezTo>
                    <a:pt x="6307" y="21600"/>
                    <a:pt x="3537" y="20465"/>
                    <a:pt x="1400" y="18588"/>
                  </a:cubicBezTo>
                  <a:cubicBezTo>
                    <a:pt x="503" y="16827"/>
                    <a:pt x="0" y="14823"/>
                    <a:pt x="0" y="12693"/>
                  </a:cubicBezTo>
                  <a:cubicBezTo>
                    <a:pt x="0" y="5683"/>
                    <a:pt x="5493" y="0"/>
                    <a:pt x="12268" y="0"/>
                  </a:cubicBezTo>
                  <a:cubicBezTo>
                    <a:pt x="15292" y="0"/>
                    <a:pt x="18061" y="1132"/>
                    <a:pt x="20199" y="3012"/>
                  </a:cubicBezTo>
                  <a:cubicBezTo>
                    <a:pt x="21094" y="4772"/>
                    <a:pt x="21600" y="6779"/>
                    <a:pt x="21600" y="8907"/>
                  </a:cubicBezTo>
                  <a:close/>
                </a:path>
              </a:pathLst>
            </a:custGeom>
            <a:solidFill>
              <a:srgbClr val="4B4B4B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  <a:sym typeface="Gill Sans"/>
              </a:endParaRPr>
            </a:p>
          </p:txBody>
        </p:sp>
        <p:sp>
          <p:nvSpPr>
            <p:cNvPr id="92" name="Shape">
              <a:extLst>
                <a:ext uri="{FF2B5EF4-FFF2-40B4-BE49-F238E27FC236}">
                  <a16:creationId xmlns:a16="http://schemas.microsoft.com/office/drawing/2014/main" id="{4B91AADE-5AD8-4220-A1AE-9FE034CC66CC}"/>
                </a:ext>
              </a:extLst>
            </p:cNvPr>
            <p:cNvSpPr/>
            <p:nvPr/>
          </p:nvSpPr>
          <p:spPr>
            <a:xfrm>
              <a:off x="9547257" y="1595079"/>
              <a:ext cx="256347" cy="576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84" h="21600" extrusionOk="0">
                  <a:moveTo>
                    <a:pt x="19931" y="5591"/>
                  </a:moveTo>
                  <a:lnTo>
                    <a:pt x="12321" y="18392"/>
                  </a:lnTo>
                  <a:cubicBezTo>
                    <a:pt x="11191" y="20289"/>
                    <a:pt x="7537" y="21600"/>
                    <a:pt x="3375" y="21600"/>
                  </a:cubicBezTo>
                  <a:lnTo>
                    <a:pt x="0" y="21600"/>
                  </a:lnTo>
                  <a:lnTo>
                    <a:pt x="0" y="0"/>
                  </a:lnTo>
                  <a:lnTo>
                    <a:pt x="10988" y="0"/>
                  </a:lnTo>
                  <a:cubicBezTo>
                    <a:pt x="17145" y="0"/>
                    <a:pt x="21600" y="2785"/>
                    <a:pt x="19931" y="5591"/>
                  </a:cubicBezTo>
                  <a:close/>
                </a:path>
              </a:pathLst>
            </a:custGeom>
            <a:solidFill>
              <a:srgbClr val="4B4B4B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  <a:sym typeface="Gill Sans"/>
              </a:endParaRPr>
            </a:p>
          </p:txBody>
        </p:sp>
        <p:sp>
          <p:nvSpPr>
            <p:cNvPr id="93" name="Shape">
              <a:extLst>
                <a:ext uri="{FF2B5EF4-FFF2-40B4-BE49-F238E27FC236}">
                  <a16:creationId xmlns:a16="http://schemas.microsoft.com/office/drawing/2014/main" id="{FDD1C04C-33BB-4FC5-9053-E939B781A829}"/>
                </a:ext>
              </a:extLst>
            </p:cNvPr>
            <p:cNvSpPr/>
            <p:nvPr/>
          </p:nvSpPr>
          <p:spPr>
            <a:xfrm>
              <a:off x="9547257" y="2407733"/>
              <a:ext cx="256347" cy="576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84" h="21600" extrusionOk="0">
                  <a:moveTo>
                    <a:pt x="19931" y="5591"/>
                  </a:moveTo>
                  <a:lnTo>
                    <a:pt x="12321" y="18392"/>
                  </a:lnTo>
                  <a:cubicBezTo>
                    <a:pt x="11191" y="20289"/>
                    <a:pt x="7537" y="21600"/>
                    <a:pt x="3375" y="21600"/>
                  </a:cubicBezTo>
                  <a:lnTo>
                    <a:pt x="0" y="21600"/>
                  </a:lnTo>
                  <a:lnTo>
                    <a:pt x="0" y="0"/>
                  </a:lnTo>
                  <a:lnTo>
                    <a:pt x="10988" y="0"/>
                  </a:lnTo>
                  <a:cubicBezTo>
                    <a:pt x="17145" y="0"/>
                    <a:pt x="21600" y="2785"/>
                    <a:pt x="19931" y="5591"/>
                  </a:cubicBezTo>
                  <a:close/>
                </a:path>
              </a:pathLst>
            </a:custGeom>
            <a:solidFill>
              <a:srgbClr val="4B4B4B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  <a:sym typeface="Gill Sans"/>
              </a:endParaRPr>
            </a:p>
          </p:txBody>
        </p:sp>
        <p:sp>
          <p:nvSpPr>
            <p:cNvPr id="94" name="Shape">
              <a:extLst>
                <a:ext uri="{FF2B5EF4-FFF2-40B4-BE49-F238E27FC236}">
                  <a16:creationId xmlns:a16="http://schemas.microsoft.com/office/drawing/2014/main" id="{8422633D-FE60-4D76-B50F-36841698B5AF}"/>
                </a:ext>
              </a:extLst>
            </p:cNvPr>
            <p:cNvSpPr/>
            <p:nvPr/>
          </p:nvSpPr>
          <p:spPr>
            <a:xfrm>
              <a:off x="9547257" y="3224598"/>
              <a:ext cx="256347" cy="576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84" h="21600" extrusionOk="0">
                  <a:moveTo>
                    <a:pt x="19931" y="5591"/>
                  </a:moveTo>
                  <a:lnTo>
                    <a:pt x="12321" y="18392"/>
                  </a:lnTo>
                  <a:cubicBezTo>
                    <a:pt x="11191" y="20289"/>
                    <a:pt x="7537" y="21600"/>
                    <a:pt x="3375" y="21600"/>
                  </a:cubicBezTo>
                  <a:lnTo>
                    <a:pt x="0" y="21600"/>
                  </a:lnTo>
                  <a:lnTo>
                    <a:pt x="0" y="0"/>
                  </a:lnTo>
                  <a:lnTo>
                    <a:pt x="10988" y="0"/>
                  </a:lnTo>
                  <a:cubicBezTo>
                    <a:pt x="17145" y="0"/>
                    <a:pt x="21600" y="2785"/>
                    <a:pt x="19931" y="5591"/>
                  </a:cubicBezTo>
                  <a:close/>
                </a:path>
              </a:pathLst>
            </a:custGeom>
            <a:solidFill>
              <a:srgbClr val="4B4B4B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  <a:sym typeface="Gill Sans"/>
              </a:endParaRPr>
            </a:p>
          </p:txBody>
        </p:sp>
        <p:sp>
          <p:nvSpPr>
            <p:cNvPr id="95" name="Shape">
              <a:extLst>
                <a:ext uri="{FF2B5EF4-FFF2-40B4-BE49-F238E27FC236}">
                  <a16:creationId xmlns:a16="http://schemas.microsoft.com/office/drawing/2014/main" id="{45D37A2B-0C98-4487-93BE-896629D48B45}"/>
                </a:ext>
              </a:extLst>
            </p:cNvPr>
            <p:cNvSpPr/>
            <p:nvPr/>
          </p:nvSpPr>
          <p:spPr>
            <a:xfrm>
              <a:off x="8103006" y="1590868"/>
              <a:ext cx="256347" cy="576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84" h="21600" extrusionOk="0">
                  <a:moveTo>
                    <a:pt x="353" y="5591"/>
                  </a:moveTo>
                  <a:lnTo>
                    <a:pt x="7963" y="18392"/>
                  </a:lnTo>
                  <a:cubicBezTo>
                    <a:pt x="9093" y="20289"/>
                    <a:pt x="12747" y="21600"/>
                    <a:pt x="16909" y="21600"/>
                  </a:cubicBezTo>
                  <a:lnTo>
                    <a:pt x="20284" y="21600"/>
                  </a:lnTo>
                  <a:lnTo>
                    <a:pt x="20284" y="0"/>
                  </a:lnTo>
                  <a:lnTo>
                    <a:pt x="9296" y="0"/>
                  </a:lnTo>
                  <a:cubicBezTo>
                    <a:pt x="3139" y="0"/>
                    <a:pt x="-1316" y="2784"/>
                    <a:pt x="353" y="5591"/>
                  </a:cubicBezTo>
                  <a:close/>
                </a:path>
              </a:pathLst>
            </a:custGeom>
            <a:solidFill>
              <a:srgbClr val="4B4B4B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  <a:sym typeface="Gill Sans"/>
              </a:endParaRPr>
            </a:p>
          </p:txBody>
        </p:sp>
        <p:sp>
          <p:nvSpPr>
            <p:cNvPr id="96" name="Shape">
              <a:extLst>
                <a:ext uri="{FF2B5EF4-FFF2-40B4-BE49-F238E27FC236}">
                  <a16:creationId xmlns:a16="http://schemas.microsoft.com/office/drawing/2014/main" id="{CAC1D8F9-61D2-4CBE-BBEA-AD5CA7874C2E}"/>
                </a:ext>
              </a:extLst>
            </p:cNvPr>
            <p:cNvSpPr/>
            <p:nvPr/>
          </p:nvSpPr>
          <p:spPr>
            <a:xfrm>
              <a:off x="8103006" y="2407733"/>
              <a:ext cx="256347" cy="576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84" h="21598" extrusionOk="0">
                  <a:moveTo>
                    <a:pt x="353" y="5590"/>
                  </a:moveTo>
                  <a:lnTo>
                    <a:pt x="7963" y="18390"/>
                  </a:lnTo>
                  <a:cubicBezTo>
                    <a:pt x="9093" y="20287"/>
                    <a:pt x="12747" y="21598"/>
                    <a:pt x="16909" y="21598"/>
                  </a:cubicBezTo>
                  <a:lnTo>
                    <a:pt x="20284" y="21598"/>
                  </a:lnTo>
                  <a:lnTo>
                    <a:pt x="20284" y="0"/>
                  </a:lnTo>
                  <a:lnTo>
                    <a:pt x="9296" y="0"/>
                  </a:lnTo>
                  <a:cubicBezTo>
                    <a:pt x="3139" y="-2"/>
                    <a:pt x="-1316" y="2783"/>
                    <a:pt x="353" y="5590"/>
                  </a:cubicBezTo>
                  <a:close/>
                </a:path>
              </a:pathLst>
            </a:custGeom>
            <a:solidFill>
              <a:srgbClr val="4B4B4B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  <a:sym typeface="Gill Sans"/>
              </a:endParaRPr>
            </a:p>
          </p:txBody>
        </p:sp>
        <p:sp>
          <p:nvSpPr>
            <p:cNvPr id="97" name="Shape">
              <a:extLst>
                <a:ext uri="{FF2B5EF4-FFF2-40B4-BE49-F238E27FC236}">
                  <a16:creationId xmlns:a16="http://schemas.microsoft.com/office/drawing/2014/main" id="{272884A1-F731-4FAF-B4E5-9A4831B59553}"/>
                </a:ext>
              </a:extLst>
            </p:cNvPr>
            <p:cNvSpPr/>
            <p:nvPr/>
          </p:nvSpPr>
          <p:spPr>
            <a:xfrm>
              <a:off x="8103006" y="3224597"/>
              <a:ext cx="256347" cy="5766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84" h="21598" extrusionOk="0">
                  <a:moveTo>
                    <a:pt x="353" y="5590"/>
                  </a:moveTo>
                  <a:lnTo>
                    <a:pt x="7963" y="18390"/>
                  </a:lnTo>
                  <a:cubicBezTo>
                    <a:pt x="9093" y="20287"/>
                    <a:pt x="12747" y="21598"/>
                    <a:pt x="16909" y="21598"/>
                  </a:cubicBezTo>
                  <a:lnTo>
                    <a:pt x="20284" y="21598"/>
                  </a:lnTo>
                  <a:lnTo>
                    <a:pt x="20284" y="0"/>
                  </a:lnTo>
                  <a:lnTo>
                    <a:pt x="9296" y="0"/>
                  </a:lnTo>
                  <a:cubicBezTo>
                    <a:pt x="3139" y="-2"/>
                    <a:pt x="-1316" y="2783"/>
                    <a:pt x="353" y="5590"/>
                  </a:cubicBezTo>
                  <a:close/>
                </a:path>
              </a:pathLst>
            </a:custGeom>
            <a:solidFill>
              <a:srgbClr val="4B4B4B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  <a:sym typeface="Gill Sans"/>
              </a:endParaRPr>
            </a:p>
          </p:txBody>
        </p:sp>
        <p:pic>
          <p:nvPicPr>
            <p:cNvPr id="109" name="Graphic 108" descr="Thumbs Up Sign">
              <a:extLst>
                <a:ext uri="{FF2B5EF4-FFF2-40B4-BE49-F238E27FC236}">
                  <a16:creationId xmlns:a16="http://schemas.microsoft.com/office/drawing/2014/main" id="{86E99CF7-1EC4-4D74-92AB-9CAAFA77C5F4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8550028" y="3090631"/>
              <a:ext cx="853087" cy="85308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219013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Go! No-Go! Traffic Lights for PowerPoint</a:t>
            </a:r>
          </a:p>
        </p:txBody>
      </p:sp>
      <p:grpSp>
        <p:nvGrpSpPr>
          <p:cNvPr id="98" name="Group 97">
            <a:extLst>
              <a:ext uri="{FF2B5EF4-FFF2-40B4-BE49-F238E27FC236}">
                <a16:creationId xmlns:a16="http://schemas.microsoft.com/office/drawing/2014/main" id="{6944A15B-0C63-42BB-B0AE-66412FE8F12D}"/>
              </a:ext>
            </a:extLst>
          </p:cNvPr>
          <p:cNvGrpSpPr/>
          <p:nvPr/>
        </p:nvGrpSpPr>
        <p:grpSpPr>
          <a:xfrm>
            <a:off x="2086373" y="4430422"/>
            <a:ext cx="2937088" cy="1690262"/>
            <a:chOff x="8921977" y="1405170"/>
            <a:chExt cx="2937088" cy="1690262"/>
          </a:xfrm>
        </p:grpSpPr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1BF94BB0-1D9E-4AED-8870-636E9782A0F7}"/>
                </a:ext>
              </a:extLst>
            </p:cNvPr>
            <p:cNvSpPr txBox="1"/>
            <p:nvPr/>
          </p:nvSpPr>
          <p:spPr>
            <a:xfrm>
              <a:off x="8921977" y="1405170"/>
              <a:ext cx="2937088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1" i="0" u="none" strike="noStrike" kern="1200" cap="all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Lorem Ipsum</a:t>
              </a:r>
            </a:p>
          </p:txBody>
        </p:sp>
        <p:sp>
          <p:nvSpPr>
            <p:cNvPr id="100" name="TextBox 99">
              <a:extLst>
                <a:ext uri="{FF2B5EF4-FFF2-40B4-BE49-F238E27FC236}">
                  <a16:creationId xmlns:a16="http://schemas.microsoft.com/office/drawing/2014/main" id="{5D5B2A14-C970-4147-8254-34D5ACDDC040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116955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marL="0" marR="0" lvl="0" indent="0" algn="just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1200" cap="none" spc="0" normalizeH="0" baseline="0" noProof="0">
                  <a:ln>
                    <a:noFill/>
                  </a:ln>
                  <a:solidFill>
                    <a:prstClr val="white">
                      <a:lumMod val="7500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104" name="Group 103">
            <a:extLst>
              <a:ext uri="{FF2B5EF4-FFF2-40B4-BE49-F238E27FC236}">
                <a16:creationId xmlns:a16="http://schemas.microsoft.com/office/drawing/2014/main" id="{AD3FE2AB-F807-477A-A0AC-3677BE7505BD}"/>
              </a:ext>
            </a:extLst>
          </p:cNvPr>
          <p:cNvGrpSpPr/>
          <p:nvPr/>
        </p:nvGrpSpPr>
        <p:grpSpPr>
          <a:xfrm>
            <a:off x="7520824" y="4430422"/>
            <a:ext cx="2937088" cy="1690262"/>
            <a:chOff x="8921977" y="1405170"/>
            <a:chExt cx="2937088" cy="1690262"/>
          </a:xfrm>
        </p:grpSpPr>
        <p:sp>
          <p:nvSpPr>
            <p:cNvPr id="105" name="TextBox 104">
              <a:extLst>
                <a:ext uri="{FF2B5EF4-FFF2-40B4-BE49-F238E27FC236}">
                  <a16:creationId xmlns:a16="http://schemas.microsoft.com/office/drawing/2014/main" id="{CF055ECD-E230-4849-9266-E3CB5004974D}"/>
                </a:ext>
              </a:extLst>
            </p:cNvPr>
            <p:cNvSpPr txBox="1"/>
            <p:nvPr/>
          </p:nvSpPr>
          <p:spPr>
            <a:xfrm>
              <a:off x="8921977" y="1405170"/>
              <a:ext cx="2937088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1" i="0" u="none" strike="noStrike" kern="1200" cap="all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Lorem Ipsum</a:t>
              </a:r>
            </a:p>
          </p:txBody>
        </p:sp>
        <p:sp>
          <p:nvSpPr>
            <p:cNvPr id="106" name="TextBox 105">
              <a:extLst>
                <a:ext uri="{FF2B5EF4-FFF2-40B4-BE49-F238E27FC236}">
                  <a16:creationId xmlns:a16="http://schemas.microsoft.com/office/drawing/2014/main" id="{93F6C42F-5D77-4AD6-BF2E-A1431670C968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116955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marL="0" marR="0" lvl="0" indent="0" algn="just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1200" cap="none" spc="0" normalizeH="0" baseline="0" noProof="0">
                  <a:ln>
                    <a:noFill/>
                  </a:ln>
                  <a:solidFill>
                    <a:prstClr val="white">
                      <a:lumMod val="7500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B06F2FBD-5511-4B96-AAA8-B7E41B03EE4B}"/>
              </a:ext>
            </a:extLst>
          </p:cNvPr>
          <p:cNvGrpSpPr/>
          <p:nvPr/>
        </p:nvGrpSpPr>
        <p:grpSpPr>
          <a:xfrm>
            <a:off x="2668555" y="1312965"/>
            <a:ext cx="1700598" cy="2795531"/>
            <a:chOff x="2668555" y="1312965"/>
            <a:chExt cx="1700598" cy="2795531"/>
          </a:xfrm>
        </p:grpSpPr>
        <p:sp>
          <p:nvSpPr>
            <p:cNvPr id="25" name="Shape">
              <a:extLst>
                <a:ext uri="{FF2B5EF4-FFF2-40B4-BE49-F238E27FC236}">
                  <a16:creationId xmlns:a16="http://schemas.microsoft.com/office/drawing/2014/main" id="{454787A2-B22D-4B2D-95B7-16E8A4F492B4}"/>
                </a:ext>
              </a:extLst>
            </p:cNvPr>
            <p:cNvSpPr/>
            <p:nvPr/>
          </p:nvSpPr>
          <p:spPr>
            <a:xfrm>
              <a:off x="2963301" y="1312965"/>
              <a:ext cx="1115358" cy="27955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426"/>
                  </a:moveTo>
                  <a:cubicBezTo>
                    <a:pt x="21600" y="20627"/>
                    <a:pt x="19340" y="21600"/>
                    <a:pt x="16552" y="21600"/>
                  </a:cubicBezTo>
                  <a:lnTo>
                    <a:pt x="5048" y="21600"/>
                  </a:lnTo>
                  <a:cubicBezTo>
                    <a:pt x="2260" y="21600"/>
                    <a:pt x="0" y="20627"/>
                    <a:pt x="0" y="19426"/>
                  </a:cubicBezTo>
                  <a:lnTo>
                    <a:pt x="0" y="2174"/>
                  </a:lnTo>
                  <a:cubicBezTo>
                    <a:pt x="0" y="973"/>
                    <a:pt x="2260" y="0"/>
                    <a:pt x="5048" y="0"/>
                  </a:cubicBezTo>
                  <a:lnTo>
                    <a:pt x="16552" y="0"/>
                  </a:lnTo>
                  <a:cubicBezTo>
                    <a:pt x="19340" y="0"/>
                    <a:pt x="21600" y="973"/>
                    <a:pt x="21600" y="2174"/>
                  </a:cubicBezTo>
                  <a:lnTo>
                    <a:pt x="21600" y="19426"/>
                  </a:lnTo>
                  <a:close/>
                </a:path>
              </a:pathLst>
            </a:custGeom>
            <a:solidFill>
              <a:schemeClr val="bg2">
                <a:lumMod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  <a:sym typeface="Gill Sans"/>
              </a:endParaRPr>
            </a:p>
          </p:txBody>
        </p:sp>
        <p:sp>
          <p:nvSpPr>
            <p:cNvPr id="27" name="Circle">
              <a:extLst>
                <a:ext uri="{FF2B5EF4-FFF2-40B4-BE49-F238E27FC236}">
                  <a16:creationId xmlns:a16="http://schemas.microsoft.com/office/drawing/2014/main" id="{3674BAF3-3DEE-4765-A502-E3B589D29CE6}"/>
                </a:ext>
              </a:extLst>
            </p:cNvPr>
            <p:cNvSpPr/>
            <p:nvPr/>
          </p:nvSpPr>
          <p:spPr>
            <a:xfrm>
              <a:off x="3182254" y="2357205"/>
              <a:ext cx="674960" cy="674960"/>
            </a:xfrm>
            <a:prstGeom prst="ellipse">
              <a:avLst/>
            </a:prstGeom>
            <a:solidFill>
              <a:srgbClr val="FFFFFF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  <a:sym typeface="Gill Sans"/>
              </a:endParaRPr>
            </a:p>
          </p:txBody>
        </p:sp>
        <p:sp>
          <p:nvSpPr>
            <p:cNvPr id="28" name="Circle">
              <a:extLst>
                <a:ext uri="{FF2B5EF4-FFF2-40B4-BE49-F238E27FC236}">
                  <a16:creationId xmlns:a16="http://schemas.microsoft.com/office/drawing/2014/main" id="{349CABFB-26A5-4968-B9AA-2A0AFE327755}"/>
                </a:ext>
              </a:extLst>
            </p:cNvPr>
            <p:cNvSpPr/>
            <p:nvPr/>
          </p:nvSpPr>
          <p:spPr>
            <a:xfrm>
              <a:off x="3182254" y="3174070"/>
              <a:ext cx="674960" cy="674960"/>
            </a:xfrm>
            <a:prstGeom prst="ellipse">
              <a:avLst/>
            </a:prstGeom>
            <a:solidFill>
              <a:srgbClr val="FFFFFF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  <a:sym typeface="Gill Sans"/>
              </a:endParaRPr>
            </a:p>
          </p:txBody>
        </p:sp>
        <p:sp>
          <p:nvSpPr>
            <p:cNvPr id="31" name="Shape">
              <a:extLst>
                <a:ext uri="{FF2B5EF4-FFF2-40B4-BE49-F238E27FC236}">
                  <a16:creationId xmlns:a16="http://schemas.microsoft.com/office/drawing/2014/main" id="{D92BE398-6636-445A-8F79-10369B57E21F}"/>
                </a:ext>
              </a:extLst>
            </p:cNvPr>
            <p:cNvSpPr/>
            <p:nvPr/>
          </p:nvSpPr>
          <p:spPr>
            <a:xfrm>
              <a:off x="3220150" y="2399311"/>
              <a:ext cx="597911" cy="5979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801"/>
                  </a:moveTo>
                  <a:cubicBezTo>
                    <a:pt x="21600" y="16765"/>
                    <a:pt x="16764" y="21600"/>
                    <a:pt x="10800" y="21600"/>
                  </a:cubicBezTo>
                  <a:cubicBezTo>
                    <a:pt x="8137" y="21600"/>
                    <a:pt x="5698" y="20634"/>
                    <a:pt x="3817" y="19037"/>
                  </a:cubicBezTo>
                  <a:cubicBezTo>
                    <a:pt x="3667" y="18911"/>
                    <a:pt x="3524" y="18782"/>
                    <a:pt x="3383" y="18648"/>
                  </a:cubicBezTo>
                  <a:cubicBezTo>
                    <a:pt x="1299" y="16681"/>
                    <a:pt x="0" y="13891"/>
                    <a:pt x="0" y="10799"/>
                  </a:cubicBezTo>
                  <a:cubicBezTo>
                    <a:pt x="0" y="4835"/>
                    <a:pt x="4836" y="0"/>
                    <a:pt x="10800" y="0"/>
                  </a:cubicBezTo>
                  <a:cubicBezTo>
                    <a:pt x="14798" y="0"/>
                    <a:pt x="18285" y="2170"/>
                    <a:pt x="20153" y="5398"/>
                  </a:cubicBezTo>
                  <a:cubicBezTo>
                    <a:pt x="20226" y="5526"/>
                    <a:pt x="20299" y="5655"/>
                    <a:pt x="20366" y="5786"/>
                  </a:cubicBezTo>
                  <a:cubicBezTo>
                    <a:pt x="21154" y="7283"/>
                    <a:pt x="21600" y="8991"/>
                    <a:pt x="21600" y="10801"/>
                  </a:cubicBezTo>
                  <a:close/>
                </a:path>
              </a:pathLst>
            </a:custGeom>
            <a:solidFill>
              <a:srgbClr val="353535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  <a:sym typeface="Gill Sans"/>
              </a:endParaRPr>
            </a:p>
          </p:txBody>
        </p:sp>
        <p:sp>
          <p:nvSpPr>
            <p:cNvPr id="32" name="Shape">
              <a:extLst>
                <a:ext uri="{FF2B5EF4-FFF2-40B4-BE49-F238E27FC236}">
                  <a16:creationId xmlns:a16="http://schemas.microsoft.com/office/drawing/2014/main" id="{1260492F-8D81-4E34-9B16-44E23DC19B83}"/>
                </a:ext>
              </a:extLst>
            </p:cNvPr>
            <p:cNvSpPr/>
            <p:nvPr/>
          </p:nvSpPr>
          <p:spPr>
            <a:xfrm>
              <a:off x="3291731" y="2487734"/>
              <a:ext cx="526373" cy="5087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8907"/>
                  </a:moveTo>
                  <a:cubicBezTo>
                    <a:pt x="21600" y="15917"/>
                    <a:pt x="16107" y="21600"/>
                    <a:pt x="9332" y="21600"/>
                  </a:cubicBezTo>
                  <a:cubicBezTo>
                    <a:pt x="6307" y="21600"/>
                    <a:pt x="3537" y="20465"/>
                    <a:pt x="1400" y="18588"/>
                  </a:cubicBezTo>
                  <a:cubicBezTo>
                    <a:pt x="503" y="16827"/>
                    <a:pt x="0" y="14823"/>
                    <a:pt x="0" y="12693"/>
                  </a:cubicBezTo>
                  <a:cubicBezTo>
                    <a:pt x="0" y="5683"/>
                    <a:pt x="5493" y="0"/>
                    <a:pt x="12268" y="0"/>
                  </a:cubicBezTo>
                  <a:cubicBezTo>
                    <a:pt x="15292" y="0"/>
                    <a:pt x="18061" y="1132"/>
                    <a:pt x="20199" y="3012"/>
                  </a:cubicBezTo>
                  <a:cubicBezTo>
                    <a:pt x="21094" y="4772"/>
                    <a:pt x="21600" y="6779"/>
                    <a:pt x="21600" y="8907"/>
                  </a:cubicBezTo>
                  <a:close/>
                </a:path>
              </a:pathLst>
            </a:custGeom>
            <a:solidFill>
              <a:srgbClr val="4B4B4B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  <a:sym typeface="Gill Sans"/>
              </a:endParaRPr>
            </a:p>
          </p:txBody>
        </p:sp>
        <p:sp>
          <p:nvSpPr>
            <p:cNvPr id="33" name="Shape">
              <a:extLst>
                <a:ext uri="{FF2B5EF4-FFF2-40B4-BE49-F238E27FC236}">
                  <a16:creationId xmlns:a16="http://schemas.microsoft.com/office/drawing/2014/main" id="{C3C1E51E-F77E-4888-88B0-62925AF2EA12}"/>
                </a:ext>
              </a:extLst>
            </p:cNvPr>
            <p:cNvSpPr/>
            <p:nvPr/>
          </p:nvSpPr>
          <p:spPr>
            <a:xfrm>
              <a:off x="3220150" y="3211965"/>
              <a:ext cx="597911" cy="5979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801"/>
                  </a:moveTo>
                  <a:cubicBezTo>
                    <a:pt x="21600" y="16765"/>
                    <a:pt x="16764" y="21600"/>
                    <a:pt x="10800" y="21600"/>
                  </a:cubicBezTo>
                  <a:cubicBezTo>
                    <a:pt x="8137" y="21600"/>
                    <a:pt x="5698" y="20634"/>
                    <a:pt x="3817" y="19037"/>
                  </a:cubicBezTo>
                  <a:cubicBezTo>
                    <a:pt x="3667" y="18911"/>
                    <a:pt x="3524" y="18782"/>
                    <a:pt x="3383" y="18648"/>
                  </a:cubicBezTo>
                  <a:cubicBezTo>
                    <a:pt x="1299" y="16681"/>
                    <a:pt x="0" y="13891"/>
                    <a:pt x="0" y="10799"/>
                  </a:cubicBezTo>
                  <a:cubicBezTo>
                    <a:pt x="0" y="4835"/>
                    <a:pt x="4836" y="0"/>
                    <a:pt x="10800" y="0"/>
                  </a:cubicBezTo>
                  <a:cubicBezTo>
                    <a:pt x="14798" y="0"/>
                    <a:pt x="18285" y="2170"/>
                    <a:pt x="20153" y="5398"/>
                  </a:cubicBezTo>
                  <a:cubicBezTo>
                    <a:pt x="20226" y="5526"/>
                    <a:pt x="20299" y="5655"/>
                    <a:pt x="20366" y="5786"/>
                  </a:cubicBezTo>
                  <a:cubicBezTo>
                    <a:pt x="21154" y="7283"/>
                    <a:pt x="21600" y="8991"/>
                    <a:pt x="21600" y="10801"/>
                  </a:cubicBezTo>
                  <a:close/>
                </a:path>
              </a:pathLst>
            </a:custGeom>
            <a:solidFill>
              <a:srgbClr val="353535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  <a:sym typeface="Gill Sans"/>
              </a:endParaRPr>
            </a:p>
          </p:txBody>
        </p:sp>
        <p:sp>
          <p:nvSpPr>
            <p:cNvPr id="34" name="Shape">
              <a:extLst>
                <a:ext uri="{FF2B5EF4-FFF2-40B4-BE49-F238E27FC236}">
                  <a16:creationId xmlns:a16="http://schemas.microsoft.com/office/drawing/2014/main" id="{FB96FCE1-2B7D-4500-B501-C2F636776FCD}"/>
                </a:ext>
              </a:extLst>
            </p:cNvPr>
            <p:cNvSpPr/>
            <p:nvPr/>
          </p:nvSpPr>
          <p:spPr>
            <a:xfrm>
              <a:off x="3291731" y="3300389"/>
              <a:ext cx="526373" cy="5087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8907"/>
                  </a:moveTo>
                  <a:cubicBezTo>
                    <a:pt x="21600" y="15917"/>
                    <a:pt x="16107" y="21600"/>
                    <a:pt x="9332" y="21600"/>
                  </a:cubicBezTo>
                  <a:cubicBezTo>
                    <a:pt x="6307" y="21600"/>
                    <a:pt x="3537" y="20465"/>
                    <a:pt x="1400" y="18588"/>
                  </a:cubicBezTo>
                  <a:cubicBezTo>
                    <a:pt x="503" y="16827"/>
                    <a:pt x="0" y="14823"/>
                    <a:pt x="0" y="12693"/>
                  </a:cubicBezTo>
                  <a:cubicBezTo>
                    <a:pt x="0" y="5683"/>
                    <a:pt x="5493" y="0"/>
                    <a:pt x="12268" y="0"/>
                  </a:cubicBezTo>
                  <a:cubicBezTo>
                    <a:pt x="15292" y="0"/>
                    <a:pt x="18061" y="1132"/>
                    <a:pt x="20199" y="3012"/>
                  </a:cubicBezTo>
                  <a:cubicBezTo>
                    <a:pt x="21094" y="4772"/>
                    <a:pt x="21600" y="6779"/>
                    <a:pt x="21600" y="8907"/>
                  </a:cubicBezTo>
                  <a:close/>
                </a:path>
              </a:pathLst>
            </a:custGeom>
            <a:solidFill>
              <a:srgbClr val="4B4B4B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  <a:sym typeface="Gill Sans"/>
              </a:endParaRPr>
            </a:p>
          </p:txBody>
        </p:sp>
        <p:sp>
          <p:nvSpPr>
            <p:cNvPr id="35" name="Shape">
              <a:extLst>
                <a:ext uri="{FF2B5EF4-FFF2-40B4-BE49-F238E27FC236}">
                  <a16:creationId xmlns:a16="http://schemas.microsoft.com/office/drawing/2014/main" id="{5D12A985-25A0-4EA2-A6E2-A8D59DEC88D0}"/>
                </a:ext>
              </a:extLst>
            </p:cNvPr>
            <p:cNvSpPr/>
            <p:nvPr/>
          </p:nvSpPr>
          <p:spPr>
            <a:xfrm>
              <a:off x="4112806" y="1595079"/>
              <a:ext cx="256347" cy="576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84" h="21600" extrusionOk="0">
                  <a:moveTo>
                    <a:pt x="19931" y="5591"/>
                  </a:moveTo>
                  <a:lnTo>
                    <a:pt x="12321" y="18392"/>
                  </a:lnTo>
                  <a:cubicBezTo>
                    <a:pt x="11191" y="20289"/>
                    <a:pt x="7537" y="21600"/>
                    <a:pt x="3375" y="21600"/>
                  </a:cubicBezTo>
                  <a:lnTo>
                    <a:pt x="0" y="21600"/>
                  </a:lnTo>
                  <a:lnTo>
                    <a:pt x="0" y="0"/>
                  </a:lnTo>
                  <a:lnTo>
                    <a:pt x="10988" y="0"/>
                  </a:lnTo>
                  <a:cubicBezTo>
                    <a:pt x="17145" y="0"/>
                    <a:pt x="21600" y="2785"/>
                    <a:pt x="19931" y="559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  <a:sym typeface="Gill Sans"/>
              </a:endParaRPr>
            </a:p>
          </p:txBody>
        </p:sp>
        <p:sp>
          <p:nvSpPr>
            <p:cNvPr id="36" name="Shape">
              <a:extLst>
                <a:ext uri="{FF2B5EF4-FFF2-40B4-BE49-F238E27FC236}">
                  <a16:creationId xmlns:a16="http://schemas.microsoft.com/office/drawing/2014/main" id="{2637E9CE-95F4-4202-9701-255A1E5FB1DB}"/>
                </a:ext>
              </a:extLst>
            </p:cNvPr>
            <p:cNvSpPr/>
            <p:nvPr/>
          </p:nvSpPr>
          <p:spPr>
            <a:xfrm>
              <a:off x="4112806" y="2407733"/>
              <a:ext cx="256347" cy="576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84" h="21600" extrusionOk="0">
                  <a:moveTo>
                    <a:pt x="19931" y="5591"/>
                  </a:moveTo>
                  <a:lnTo>
                    <a:pt x="12321" y="18392"/>
                  </a:lnTo>
                  <a:cubicBezTo>
                    <a:pt x="11191" y="20289"/>
                    <a:pt x="7537" y="21600"/>
                    <a:pt x="3375" y="21600"/>
                  </a:cubicBezTo>
                  <a:lnTo>
                    <a:pt x="0" y="21600"/>
                  </a:lnTo>
                  <a:lnTo>
                    <a:pt x="0" y="0"/>
                  </a:lnTo>
                  <a:lnTo>
                    <a:pt x="10988" y="0"/>
                  </a:lnTo>
                  <a:cubicBezTo>
                    <a:pt x="17145" y="0"/>
                    <a:pt x="21600" y="2785"/>
                    <a:pt x="19931" y="559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  <a:sym typeface="Gill Sans"/>
              </a:endParaRPr>
            </a:p>
          </p:txBody>
        </p:sp>
        <p:sp>
          <p:nvSpPr>
            <p:cNvPr id="37" name="Shape">
              <a:extLst>
                <a:ext uri="{FF2B5EF4-FFF2-40B4-BE49-F238E27FC236}">
                  <a16:creationId xmlns:a16="http://schemas.microsoft.com/office/drawing/2014/main" id="{9677F73C-097F-4775-A9BC-E1E53D02EDB6}"/>
                </a:ext>
              </a:extLst>
            </p:cNvPr>
            <p:cNvSpPr/>
            <p:nvPr/>
          </p:nvSpPr>
          <p:spPr>
            <a:xfrm>
              <a:off x="4112806" y="3224598"/>
              <a:ext cx="256347" cy="576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84" h="21600" extrusionOk="0">
                  <a:moveTo>
                    <a:pt x="19931" y="5591"/>
                  </a:moveTo>
                  <a:lnTo>
                    <a:pt x="12321" y="18392"/>
                  </a:lnTo>
                  <a:cubicBezTo>
                    <a:pt x="11191" y="20289"/>
                    <a:pt x="7537" y="21600"/>
                    <a:pt x="3375" y="21600"/>
                  </a:cubicBezTo>
                  <a:lnTo>
                    <a:pt x="0" y="21600"/>
                  </a:lnTo>
                  <a:lnTo>
                    <a:pt x="0" y="0"/>
                  </a:lnTo>
                  <a:lnTo>
                    <a:pt x="10988" y="0"/>
                  </a:lnTo>
                  <a:cubicBezTo>
                    <a:pt x="17145" y="0"/>
                    <a:pt x="21600" y="2785"/>
                    <a:pt x="19931" y="559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  <a:sym typeface="Gill Sans"/>
              </a:endParaRPr>
            </a:p>
          </p:txBody>
        </p:sp>
        <p:sp>
          <p:nvSpPr>
            <p:cNvPr id="38" name="Shape">
              <a:extLst>
                <a:ext uri="{FF2B5EF4-FFF2-40B4-BE49-F238E27FC236}">
                  <a16:creationId xmlns:a16="http://schemas.microsoft.com/office/drawing/2014/main" id="{024CDE1F-9208-4D0F-8125-A7929CD69BF3}"/>
                </a:ext>
              </a:extLst>
            </p:cNvPr>
            <p:cNvSpPr/>
            <p:nvPr/>
          </p:nvSpPr>
          <p:spPr>
            <a:xfrm>
              <a:off x="2668555" y="1590868"/>
              <a:ext cx="256347" cy="576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84" h="21600" extrusionOk="0">
                  <a:moveTo>
                    <a:pt x="353" y="5591"/>
                  </a:moveTo>
                  <a:lnTo>
                    <a:pt x="7963" y="18392"/>
                  </a:lnTo>
                  <a:cubicBezTo>
                    <a:pt x="9093" y="20289"/>
                    <a:pt x="12747" y="21600"/>
                    <a:pt x="16909" y="21600"/>
                  </a:cubicBezTo>
                  <a:lnTo>
                    <a:pt x="20284" y="21600"/>
                  </a:lnTo>
                  <a:lnTo>
                    <a:pt x="20284" y="0"/>
                  </a:lnTo>
                  <a:lnTo>
                    <a:pt x="9296" y="0"/>
                  </a:lnTo>
                  <a:cubicBezTo>
                    <a:pt x="3139" y="0"/>
                    <a:pt x="-1316" y="2784"/>
                    <a:pt x="353" y="559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  <a:sym typeface="Gill Sans"/>
              </a:endParaRPr>
            </a:p>
          </p:txBody>
        </p:sp>
        <p:sp>
          <p:nvSpPr>
            <p:cNvPr id="39" name="Shape">
              <a:extLst>
                <a:ext uri="{FF2B5EF4-FFF2-40B4-BE49-F238E27FC236}">
                  <a16:creationId xmlns:a16="http://schemas.microsoft.com/office/drawing/2014/main" id="{5041984A-C8C5-4C66-B604-EE162D3BDD5A}"/>
                </a:ext>
              </a:extLst>
            </p:cNvPr>
            <p:cNvSpPr/>
            <p:nvPr/>
          </p:nvSpPr>
          <p:spPr>
            <a:xfrm>
              <a:off x="2668555" y="2407733"/>
              <a:ext cx="256347" cy="576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84" h="21598" extrusionOk="0">
                  <a:moveTo>
                    <a:pt x="353" y="5590"/>
                  </a:moveTo>
                  <a:lnTo>
                    <a:pt x="7963" y="18390"/>
                  </a:lnTo>
                  <a:cubicBezTo>
                    <a:pt x="9093" y="20287"/>
                    <a:pt x="12747" y="21598"/>
                    <a:pt x="16909" y="21598"/>
                  </a:cubicBezTo>
                  <a:lnTo>
                    <a:pt x="20284" y="21598"/>
                  </a:lnTo>
                  <a:lnTo>
                    <a:pt x="20284" y="0"/>
                  </a:lnTo>
                  <a:lnTo>
                    <a:pt x="9296" y="0"/>
                  </a:lnTo>
                  <a:cubicBezTo>
                    <a:pt x="3139" y="-2"/>
                    <a:pt x="-1316" y="2783"/>
                    <a:pt x="353" y="559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  <a:sym typeface="Gill Sans"/>
              </a:endParaRPr>
            </a:p>
          </p:txBody>
        </p:sp>
        <p:sp>
          <p:nvSpPr>
            <p:cNvPr id="40" name="Shape">
              <a:extLst>
                <a:ext uri="{FF2B5EF4-FFF2-40B4-BE49-F238E27FC236}">
                  <a16:creationId xmlns:a16="http://schemas.microsoft.com/office/drawing/2014/main" id="{5C4CCA47-EE8B-44F3-B354-1A552EBACAF3}"/>
                </a:ext>
              </a:extLst>
            </p:cNvPr>
            <p:cNvSpPr/>
            <p:nvPr/>
          </p:nvSpPr>
          <p:spPr>
            <a:xfrm>
              <a:off x="2668555" y="3224597"/>
              <a:ext cx="256347" cy="5766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84" h="21598" extrusionOk="0">
                  <a:moveTo>
                    <a:pt x="353" y="5590"/>
                  </a:moveTo>
                  <a:lnTo>
                    <a:pt x="7963" y="18390"/>
                  </a:lnTo>
                  <a:cubicBezTo>
                    <a:pt x="9093" y="20287"/>
                    <a:pt x="12747" y="21598"/>
                    <a:pt x="16909" y="21598"/>
                  </a:cubicBezTo>
                  <a:lnTo>
                    <a:pt x="20284" y="21598"/>
                  </a:lnTo>
                  <a:lnTo>
                    <a:pt x="20284" y="0"/>
                  </a:lnTo>
                  <a:lnTo>
                    <a:pt x="9296" y="0"/>
                  </a:lnTo>
                  <a:cubicBezTo>
                    <a:pt x="3139" y="-2"/>
                    <a:pt x="-1316" y="2783"/>
                    <a:pt x="353" y="559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  <a:sym typeface="Gill Sans"/>
              </a:endParaRPr>
            </a:p>
          </p:txBody>
        </p:sp>
        <p:pic>
          <p:nvPicPr>
            <p:cNvPr id="107" name="Graphic 106" descr="Raised Hand">
              <a:extLst>
                <a:ext uri="{FF2B5EF4-FFF2-40B4-BE49-F238E27FC236}">
                  <a16:creationId xmlns:a16="http://schemas.microsoft.com/office/drawing/2014/main" id="{A25CD73A-7BDC-44A4-8D07-0F2CADA7EC1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3126966" y="1423248"/>
              <a:ext cx="855901" cy="855901"/>
            </a:xfrm>
            <a:prstGeom prst="rect">
              <a:avLst/>
            </a:prstGeom>
          </p:spPr>
        </p:pic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BE74ECD3-DDA8-47C8-A2DA-F496BFED34C3}"/>
              </a:ext>
            </a:extLst>
          </p:cNvPr>
          <p:cNvGrpSpPr/>
          <p:nvPr/>
        </p:nvGrpSpPr>
        <p:grpSpPr>
          <a:xfrm>
            <a:off x="8103006" y="1312965"/>
            <a:ext cx="1700598" cy="2795531"/>
            <a:chOff x="8103006" y="1312965"/>
            <a:chExt cx="1700598" cy="2795531"/>
          </a:xfrm>
        </p:grpSpPr>
        <p:sp>
          <p:nvSpPr>
            <p:cNvPr id="82" name="Shape">
              <a:extLst>
                <a:ext uri="{FF2B5EF4-FFF2-40B4-BE49-F238E27FC236}">
                  <a16:creationId xmlns:a16="http://schemas.microsoft.com/office/drawing/2014/main" id="{7A80CCB9-DA9D-4614-BCDC-04CC4887E982}"/>
                </a:ext>
              </a:extLst>
            </p:cNvPr>
            <p:cNvSpPr/>
            <p:nvPr/>
          </p:nvSpPr>
          <p:spPr>
            <a:xfrm>
              <a:off x="8397752" y="1312965"/>
              <a:ext cx="1115358" cy="27955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426"/>
                  </a:moveTo>
                  <a:cubicBezTo>
                    <a:pt x="21600" y="20627"/>
                    <a:pt x="19340" y="21600"/>
                    <a:pt x="16552" y="21600"/>
                  </a:cubicBezTo>
                  <a:lnTo>
                    <a:pt x="5048" y="21600"/>
                  </a:lnTo>
                  <a:cubicBezTo>
                    <a:pt x="2260" y="21600"/>
                    <a:pt x="0" y="20627"/>
                    <a:pt x="0" y="19426"/>
                  </a:cubicBezTo>
                  <a:lnTo>
                    <a:pt x="0" y="2174"/>
                  </a:lnTo>
                  <a:cubicBezTo>
                    <a:pt x="0" y="973"/>
                    <a:pt x="2260" y="0"/>
                    <a:pt x="5048" y="0"/>
                  </a:cubicBezTo>
                  <a:lnTo>
                    <a:pt x="16552" y="0"/>
                  </a:lnTo>
                  <a:cubicBezTo>
                    <a:pt x="19340" y="0"/>
                    <a:pt x="21600" y="973"/>
                    <a:pt x="21600" y="2174"/>
                  </a:cubicBezTo>
                  <a:lnTo>
                    <a:pt x="21600" y="19426"/>
                  </a:lnTo>
                  <a:close/>
                </a:path>
              </a:pathLst>
            </a:custGeom>
            <a:solidFill>
              <a:schemeClr val="bg2">
                <a:lumMod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  <a:sym typeface="Gill Sans"/>
              </a:endParaRPr>
            </a:p>
          </p:txBody>
        </p:sp>
        <p:sp>
          <p:nvSpPr>
            <p:cNvPr id="83" name="Circle">
              <a:extLst>
                <a:ext uri="{FF2B5EF4-FFF2-40B4-BE49-F238E27FC236}">
                  <a16:creationId xmlns:a16="http://schemas.microsoft.com/office/drawing/2014/main" id="{32B17294-4BBF-4265-91D5-D7B206CF0BB1}"/>
                </a:ext>
              </a:extLst>
            </p:cNvPr>
            <p:cNvSpPr/>
            <p:nvPr/>
          </p:nvSpPr>
          <p:spPr>
            <a:xfrm>
              <a:off x="8616704" y="1544551"/>
              <a:ext cx="674960" cy="674959"/>
            </a:xfrm>
            <a:prstGeom prst="ellipse">
              <a:avLst/>
            </a:prstGeom>
            <a:solidFill>
              <a:srgbClr val="FFFFFF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  <a:sym typeface="Gill Sans"/>
              </a:endParaRPr>
            </a:p>
          </p:txBody>
        </p:sp>
        <p:sp>
          <p:nvSpPr>
            <p:cNvPr id="84" name="Circle">
              <a:extLst>
                <a:ext uri="{FF2B5EF4-FFF2-40B4-BE49-F238E27FC236}">
                  <a16:creationId xmlns:a16="http://schemas.microsoft.com/office/drawing/2014/main" id="{BE47BC99-1679-4CF5-90D3-08DBCA429CB8}"/>
                </a:ext>
              </a:extLst>
            </p:cNvPr>
            <p:cNvSpPr/>
            <p:nvPr/>
          </p:nvSpPr>
          <p:spPr>
            <a:xfrm>
              <a:off x="8616705" y="2357205"/>
              <a:ext cx="674960" cy="674960"/>
            </a:xfrm>
            <a:prstGeom prst="ellipse">
              <a:avLst/>
            </a:prstGeom>
            <a:solidFill>
              <a:srgbClr val="FFFFFF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  <a:sym typeface="Gill Sans"/>
              </a:endParaRPr>
            </a:p>
          </p:txBody>
        </p:sp>
        <p:sp>
          <p:nvSpPr>
            <p:cNvPr id="86" name="Shape">
              <a:extLst>
                <a:ext uri="{FF2B5EF4-FFF2-40B4-BE49-F238E27FC236}">
                  <a16:creationId xmlns:a16="http://schemas.microsoft.com/office/drawing/2014/main" id="{75A845CA-F4CD-412B-B0A0-A32FC81E2BF2}"/>
                </a:ext>
              </a:extLst>
            </p:cNvPr>
            <p:cNvSpPr/>
            <p:nvPr/>
          </p:nvSpPr>
          <p:spPr>
            <a:xfrm>
              <a:off x="8654601" y="1582447"/>
              <a:ext cx="597951" cy="5979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90" h="19875" extrusionOk="0">
                  <a:moveTo>
                    <a:pt x="19847" y="13222"/>
                  </a:moveTo>
                  <a:cubicBezTo>
                    <a:pt x="18871" y="16173"/>
                    <a:pt x="16446" y="18486"/>
                    <a:pt x="13405" y="19396"/>
                  </a:cubicBezTo>
                  <a:cubicBezTo>
                    <a:pt x="9678" y="20511"/>
                    <a:pt x="6114" y="19596"/>
                    <a:pt x="3601" y="17517"/>
                  </a:cubicBezTo>
                  <a:cubicBezTo>
                    <a:pt x="3461" y="17401"/>
                    <a:pt x="3326" y="17282"/>
                    <a:pt x="3192" y="17159"/>
                  </a:cubicBezTo>
                  <a:cubicBezTo>
                    <a:pt x="499" y="14681"/>
                    <a:pt x="-805" y="10784"/>
                    <a:pt x="526" y="6696"/>
                  </a:cubicBezTo>
                  <a:cubicBezTo>
                    <a:pt x="1469" y="3797"/>
                    <a:pt x="3807" y="1487"/>
                    <a:pt x="6773" y="543"/>
                  </a:cubicBezTo>
                  <a:cubicBezTo>
                    <a:pt x="11900" y="-1089"/>
                    <a:pt x="16743" y="1125"/>
                    <a:pt x="19022" y="4967"/>
                  </a:cubicBezTo>
                  <a:cubicBezTo>
                    <a:pt x="19091" y="5084"/>
                    <a:pt x="19160" y="5203"/>
                    <a:pt x="19223" y="5324"/>
                  </a:cubicBezTo>
                  <a:cubicBezTo>
                    <a:pt x="20445" y="7581"/>
                    <a:pt x="20795" y="10360"/>
                    <a:pt x="19847" y="13222"/>
                  </a:cubicBezTo>
                  <a:close/>
                </a:path>
              </a:pathLst>
            </a:custGeom>
            <a:solidFill>
              <a:srgbClr val="353535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  <a:sym typeface="Gill Sans"/>
              </a:endParaRPr>
            </a:p>
          </p:txBody>
        </p:sp>
        <p:sp>
          <p:nvSpPr>
            <p:cNvPr id="87" name="Shape">
              <a:extLst>
                <a:ext uri="{FF2B5EF4-FFF2-40B4-BE49-F238E27FC236}">
                  <a16:creationId xmlns:a16="http://schemas.microsoft.com/office/drawing/2014/main" id="{54ED7EBB-C4BB-43CC-88EF-C3B0018F23A1}"/>
                </a:ext>
              </a:extLst>
            </p:cNvPr>
            <p:cNvSpPr/>
            <p:nvPr/>
          </p:nvSpPr>
          <p:spPr>
            <a:xfrm>
              <a:off x="8726182" y="1670870"/>
              <a:ext cx="526373" cy="5087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8907"/>
                  </a:moveTo>
                  <a:cubicBezTo>
                    <a:pt x="21600" y="15917"/>
                    <a:pt x="16107" y="21600"/>
                    <a:pt x="9332" y="21600"/>
                  </a:cubicBezTo>
                  <a:cubicBezTo>
                    <a:pt x="6307" y="21600"/>
                    <a:pt x="3537" y="20465"/>
                    <a:pt x="1400" y="18588"/>
                  </a:cubicBezTo>
                  <a:cubicBezTo>
                    <a:pt x="503" y="16827"/>
                    <a:pt x="0" y="14823"/>
                    <a:pt x="0" y="12693"/>
                  </a:cubicBezTo>
                  <a:cubicBezTo>
                    <a:pt x="0" y="5683"/>
                    <a:pt x="5493" y="0"/>
                    <a:pt x="12268" y="0"/>
                  </a:cubicBezTo>
                  <a:cubicBezTo>
                    <a:pt x="15292" y="0"/>
                    <a:pt x="18061" y="1132"/>
                    <a:pt x="20199" y="3012"/>
                  </a:cubicBezTo>
                  <a:cubicBezTo>
                    <a:pt x="21094" y="4772"/>
                    <a:pt x="21600" y="6779"/>
                    <a:pt x="21600" y="8907"/>
                  </a:cubicBezTo>
                  <a:close/>
                </a:path>
              </a:pathLst>
            </a:custGeom>
            <a:solidFill>
              <a:srgbClr val="4B4B4B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  <a:sym typeface="Gill Sans"/>
              </a:endParaRPr>
            </a:p>
          </p:txBody>
        </p:sp>
        <p:sp>
          <p:nvSpPr>
            <p:cNvPr id="88" name="Shape">
              <a:extLst>
                <a:ext uri="{FF2B5EF4-FFF2-40B4-BE49-F238E27FC236}">
                  <a16:creationId xmlns:a16="http://schemas.microsoft.com/office/drawing/2014/main" id="{6C210590-6A64-4264-B74F-9013D963613A}"/>
                </a:ext>
              </a:extLst>
            </p:cNvPr>
            <p:cNvSpPr/>
            <p:nvPr/>
          </p:nvSpPr>
          <p:spPr>
            <a:xfrm>
              <a:off x="8654601" y="2399311"/>
              <a:ext cx="597911" cy="5979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801"/>
                  </a:moveTo>
                  <a:cubicBezTo>
                    <a:pt x="21600" y="16765"/>
                    <a:pt x="16764" y="21600"/>
                    <a:pt x="10800" y="21600"/>
                  </a:cubicBezTo>
                  <a:cubicBezTo>
                    <a:pt x="8137" y="21600"/>
                    <a:pt x="5698" y="20634"/>
                    <a:pt x="3817" y="19037"/>
                  </a:cubicBezTo>
                  <a:cubicBezTo>
                    <a:pt x="3667" y="18911"/>
                    <a:pt x="3524" y="18782"/>
                    <a:pt x="3383" y="18648"/>
                  </a:cubicBezTo>
                  <a:cubicBezTo>
                    <a:pt x="1299" y="16681"/>
                    <a:pt x="0" y="13891"/>
                    <a:pt x="0" y="10799"/>
                  </a:cubicBezTo>
                  <a:cubicBezTo>
                    <a:pt x="0" y="4835"/>
                    <a:pt x="4836" y="0"/>
                    <a:pt x="10800" y="0"/>
                  </a:cubicBezTo>
                  <a:cubicBezTo>
                    <a:pt x="14798" y="0"/>
                    <a:pt x="18285" y="2170"/>
                    <a:pt x="20153" y="5398"/>
                  </a:cubicBezTo>
                  <a:cubicBezTo>
                    <a:pt x="20226" y="5526"/>
                    <a:pt x="20299" y="5655"/>
                    <a:pt x="20366" y="5786"/>
                  </a:cubicBezTo>
                  <a:cubicBezTo>
                    <a:pt x="21154" y="7283"/>
                    <a:pt x="21600" y="8991"/>
                    <a:pt x="21600" y="10801"/>
                  </a:cubicBezTo>
                  <a:close/>
                </a:path>
              </a:pathLst>
            </a:custGeom>
            <a:solidFill>
              <a:srgbClr val="353535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  <a:sym typeface="Gill Sans"/>
              </a:endParaRPr>
            </a:p>
          </p:txBody>
        </p:sp>
        <p:sp>
          <p:nvSpPr>
            <p:cNvPr id="89" name="Shape">
              <a:extLst>
                <a:ext uri="{FF2B5EF4-FFF2-40B4-BE49-F238E27FC236}">
                  <a16:creationId xmlns:a16="http://schemas.microsoft.com/office/drawing/2014/main" id="{A7DE6CA6-987C-4F9F-9243-DD054D95D268}"/>
                </a:ext>
              </a:extLst>
            </p:cNvPr>
            <p:cNvSpPr/>
            <p:nvPr/>
          </p:nvSpPr>
          <p:spPr>
            <a:xfrm>
              <a:off x="8726182" y="2487734"/>
              <a:ext cx="526373" cy="5087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8907"/>
                  </a:moveTo>
                  <a:cubicBezTo>
                    <a:pt x="21600" y="15917"/>
                    <a:pt x="16107" y="21600"/>
                    <a:pt x="9332" y="21600"/>
                  </a:cubicBezTo>
                  <a:cubicBezTo>
                    <a:pt x="6307" y="21600"/>
                    <a:pt x="3537" y="20465"/>
                    <a:pt x="1400" y="18588"/>
                  </a:cubicBezTo>
                  <a:cubicBezTo>
                    <a:pt x="503" y="16827"/>
                    <a:pt x="0" y="14823"/>
                    <a:pt x="0" y="12693"/>
                  </a:cubicBezTo>
                  <a:cubicBezTo>
                    <a:pt x="0" y="5683"/>
                    <a:pt x="5493" y="0"/>
                    <a:pt x="12268" y="0"/>
                  </a:cubicBezTo>
                  <a:cubicBezTo>
                    <a:pt x="15292" y="0"/>
                    <a:pt x="18061" y="1132"/>
                    <a:pt x="20199" y="3012"/>
                  </a:cubicBezTo>
                  <a:cubicBezTo>
                    <a:pt x="21094" y="4772"/>
                    <a:pt x="21600" y="6779"/>
                    <a:pt x="21600" y="8907"/>
                  </a:cubicBezTo>
                  <a:close/>
                </a:path>
              </a:pathLst>
            </a:custGeom>
            <a:solidFill>
              <a:srgbClr val="4B4B4B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  <a:sym typeface="Gill Sans"/>
              </a:endParaRPr>
            </a:p>
          </p:txBody>
        </p:sp>
        <p:sp>
          <p:nvSpPr>
            <p:cNvPr id="92" name="Shape">
              <a:extLst>
                <a:ext uri="{FF2B5EF4-FFF2-40B4-BE49-F238E27FC236}">
                  <a16:creationId xmlns:a16="http://schemas.microsoft.com/office/drawing/2014/main" id="{4B91AADE-5AD8-4220-A1AE-9FE034CC66CC}"/>
                </a:ext>
              </a:extLst>
            </p:cNvPr>
            <p:cNvSpPr/>
            <p:nvPr/>
          </p:nvSpPr>
          <p:spPr>
            <a:xfrm>
              <a:off x="9547257" y="1595079"/>
              <a:ext cx="256347" cy="576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84" h="21600" extrusionOk="0">
                  <a:moveTo>
                    <a:pt x="19931" y="5591"/>
                  </a:moveTo>
                  <a:lnTo>
                    <a:pt x="12321" y="18392"/>
                  </a:lnTo>
                  <a:cubicBezTo>
                    <a:pt x="11191" y="20289"/>
                    <a:pt x="7537" y="21600"/>
                    <a:pt x="3375" y="21600"/>
                  </a:cubicBezTo>
                  <a:lnTo>
                    <a:pt x="0" y="21600"/>
                  </a:lnTo>
                  <a:lnTo>
                    <a:pt x="0" y="0"/>
                  </a:lnTo>
                  <a:lnTo>
                    <a:pt x="10988" y="0"/>
                  </a:lnTo>
                  <a:cubicBezTo>
                    <a:pt x="17145" y="0"/>
                    <a:pt x="21600" y="2785"/>
                    <a:pt x="19931" y="559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  <a:sym typeface="Gill Sans"/>
              </a:endParaRPr>
            </a:p>
          </p:txBody>
        </p:sp>
        <p:sp>
          <p:nvSpPr>
            <p:cNvPr id="93" name="Shape">
              <a:extLst>
                <a:ext uri="{FF2B5EF4-FFF2-40B4-BE49-F238E27FC236}">
                  <a16:creationId xmlns:a16="http://schemas.microsoft.com/office/drawing/2014/main" id="{FDD1C04C-33BB-4FC5-9053-E939B781A829}"/>
                </a:ext>
              </a:extLst>
            </p:cNvPr>
            <p:cNvSpPr/>
            <p:nvPr/>
          </p:nvSpPr>
          <p:spPr>
            <a:xfrm>
              <a:off x="9547257" y="2407733"/>
              <a:ext cx="256347" cy="576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84" h="21600" extrusionOk="0">
                  <a:moveTo>
                    <a:pt x="19931" y="5591"/>
                  </a:moveTo>
                  <a:lnTo>
                    <a:pt x="12321" y="18392"/>
                  </a:lnTo>
                  <a:cubicBezTo>
                    <a:pt x="11191" y="20289"/>
                    <a:pt x="7537" y="21600"/>
                    <a:pt x="3375" y="21600"/>
                  </a:cubicBezTo>
                  <a:lnTo>
                    <a:pt x="0" y="21600"/>
                  </a:lnTo>
                  <a:lnTo>
                    <a:pt x="0" y="0"/>
                  </a:lnTo>
                  <a:lnTo>
                    <a:pt x="10988" y="0"/>
                  </a:lnTo>
                  <a:cubicBezTo>
                    <a:pt x="17145" y="0"/>
                    <a:pt x="21600" y="2785"/>
                    <a:pt x="19931" y="559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  <a:sym typeface="Gill Sans"/>
              </a:endParaRPr>
            </a:p>
          </p:txBody>
        </p:sp>
        <p:sp>
          <p:nvSpPr>
            <p:cNvPr id="94" name="Shape">
              <a:extLst>
                <a:ext uri="{FF2B5EF4-FFF2-40B4-BE49-F238E27FC236}">
                  <a16:creationId xmlns:a16="http://schemas.microsoft.com/office/drawing/2014/main" id="{8422633D-FE60-4D76-B50F-36841698B5AF}"/>
                </a:ext>
              </a:extLst>
            </p:cNvPr>
            <p:cNvSpPr/>
            <p:nvPr/>
          </p:nvSpPr>
          <p:spPr>
            <a:xfrm>
              <a:off x="9547257" y="3224598"/>
              <a:ext cx="256347" cy="576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84" h="21600" extrusionOk="0">
                  <a:moveTo>
                    <a:pt x="19931" y="5591"/>
                  </a:moveTo>
                  <a:lnTo>
                    <a:pt x="12321" y="18392"/>
                  </a:lnTo>
                  <a:cubicBezTo>
                    <a:pt x="11191" y="20289"/>
                    <a:pt x="7537" y="21600"/>
                    <a:pt x="3375" y="21600"/>
                  </a:cubicBezTo>
                  <a:lnTo>
                    <a:pt x="0" y="21600"/>
                  </a:lnTo>
                  <a:lnTo>
                    <a:pt x="0" y="0"/>
                  </a:lnTo>
                  <a:lnTo>
                    <a:pt x="10988" y="0"/>
                  </a:lnTo>
                  <a:cubicBezTo>
                    <a:pt x="17145" y="0"/>
                    <a:pt x="21600" y="2785"/>
                    <a:pt x="19931" y="559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  <a:sym typeface="Gill Sans"/>
              </a:endParaRPr>
            </a:p>
          </p:txBody>
        </p:sp>
        <p:sp>
          <p:nvSpPr>
            <p:cNvPr id="95" name="Shape">
              <a:extLst>
                <a:ext uri="{FF2B5EF4-FFF2-40B4-BE49-F238E27FC236}">
                  <a16:creationId xmlns:a16="http://schemas.microsoft.com/office/drawing/2014/main" id="{45D37A2B-0C98-4487-93BE-896629D48B45}"/>
                </a:ext>
              </a:extLst>
            </p:cNvPr>
            <p:cNvSpPr/>
            <p:nvPr/>
          </p:nvSpPr>
          <p:spPr>
            <a:xfrm>
              <a:off x="8103006" y="1590868"/>
              <a:ext cx="256347" cy="576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84" h="21600" extrusionOk="0">
                  <a:moveTo>
                    <a:pt x="353" y="5591"/>
                  </a:moveTo>
                  <a:lnTo>
                    <a:pt x="7963" y="18392"/>
                  </a:lnTo>
                  <a:cubicBezTo>
                    <a:pt x="9093" y="20289"/>
                    <a:pt x="12747" y="21600"/>
                    <a:pt x="16909" y="21600"/>
                  </a:cubicBezTo>
                  <a:lnTo>
                    <a:pt x="20284" y="21600"/>
                  </a:lnTo>
                  <a:lnTo>
                    <a:pt x="20284" y="0"/>
                  </a:lnTo>
                  <a:lnTo>
                    <a:pt x="9296" y="0"/>
                  </a:lnTo>
                  <a:cubicBezTo>
                    <a:pt x="3139" y="0"/>
                    <a:pt x="-1316" y="2784"/>
                    <a:pt x="353" y="559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  <a:sym typeface="Gill Sans"/>
              </a:endParaRPr>
            </a:p>
          </p:txBody>
        </p:sp>
        <p:sp>
          <p:nvSpPr>
            <p:cNvPr id="96" name="Shape">
              <a:extLst>
                <a:ext uri="{FF2B5EF4-FFF2-40B4-BE49-F238E27FC236}">
                  <a16:creationId xmlns:a16="http://schemas.microsoft.com/office/drawing/2014/main" id="{CAC1D8F9-61D2-4CBE-BBEA-AD5CA7874C2E}"/>
                </a:ext>
              </a:extLst>
            </p:cNvPr>
            <p:cNvSpPr/>
            <p:nvPr/>
          </p:nvSpPr>
          <p:spPr>
            <a:xfrm>
              <a:off x="8103006" y="2407733"/>
              <a:ext cx="256347" cy="576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84" h="21598" extrusionOk="0">
                  <a:moveTo>
                    <a:pt x="353" y="5590"/>
                  </a:moveTo>
                  <a:lnTo>
                    <a:pt x="7963" y="18390"/>
                  </a:lnTo>
                  <a:cubicBezTo>
                    <a:pt x="9093" y="20287"/>
                    <a:pt x="12747" y="21598"/>
                    <a:pt x="16909" y="21598"/>
                  </a:cubicBezTo>
                  <a:lnTo>
                    <a:pt x="20284" y="21598"/>
                  </a:lnTo>
                  <a:lnTo>
                    <a:pt x="20284" y="0"/>
                  </a:lnTo>
                  <a:lnTo>
                    <a:pt x="9296" y="0"/>
                  </a:lnTo>
                  <a:cubicBezTo>
                    <a:pt x="3139" y="-2"/>
                    <a:pt x="-1316" y="2783"/>
                    <a:pt x="353" y="559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  <a:sym typeface="Gill Sans"/>
              </a:endParaRPr>
            </a:p>
          </p:txBody>
        </p:sp>
        <p:sp>
          <p:nvSpPr>
            <p:cNvPr id="97" name="Shape">
              <a:extLst>
                <a:ext uri="{FF2B5EF4-FFF2-40B4-BE49-F238E27FC236}">
                  <a16:creationId xmlns:a16="http://schemas.microsoft.com/office/drawing/2014/main" id="{272884A1-F731-4FAF-B4E5-9A4831B59553}"/>
                </a:ext>
              </a:extLst>
            </p:cNvPr>
            <p:cNvSpPr/>
            <p:nvPr/>
          </p:nvSpPr>
          <p:spPr>
            <a:xfrm>
              <a:off x="8103006" y="3224597"/>
              <a:ext cx="256347" cy="5766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84" h="21598" extrusionOk="0">
                  <a:moveTo>
                    <a:pt x="353" y="5590"/>
                  </a:moveTo>
                  <a:lnTo>
                    <a:pt x="7963" y="18390"/>
                  </a:lnTo>
                  <a:cubicBezTo>
                    <a:pt x="9093" y="20287"/>
                    <a:pt x="12747" y="21598"/>
                    <a:pt x="16909" y="21598"/>
                  </a:cubicBezTo>
                  <a:lnTo>
                    <a:pt x="20284" y="21598"/>
                  </a:lnTo>
                  <a:lnTo>
                    <a:pt x="20284" y="0"/>
                  </a:lnTo>
                  <a:lnTo>
                    <a:pt x="9296" y="0"/>
                  </a:lnTo>
                  <a:cubicBezTo>
                    <a:pt x="3139" y="-2"/>
                    <a:pt x="-1316" y="2783"/>
                    <a:pt x="353" y="559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  <a:sym typeface="Gill Sans"/>
              </a:endParaRPr>
            </a:p>
          </p:txBody>
        </p:sp>
        <p:pic>
          <p:nvPicPr>
            <p:cNvPr id="109" name="Graphic 108" descr="Thumbs Up Sign">
              <a:extLst>
                <a:ext uri="{FF2B5EF4-FFF2-40B4-BE49-F238E27FC236}">
                  <a16:creationId xmlns:a16="http://schemas.microsoft.com/office/drawing/2014/main" id="{86E99CF7-1EC4-4D74-92AB-9CAAFA77C5F4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8550028" y="3090631"/>
              <a:ext cx="853087" cy="85308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7444055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8525</TotalTime>
  <Words>208</Words>
  <PresentationFormat>Widescreen</PresentationFormat>
  <Paragraphs>16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Go! No-Go! Traffic Lights for PowerPoint</vt:lpstr>
      <vt:lpstr>Go! No-Go! Traffic Lights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Go! No-Go! Traffic Lights for PowerPoint</dc:title>
  <dc:creator>PresentationGO.com</dc:creator>
  <dc:description>© Copyright PresentationGO.com</dc:description>
  <dcterms:created xsi:type="dcterms:W3CDTF">2014-11-26T05:14:11Z</dcterms:created>
  <dcterms:modified xsi:type="dcterms:W3CDTF">2018-12-28T20:52:27Z</dcterms:modified>
  <cp:category>Graphics &amp; Metaphors</cp:category>
</cp:coreProperties>
</file>