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8" r:id="rId4"/>
    <p:sldId id="366"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06" d="100"/>
          <a:sy n="106" d="100"/>
        </p:scale>
        <p:origin x="564"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2890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6408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271217" y="6121399"/>
            <a:ext cx="3649589"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a:t>
            </a:r>
            <a:r>
              <a:rPr lang="en-US" sz="1800" baseline="0">
                <a:solidFill>
                  <a:srgbClr val="A5CD00"/>
                </a:solidFill>
              </a:rPr>
              <a:t>PowerPoint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noProof="1"/>
              <a:t>GO! Traffic Light for PowerPoint</a:t>
            </a:r>
          </a:p>
        </p:txBody>
      </p:sp>
      <p:sp>
        <p:nvSpPr>
          <p:cNvPr id="53" name="Rectangle 52">
            <a:extLst>
              <a:ext uri="{FF2B5EF4-FFF2-40B4-BE49-F238E27FC236}">
                <a16:creationId xmlns:a16="http://schemas.microsoft.com/office/drawing/2014/main" id="{B17D6346-6019-4DF1-BA7F-E2C485CE5FFA}"/>
              </a:ext>
            </a:extLst>
          </p:cNvPr>
          <p:cNvSpPr/>
          <p:nvPr/>
        </p:nvSpPr>
        <p:spPr>
          <a:xfrm>
            <a:off x="5965371" y="2504655"/>
            <a:ext cx="5388428" cy="317009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1">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black"/>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a:t>
            </a:r>
          </a:p>
        </p:txBody>
      </p:sp>
      <p:sp>
        <p:nvSpPr>
          <p:cNvPr id="54" name="Rectangle 53">
            <a:extLst>
              <a:ext uri="{FF2B5EF4-FFF2-40B4-BE49-F238E27FC236}">
                <a16:creationId xmlns:a16="http://schemas.microsoft.com/office/drawing/2014/main" id="{7C1824A3-14E4-44EA-AC96-E2A29E8E3ADE}"/>
              </a:ext>
            </a:extLst>
          </p:cNvPr>
          <p:cNvSpPr/>
          <p:nvPr/>
        </p:nvSpPr>
        <p:spPr>
          <a:xfrm>
            <a:off x="5965371" y="1759643"/>
            <a:ext cx="5388428" cy="523220"/>
          </a:xfrm>
          <a:prstGeom prst="rect">
            <a:avLst/>
          </a:prstGeom>
        </p:spPr>
        <p:txBody>
          <a:bodyPr wrap="squar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all" spc="0" normalizeH="0" baseline="0" noProof="1">
                <a:ln>
                  <a:noFill/>
                </a:ln>
                <a:solidFill>
                  <a:prstClr val="black"/>
                </a:solidFill>
                <a:effectLst/>
                <a:uLnTx/>
                <a:uFillTx/>
                <a:latin typeface="Calibri" panose="020F0502020204030204"/>
                <a:ea typeface="+mn-ea"/>
                <a:cs typeface="+mn-cs"/>
              </a:rPr>
              <a:t>Lorem ipsum dolor sit amet</a:t>
            </a:r>
          </a:p>
        </p:txBody>
      </p:sp>
      <p:grpSp>
        <p:nvGrpSpPr>
          <p:cNvPr id="30" name="Group 29">
            <a:extLst>
              <a:ext uri="{FF2B5EF4-FFF2-40B4-BE49-F238E27FC236}">
                <a16:creationId xmlns:a16="http://schemas.microsoft.com/office/drawing/2014/main" id="{CAC65B5B-7738-432D-89EE-4063A00C05E5}"/>
              </a:ext>
            </a:extLst>
          </p:cNvPr>
          <p:cNvGrpSpPr/>
          <p:nvPr/>
        </p:nvGrpSpPr>
        <p:grpSpPr>
          <a:xfrm>
            <a:off x="1442359" y="1683656"/>
            <a:ext cx="3072384" cy="3776472"/>
            <a:chOff x="-850900" y="24790399"/>
            <a:chExt cx="6293947" cy="7737222"/>
          </a:xfrm>
        </p:grpSpPr>
        <p:sp>
          <p:nvSpPr>
            <p:cNvPr id="31" name="Shape">
              <a:extLst>
                <a:ext uri="{FF2B5EF4-FFF2-40B4-BE49-F238E27FC236}">
                  <a16:creationId xmlns:a16="http://schemas.microsoft.com/office/drawing/2014/main" id="{97C22C1B-C2A0-434F-9A80-0252ECD92D00}"/>
                </a:ext>
              </a:extLst>
            </p:cNvPr>
            <p:cNvSpPr/>
            <p:nvPr/>
          </p:nvSpPr>
          <p:spPr>
            <a:xfrm>
              <a:off x="241300" y="24790399"/>
              <a:ext cx="4121150" cy="7737222"/>
            </a:xfrm>
            <a:custGeom>
              <a:avLst/>
              <a:gdLst/>
              <a:ahLst/>
              <a:cxnLst>
                <a:cxn ang="0">
                  <a:pos x="wd2" y="hd2"/>
                </a:cxn>
                <a:cxn ang="5400000">
                  <a:pos x="wd2" y="hd2"/>
                </a:cxn>
                <a:cxn ang="10800000">
                  <a:pos x="wd2" y="hd2"/>
                </a:cxn>
                <a:cxn ang="16200000">
                  <a:pos x="wd2" y="hd2"/>
                </a:cxn>
              </a:cxnLst>
              <a:rect l="0" t="0" r="r" b="b"/>
              <a:pathLst>
                <a:path w="21600" h="21600" extrusionOk="0">
                  <a:moveTo>
                    <a:pt x="21599" y="18698"/>
                  </a:moveTo>
                  <a:cubicBezTo>
                    <a:pt x="21599" y="20301"/>
                    <a:pt x="19339" y="21600"/>
                    <a:pt x="16551" y="21600"/>
                  </a:cubicBezTo>
                  <a:lnTo>
                    <a:pt x="5048" y="21600"/>
                  </a:lnTo>
                  <a:cubicBezTo>
                    <a:pt x="2261" y="21600"/>
                    <a:pt x="0" y="20301"/>
                    <a:pt x="0" y="18698"/>
                  </a:cubicBezTo>
                  <a:lnTo>
                    <a:pt x="0" y="2902"/>
                  </a:lnTo>
                  <a:cubicBezTo>
                    <a:pt x="0" y="1299"/>
                    <a:pt x="2260" y="0"/>
                    <a:pt x="5048" y="0"/>
                  </a:cubicBezTo>
                  <a:lnTo>
                    <a:pt x="16552" y="0"/>
                  </a:lnTo>
                  <a:cubicBezTo>
                    <a:pt x="19339" y="0"/>
                    <a:pt x="21600" y="1299"/>
                    <a:pt x="21600" y="2902"/>
                  </a:cubicBezTo>
                  <a:lnTo>
                    <a:pt x="21600" y="18698"/>
                  </a:ln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2" name="Circle">
              <a:extLst>
                <a:ext uri="{FF2B5EF4-FFF2-40B4-BE49-F238E27FC236}">
                  <a16:creationId xmlns:a16="http://schemas.microsoft.com/office/drawing/2014/main" id="{4C081A48-7243-4887-89D2-AA43A3DD62E8}"/>
                </a:ext>
              </a:extLst>
            </p:cNvPr>
            <p:cNvSpPr/>
            <p:nvPr/>
          </p:nvSpPr>
          <p:spPr>
            <a:xfrm>
              <a:off x="1181100" y="25768300"/>
              <a:ext cx="2244322" cy="2244323"/>
            </a:xfrm>
            <a:prstGeom prst="ellipse">
              <a:avLst/>
            </a:prstGeom>
            <a:solidFill>
              <a:srgbClr val="FFFFFF"/>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3" name="Circle">
              <a:extLst>
                <a:ext uri="{FF2B5EF4-FFF2-40B4-BE49-F238E27FC236}">
                  <a16:creationId xmlns:a16="http://schemas.microsoft.com/office/drawing/2014/main" id="{5DC579C1-3909-4290-B46E-3A5CBAE5639E}"/>
                </a:ext>
              </a:extLst>
            </p:cNvPr>
            <p:cNvSpPr/>
            <p:nvPr/>
          </p:nvSpPr>
          <p:spPr>
            <a:xfrm>
              <a:off x="736600" y="28765500"/>
              <a:ext cx="3117057" cy="3117058"/>
            </a:xfrm>
            <a:prstGeom prst="ellipse">
              <a:avLst/>
            </a:prstGeom>
            <a:solidFill>
              <a:srgbClr val="FFFFFF"/>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4" name="Shape">
              <a:extLst>
                <a:ext uri="{FF2B5EF4-FFF2-40B4-BE49-F238E27FC236}">
                  <a16:creationId xmlns:a16="http://schemas.microsoft.com/office/drawing/2014/main" id="{E9606636-BC5A-48A4-9FE6-C9CDBD6DAF44}"/>
                </a:ext>
              </a:extLst>
            </p:cNvPr>
            <p:cNvSpPr/>
            <p:nvPr/>
          </p:nvSpPr>
          <p:spPr>
            <a:xfrm>
              <a:off x="1308099" y="25895300"/>
              <a:ext cx="1988462" cy="1988415"/>
            </a:xfrm>
            <a:custGeom>
              <a:avLst/>
              <a:gdLst/>
              <a:ahLst/>
              <a:cxnLst>
                <a:cxn ang="0">
                  <a:pos x="wd2" y="hd2"/>
                </a:cxn>
                <a:cxn ang="5400000">
                  <a:pos x="wd2" y="hd2"/>
                </a:cxn>
                <a:cxn ang="10800000">
                  <a:pos x="wd2" y="hd2"/>
                </a:cxn>
                <a:cxn ang="16200000">
                  <a:pos x="wd2" y="hd2"/>
                </a:cxn>
              </a:cxnLst>
              <a:rect l="0" t="0" r="r" b="b"/>
              <a:pathLst>
                <a:path w="20390" h="19875" extrusionOk="0">
                  <a:moveTo>
                    <a:pt x="19849" y="13222"/>
                  </a:moveTo>
                  <a:cubicBezTo>
                    <a:pt x="18872" y="16172"/>
                    <a:pt x="16448" y="18487"/>
                    <a:pt x="13407" y="19395"/>
                  </a:cubicBezTo>
                  <a:cubicBezTo>
                    <a:pt x="9678" y="20510"/>
                    <a:pt x="6116" y="19595"/>
                    <a:pt x="3603" y="17517"/>
                  </a:cubicBezTo>
                  <a:cubicBezTo>
                    <a:pt x="3462" y="17401"/>
                    <a:pt x="3327" y="17282"/>
                    <a:pt x="3193" y="17159"/>
                  </a:cubicBezTo>
                  <a:cubicBezTo>
                    <a:pt x="500" y="14680"/>
                    <a:pt x="-804" y="10784"/>
                    <a:pt x="526" y="6696"/>
                  </a:cubicBezTo>
                  <a:cubicBezTo>
                    <a:pt x="1470" y="3796"/>
                    <a:pt x="3806" y="1488"/>
                    <a:pt x="6774" y="542"/>
                  </a:cubicBezTo>
                  <a:cubicBezTo>
                    <a:pt x="11901" y="-1090"/>
                    <a:pt x="16743" y="1125"/>
                    <a:pt x="19024" y="4966"/>
                  </a:cubicBezTo>
                  <a:cubicBezTo>
                    <a:pt x="19093" y="5084"/>
                    <a:pt x="19160" y="5204"/>
                    <a:pt x="19225" y="5323"/>
                  </a:cubicBezTo>
                  <a:cubicBezTo>
                    <a:pt x="20446" y="7581"/>
                    <a:pt x="20796" y="10361"/>
                    <a:pt x="19849" y="13222"/>
                  </a:cubicBezTo>
                  <a:close/>
                </a:path>
              </a:pathLst>
            </a:custGeom>
            <a:solidFill>
              <a:srgbClr val="353535"/>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5" name="Shape">
              <a:extLst>
                <a:ext uri="{FF2B5EF4-FFF2-40B4-BE49-F238E27FC236}">
                  <a16:creationId xmlns:a16="http://schemas.microsoft.com/office/drawing/2014/main" id="{5AE5A324-9920-47ED-AAE2-10F82A705231}"/>
                </a:ext>
              </a:extLst>
            </p:cNvPr>
            <p:cNvSpPr/>
            <p:nvPr/>
          </p:nvSpPr>
          <p:spPr>
            <a:xfrm>
              <a:off x="1549399" y="26200099"/>
              <a:ext cx="1750569" cy="1691641"/>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6"/>
                    <a:pt x="16108" y="21600"/>
                    <a:pt x="9333" y="21600"/>
                  </a:cubicBezTo>
                  <a:cubicBezTo>
                    <a:pt x="6309" y="21600"/>
                    <a:pt x="3538" y="20465"/>
                    <a:pt x="1401" y="18589"/>
                  </a:cubicBezTo>
                  <a:cubicBezTo>
                    <a:pt x="505" y="16828"/>
                    <a:pt x="0" y="14823"/>
                    <a:pt x="0" y="12694"/>
                  </a:cubicBezTo>
                  <a:cubicBezTo>
                    <a:pt x="0" y="5684"/>
                    <a:pt x="5492" y="0"/>
                    <a:pt x="12267" y="0"/>
                  </a:cubicBezTo>
                  <a:cubicBezTo>
                    <a:pt x="15290" y="0"/>
                    <a:pt x="18058" y="1132"/>
                    <a:pt x="20197" y="3011"/>
                  </a:cubicBezTo>
                  <a:cubicBezTo>
                    <a:pt x="21094" y="4771"/>
                    <a:pt x="21600" y="6777"/>
                    <a:pt x="21600" y="8906"/>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6" name="Shape">
              <a:extLst>
                <a:ext uri="{FF2B5EF4-FFF2-40B4-BE49-F238E27FC236}">
                  <a16:creationId xmlns:a16="http://schemas.microsoft.com/office/drawing/2014/main" id="{CC99C141-2A42-4B91-92DB-0FECF4A12DDE}"/>
                </a:ext>
              </a:extLst>
            </p:cNvPr>
            <p:cNvSpPr/>
            <p:nvPr/>
          </p:nvSpPr>
          <p:spPr>
            <a:xfrm>
              <a:off x="914400" y="28943300"/>
              <a:ext cx="2761742" cy="276174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0" y="21600"/>
                  </a:cubicBezTo>
                  <a:cubicBezTo>
                    <a:pt x="8137" y="21600"/>
                    <a:pt x="5698" y="20635"/>
                    <a:pt x="3816" y="19037"/>
                  </a:cubicBezTo>
                  <a:cubicBezTo>
                    <a:pt x="3667" y="18911"/>
                    <a:pt x="3523" y="18781"/>
                    <a:pt x="3382" y="18648"/>
                  </a:cubicBezTo>
                  <a:cubicBezTo>
                    <a:pt x="1298" y="16680"/>
                    <a:pt x="0" y="13891"/>
                    <a:pt x="0" y="10800"/>
                  </a:cubicBezTo>
                  <a:cubicBezTo>
                    <a:pt x="0" y="4836"/>
                    <a:pt x="4835" y="0"/>
                    <a:pt x="10800" y="0"/>
                  </a:cubicBezTo>
                  <a:cubicBezTo>
                    <a:pt x="14797" y="0"/>
                    <a:pt x="18285" y="2170"/>
                    <a:pt x="20152" y="5398"/>
                  </a:cubicBezTo>
                  <a:cubicBezTo>
                    <a:pt x="20225" y="5526"/>
                    <a:pt x="20297" y="5656"/>
                    <a:pt x="20365" y="5785"/>
                  </a:cubicBezTo>
                  <a:cubicBezTo>
                    <a:pt x="21154" y="7282"/>
                    <a:pt x="21600" y="8989"/>
                    <a:pt x="21600" y="10800"/>
                  </a:cubicBezTo>
                  <a:close/>
                </a:path>
              </a:pathLst>
            </a:custGeom>
            <a:solidFill>
              <a:schemeClr val="accent6">
                <a:lumMod val="5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7" name="Shape">
              <a:extLst>
                <a:ext uri="{FF2B5EF4-FFF2-40B4-BE49-F238E27FC236}">
                  <a16:creationId xmlns:a16="http://schemas.microsoft.com/office/drawing/2014/main" id="{8657BCC1-1CAF-47DB-9495-4EEFE5F01F25}"/>
                </a:ext>
              </a:extLst>
            </p:cNvPr>
            <p:cNvSpPr/>
            <p:nvPr/>
          </p:nvSpPr>
          <p:spPr>
            <a:xfrm>
              <a:off x="1244599" y="29362400"/>
              <a:ext cx="2431416" cy="2349628"/>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5"/>
                    <a:pt x="16108" y="21600"/>
                    <a:pt x="9333" y="21600"/>
                  </a:cubicBezTo>
                  <a:cubicBezTo>
                    <a:pt x="6308" y="21600"/>
                    <a:pt x="3538" y="20465"/>
                    <a:pt x="1400" y="18588"/>
                  </a:cubicBezTo>
                  <a:cubicBezTo>
                    <a:pt x="504" y="16827"/>
                    <a:pt x="0" y="14823"/>
                    <a:pt x="0" y="12694"/>
                  </a:cubicBezTo>
                  <a:cubicBezTo>
                    <a:pt x="0" y="5685"/>
                    <a:pt x="5492" y="0"/>
                    <a:pt x="12267" y="0"/>
                  </a:cubicBezTo>
                  <a:cubicBezTo>
                    <a:pt x="15290" y="0"/>
                    <a:pt x="18060" y="1132"/>
                    <a:pt x="20198" y="3012"/>
                  </a:cubicBezTo>
                  <a:cubicBezTo>
                    <a:pt x="21093" y="4770"/>
                    <a:pt x="21600" y="6777"/>
                    <a:pt x="21600" y="8906"/>
                  </a:cubicBezTo>
                  <a:close/>
                </a:path>
              </a:pathLst>
            </a:custGeom>
            <a:solidFill>
              <a:schemeClr val="accent6"/>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8" name="Shape">
              <a:extLst>
                <a:ext uri="{FF2B5EF4-FFF2-40B4-BE49-F238E27FC236}">
                  <a16:creationId xmlns:a16="http://schemas.microsoft.com/office/drawing/2014/main" id="{A70A0492-0EE7-43D8-A1F4-2ECEC9747A9A}"/>
                </a:ext>
              </a:extLst>
            </p:cNvPr>
            <p:cNvSpPr/>
            <p:nvPr/>
          </p:nvSpPr>
          <p:spPr>
            <a:xfrm>
              <a:off x="4495800" y="292607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9" name="Shape">
              <a:extLst>
                <a:ext uri="{FF2B5EF4-FFF2-40B4-BE49-F238E27FC236}">
                  <a16:creationId xmlns:a16="http://schemas.microsoft.com/office/drawing/2014/main" id="{8D7B75AF-AAF4-439F-BB85-9DCE27ED74D2}"/>
                </a:ext>
              </a:extLst>
            </p:cNvPr>
            <p:cNvSpPr/>
            <p:nvPr/>
          </p:nvSpPr>
          <p:spPr>
            <a:xfrm>
              <a:off x="-850900" y="25831800"/>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0" name="Shape">
              <a:extLst>
                <a:ext uri="{FF2B5EF4-FFF2-40B4-BE49-F238E27FC236}">
                  <a16:creationId xmlns:a16="http://schemas.microsoft.com/office/drawing/2014/main" id="{2F4F79B8-681E-4D3A-9068-2EFCFC382D14}"/>
                </a:ext>
              </a:extLst>
            </p:cNvPr>
            <p:cNvSpPr/>
            <p:nvPr/>
          </p:nvSpPr>
          <p:spPr>
            <a:xfrm>
              <a:off x="-850900" y="29260799"/>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5" name="Shape">
              <a:extLst>
                <a:ext uri="{FF2B5EF4-FFF2-40B4-BE49-F238E27FC236}">
                  <a16:creationId xmlns:a16="http://schemas.microsoft.com/office/drawing/2014/main" id="{CAC56C2F-FED7-491E-B796-8C85EB5AA3BD}"/>
                </a:ext>
              </a:extLst>
            </p:cNvPr>
            <p:cNvSpPr/>
            <p:nvPr/>
          </p:nvSpPr>
          <p:spPr>
            <a:xfrm>
              <a:off x="4495800" y="25831799"/>
              <a:ext cx="947247" cy="2130428"/>
            </a:xfrm>
            <a:custGeom>
              <a:avLst/>
              <a:gdLst/>
              <a:ahLst/>
              <a:cxnLst>
                <a:cxn ang="0">
                  <a:pos x="wd2" y="hd2"/>
                </a:cxn>
                <a:cxn ang="5400000">
                  <a:pos x="wd2" y="hd2"/>
                </a:cxn>
                <a:cxn ang="10800000">
                  <a:pos x="wd2" y="hd2"/>
                </a:cxn>
                <a:cxn ang="16200000">
                  <a:pos x="wd2" y="hd2"/>
                </a:cxn>
              </a:cxnLst>
              <a:rect l="0" t="0" r="r" b="b"/>
              <a:pathLst>
                <a:path w="20285" h="21600" extrusionOk="0">
                  <a:moveTo>
                    <a:pt x="19933" y="5591"/>
                  </a:moveTo>
                  <a:lnTo>
                    <a:pt x="12323" y="18393"/>
                  </a:lnTo>
                  <a:cubicBezTo>
                    <a:pt x="11194" y="20289"/>
                    <a:pt x="7539" y="21600"/>
                    <a:pt x="3378" y="21600"/>
                  </a:cubicBezTo>
                  <a:lnTo>
                    <a:pt x="0" y="21600"/>
                  </a:lnTo>
                  <a:lnTo>
                    <a:pt x="0" y="0"/>
                  </a:lnTo>
                  <a:lnTo>
                    <a:pt x="10988" y="0"/>
                  </a:lnTo>
                  <a:cubicBezTo>
                    <a:pt x="17145" y="0"/>
                    <a:pt x="21600" y="2784"/>
                    <a:pt x="19933" y="5591"/>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grpSp>
      <p:pic>
        <p:nvPicPr>
          <p:cNvPr id="56" name="Graphic 55" descr="Thumbs Up Sign">
            <a:extLst>
              <a:ext uri="{FF2B5EF4-FFF2-40B4-BE49-F238E27FC236}">
                <a16:creationId xmlns:a16="http://schemas.microsoft.com/office/drawing/2014/main" id="{6B205EB4-6C46-4529-A50C-3234D2508C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13851" y="4023073"/>
            <a:ext cx="853087" cy="853087"/>
          </a:xfrm>
          <a:prstGeom prst="rect">
            <a:avLst/>
          </a:prstGeom>
        </p:spPr>
      </p:pic>
    </p:spTree>
    <p:extLst>
      <p:ext uri="{BB962C8B-B14F-4D97-AF65-F5344CB8AC3E}">
        <p14:creationId xmlns:p14="http://schemas.microsoft.com/office/powerpoint/2010/main" val="318757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a:bodyPr>
          <a:lstStyle/>
          <a:p>
            <a:r>
              <a:rPr lang="en-US" noProof="1"/>
              <a:t>GO! Traffic Light for PowerPoint</a:t>
            </a:r>
          </a:p>
        </p:txBody>
      </p:sp>
      <p:sp>
        <p:nvSpPr>
          <p:cNvPr id="53" name="Rectangle 52">
            <a:extLst>
              <a:ext uri="{FF2B5EF4-FFF2-40B4-BE49-F238E27FC236}">
                <a16:creationId xmlns:a16="http://schemas.microsoft.com/office/drawing/2014/main" id="{B17D6346-6019-4DF1-BA7F-E2C485CE5FFA}"/>
              </a:ext>
            </a:extLst>
          </p:cNvPr>
          <p:cNvSpPr/>
          <p:nvPr/>
        </p:nvSpPr>
        <p:spPr>
          <a:xfrm>
            <a:off x="5965371" y="2504655"/>
            <a:ext cx="5388428" cy="317009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Lorem ipsum dolor sit amet, ex ius quem primis. Viris iisque has id, assum officiis cotidieque et vel. Ex viris noster scriptorem vis, ea vis nibh utinam ponderum, ei scaevola erroribus mea. Fierent deleniti usu ne, ut vim posse dicit noster.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1">
                <a:ln>
                  <a:noFill/>
                </a:ln>
                <a:solidFill>
                  <a:prstClr val="white">
                    <a:lumMod val="75000"/>
                  </a:prstClr>
                </a:solidFill>
                <a:effectLst/>
                <a:uLnTx/>
                <a:uFillTx/>
                <a:latin typeface="Calibri" panose="020F0502020204030204"/>
                <a:ea typeface="+mn-ea"/>
                <a:cs typeface="+mn-cs"/>
              </a:rPr>
              <a:t>Solum quidam appetere eos no, id aeterno voluptua probatus sit, te vix epicurei salutatus adversarium. Illud vivendo ex nam, feugait vivendum nam id, id phaedrum deserunt cum.</a:t>
            </a:r>
          </a:p>
        </p:txBody>
      </p:sp>
      <p:sp>
        <p:nvSpPr>
          <p:cNvPr id="54" name="Rectangle 53">
            <a:extLst>
              <a:ext uri="{FF2B5EF4-FFF2-40B4-BE49-F238E27FC236}">
                <a16:creationId xmlns:a16="http://schemas.microsoft.com/office/drawing/2014/main" id="{7C1824A3-14E4-44EA-AC96-E2A29E8E3ADE}"/>
              </a:ext>
            </a:extLst>
          </p:cNvPr>
          <p:cNvSpPr/>
          <p:nvPr/>
        </p:nvSpPr>
        <p:spPr>
          <a:xfrm>
            <a:off x="5965371" y="1759643"/>
            <a:ext cx="5388428" cy="523220"/>
          </a:xfrm>
          <a:prstGeom prst="rect">
            <a:avLst/>
          </a:prstGeom>
        </p:spPr>
        <p:txBody>
          <a:bodyPr wrap="square" anchor="b">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all" spc="0" normalizeH="0" baseline="0" noProof="1">
                <a:ln>
                  <a:noFill/>
                </a:ln>
                <a:solidFill>
                  <a:prstClr val="white"/>
                </a:solidFill>
                <a:effectLst/>
                <a:uLnTx/>
                <a:uFillTx/>
                <a:latin typeface="Calibri" panose="020F0502020204030204"/>
                <a:ea typeface="+mn-ea"/>
                <a:cs typeface="+mn-cs"/>
              </a:rPr>
              <a:t>Lorem ipsum dolor sit amet</a:t>
            </a:r>
          </a:p>
        </p:txBody>
      </p:sp>
      <p:grpSp>
        <p:nvGrpSpPr>
          <p:cNvPr id="30" name="Group 29">
            <a:extLst>
              <a:ext uri="{FF2B5EF4-FFF2-40B4-BE49-F238E27FC236}">
                <a16:creationId xmlns:a16="http://schemas.microsoft.com/office/drawing/2014/main" id="{CAC65B5B-7738-432D-89EE-4063A00C05E5}"/>
              </a:ext>
            </a:extLst>
          </p:cNvPr>
          <p:cNvGrpSpPr/>
          <p:nvPr/>
        </p:nvGrpSpPr>
        <p:grpSpPr>
          <a:xfrm>
            <a:off x="1442359" y="1683656"/>
            <a:ext cx="3072384" cy="3776472"/>
            <a:chOff x="-850900" y="24790399"/>
            <a:chExt cx="6293947" cy="7737222"/>
          </a:xfrm>
        </p:grpSpPr>
        <p:sp>
          <p:nvSpPr>
            <p:cNvPr id="31" name="Shape">
              <a:extLst>
                <a:ext uri="{FF2B5EF4-FFF2-40B4-BE49-F238E27FC236}">
                  <a16:creationId xmlns:a16="http://schemas.microsoft.com/office/drawing/2014/main" id="{97C22C1B-C2A0-434F-9A80-0252ECD92D00}"/>
                </a:ext>
              </a:extLst>
            </p:cNvPr>
            <p:cNvSpPr/>
            <p:nvPr/>
          </p:nvSpPr>
          <p:spPr>
            <a:xfrm>
              <a:off x="241300" y="24790399"/>
              <a:ext cx="4121150" cy="7737222"/>
            </a:xfrm>
            <a:custGeom>
              <a:avLst/>
              <a:gdLst/>
              <a:ahLst/>
              <a:cxnLst>
                <a:cxn ang="0">
                  <a:pos x="wd2" y="hd2"/>
                </a:cxn>
                <a:cxn ang="5400000">
                  <a:pos x="wd2" y="hd2"/>
                </a:cxn>
                <a:cxn ang="10800000">
                  <a:pos x="wd2" y="hd2"/>
                </a:cxn>
                <a:cxn ang="16200000">
                  <a:pos x="wd2" y="hd2"/>
                </a:cxn>
              </a:cxnLst>
              <a:rect l="0" t="0" r="r" b="b"/>
              <a:pathLst>
                <a:path w="21600" h="21600" extrusionOk="0">
                  <a:moveTo>
                    <a:pt x="21599" y="18698"/>
                  </a:moveTo>
                  <a:cubicBezTo>
                    <a:pt x="21599" y="20301"/>
                    <a:pt x="19339" y="21600"/>
                    <a:pt x="16551" y="21600"/>
                  </a:cubicBezTo>
                  <a:lnTo>
                    <a:pt x="5048" y="21600"/>
                  </a:lnTo>
                  <a:cubicBezTo>
                    <a:pt x="2261" y="21600"/>
                    <a:pt x="0" y="20301"/>
                    <a:pt x="0" y="18698"/>
                  </a:cubicBezTo>
                  <a:lnTo>
                    <a:pt x="0" y="2902"/>
                  </a:lnTo>
                  <a:cubicBezTo>
                    <a:pt x="0" y="1299"/>
                    <a:pt x="2260" y="0"/>
                    <a:pt x="5048" y="0"/>
                  </a:cubicBezTo>
                  <a:lnTo>
                    <a:pt x="16552" y="0"/>
                  </a:lnTo>
                  <a:cubicBezTo>
                    <a:pt x="19339" y="0"/>
                    <a:pt x="21600" y="1299"/>
                    <a:pt x="21600" y="2902"/>
                  </a:cubicBezTo>
                  <a:lnTo>
                    <a:pt x="21600" y="18698"/>
                  </a:lnTo>
                  <a:close/>
                </a:path>
              </a:pathLst>
            </a:custGeom>
            <a:solidFill>
              <a:schemeClr val="bg2">
                <a:lumMod val="5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2" name="Circle">
              <a:extLst>
                <a:ext uri="{FF2B5EF4-FFF2-40B4-BE49-F238E27FC236}">
                  <a16:creationId xmlns:a16="http://schemas.microsoft.com/office/drawing/2014/main" id="{4C081A48-7243-4887-89D2-AA43A3DD62E8}"/>
                </a:ext>
              </a:extLst>
            </p:cNvPr>
            <p:cNvSpPr/>
            <p:nvPr/>
          </p:nvSpPr>
          <p:spPr>
            <a:xfrm>
              <a:off x="1181100" y="25768300"/>
              <a:ext cx="2244322" cy="2244323"/>
            </a:xfrm>
            <a:prstGeom prst="ellipse">
              <a:avLst/>
            </a:prstGeom>
            <a:solidFill>
              <a:srgbClr val="FFFFFF"/>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3" name="Circle">
              <a:extLst>
                <a:ext uri="{FF2B5EF4-FFF2-40B4-BE49-F238E27FC236}">
                  <a16:creationId xmlns:a16="http://schemas.microsoft.com/office/drawing/2014/main" id="{5DC579C1-3909-4290-B46E-3A5CBAE5639E}"/>
                </a:ext>
              </a:extLst>
            </p:cNvPr>
            <p:cNvSpPr/>
            <p:nvPr/>
          </p:nvSpPr>
          <p:spPr>
            <a:xfrm>
              <a:off x="736600" y="28765500"/>
              <a:ext cx="3117057" cy="3117058"/>
            </a:xfrm>
            <a:prstGeom prst="ellipse">
              <a:avLst/>
            </a:prstGeom>
            <a:solidFill>
              <a:srgbClr val="FFFFFF"/>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4" name="Shape">
              <a:extLst>
                <a:ext uri="{FF2B5EF4-FFF2-40B4-BE49-F238E27FC236}">
                  <a16:creationId xmlns:a16="http://schemas.microsoft.com/office/drawing/2014/main" id="{E9606636-BC5A-48A4-9FE6-C9CDBD6DAF44}"/>
                </a:ext>
              </a:extLst>
            </p:cNvPr>
            <p:cNvSpPr/>
            <p:nvPr/>
          </p:nvSpPr>
          <p:spPr>
            <a:xfrm>
              <a:off x="1308099" y="25895300"/>
              <a:ext cx="1988462" cy="1988415"/>
            </a:xfrm>
            <a:custGeom>
              <a:avLst/>
              <a:gdLst/>
              <a:ahLst/>
              <a:cxnLst>
                <a:cxn ang="0">
                  <a:pos x="wd2" y="hd2"/>
                </a:cxn>
                <a:cxn ang="5400000">
                  <a:pos x="wd2" y="hd2"/>
                </a:cxn>
                <a:cxn ang="10800000">
                  <a:pos x="wd2" y="hd2"/>
                </a:cxn>
                <a:cxn ang="16200000">
                  <a:pos x="wd2" y="hd2"/>
                </a:cxn>
              </a:cxnLst>
              <a:rect l="0" t="0" r="r" b="b"/>
              <a:pathLst>
                <a:path w="20390" h="19875" extrusionOk="0">
                  <a:moveTo>
                    <a:pt x="19849" y="13222"/>
                  </a:moveTo>
                  <a:cubicBezTo>
                    <a:pt x="18872" y="16172"/>
                    <a:pt x="16448" y="18487"/>
                    <a:pt x="13407" y="19395"/>
                  </a:cubicBezTo>
                  <a:cubicBezTo>
                    <a:pt x="9678" y="20510"/>
                    <a:pt x="6116" y="19595"/>
                    <a:pt x="3603" y="17517"/>
                  </a:cubicBezTo>
                  <a:cubicBezTo>
                    <a:pt x="3462" y="17401"/>
                    <a:pt x="3327" y="17282"/>
                    <a:pt x="3193" y="17159"/>
                  </a:cubicBezTo>
                  <a:cubicBezTo>
                    <a:pt x="500" y="14680"/>
                    <a:pt x="-804" y="10784"/>
                    <a:pt x="526" y="6696"/>
                  </a:cubicBezTo>
                  <a:cubicBezTo>
                    <a:pt x="1470" y="3796"/>
                    <a:pt x="3806" y="1488"/>
                    <a:pt x="6774" y="542"/>
                  </a:cubicBezTo>
                  <a:cubicBezTo>
                    <a:pt x="11901" y="-1090"/>
                    <a:pt x="16743" y="1125"/>
                    <a:pt x="19024" y="4966"/>
                  </a:cubicBezTo>
                  <a:cubicBezTo>
                    <a:pt x="19093" y="5084"/>
                    <a:pt x="19160" y="5204"/>
                    <a:pt x="19225" y="5323"/>
                  </a:cubicBezTo>
                  <a:cubicBezTo>
                    <a:pt x="20446" y="7581"/>
                    <a:pt x="20796" y="10361"/>
                    <a:pt x="19849" y="13222"/>
                  </a:cubicBezTo>
                  <a:close/>
                </a:path>
              </a:pathLst>
            </a:custGeom>
            <a:solidFill>
              <a:srgbClr val="353535"/>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5" name="Shape">
              <a:extLst>
                <a:ext uri="{FF2B5EF4-FFF2-40B4-BE49-F238E27FC236}">
                  <a16:creationId xmlns:a16="http://schemas.microsoft.com/office/drawing/2014/main" id="{5AE5A324-9920-47ED-AAE2-10F82A705231}"/>
                </a:ext>
              </a:extLst>
            </p:cNvPr>
            <p:cNvSpPr/>
            <p:nvPr/>
          </p:nvSpPr>
          <p:spPr>
            <a:xfrm>
              <a:off x="1549399" y="26200099"/>
              <a:ext cx="1750569" cy="1691641"/>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6"/>
                    <a:pt x="16108" y="21600"/>
                    <a:pt x="9333" y="21600"/>
                  </a:cubicBezTo>
                  <a:cubicBezTo>
                    <a:pt x="6309" y="21600"/>
                    <a:pt x="3538" y="20465"/>
                    <a:pt x="1401" y="18589"/>
                  </a:cubicBezTo>
                  <a:cubicBezTo>
                    <a:pt x="505" y="16828"/>
                    <a:pt x="0" y="14823"/>
                    <a:pt x="0" y="12694"/>
                  </a:cubicBezTo>
                  <a:cubicBezTo>
                    <a:pt x="0" y="5684"/>
                    <a:pt x="5492" y="0"/>
                    <a:pt x="12267" y="0"/>
                  </a:cubicBezTo>
                  <a:cubicBezTo>
                    <a:pt x="15290" y="0"/>
                    <a:pt x="18058" y="1132"/>
                    <a:pt x="20197" y="3011"/>
                  </a:cubicBezTo>
                  <a:cubicBezTo>
                    <a:pt x="21094" y="4771"/>
                    <a:pt x="21600" y="6777"/>
                    <a:pt x="21600" y="8906"/>
                  </a:cubicBezTo>
                  <a:close/>
                </a:path>
              </a:pathLst>
            </a:custGeom>
            <a:solidFill>
              <a:srgbClr val="4B4B4B"/>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6" name="Shape">
              <a:extLst>
                <a:ext uri="{FF2B5EF4-FFF2-40B4-BE49-F238E27FC236}">
                  <a16:creationId xmlns:a16="http://schemas.microsoft.com/office/drawing/2014/main" id="{CC99C141-2A42-4B91-92DB-0FECF4A12DDE}"/>
                </a:ext>
              </a:extLst>
            </p:cNvPr>
            <p:cNvSpPr/>
            <p:nvPr/>
          </p:nvSpPr>
          <p:spPr>
            <a:xfrm>
              <a:off x="914400" y="28943300"/>
              <a:ext cx="2761742" cy="2761744"/>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4"/>
                    <a:pt x="16765" y="21600"/>
                    <a:pt x="10800" y="21600"/>
                  </a:cubicBezTo>
                  <a:cubicBezTo>
                    <a:pt x="8137" y="21600"/>
                    <a:pt x="5698" y="20635"/>
                    <a:pt x="3816" y="19037"/>
                  </a:cubicBezTo>
                  <a:cubicBezTo>
                    <a:pt x="3667" y="18911"/>
                    <a:pt x="3523" y="18781"/>
                    <a:pt x="3382" y="18648"/>
                  </a:cubicBezTo>
                  <a:cubicBezTo>
                    <a:pt x="1298" y="16680"/>
                    <a:pt x="0" y="13891"/>
                    <a:pt x="0" y="10800"/>
                  </a:cubicBezTo>
                  <a:cubicBezTo>
                    <a:pt x="0" y="4836"/>
                    <a:pt x="4835" y="0"/>
                    <a:pt x="10800" y="0"/>
                  </a:cubicBezTo>
                  <a:cubicBezTo>
                    <a:pt x="14797" y="0"/>
                    <a:pt x="18285" y="2170"/>
                    <a:pt x="20152" y="5398"/>
                  </a:cubicBezTo>
                  <a:cubicBezTo>
                    <a:pt x="20225" y="5526"/>
                    <a:pt x="20297" y="5656"/>
                    <a:pt x="20365" y="5785"/>
                  </a:cubicBezTo>
                  <a:cubicBezTo>
                    <a:pt x="21154" y="7282"/>
                    <a:pt x="21600" y="8989"/>
                    <a:pt x="21600" y="10800"/>
                  </a:cubicBezTo>
                  <a:close/>
                </a:path>
              </a:pathLst>
            </a:custGeom>
            <a:solidFill>
              <a:schemeClr val="accent6">
                <a:lumMod val="5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7" name="Shape">
              <a:extLst>
                <a:ext uri="{FF2B5EF4-FFF2-40B4-BE49-F238E27FC236}">
                  <a16:creationId xmlns:a16="http://schemas.microsoft.com/office/drawing/2014/main" id="{8657BCC1-1CAF-47DB-9495-4EEFE5F01F25}"/>
                </a:ext>
              </a:extLst>
            </p:cNvPr>
            <p:cNvSpPr/>
            <p:nvPr/>
          </p:nvSpPr>
          <p:spPr>
            <a:xfrm>
              <a:off x="1244599" y="29362400"/>
              <a:ext cx="2431416" cy="2349628"/>
            </a:xfrm>
            <a:custGeom>
              <a:avLst/>
              <a:gdLst/>
              <a:ahLst/>
              <a:cxnLst>
                <a:cxn ang="0">
                  <a:pos x="wd2" y="hd2"/>
                </a:cxn>
                <a:cxn ang="5400000">
                  <a:pos x="wd2" y="hd2"/>
                </a:cxn>
                <a:cxn ang="10800000">
                  <a:pos x="wd2" y="hd2"/>
                </a:cxn>
                <a:cxn ang="16200000">
                  <a:pos x="wd2" y="hd2"/>
                </a:cxn>
              </a:cxnLst>
              <a:rect l="0" t="0" r="r" b="b"/>
              <a:pathLst>
                <a:path w="21600" h="21600" extrusionOk="0">
                  <a:moveTo>
                    <a:pt x="21600" y="8906"/>
                  </a:moveTo>
                  <a:cubicBezTo>
                    <a:pt x="21600" y="15915"/>
                    <a:pt x="16108" y="21600"/>
                    <a:pt x="9333" y="21600"/>
                  </a:cubicBezTo>
                  <a:cubicBezTo>
                    <a:pt x="6308" y="21600"/>
                    <a:pt x="3538" y="20465"/>
                    <a:pt x="1400" y="18588"/>
                  </a:cubicBezTo>
                  <a:cubicBezTo>
                    <a:pt x="504" y="16827"/>
                    <a:pt x="0" y="14823"/>
                    <a:pt x="0" y="12694"/>
                  </a:cubicBezTo>
                  <a:cubicBezTo>
                    <a:pt x="0" y="5685"/>
                    <a:pt x="5492" y="0"/>
                    <a:pt x="12267" y="0"/>
                  </a:cubicBezTo>
                  <a:cubicBezTo>
                    <a:pt x="15290" y="0"/>
                    <a:pt x="18060" y="1132"/>
                    <a:pt x="20198" y="3012"/>
                  </a:cubicBezTo>
                  <a:cubicBezTo>
                    <a:pt x="21093" y="4770"/>
                    <a:pt x="21600" y="6777"/>
                    <a:pt x="21600" y="8906"/>
                  </a:cubicBezTo>
                  <a:close/>
                </a:path>
              </a:pathLst>
            </a:custGeom>
            <a:solidFill>
              <a:schemeClr val="accent6"/>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8" name="Shape">
              <a:extLst>
                <a:ext uri="{FF2B5EF4-FFF2-40B4-BE49-F238E27FC236}">
                  <a16:creationId xmlns:a16="http://schemas.microsoft.com/office/drawing/2014/main" id="{A70A0492-0EE7-43D8-A1F4-2ECEC9747A9A}"/>
                </a:ext>
              </a:extLst>
            </p:cNvPr>
            <p:cNvSpPr/>
            <p:nvPr/>
          </p:nvSpPr>
          <p:spPr>
            <a:xfrm>
              <a:off x="4495800" y="29260799"/>
              <a:ext cx="947247" cy="2130554"/>
            </a:xfrm>
            <a:custGeom>
              <a:avLst/>
              <a:gdLst/>
              <a:ahLst/>
              <a:cxnLst>
                <a:cxn ang="0">
                  <a:pos x="wd2" y="hd2"/>
                </a:cxn>
                <a:cxn ang="5400000">
                  <a:pos x="wd2" y="hd2"/>
                </a:cxn>
                <a:cxn ang="10800000">
                  <a:pos x="wd2" y="hd2"/>
                </a:cxn>
                <a:cxn ang="16200000">
                  <a:pos x="wd2" y="hd2"/>
                </a:cxn>
              </a:cxnLst>
              <a:rect l="0" t="0" r="r" b="b"/>
              <a:pathLst>
                <a:path w="20285" h="21600" extrusionOk="0">
                  <a:moveTo>
                    <a:pt x="19933" y="5592"/>
                  </a:moveTo>
                  <a:lnTo>
                    <a:pt x="12323" y="18393"/>
                  </a:lnTo>
                  <a:cubicBezTo>
                    <a:pt x="11194" y="20289"/>
                    <a:pt x="7539" y="21600"/>
                    <a:pt x="3378" y="21600"/>
                  </a:cubicBezTo>
                  <a:lnTo>
                    <a:pt x="0" y="21600"/>
                  </a:lnTo>
                  <a:lnTo>
                    <a:pt x="0" y="0"/>
                  </a:lnTo>
                  <a:lnTo>
                    <a:pt x="10988" y="0"/>
                  </a:lnTo>
                  <a:cubicBezTo>
                    <a:pt x="17145" y="0"/>
                    <a:pt x="21600" y="2785"/>
                    <a:pt x="19933" y="5592"/>
                  </a:cubicBezTo>
                  <a:close/>
                </a:path>
              </a:pathLst>
            </a:custGeom>
            <a:solidFill>
              <a:schemeClr val="bg2">
                <a:lumMod val="9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39" name="Shape">
              <a:extLst>
                <a:ext uri="{FF2B5EF4-FFF2-40B4-BE49-F238E27FC236}">
                  <a16:creationId xmlns:a16="http://schemas.microsoft.com/office/drawing/2014/main" id="{8D7B75AF-AAF4-439F-BB85-9DCE27ED74D2}"/>
                </a:ext>
              </a:extLst>
            </p:cNvPr>
            <p:cNvSpPr/>
            <p:nvPr/>
          </p:nvSpPr>
          <p:spPr>
            <a:xfrm>
              <a:off x="-850900" y="25831800"/>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chemeClr val="bg2">
                <a:lumMod val="9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40" name="Shape">
              <a:extLst>
                <a:ext uri="{FF2B5EF4-FFF2-40B4-BE49-F238E27FC236}">
                  <a16:creationId xmlns:a16="http://schemas.microsoft.com/office/drawing/2014/main" id="{2F4F79B8-681E-4D3A-9068-2EFCFC382D14}"/>
                </a:ext>
              </a:extLst>
            </p:cNvPr>
            <p:cNvSpPr/>
            <p:nvPr/>
          </p:nvSpPr>
          <p:spPr>
            <a:xfrm>
              <a:off x="-850900" y="29260799"/>
              <a:ext cx="947288" cy="2130554"/>
            </a:xfrm>
            <a:custGeom>
              <a:avLst/>
              <a:gdLst/>
              <a:ahLst/>
              <a:cxnLst>
                <a:cxn ang="0">
                  <a:pos x="wd2" y="hd2"/>
                </a:cxn>
                <a:cxn ang="5400000">
                  <a:pos x="wd2" y="hd2"/>
                </a:cxn>
                <a:cxn ang="10800000">
                  <a:pos x="wd2" y="hd2"/>
                </a:cxn>
                <a:cxn ang="16200000">
                  <a:pos x="wd2" y="hd2"/>
                </a:cxn>
              </a:cxnLst>
              <a:rect l="0" t="0" r="r" b="b"/>
              <a:pathLst>
                <a:path w="20284" h="21600" extrusionOk="0">
                  <a:moveTo>
                    <a:pt x="354" y="5592"/>
                  </a:moveTo>
                  <a:lnTo>
                    <a:pt x="7963" y="18393"/>
                  </a:lnTo>
                  <a:cubicBezTo>
                    <a:pt x="9091" y="20289"/>
                    <a:pt x="12746" y="21600"/>
                    <a:pt x="16907" y="21600"/>
                  </a:cubicBezTo>
                  <a:lnTo>
                    <a:pt x="20284" y="21600"/>
                  </a:lnTo>
                  <a:lnTo>
                    <a:pt x="20284" y="0"/>
                  </a:lnTo>
                  <a:lnTo>
                    <a:pt x="9298" y="0"/>
                  </a:lnTo>
                  <a:cubicBezTo>
                    <a:pt x="3141" y="0"/>
                    <a:pt x="-1316" y="2785"/>
                    <a:pt x="354" y="5592"/>
                  </a:cubicBezTo>
                  <a:close/>
                </a:path>
              </a:pathLst>
            </a:custGeom>
            <a:solidFill>
              <a:schemeClr val="bg2">
                <a:lumMod val="9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sp>
          <p:nvSpPr>
            <p:cNvPr id="55" name="Shape">
              <a:extLst>
                <a:ext uri="{FF2B5EF4-FFF2-40B4-BE49-F238E27FC236}">
                  <a16:creationId xmlns:a16="http://schemas.microsoft.com/office/drawing/2014/main" id="{CAC56C2F-FED7-491E-B796-8C85EB5AA3BD}"/>
                </a:ext>
              </a:extLst>
            </p:cNvPr>
            <p:cNvSpPr/>
            <p:nvPr/>
          </p:nvSpPr>
          <p:spPr>
            <a:xfrm>
              <a:off x="4495800" y="25831799"/>
              <a:ext cx="947247" cy="2130428"/>
            </a:xfrm>
            <a:custGeom>
              <a:avLst/>
              <a:gdLst/>
              <a:ahLst/>
              <a:cxnLst>
                <a:cxn ang="0">
                  <a:pos x="wd2" y="hd2"/>
                </a:cxn>
                <a:cxn ang="5400000">
                  <a:pos x="wd2" y="hd2"/>
                </a:cxn>
                <a:cxn ang="10800000">
                  <a:pos x="wd2" y="hd2"/>
                </a:cxn>
                <a:cxn ang="16200000">
                  <a:pos x="wd2" y="hd2"/>
                </a:cxn>
              </a:cxnLst>
              <a:rect l="0" t="0" r="r" b="b"/>
              <a:pathLst>
                <a:path w="20285" h="21600" extrusionOk="0">
                  <a:moveTo>
                    <a:pt x="19933" y="5591"/>
                  </a:moveTo>
                  <a:lnTo>
                    <a:pt x="12323" y="18393"/>
                  </a:lnTo>
                  <a:cubicBezTo>
                    <a:pt x="11194" y="20289"/>
                    <a:pt x="7539" y="21600"/>
                    <a:pt x="3378" y="21600"/>
                  </a:cubicBezTo>
                  <a:lnTo>
                    <a:pt x="0" y="21600"/>
                  </a:lnTo>
                  <a:lnTo>
                    <a:pt x="0" y="0"/>
                  </a:lnTo>
                  <a:lnTo>
                    <a:pt x="10988" y="0"/>
                  </a:lnTo>
                  <a:cubicBezTo>
                    <a:pt x="17145" y="0"/>
                    <a:pt x="21600" y="2784"/>
                    <a:pt x="19933" y="5591"/>
                  </a:cubicBezTo>
                  <a:close/>
                </a:path>
              </a:pathLst>
            </a:custGeom>
            <a:solidFill>
              <a:schemeClr val="bg2">
                <a:lumMod val="90000"/>
              </a:schemeClr>
            </a:solidFill>
            <a:ln w="12700">
              <a:miter lim="400000"/>
            </a:ln>
          </p:spPr>
          <p:txBody>
            <a:bodyPr lIns="38100" tIns="38100" rIns="38100" bIns="38100" anchor="ctr"/>
            <a:lstStyle/>
            <a:p>
              <a:pPr marL="0" marR="0" lvl="0" indent="0" algn="l" defTabSz="914400" rtl="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en-US" sz="3000" b="0" i="0" u="none" strike="noStrike" kern="1200" cap="none" spc="0" normalizeH="0" baseline="0" noProof="1">
                <a:ln>
                  <a:noFill/>
                </a:ln>
                <a:solidFill>
                  <a:srgbClr val="FFFFFF"/>
                </a:solidFill>
                <a:effectLst>
                  <a:outerShdw blurRad="38100" dist="12700" dir="5400000" rotWithShape="0">
                    <a:srgbClr val="000000">
                      <a:alpha val="50000"/>
                    </a:srgbClr>
                  </a:outerShdw>
                </a:effectLst>
                <a:uLnTx/>
                <a:uFillTx/>
                <a:latin typeface="Calibri" panose="020F0502020204030204"/>
                <a:ea typeface="+mn-ea"/>
                <a:cs typeface="+mn-cs"/>
              </a:endParaRPr>
            </a:p>
          </p:txBody>
        </p:sp>
      </p:grpSp>
      <p:pic>
        <p:nvPicPr>
          <p:cNvPr id="56" name="Graphic 55" descr="Thumbs Up Sign">
            <a:extLst>
              <a:ext uri="{FF2B5EF4-FFF2-40B4-BE49-F238E27FC236}">
                <a16:creationId xmlns:a16="http://schemas.microsoft.com/office/drawing/2014/main" id="{6B205EB4-6C46-4529-A50C-3234D2508C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13851" y="4023073"/>
            <a:ext cx="853087" cy="853087"/>
          </a:xfrm>
          <a:prstGeom prst="rect">
            <a:avLst/>
          </a:prstGeom>
        </p:spPr>
      </p:pic>
    </p:spTree>
    <p:extLst>
      <p:ext uri="{BB962C8B-B14F-4D97-AF65-F5344CB8AC3E}">
        <p14:creationId xmlns:p14="http://schemas.microsoft.com/office/powerpoint/2010/main" val="544870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8525</TotalTime>
  <Words>224</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GO! Traffic Light for PowerPoint</vt:lpstr>
      <vt:lpstr>GO!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 Traffic Light for PowerPoint</dc:title>
  <dc:creator>PresentationGO.com</dc:creator>
  <dc:description>© Copyright PresentationGO.com</dc:description>
  <dcterms:created xsi:type="dcterms:W3CDTF">2014-11-26T05:14:11Z</dcterms:created>
  <dcterms:modified xsi:type="dcterms:W3CDTF">2018-12-28T20:59:35Z</dcterms:modified>
  <cp:category>Graphics &amp; Metaphors</cp:category>
</cp:coreProperties>
</file>