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6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Good and Bad List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BC4C190-CE19-469F-99A3-52533479ABCD}"/>
              </a:ext>
            </a:extLst>
          </p:cNvPr>
          <p:cNvSpPr/>
          <p:nvPr/>
        </p:nvSpPr>
        <p:spPr>
          <a:xfrm>
            <a:off x="594869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B020EE-E1AA-4DD9-84B8-064CD810E2C9}"/>
              </a:ext>
            </a:extLst>
          </p:cNvPr>
          <p:cNvGrpSpPr/>
          <p:nvPr/>
        </p:nvGrpSpPr>
        <p:grpSpPr>
          <a:xfrm>
            <a:off x="594869" y="1959293"/>
            <a:ext cx="1048656" cy="517099"/>
            <a:chOff x="793158" y="1552895"/>
            <a:chExt cx="1398208" cy="68946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9CC69F3-7484-4734-97DA-E6CC375B3B30}"/>
                </a:ext>
              </a:extLst>
            </p:cNvPr>
            <p:cNvSpPr/>
            <p:nvPr/>
          </p:nvSpPr>
          <p:spPr>
            <a:xfrm>
              <a:off x="982105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BE7EE8-9383-4E89-8EEC-5419E5746F18}"/>
                </a:ext>
              </a:extLst>
            </p:cNvPr>
            <p:cNvSpPr/>
            <p:nvPr/>
          </p:nvSpPr>
          <p:spPr>
            <a:xfrm>
              <a:off x="793158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A940E94-7B47-4BD3-9351-113AACB3984D}"/>
              </a:ext>
            </a:extLst>
          </p:cNvPr>
          <p:cNvSpPr/>
          <p:nvPr/>
        </p:nvSpPr>
        <p:spPr>
          <a:xfrm>
            <a:off x="3304126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90FB573-F65F-4F51-ACA2-769B1855586D}"/>
              </a:ext>
            </a:extLst>
          </p:cNvPr>
          <p:cNvGrpSpPr/>
          <p:nvPr/>
        </p:nvGrpSpPr>
        <p:grpSpPr>
          <a:xfrm>
            <a:off x="3304126" y="1959293"/>
            <a:ext cx="1048656" cy="517099"/>
            <a:chOff x="4405501" y="1552895"/>
            <a:chExt cx="1398208" cy="6894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A1C526B-10A1-478E-B36B-64CD041DFA66}"/>
                </a:ext>
              </a:extLst>
            </p:cNvPr>
            <p:cNvSpPr/>
            <p:nvPr/>
          </p:nvSpPr>
          <p:spPr>
            <a:xfrm>
              <a:off x="4594448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F742944-C38C-422A-8EAE-5FC6B0755AE4}"/>
                </a:ext>
              </a:extLst>
            </p:cNvPr>
            <p:cNvSpPr/>
            <p:nvPr/>
          </p:nvSpPr>
          <p:spPr>
            <a:xfrm>
              <a:off x="4405501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7AEC2B02-3072-4EFB-B870-4CD98EB2BE09}"/>
              </a:ext>
            </a:extLst>
          </p:cNvPr>
          <p:cNvSpPr/>
          <p:nvPr/>
        </p:nvSpPr>
        <p:spPr>
          <a:xfrm>
            <a:off x="6013384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00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C0E797-B3D2-4CE6-BFC1-6CFE4B2459DF}"/>
              </a:ext>
            </a:extLst>
          </p:cNvPr>
          <p:cNvGrpSpPr/>
          <p:nvPr/>
        </p:nvGrpSpPr>
        <p:grpSpPr>
          <a:xfrm>
            <a:off x="6013384" y="1959293"/>
            <a:ext cx="1045763" cy="517099"/>
            <a:chOff x="8017844" y="1552895"/>
            <a:chExt cx="1394351" cy="68946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F6FB584-5909-4E90-B7A0-0D017F5811A4}"/>
                </a:ext>
              </a:extLst>
            </p:cNvPr>
            <p:cNvSpPr/>
            <p:nvPr/>
          </p:nvSpPr>
          <p:spPr>
            <a:xfrm>
              <a:off x="8202934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6D61A62-F7CB-4F72-A056-635237990EDD}"/>
                </a:ext>
              </a:extLst>
            </p:cNvPr>
            <p:cNvSpPr/>
            <p:nvPr/>
          </p:nvSpPr>
          <p:spPr>
            <a:xfrm>
              <a:off x="8017844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84CCCEC0-3118-44B8-A90B-04B61722FFA6}"/>
              </a:ext>
            </a:extLst>
          </p:cNvPr>
          <p:cNvSpPr/>
          <p:nvPr/>
        </p:nvSpPr>
        <p:spPr>
          <a:xfrm>
            <a:off x="594869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F4C161-D6B2-46C1-827D-1F2FB4309DB1}"/>
              </a:ext>
            </a:extLst>
          </p:cNvPr>
          <p:cNvGrpSpPr/>
          <p:nvPr/>
        </p:nvGrpSpPr>
        <p:grpSpPr>
          <a:xfrm>
            <a:off x="594869" y="3870580"/>
            <a:ext cx="1048656" cy="517099"/>
            <a:chOff x="793158" y="3641992"/>
            <a:chExt cx="1398208" cy="689465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675374C-A8F5-4C7E-9EF3-1FF5B9FA76E1}"/>
                </a:ext>
              </a:extLst>
            </p:cNvPr>
            <p:cNvSpPr/>
            <p:nvPr/>
          </p:nvSpPr>
          <p:spPr>
            <a:xfrm>
              <a:off x="982105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954F687-EC9F-4875-91F4-592203D6FB38}"/>
                </a:ext>
              </a:extLst>
            </p:cNvPr>
            <p:cNvSpPr/>
            <p:nvPr/>
          </p:nvSpPr>
          <p:spPr>
            <a:xfrm>
              <a:off x="793158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EF9E4C9-DE09-4655-82A4-7D1C62800B09}"/>
              </a:ext>
            </a:extLst>
          </p:cNvPr>
          <p:cNvSpPr/>
          <p:nvPr/>
        </p:nvSpPr>
        <p:spPr>
          <a:xfrm>
            <a:off x="3304126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E90C4D4-4BA6-4414-9BB2-C582AD47B50E}"/>
              </a:ext>
            </a:extLst>
          </p:cNvPr>
          <p:cNvGrpSpPr/>
          <p:nvPr/>
        </p:nvGrpSpPr>
        <p:grpSpPr>
          <a:xfrm>
            <a:off x="3304126" y="3870580"/>
            <a:ext cx="1048656" cy="517099"/>
            <a:chOff x="4405501" y="3641992"/>
            <a:chExt cx="1398208" cy="689465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10D5415C-B777-402F-A5D0-84A88C23C2C8}"/>
                </a:ext>
              </a:extLst>
            </p:cNvPr>
            <p:cNvSpPr/>
            <p:nvPr/>
          </p:nvSpPr>
          <p:spPr>
            <a:xfrm>
              <a:off x="4594448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BFDB1BB-19FE-4AAD-BB5A-6D478D67E479}"/>
                </a:ext>
              </a:extLst>
            </p:cNvPr>
            <p:cNvSpPr/>
            <p:nvPr/>
          </p:nvSpPr>
          <p:spPr>
            <a:xfrm>
              <a:off x="4405501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9" name="Shape">
            <a:extLst>
              <a:ext uri="{FF2B5EF4-FFF2-40B4-BE49-F238E27FC236}">
                <a16:creationId xmlns:a16="http://schemas.microsoft.com/office/drawing/2014/main" id="{6F9238CA-B94D-4496-954F-1220FA7706C4}"/>
              </a:ext>
            </a:extLst>
          </p:cNvPr>
          <p:cNvSpPr/>
          <p:nvPr/>
        </p:nvSpPr>
        <p:spPr>
          <a:xfrm>
            <a:off x="6013384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18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1025E5-84CF-4EAC-9CF6-1B259712EBA7}"/>
              </a:ext>
            </a:extLst>
          </p:cNvPr>
          <p:cNvGrpSpPr/>
          <p:nvPr/>
        </p:nvGrpSpPr>
        <p:grpSpPr>
          <a:xfrm>
            <a:off x="6013384" y="3870580"/>
            <a:ext cx="1045763" cy="517099"/>
            <a:chOff x="8017844" y="3641992"/>
            <a:chExt cx="1394351" cy="68946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B44F002-E269-47FF-9D94-F0AC912E6E31}"/>
                </a:ext>
              </a:extLst>
            </p:cNvPr>
            <p:cNvSpPr/>
            <p:nvPr/>
          </p:nvSpPr>
          <p:spPr>
            <a:xfrm>
              <a:off x="8202934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8100612-FB04-4715-8EE6-520196632940}"/>
                </a:ext>
              </a:extLst>
            </p:cNvPr>
            <p:cNvSpPr/>
            <p:nvPr/>
          </p:nvSpPr>
          <p:spPr>
            <a:xfrm>
              <a:off x="8017844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967963D-FA1A-4BFB-9E6B-8F8583904BFD}"/>
              </a:ext>
            </a:extLst>
          </p:cNvPr>
          <p:cNvSpPr txBox="1"/>
          <p:nvPr/>
        </p:nvSpPr>
        <p:spPr>
          <a:xfrm>
            <a:off x="1780026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BDA540-0187-49B0-8BF4-7498D28413D3}"/>
              </a:ext>
            </a:extLst>
          </p:cNvPr>
          <p:cNvSpPr txBox="1"/>
          <p:nvPr/>
        </p:nvSpPr>
        <p:spPr>
          <a:xfrm>
            <a:off x="854919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pic>
        <p:nvPicPr>
          <p:cNvPr id="40" name="Graphic 39" descr="Thumbs up sign with solid fill">
            <a:extLst>
              <a:ext uri="{FF2B5EF4-FFF2-40B4-BE49-F238E27FC236}">
                <a16:creationId xmlns:a16="http://schemas.microsoft.com/office/drawing/2014/main" id="{56A8F378-E0A4-48CB-BAE1-674684ECA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972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Thumbs Down with solid fill">
            <a:extLst>
              <a:ext uri="{FF2B5EF4-FFF2-40B4-BE49-F238E27FC236}">
                <a16:creationId xmlns:a16="http://schemas.microsoft.com/office/drawing/2014/main" id="{376DECF8-20DA-481D-8256-AB72A999B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5972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Thumbs up sign with solid fill">
            <a:extLst>
              <a:ext uri="{FF2B5EF4-FFF2-40B4-BE49-F238E27FC236}">
                <a16:creationId xmlns:a16="http://schemas.microsoft.com/office/drawing/2014/main" id="{74D9D3E0-26CA-4972-97BF-B26746BBC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4487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Thumbs Down with solid fill">
            <a:extLst>
              <a:ext uri="{FF2B5EF4-FFF2-40B4-BE49-F238E27FC236}">
                <a16:creationId xmlns:a16="http://schemas.microsoft.com/office/drawing/2014/main" id="{7CB38744-BA73-429F-AC9E-B27553465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94487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humbs up sign with solid fill">
            <a:extLst>
              <a:ext uri="{FF2B5EF4-FFF2-40B4-BE49-F238E27FC236}">
                <a16:creationId xmlns:a16="http://schemas.microsoft.com/office/drawing/2014/main" id="{4E1A8043-2752-446C-A472-9D2A1497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5230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Thumbs Down with solid fill">
            <a:extLst>
              <a:ext uri="{FF2B5EF4-FFF2-40B4-BE49-F238E27FC236}">
                <a16:creationId xmlns:a16="http://schemas.microsoft.com/office/drawing/2014/main" id="{8AA146AF-E1B3-4005-89E3-FB07993F8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5230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111521A-401E-47CB-AC7E-52924CA0A482}"/>
              </a:ext>
            </a:extLst>
          </p:cNvPr>
          <p:cNvSpPr txBox="1"/>
          <p:nvPr/>
        </p:nvSpPr>
        <p:spPr>
          <a:xfrm>
            <a:off x="4489284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F3D8CC-6BEF-44F4-B786-B88257967413}"/>
              </a:ext>
            </a:extLst>
          </p:cNvPr>
          <p:cNvSpPr txBox="1"/>
          <p:nvPr/>
        </p:nvSpPr>
        <p:spPr>
          <a:xfrm>
            <a:off x="3564176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366347-EC7B-4937-9757-54D25412D728}"/>
              </a:ext>
            </a:extLst>
          </p:cNvPr>
          <p:cNvSpPr txBox="1"/>
          <p:nvPr/>
        </p:nvSpPr>
        <p:spPr>
          <a:xfrm>
            <a:off x="7198541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5E9B2D-7FFF-4F5C-8E3F-8D24A115C7B0}"/>
              </a:ext>
            </a:extLst>
          </p:cNvPr>
          <p:cNvSpPr txBox="1"/>
          <p:nvPr/>
        </p:nvSpPr>
        <p:spPr>
          <a:xfrm>
            <a:off x="6273433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E6CCED-9EBA-442E-83F8-D932FA7020E5}"/>
              </a:ext>
            </a:extLst>
          </p:cNvPr>
          <p:cNvSpPr txBox="1"/>
          <p:nvPr/>
        </p:nvSpPr>
        <p:spPr>
          <a:xfrm>
            <a:off x="1780026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2248E5-84B1-4A30-A966-463DE5154B90}"/>
              </a:ext>
            </a:extLst>
          </p:cNvPr>
          <p:cNvSpPr txBox="1"/>
          <p:nvPr/>
        </p:nvSpPr>
        <p:spPr>
          <a:xfrm>
            <a:off x="854918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C5AD57E-7D13-438E-91AD-2F3D2C38C021}"/>
              </a:ext>
            </a:extLst>
          </p:cNvPr>
          <p:cNvSpPr txBox="1"/>
          <p:nvPr/>
        </p:nvSpPr>
        <p:spPr>
          <a:xfrm>
            <a:off x="4489283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5F4259-A2DF-4EE0-B2C4-558F55D4BFDB}"/>
              </a:ext>
            </a:extLst>
          </p:cNvPr>
          <p:cNvSpPr txBox="1"/>
          <p:nvPr/>
        </p:nvSpPr>
        <p:spPr>
          <a:xfrm>
            <a:off x="3564175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5690F-0CD4-4C15-99C1-37B7016B1074}"/>
              </a:ext>
            </a:extLst>
          </p:cNvPr>
          <p:cNvSpPr txBox="1"/>
          <p:nvPr/>
        </p:nvSpPr>
        <p:spPr>
          <a:xfrm>
            <a:off x="7198540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682187-9894-4150-BEEC-C1AF9B73A101}"/>
              </a:ext>
            </a:extLst>
          </p:cNvPr>
          <p:cNvSpPr txBox="1"/>
          <p:nvPr/>
        </p:nvSpPr>
        <p:spPr>
          <a:xfrm>
            <a:off x="6273433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</p:spTree>
    <p:extLst>
      <p:ext uri="{BB962C8B-B14F-4D97-AF65-F5344CB8AC3E}">
        <p14:creationId xmlns:p14="http://schemas.microsoft.com/office/powerpoint/2010/main" val="99370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Good and Bad List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BC4C190-CE19-469F-99A3-52533479ABCD}"/>
              </a:ext>
            </a:extLst>
          </p:cNvPr>
          <p:cNvSpPr/>
          <p:nvPr/>
        </p:nvSpPr>
        <p:spPr>
          <a:xfrm>
            <a:off x="594869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B020EE-E1AA-4DD9-84B8-064CD810E2C9}"/>
              </a:ext>
            </a:extLst>
          </p:cNvPr>
          <p:cNvGrpSpPr/>
          <p:nvPr/>
        </p:nvGrpSpPr>
        <p:grpSpPr>
          <a:xfrm>
            <a:off x="594869" y="1959293"/>
            <a:ext cx="1048656" cy="517099"/>
            <a:chOff x="793158" y="1552895"/>
            <a:chExt cx="1398208" cy="68946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9CC69F3-7484-4734-97DA-E6CC375B3B30}"/>
                </a:ext>
              </a:extLst>
            </p:cNvPr>
            <p:cNvSpPr/>
            <p:nvPr/>
          </p:nvSpPr>
          <p:spPr>
            <a:xfrm>
              <a:off x="982105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BE7EE8-9383-4E89-8EEC-5419E5746F18}"/>
                </a:ext>
              </a:extLst>
            </p:cNvPr>
            <p:cNvSpPr/>
            <p:nvPr/>
          </p:nvSpPr>
          <p:spPr>
            <a:xfrm>
              <a:off x="793158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A940E94-7B47-4BD3-9351-113AACB3984D}"/>
              </a:ext>
            </a:extLst>
          </p:cNvPr>
          <p:cNvSpPr/>
          <p:nvPr/>
        </p:nvSpPr>
        <p:spPr>
          <a:xfrm>
            <a:off x="3304126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90FB573-F65F-4F51-ACA2-769B1855586D}"/>
              </a:ext>
            </a:extLst>
          </p:cNvPr>
          <p:cNvGrpSpPr/>
          <p:nvPr/>
        </p:nvGrpSpPr>
        <p:grpSpPr>
          <a:xfrm>
            <a:off x="3304126" y="1959293"/>
            <a:ext cx="1048656" cy="517099"/>
            <a:chOff x="4405501" y="1552895"/>
            <a:chExt cx="1398208" cy="6894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A1C526B-10A1-478E-B36B-64CD041DFA66}"/>
                </a:ext>
              </a:extLst>
            </p:cNvPr>
            <p:cNvSpPr/>
            <p:nvPr/>
          </p:nvSpPr>
          <p:spPr>
            <a:xfrm>
              <a:off x="4594448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F742944-C38C-422A-8EAE-5FC6B0755AE4}"/>
                </a:ext>
              </a:extLst>
            </p:cNvPr>
            <p:cNvSpPr/>
            <p:nvPr/>
          </p:nvSpPr>
          <p:spPr>
            <a:xfrm>
              <a:off x="4405501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7AEC2B02-3072-4EFB-B870-4CD98EB2BE09}"/>
              </a:ext>
            </a:extLst>
          </p:cNvPr>
          <p:cNvSpPr/>
          <p:nvPr/>
        </p:nvSpPr>
        <p:spPr>
          <a:xfrm>
            <a:off x="6013384" y="1959292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00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C0E797-B3D2-4CE6-BFC1-6CFE4B2459DF}"/>
              </a:ext>
            </a:extLst>
          </p:cNvPr>
          <p:cNvGrpSpPr/>
          <p:nvPr/>
        </p:nvGrpSpPr>
        <p:grpSpPr>
          <a:xfrm>
            <a:off x="6013384" y="1959293"/>
            <a:ext cx="1045763" cy="517099"/>
            <a:chOff x="8017844" y="1552895"/>
            <a:chExt cx="1394351" cy="68946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F6FB584-5909-4E90-B7A0-0D017F5811A4}"/>
                </a:ext>
              </a:extLst>
            </p:cNvPr>
            <p:cNvSpPr/>
            <p:nvPr/>
          </p:nvSpPr>
          <p:spPr>
            <a:xfrm>
              <a:off x="8202934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6D61A62-F7CB-4F72-A056-635237990EDD}"/>
                </a:ext>
              </a:extLst>
            </p:cNvPr>
            <p:cNvSpPr/>
            <p:nvPr/>
          </p:nvSpPr>
          <p:spPr>
            <a:xfrm>
              <a:off x="8017844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84CCCEC0-3118-44B8-A90B-04B61722FFA6}"/>
              </a:ext>
            </a:extLst>
          </p:cNvPr>
          <p:cNvSpPr/>
          <p:nvPr/>
        </p:nvSpPr>
        <p:spPr>
          <a:xfrm>
            <a:off x="594869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F4C161-D6B2-46C1-827D-1F2FB4309DB1}"/>
              </a:ext>
            </a:extLst>
          </p:cNvPr>
          <p:cNvGrpSpPr/>
          <p:nvPr/>
        </p:nvGrpSpPr>
        <p:grpSpPr>
          <a:xfrm>
            <a:off x="594869" y="3870580"/>
            <a:ext cx="1048656" cy="517099"/>
            <a:chOff x="793158" y="3641992"/>
            <a:chExt cx="1398208" cy="689465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675374C-A8F5-4C7E-9EF3-1FF5B9FA76E1}"/>
                </a:ext>
              </a:extLst>
            </p:cNvPr>
            <p:cNvSpPr/>
            <p:nvPr/>
          </p:nvSpPr>
          <p:spPr>
            <a:xfrm>
              <a:off x="982105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954F687-EC9F-4875-91F4-592203D6FB38}"/>
                </a:ext>
              </a:extLst>
            </p:cNvPr>
            <p:cNvSpPr/>
            <p:nvPr/>
          </p:nvSpPr>
          <p:spPr>
            <a:xfrm>
              <a:off x="793158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EF9E4C9-DE09-4655-82A4-7D1C62800B09}"/>
              </a:ext>
            </a:extLst>
          </p:cNvPr>
          <p:cNvSpPr/>
          <p:nvPr/>
        </p:nvSpPr>
        <p:spPr>
          <a:xfrm>
            <a:off x="3304126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E90C4D4-4BA6-4414-9BB2-C582AD47B50E}"/>
              </a:ext>
            </a:extLst>
          </p:cNvPr>
          <p:cNvGrpSpPr/>
          <p:nvPr/>
        </p:nvGrpSpPr>
        <p:grpSpPr>
          <a:xfrm>
            <a:off x="3304126" y="3870580"/>
            <a:ext cx="1048656" cy="517099"/>
            <a:chOff x="4405501" y="3641992"/>
            <a:chExt cx="1398208" cy="689465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10D5415C-B777-402F-A5D0-84A88C23C2C8}"/>
                </a:ext>
              </a:extLst>
            </p:cNvPr>
            <p:cNvSpPr/>
            <p:nvPr/>
          </p:nvSpPr>
          <p:spPr>
            <a:xfrm>
              <a:off x="4594448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BFDB1BB-19FE-4AAD-BB5A-6D478D67E479}"/>
                </a:ext>
              </a:extLst>
            </p:cNvPr>
            <p:cNvSpPr/>
            <p:nvPr/>
          </p:nvSpPr>
          <p:spPr>
            <a:xfrm>
              <a:off x="4405501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9" name="Shape">
            <a:extLst>
              <a:ext uri="{FF2B5EF4-FFF2-40B4-BE49-F238E27FC236}">
                <a16:creationId xmlns:a16="http://schemas.microsoft.com/office/drawing/2014/main" id="{6F9238CA-B94D-4496-954F-1220FA7706C4}"/>
              </a:ext>
            </a:extLst>
          </p:cNvPr>
          <p:cNvSpPr/>
          <p:nvPr/>
        </p:nvSpPr>
        <p:spPr>
          <a:xfrm>
            <a:off x="6013384" y="3870579"/>
            <a:ext cx="2535749" cy="139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18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1025E5-84CF-4EAC-9CF6-1B259712EBA7}"/>
              </a:ext>
            </a:extLst>
          </p:cNvPr>
          <p:cNvGrpSpPr/>
          <p:nvPr/>
        </p:nvGrpSpPr>
        <p:grpSpPr>
          <a:xfrm>
            <a:off x="6013384" y="3870580"/>
            <a:ext cx="1045763" cy="517099"/>
            <a:chOff x="8017844" y="3641992"/>
            <a:chExt cx="1394351" cy="68946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B44F002-E269-47FF-9D94-F0AC912E6E31}"/>
                </a:ext>
              </a:extLst>
            </p:cNvPr>
            <p:cNvSpPr/>
            <p:nvPr/>
          </p:nvSpPr>
          <p:spPr>
            <a:xfrm>
              <a:off x="8202934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8100612-FB04-4715-8EE6-520196632940}"/>
                </a:ext>
              </a:extLst>
            </p:cNvPr>
            <p:cNvSpPr/>
            <p:nvPr/>
          </p:nvSpPr>
          <p:spPr>
            <a:xfrm>
              <a:off x="8017844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967963D-FA1A-4BFB-9E6B-8F8583904BFD}"/>
              </a:ext>
            </a:extLst>
          </p:cNvPr>
          <p:cNvSpPr txBox="1"/>
          <p:nvPr/>
        </p:nvSpPr>
        <p:spPr>
          <a:xfrm>
            <a:off x="1780026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BDA540-0187-49B0-8BF4-7498D28413D3}"/>
              </a:ext>
            </a:extLst>
          </p:cNvPr>
          <p:cNvSpPr txBox="1"/>
          <p:nvPr/>
        </p:nvSpPr>
        <p:spPr>
          <a:xfrm>
            <a:off x="854919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pic>
        <p:nvPicPr>
          <p:cNvPr id="40" name="Graphic 39" descr="Thumbs up sign with solid fill">
            <a:extLst>
              <a:ext uri="{FF2B5EF4-FFF2-40B4-BE49-F238E27FC236}">
                <a16:creationId xmlns:a16="http://schemas.microsoft.com/office/drawing/2014/main" id="{56A8F378-E0A4-48CB-BAE1-674684ECA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972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Thumbs Down with solid fill">
            <a:extLst>
              <a:ext uri="{FF2B5EF4-FFF2-40B4-BE49-F238E27FC236}">
                <a16:creationId xmlns:a16="http://schemas.microsoft.com/office/drawing/2014/main" id="{376DECF8-20DA-481D-8256-AB72A999B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5972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Thumbs up sign with solid fill">
            <a:extLst>
              <a:ext uri="{FF2B5EF4-FFF2-40B4-BE49-F238E27FC236}">
                <a16:creationId xmlns:a16="http://schemas.microsoft.com/office/drawing/2014/main" id="{74D9D3E0-26CA-4972-97BF-B26746BBC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4487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Thumbs Down with solid fill">
            <a:extLst>
              <a:ext uri="{FF2B5EF4-FFF2-40B4-BE49-F238E27FC236}">
                <a16:creationId xmlns:a16="http://schemas.microsoft.com/office/drawing/2014/main" id="{7CB38744-BA73-429F-AC9E-B27553465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94487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humbs up sign with solid fill">
            <a:extLst>
              <a:ext uri="{FF2B5EF4-FFF2-40B4-BE49-F238E27FC236}">
                <a16:creationId xmlns:a16="http://schemas.microsoft.com/office/drawing/2014/main" id="{4E1A8043-2752-446C-A472-9D2A1497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5230" y="1999114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Thumbs Down with solid fill">
            <a:extLst>
              <a:ext uri="{FF2B5EF4-FFF2-40B4-BE49-F238E27FC236}">
                <a16:creationId xmlns:a16="http://schemas.microsoft.com/office/drawing/2014/main" id="{8AA146AF-E1B3-4005-89E3-FB07993F8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5230" y="3910401"/>
            <a:ext cx="440283" cy="440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111521A-401E-47CB-AC7E-52924CA0A482}"/>
              </a:ext>
            </a:extLst>
          </p:cNvPr>
          <p:cNvSpPr txBox="1"/>
          <p:nvPr/>
        </p:nvSpPr>
        <p:spPr>
          <a:xfrm>
            <a:off x="4489284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F3D8CC-6BEF-44F4-B786-B88257967413}"/>
              </a:ext>
            </a:extLst>
          </p:cNvPr>
          <p:cNvSpPr txBox="1"/>
          <p:nvPr/>
        </p:nvSpPr>
        <p:spPr>
          <a:xfrm>
            <a:off x="3564176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366347-EC7B-4937-9757-54D25412D728}"/>
              </a:ext>
            </a:extLst>
          </p:cNvPr>
          <p:cNvSpPr txBox="1"/>
          <p:nvPr/>
        </p:nvSpPr>
        <p:spPr>
          <a:xfrm>
            <a:off x="7198541" y="2038126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5E9B2D-7FFF-4F5C-8E3F-8D24A115C7B0}"/>
              </a:ext>
            </a:extLst>
          </p:cNvPr>
          <p:cNvSpPr txBox="1"/>
          <p:nvPr/>
        </p:nvSpPr>
        <p:spPr>
          <a:xfrm>
            <a:off x="6273433" y="2615541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E6CCED-9EBA-442E-83F8-D932FA7020E5}"/>
              </a:ext>
            </a:extLst>
          </p:cNvPr>
          <p:cNvSpPr txBox="1"/>
          <p:nvPr/>
        </p:nvSpPr>
        <p:spPr>
          <a:xfrm>
            <a:off x="1780026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2248E5-84B1-4A30-A966-463DE5154B90}"/>
              </a:ext>
            </a:extLst>
          </p:cNvPr>
          <p:cNvSpPr txBox="1"/>
          <p:nvPr/>
        </p:nvSpPr>
        <p:spPr>
          <a:xfrm>
            <a:off x="854918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C5AD57E-7D13-438E-91AD-2F3D2C38C021}"/>
              </a:ext>
            </a:extLst>
          </p:cNvPr>
          <p:cNvSpPr txBox="1"/>
          <p:nvPr/>
        </p:nvSpPr>
        <p:spPr>
          <a:xfrm>
            <a:off x="4489283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5F4259-A2DF-4EE0-B2C4-558F55D4BFDB}"/>
              </a:ext>
            </a:extLst>
          </p:cNvPr>
          <p:cNvSpPr txBox="1"/>
          <p:nvPr/>
        </p:nvSpPr>
        <p:spPr>
          <a:xfrm>
            <a:off x="3564175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5690F-0CD4-4C15-99C1-37B7016B1074}"/>
              </a:ext>
            </a:extLst>
          </p:cNvPr>
          <p:cNvSpPr txBox="1"/>
          <p:nvPr/>
        </p:nvSpPr>
        <p:spPr>
          <a:xfrm>
            <a:off x="7198540" y="3988945"/>
            <a:ext cx="13505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682187-9894-4150-BEEC-C1AF9B73A101}"/>
              </a:ext>
            </a:extLst>
          </p:cNvPr>
          <p:cNvSpPr txBox="1"/>
          <p:nvPr/>
        </p:nvSpPr>
        <p:spPr>
          <a:xfrm>
            <a:off x="6273433" y="4566359"/>
            <a:ext cx="201564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</p:spTree>
    <p:extLst>
      <p:ext uri="{BB962C8B-B14F-4D97-AF65-F5344CB8AC3E}">
        <p14:creationId xmlns:p14="http://schemas.microsoft.com/office/powerpoint/2010/main" val="276084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and Bad List Boxes – Slide Template</vt:lpstr>
      <vt:lpstr>Good and Bad List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and Bad List Boxes</dc:title>
  <dc:creator>PresentationGO.com</dc:creator>
  <dc:description>© Copyright PresentationGO.com</dc:description>
  <dcterms:created xsi:type="dcterms:W3CDTF">2014-11-26T05:14:11Z</dcterms:created>
  <dcterms:modified xsi:type="dcterms:W3CDTF">2021-10-18T17:03:01Z</dcterms:modified>
  <cp:category>Charts &amp; Diagrams</cp:category>
</cp:coreProperties>
</file>