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3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7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and Bad List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BC4C190-CE19-469F-99A3-52533479ABCD}"/>
              </a:ext>
            </a:extLst>
          </p:cNvPr>
          <p:cNvSpPr/>
          <p:nvPr/>
        </p:nvSpPr>
        <p:spPr>
          <a:xfrm>
            <a:off x="793158" y="1552894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00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5B020EE-E1AA-4DD9-84B8-064CD810E2C9}"/>
              </a:ext>
            </a:extLst>
          </p:cNvPr>
          <p:cNvGrpSpPr/>
          <p:nvPr/>
        </p:nvGrpSpPr>
        <p:grpSpPr>
          <a:xfrm>
            <a:off x="793158" y="1552895"/>
            <a:ext cx="1398208" cy="689465"/>
            <a:chOff x="793158" y="1552895"/>
            <a:chExt cx="1398208" cy="689465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9CC69F3-7484-4734-97DA-E6CC375B3B30}"/>
                </a:ext>
              </a:extLst>
            </p:cNvPr>
            <p:cNvSpPr/>
            <p:nvPr/>
          </p:nvSpPr>
          <p:spPr>
            <a:xfrm>
              <a:off x="982105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BE7EE8-9383-4E89-8EEC-5419E5746F18}"/>
                </a:ext>
              </a:extLst>
            </p:cNvPr>
            <p:cNvSpPr/>
            <p:nvPr/>
          </p:nvSpPr>
          <p:spPr>
            <a:xfrm>
              <a:off x="793158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7A940E94-7B47-4BD3-9351-113AACB3984D}"/>
              </a:ext>
            </a:extLst>
          </p:cNvPr>
          <p:cNvSpPr/>
          <p:nvPr/>
        </p:nvSpPr>
        <p:spPr>
          <a:xfrm>
            <a:off x="4405501" y="1552894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00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90FB573-F65F-4F51-ACA2-769B1855586D}"/>
              </a:ext>
            </a:extLst>
          </p:cNvPr>
          <p:cNvGrpSpPr/>
          <p:nvPr/>
        </p:nvGrpSpPr>
        <p:grpSpPr>
          <a:xfrm>
            <a:off x="4405501" y="1552895"/>
            <a:ext cx="1398208" cy="689465"/>
            <a:chOff x="4405501" y="1552895"/>
            <a:chExt cx="1398208" cy="689465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A1C526B-10A1-478E-B36B-64CD041DFA66}"/>
                </a:ext>
              </a:extLst>
            </p:cNvPr>
            <p:cNvSpPr/>
            <p:nvPr/>
          </p:nvSpPr>
          <p:spPr>
            <a:xfrm>
              <a:off x="4594448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F742944-C38C-422A-8EAE-5FC6B0755AE4}"/>
                </a:ext>
              </a:extLst>
            </p:cNvPr>
            <p:cNvSpPr/>
            <p:nvPr/>
          </p:nvSpPr>
          <p:spPr>
            <a:xfrm>
              <a:off x="4405501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7AEC2B02-3072-4EFB-B870-4CD98EB2BE09}"/>
              </a:ext>
            </a:extLst>
          </p:cNvPr>
          <p:cNvSpPr/>
          <p:nvPr/>
        </p:nvSpPr>
        <p:spPr>
          <a:xfrm>
            <a:off x="8017844" y="1552894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590" y="20600"/>
                  <a:pt x="2103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3C0E797-B3D2-4CE6-BFC1-6CFE4B2459DF}"/>
              </a:ext>
            </a:extLst>
          </p:cNvPr>
          <p:cNvGrpSpPr/>
          <p:nvPr/>
        </p:nvGrpSpPr>
        <p:grpSpPr>
          <a:xfrm>
            <a:off x="8017844" y="1552895"/>
            <a:ext cx="1394351" cy="689465"/>
            <a:chOff x="8017844" y="1552895"/>
            <a:chExt cx="1394351" cy="68946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F6FB584-5909-4E90-B7A0-0D017F5811A4}"/>
                </a:ext>
              </a:extLst>
            </p:cNvPr>
            <p:cNvSpPr/>
            <p:nvPr/>
          </p:nvSpPr>
          <p:spPr>
            <a:xfrm>
              <a:off x="8202934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62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6D61A62-F7CB-4F72-A056-635237990EDD}"/>
                </a:ext>
              </a:extLst>
            </p:cNvPr>
            <p:cNvSpPr/>
            <p:nvPr/>
          </p:nvSpPr>
          <p:spPr>
            <a:xfrm>
              <a:off x="8017844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84CCCEC0-3118-44B8-A90B-04B61722FFA6}"/>
              </a:ext>
            </a:extLst>
          </p:cNvPr>
          <p:cNvSpPr/>
          <p:nvPr/>
        </p:nvSpPr>
        <p:spPr>
          <a:xfrm>
            <a:off x="793158" y="3641991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18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DF4C161-D6B2-46C1-827D-1F2FB4309DB1}"/>
              </a:ext>
            </a:extLst>
          </p:cNvPr>
          <p:cNvGrpSpPr/>
          <p:nvPr/>
        </p:nvGrpSpPr>
        <p:grpSpPr>
          <a:xfrm>
            <a:off x="793158" y="3641992"/>
            <a:ext cx="1398208" cy="689465"/>
            <a:chOff x="793158" y="3641992"/>
            <a:chExt cx="1398208" cy="689465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675374C-A8F5-4C7E-9EF3-1FF5B9FA76E1}"/>
                </a:ext>
              </a:extLst>
            </p:cNvPr>
            <p:cNvSpPr/>
            <p:nvPr/>
          </p:nvSpPr>
          <p:spPr>
            <a:xfrm>
              <a:off x="982105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954F687-EC9F-4875-91F4-592203D6FB38}"/>
                </a:ext>
              </a:extLst>
            </p:cNvPr>
            <p:cNvSpPr/>
            <p:nvPr/>
          </p:nvSpPr>
          <p:spPr>
            <a:xfrm>
              <a:off x="793158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CEF9E4C9-DE09-4655-82A4-7D1C62800B09}"/>
              </a:ext>
            </a:extLst>
          </p:cNvPr>
          <p:cNvSpPr/>
          <p:nvPr/>
        </p:nvSpPr>
        <p:spPr>
          <a:xfrm>
            <a:off x="4405501" y="3641991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18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E90C4D4-4BA6-4414-9BB2-C582AD47B50E}"/>
              </a:ext>
            </a:extLst>
          </p:cNvPr>
          <p:cNvGrpSpPr/>
          <p:nvPr/>
        </p:nvGrpSpPr>
        <p:grpSpPr>
          <a:xfrm>
            <a:off x="4405501" y="3641992"/>
            <a:ext cx="1398208" cy="689465"/>
            <a:chOff x="4405501" y="3641992"/>
            <a:chExt cx="1398208" cy="689465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10D5415C-B777-402F-A5D0-84A88C23C2C8}"/>
                </a:ext>
              </a:extLst>
            </p:cNvPr>
            <p:cNvSpPr/>
            <p:nvPr/>
          </p:nvSpPr>
          <p:spPr>
            <a:xfrm>
              <a:off x="4594448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BFDB1BB-19FE-4AAD-BB5A-6D478D67E479}"/>
                </a:ext>
              </a:extLst>
            </p:cNvPr>
            <p:cNvSpPr/>
            <p:nvPr/>
          </p:nvSpPr>
          <p:spPr>
            <a:xfrm>
              <a:off x="4405501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9" name="Shape">
            <a:extLst>
              <a:ext uri="{FF2B5EF4-FFF2-40B4-BE49-F238E27FC236}">
                <a16:creationId xmlns:a16="http://schemas.microsoft.com/office/drawing/2014/main" id="{6F9238CA-B94D-4496-954F-1220FA7706C4}"/>
              </a:ext>
            </a:extLst>
          </p:cNvPr>
          <p:cNvSpPr/>
          <p:nvPr/>
        </p:nvSpPr>
        <p:spPr>
          <a:xfrm>
            <a:off x="8017844" y="3641991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590" y="20618"/>
                  <a:pt x="2103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81025E5-84CF-4EAC-9CF6-1B259712EBA7}"/>
              </a:ext>
            </a:extLst>
          </p:cNvPr>
          <p:cNvGrpSpPr/>
          <p:nvPr/>
        </p:nvGrpSpPr>
        <p:grpSpPr>
          <a:xfrm>
            <a:off x="8017844" y="3641992"/>
            <a:ext cx="1394351" cy="689465"/>
            <a:chOff x="8017844" y="3641992"/>
            <a:chExt cx="1394351" cy="689465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9B44F002-E269-47FF-9D94-F0AC912E6E31}"/>
                </a:ext>
              </a:extLst>
            </p:cNvPr>
            <p:cNvSpPr/>
            <p:nvPr/>
          </p:nvSpPr>
          <p:spPr>
            <a:xfrm>
              <a:off x="8202934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62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28100612-FB04-4715-8EE6-520196632940}"/>
                </a:ext>
              </a:extLst>
            </p:cNvPr>
            <p:cNvSpPr/>
            <p:nvPr/>
          </p:nvSpPr>
          <p:spPr>
            <a:xfrm>
              <a:off x="8017844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967963D-FA1A-4BFB-9E6B-8F8583904BFD}"/>
              </a:ext>
            </a:extLst>
          </p:cNvPr>
          <p:cNvSpPr txBox="1"/>
          <p:nvPr/>
        </p:nvSpPr>
        <p:spPr>
          <a:xfrm>
            <a:off x="2373368" y="1688783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BDA540-0187-49B0-8BF4-7498D28413D3}"/>
              </a:ext>
            </a:extLst>
          </p:cNvPr>
          <p:cNvSpPr txBox="1"/>
          <p:nvPr/>
        </p:nvSpPr>
        <p:spPr>
          <a:xfrm>
            <a:off x="1139892" y="2427892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pic>
        <p:nvPicPr>
          <p:cNvPr id="40" name="Graphic 39" descr="Thumbs up sign with solid fill">
            <a:extLst>
              <a:ext uri="{FF2B5EF4-FFF2-40B4-BE49-F238E27FC236}">
                <a16:creationId xmlns:a16="http://schemas.microsoft.com/office/drawing/2014/main" id="{56A8F378-E0A4-48CB-BAE1-674684ECA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7963" y="3695087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Thumbs Down with solid fill">
            <a:extLst>
              <a:ext uri="{FF2B5EF4-FFF2-40B4-BE49-F238E27FC236}">
                <a16:creationId xmlns:a16="http://schemas.microsoft.com/office/drawing/2014/main" id="{376DECF8-20DA-481D-8256-AB72A999B3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7963" y="1605990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Thumbs up sign with solid fill">
            <a:extLst>
              <a:ext uri="{FF2B5EF4-FFF2-40B4-BE49-F238E27FC236}">
                <a16:creationId xmlns:a16="http://schemas.microsoft.com/office/drawing/2014/main" id="{74D9D3E0-26CA-4972-97BF-B26746BBC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2649" y="3695087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Thumbs Down with solid fill">
            <a:extLst>
              <a:ext uri="{FF2B5EF4-FFF2-40B4-BE49-F238E27FC236}">
                <a16:creationId xmlns:a16="http://schemas.microsoft.com/office/drawing/2014/main" id="{7CB38744-BA73-429F-AC9E-B275534651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92649" y="1605990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Thumbs up sign with solid fill">
            <a:extLst>
              <a:ext uri="{FF2B5EF4-FFF2-40B4-BE49-F238E27FC236}">
                <a16:creationId xmlns:a16="http://schemas.microsoft.com/office/drawing/2014/main" id="{4E1A8043-2752-446C-A472-9D2A14979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0306" y="1605990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Graphic 44" descr="Thumbs Down with solid fill">
            <a:extLst>
              <a:ext uri="{FF2B5EF4-FFF2-40B4-BE49-F238E27FC236}">
                <a16:creationId xmlns:a16="http://schemas.microsoft.com/office/drawing/2014/main" id="{8AA146AF-E1B3-4005-89E3-FB07993F8C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80306" y="3695087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0111521A-401E-47CB-AC7E-52924CA0A482}"/>
              </a:ext>
            </a:extLst>
          </p:cNvPr>
          <p:cNvSpPr txBox="1"/>
          <p:nvPr/>
        </p:nvSpPr>
        <p:spPr>
          <a:xfrm>
            <a:off x="5985711" y="1688783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5F3D8CC-6BEF-44F4-B786-B88257967413}"/>
              </a:ext>
            </a:extLst>
          </p:cNvPr>
          <p:cNvSpPr txBox="1"/>
          <p:nvPr/>
        </p:nvSpPr>
        <p:spPr>
          <a:xfrm>
            <a:off x="4752235" y="2427892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6366347-EC7B-4937-9757-54D25412D728}"/>
              </a:ext>
            </a:extLst>
          </p:cNvPr>
          <p:cNvSpPr txBox="1"/>
          <p:nvPr/>
        </p:nvSpPr>
        <p:spPr>
          <a:xfrm>
            <a:off x="9598054" y="1688783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5E9B2D-7FFF-4F5C-8E3F-8D24A115C7B0}"/>
              </a:ext>
            </a:extLst>
          </p:cNvPr>
          <p:cNvSpPr txBox="1"/>
          <p:nvPr/>
        </p:nvSpPr>
        <p:spPr>
          <a:xfrm>
            <a:off x="8364578" y="2427892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E6CCED-9EBA-442E-83F8-D932FA7020E5}"/>
              </a:ext>
            </a:extLst>
          </p:cNvPr>
          <p:cNvSpPr txBox="1"/>
          <p:nvPr/>
        </p:nvSpPr>
        <p:spPr>
          <a:xfrm>
            <a:off x="2373367" y="3830588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22248E5-84B1-4A30-A966-463DE5154B90}"/>
              </a:ext>
            </a:extLst>
          </p:cNvPr>
          <p:cNvSpPr txBox="1"/>
          <p:nvPr/>
        </p:nvSpPr>
        <p:spPr>
          <a:xfrm>
            <a:off x="1139891" y="4569697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C5AD57E-7D13-438E-91AD-2F3D2C38C021}"/>
              </a:ext>
            </a:extLst>
          </p:cNvPr>
          <p:cNvSpPr txBox="1"/>
          <p:nvPr/>
        </p:nvSpPr>
        <p:spPr>
          <a:xfrm>
            <a:off x="5985710" y="3830588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55F4259-A2DF-4EE0-B2C4-558F55D4BFDB}"/>
              </a:ext>
            </a:extLst>
          </p:cNvPr>
          <p:cNvSpPr txBox="1"/>
          <p:nvPr/>
        </p:nvSpPr>
        <p:spPr>
          <a:xfrm>
            <a:off x="4752234" y="4569697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A5690F-0CD4-4C15-99C1-37B7016B1074}"/>
              </a:ext>
            </a:extLst>
          </p:cNvPr>
          <p:cNvSpPr txBox="1"/>
          <p:nvPr/>
        </p:nvSpPr>
        <p:spPr>
          <a:xfrm>
            <a:off x="9598053" y="3830588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682187-9894-4150-BEEC-C1AF9B73A101}"/>
              </a:ext>
            </a:extLst>
          </p:cNvPr>
          <p:cNvSpPr txBox="1"/>
          <p:nvPr/>
        </p:nvSpPr>
        <p:spPr>
          <a:xfrm>
            <a:off x="8364577" y="4569697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</p:spTree>
    <p:extLst>
      <p:ext uri="{BB962C8B-B14F-4D97-AF65-F5344CB8AC3E}">
        <p14:creationId xmlns:p14="http://schemas.microsoft.com/office/powerpoint/2010/main" val="99370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and Bad List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BC4C190-CE19-469F-99A3-52533479ABCD}"/>
              </a:ext>
            </a:extLst>
          </p:cNvPr>
          <p:cNvSpPr/>
          <p:nvPr/>
        </p:nvSpPr>
        <p:spPr>
          <a:xfrm>
            <a:off x="793158" y="1552894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00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5B020EE-E1AA-4DD9-84B8-064CD810E2C9}"/>
              </a:ext>
            </a:extLst>
          </p:cNvPr>
          <p:cNvGrpSpPr/>
          <p:nvPr/>
        </p:nvGrpSpPr>
        <p:grpSpPr>
          <a:xfrm>
            <a:off x="793158" y="1552895"/>
            <a:ext cx="1398208" cy="689465"/>
            <a:chOff x="793158" y="1552895"/>
            <a:chExt cx="1398208" cy="689465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9CC69F3-7484-4734-97DA-E6CC375B3B30}"/>
                </a:ext>
              </a:extLst>
            </p:cNvPr>
            <p:cNvSpPr/>
            <p:nvPr/>
          </p:nvSpPr>
          <p:spPr>
            <a:xfrm>
              <a:off x="982105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BE7EE8-9383-4E89-8EEC-5419E5746F18}"/>
                </a:ext>
              </a:extLst>
            </p:cNvPr>
            <p:cNvSpPr/>
            <p:nvPr/>
          </p:nvSpPr>
          <p:spPr>
            <a:xfrm>
              <a:off x="793158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7A940E94-7B47-4BD3-9351-113AACB3984D}"/>
              </a:ext>
            </a:extLst>
          </p:cNvPr>
          <p:cNvSpPr/>
          <p:nvPr/>
        </p:nvSpPr>
        <p:spPr>
          <a:xfrm>
            <a:off x="4405501" y="1552894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00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90FB573-F65F-4F51-ACA2-769B1855586D}"/>
              </a:ext>
            </a:extLst>
          </p:cNvPr>
          <p:cNvGrpSpPr/>
          <p:nvPr/>
        </p:nvGrpSpPr>
        <p:grpSpPr>
          <a:xfrm>
            <a:off x="4405501" y="1552895"/>
            <a:ext cx="1398208" cy="689465"/>
            <a:chOff x="4405501" y="1552895"/>
            <a:chExt cx="1398208" cy="689465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A1C526B-10A1-478E-B36B-64CD041DFA66}"/>
                </a:ext>
              </a:extLst>
            </p:cNvPr>
            <p:cNvSpPr/>
            <p:nvPr/>
          </p:nvSpPr>
          <p:spPr>
            <a:xfrm>
              <a:off x="4594448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F742944-C38C-422A-8EAE-5FC6B0755AE4}"/>
                </a:ext>
              </a:extLst>
            </p:cNvPr>
            <p:cNvSpPr/>
            <p:nvPr/>
          </p:nvSpPr>
          <p:spPr>
            <a:xfrm>
              <a:off x="4405501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7AEC2B02-3072-4EFB-B870-4CD98EB2BE09}"/>
              </a:ext>
            </a:extLst>
          </p:cNvPr>
          <p:cNvSpPr/>
          <p:nvPr/>
        </p:nvSpPr>
        <p:spPr>
          <a:xfrm>
            <a:off x="8017844" y="1552894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590" y="20600"/>
                  <a:pt x="2103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3C0E797-B3D2-4CE6-BFC1-6CFE4B2459DF}"/>
              </a:ext>
            </a:extLst>
          </p:cNvPr>
          <p:cNvGrpSpPr/>
          <p:nvPr/>
        </p:nvGrpSpPr>
        <p:grpSpPr>
          <a:xfrm>
            <a:off x="8017844" y="1552895"/>
            <a:ext cx="1394351" cy="689465"/>
            <a:chOff x="8017844" y="1552895"/>
            <a:chExt cx="1394351" cy="68946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F6FB584-5909-4E90-B7A0-0D017F5811A4}"/>
                </a:ext>
              </a:extLst>
            </p:cNvPr>
            <p:cNvSpPr/>
            <p:nvPr/>
          </p:nvSpPr>
          <p:spPr>
            <a:xfrm>
              <a:off x="8202934" y="1552895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887"/>
                    <a:pt x="16062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6D61A62-F7CB-4F72-A056-635237990EDD}"/>
                </a:ext>
              </a:extLst>
            </p:cNvPr>
            <p:cNvSpPr/>
            <p:nvPr/>
          </p:nvSpPr>
          <p:spPr>
            <a:xfrm>
              <a:off x="8017844" y="1552895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84CCCEC0-3118-44B8-A90B-04B61722FFA6}"/>
              </a:ext>
            </a:extLst>
          </p:cNvPr>
          <p:cNvSpPr/>
          <p:nvPr/>
        </p:nvSpPr>
        <p:spPr>
          <a:xfrm>
            <a:off x="793158" y="3641991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18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DF4C161-D6B2-46C1-827D-1F2FB4309DB1}"/>
              </a:ext>
            </a:extLst>
          </p:cNvPr>
          <p:cNvGrpSpPr/>
          <p:nvPr/>
        </p:nvGrpSpPr>
        <p:grpSpPr>
          <a:xfrm>
            <a:off x="793158" y="3641992"/>
            <a:ext cx="1398208" cy="689465"/>
            <a:chOff x="793158" y="3641992"/>
            <a:chExt cx="1398208" cy="689465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675374C-A8F5-4C7E-9EF3-1FF5B9FA76E1}"/>
                </a:ext>
              </a:extLst>
            </p:cNvPr>
            <p:cNvSpPr/>
            <p:nvPr/>
          </p:nvSpPr>
          <p:spPr>
            <a:xfrm>
              <a:off x="982105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954F687-EC9F-4875-91F4-592203D6FB38}"/>
                </a:ext>
              </a:extLst>
            </p:cNvPr>
            <p:cNvSpPr/>
            <p:nvPr/>
          </p:nvSpPr>
          <p:spPr>
            <a:xfrm>
              <a:off x="793158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CEF9E4C9-DE09-4655-82A4-7D1C62800B09}"/>
              </a:ext>
            </a:extLst>
          </p:cNvPr>
          <p:cNvSpPr/>
          <p:nvPr/>
        </p:nvSpPr>
        <p:spPr>
          <a:xfrm>
            <a:off x="4405501" y="3641991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600" y="20618"/>
                  <a:pt x="2104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E90C4D4-4BA6-4414-9BB2-C582AD47B50E}"/>
              </a:ext>
            </a:extLst>
          </p:cNvPr>
          <p:cNvGrpSpPr/>
          <p:nvPr/>
        </p:nvGrpSpPr>
        <p:grpSpPr>
          <a:xfrm>
            <a:off x="4405501" y="3641992"/>
            <a:ext cx="1398208" cy="689465"/>
            <a:chOff x="4405501" y="3641992"/>
            <a:chExt cx="1398208" cy="689465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10D5415C-B777-402F-A5D0-84A88C23C2C8}"/>
                </a:ext>
              </a:extLst>
            </p:cNvPr>
            <p:cNvSpPr/>
            <p:nvPr/>
          </p:nvSpPr>
          <p:spPr>
            <a:xfrm>
              <a:off x="4594448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90" y="21600"/>
                    <a:pt x="9285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BFDB1BB-19FE-4AAD-BB5A-6D478D67E479}"/>
                </a:ext>
              </a:extLst>
            </p:cNvPr>
            <p:cNvSpPr/>
            <p:nvPr/>
          </p:nvSpPr>
          <p:spPr>
            <a:xfrm>
              <a:off x="4405501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19" name="Shape">
            <a:extLst>
              <a:ext uri="{FF2B5EF4-FFF2-40B4-BE49-F238E27FC236}">
                <a16:creationId xmlns:a16="http://schemas.microsoft.com/office/drawing/2014/main" id="{6F9238CA-B94D-4496-954F-1220FA7706C4}"/>
              </a:ext>
            </a:extLst>
          </p:cNvPr>
          <p:cNvSpPr/>
          <p:nvPr/>
        </p:nvSpPr>
        <p:spPr>
          <a:xfrm>
            <a:off x="8017844" y="3641991"/>
            <a:ext cx="3380999" cy="1866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68" y="21600"/>
                </a:moveTo>
                <a:lnTo>
                  <a:pt x="1232" y="21600"/>
                </a:lnTo>
                <a:cubicBezTo>
                  <a:pt x="552" y="21600"/>
                  <a:pt x="0" y="20600"/>
                  <a:pt x="0" y="19369"/>
                </a:cubicBezTo>
                <a:lnTo>
                  <a:pt x="0" y="2231"/>
                </a:lnTo>
                <a:cubicBezTo>
                  <a:pt x="0" y="1000"/>
                  <a:pt x="552" y="0"/>
                  <a:pt x="1232" y="0"/>
                </a:cubicBezTo>
                <a:lnTo>
                  <a:pt x="20368" y="0"/>
                </a:lnTo>
                <a:cubicBezTo>
                  <a:pt x="21048" y="0"/>
                  <a:pt x="21600" y="1000"/>
                  <a:pt x="21600" y="2231"/>
                </a:cubicBezTo>
                <a:lnTo>
                  <a:pt x="21600" y="19369"/>
                </a:lnTo>
                <a:cubicBezTo>
                  <a:pt x="21590" y="20618"/>
                  <a:pt x="21038" y="21600"/>
                  <a:pt x="2036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81025E5-84CF-4EAC-9CF6-1B259712EBA7}"/>
              </a:ext>
            </a:extLst>
          </p:cNvPr>
          <p:cNvGrpSpPr/>
          <p:nvPr/>
        </p:nvGrpSpPr>
        <p:grpSpPr>
          <a:xfrm>
            <a:off x="8017844" y="3641992"/>
            <a:ext cx="1394351" cy="689465"/>
            <a:chOff x="8017844" y="3641992"/>
            <a:chExt cx="1394351" cy="689465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9B44F002-E269-47FF-9D94-F0AC912E6E31}"/>
                </a:ext>
              </a:extLst>
            </p:cNvPr>
            <p:cNvSpPr/>
            <p:nvPr/>
          </p:nvSpPr>
          <p:spPr>
            <a:xfrm>
              <a:off x="8202934" y="3641992"/>
              <a:ext cx="1209261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85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0"/>
                  </a:lnTo>
                  <a:cubicBezTo>
                    <a:pt x="21600" y="11936"/>
                    <a:pt x="16062" y="21600"/>
                    <a:pt x="9285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28100612-FB04-4715-8EE6-520196632940}"/>
                </a:ext>
              </a:extLst>
            </p:cNvPr>
            <p:cNvSpPr/>
            <p:nvPr/>
          </p:nvSpPr>
          <p:spPr>
            <a:xfrm>
              <a:off x="8017844" y="3641992"/>
              <a:ext cx="192803" cy="68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040"/>
                  </a:lnTo>
                  <a:cubicBezTo>
                    <a:pt x="0" y="2706"/>
                    <a:pt x="9677" y="0"/>
                    <a:pt x="2160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967963D-FA1A-4BFB-9E6B-8F8583904BFD}"/>
              </a:ext>
            </a:extLst>
          </p:cNvPr>
          <p:cNvSpPr txBox="1"/>
          <p:nvPr/>
        </p:nvSpPr>
        <p:spPr>
          <a:xfrm>
            <a:off x="2373368" y="1688783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BDA540-0187-49B0-8BF4-7498D28413D3}"/>
              </a:ext>
            </a:extLst>
          </p:cNvPr>
          <p:cNvSpPr txBox="1"/>
          <p:nvPr/>
        </p:nvSpPr>
        <p:spPr>
          <a:xfrm>
            <a:off x="1139892" y="2427892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pic>
        <p:nvPicPr>
          <p:cNvPr id="40" name="Graphic 39" descr="Thumbs up sign with solid fill">
            <a:extLst>
              <a:ext uri="{FF2B5EF4-FFF2-40B4-BE49-F238E27FC236}">
                <a16:creationId xmlns:a16="http://schemas.microsoft.com/office/drawing/2014/main" id="{56A8F378-E0A4-48CB-BAE1-674684ECA7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7963" y="3695087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Thumbs Down with solid fill">
            <a:extLst>
              <a:ext uri="{FF2B5EF4-FFF2-40B4-BE49-F238E27FC236}">
                <a16:creationId xmlns:a16="http://schemas.microsoft.com/office/drawing/2014/main" id="{376DECF8-20DA-481D-8256-AB72A999B3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7963" y="1605990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Thumbs up sign with solid fill">
            <a:extLst>
              <a:ext uri="{FF2B5EF4-FFF2-40B4-BE49-F238E27FC236}">
                <a16:creationId xmlns:a16="http://schemas.microsoft.com/office/drawing/2014/main" id="{74D9D3E0-26CA-4972-97BF-B26746BBC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2649" y="3695087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Thumbs Down with solid fill">
            <a:extLst>
              <a:ext uri="{FF2B5EF4-FFF2-40B4-BE49-F238E27FC236}">
                <a16:creationId xmlns:a16="http://schemas.microsoft.com/office/drawing/2014/main" id="{7CB38744-BA73-429F-AC9E-B275534651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92649" y="1605990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43" descr="Thumbs up sign with solid fill">
            <a:extLst>
              <a:ext uri="{FF2B5EF4-FFF2-40B4-BE49-F238E27FC236}">
                <a16:creationId xmlns:a16="http://schemas.microsoft.com/office/drawing/2014/main" id="{4E1A8043-2752-446C-A472-9D2A14979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0306" y="1605990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Graphic 44" descr="Thumbs Down with solid fill">
            <a:extLst>
              <a:ext uri="{FF2B5EF4-FFF2-40B4-BE49-F238E27FC236}">
                <a16:creationId xmlns:a16="http://schemas.microsoft.com/office/drawing/2014/main" id="{8AA146AF-E1B3-4005-89E3-FB07993F8C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80306" y="3695087"/>
            <a:ext cx="587044" cy="5870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0111521A-401E-47CB-AC7E-52924CA0A482}"/>
              </a:ext>
            </a:extLst>
          </p:cNvPr>
          <p:cNvSpPr txBox="1"/>
          <p:nvPr/>
        </p:nvSpPr>
        <p:spPr>
          <a:xfrm>
            <a:off x="5985711" y="1688783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5F3D8CC-6BEF-44F4-B786-B88257967413}"/>
              </a:ext>
            </a:extLst>
          </p:cNvPr>
          <p:cNvSpPr txBox="1"/>
          <p:nvPr/>
        </p:nvSpPr>
        <p:spPr>
          <a:xfrm>
            <a:off x="4752235" y="2427892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6366347-EC7B-4937-9757-54D25412D728}"/>
              </a:ext>
            </a:extLst>
          </p:cNvPr>
          <p:cNvSpPr txBox="1"/>
          <p:nvPr/>
        </p:nvSpPr>
        <p:spPr>
          <a:xfrm>
            <a:off x="9598054" y="1688783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5E9B2D-7FFF-4F5C-8E3F-8D24A115C7B0}"/>
              </a:ext>
            </a:extLst>
          </p:cNvPr>
          <p:cNvSpPr txBox="1"/>
          <p:nvPr/>
        </p:nvSpPr>
        <p:spPr>
          <a:xfrm>
            <a:off x="8364578" y="2427892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E6CCED-9EBA-442E-83F8-D932FA7020E5}"/>
              </a:ext>
            </a:extLst>
          </p:cNvPr>
          <p:cNvSpPr txBox="1"/>
          <p:nvPr/>
        </p:nvSpPr>
        <p:spPr>
          <a:xfrm>
            <a:off x="2373367" y="3830588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22248E5-84B1-4A30-A966-463DE5154B90}"/>
              </a:ext>
            </a:extLst>
          </p:cNvPr>
          <p:cNvSpPr txBox="1"/>
          <p:nvPr/>
        </p:nvSpPr>
        <p:spPr>
          <a:xfrm>
            <a:off x="1139891" y="4569697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C5AD57E-7D13-438E-91AD-2F3D2C38C021}"/>
              </a:ext>
            </a:extLst>
          </p:cNvPr>
          <p:cNvSpPr txBox="1"/>
          <p:nvPr/>
        </p:nvSpPr>
        <p:spPr>
          <a:xfrm>
            <a:off x="5985710" y="3830588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55F4259-A2DF-4EE0-B2C4-558F55D4BFDB}"/>
              </a:ext>
            </a:extLst>
          </p:cNvPr>
          <p:cNvSpPr txBox="1"/>
          <p:nvPr/>
        </p:nvSpPr>
        <p:spPr>
          <a:xfrm>
            <a:off x="4752234" y="4569697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A5690F-0CD4-4C15-99C1-37B7016B1074}"/>
              </a:ext>
            </a:extLst>
          </p:cNvPr>
          <p:cNvSpPr txBox="1"/>
          <p:nvPr/>
        </p:nvSpPr>
        <p:spPr>
          <a:xfrm>
            <a:off x="9598053" y="3830588"/>
            <a:ext cx="180078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682187-9894-4150-BEEC-C1AF9B73A101}"/>
              </a:ext>
            </a:extLst>
          </p:cNvPr>
          <p:cNvSpPr txBox="1"/>
          <p:nvPr/>
        </p:nvSpPr>
        <p:spPr>
          <a:xfrm>
            <a:off x="8364577" y="4569697"/>
            <a:ext cx="268753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</p:spTree>
    <p:extLst>
      <p:ext uri="{BB962C8B-B14F-4D97-AF65-F5344CB8AC3E}">
        <p14:creationId xmlns:p14="http://schemas.microsoft.com/office/powerpoint/2010/main" val="304845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445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Good and Bad List Boxes – Slide Template</vt:lpstr>
      <vt:lpstr>Good and Bad List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and Bad List Boxes</dc:title>
  <dc:creator>PresentationGO.com</dc:creator>
  <dc:description>© Copyright PresentationGO.com</dc:description>
  <dcterms:created xsi:type="dcterms:W3CDTF">2014-11-26T05:14:11Z</dcterms:created>
  <dcterms:modified xsi:type="dcterms:W3CDTF">2021-10-18T17:02:19Z</dcterms:modified>
  <cp:category>Charts &amp; Diagrams</cp:category>
</cp:coreProperties>
</file>