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844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016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Good vs. Bad Comparison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687F24D-130D-437A-830C-82B11023696C}"/>
              </a:ext>
            </a:extLst>
          </p:cNvPr>
          <p:cNvGrpSpPr/>
          <p:nvPr/>
        </p:nvGrpSpPr>
        <p:grpSpPr>
          <a:xfrm>
            <a:off x="2041072" y="2208756"/>
            <a:ext cx="5061856" cy="2857500"/>
            <a:chOff x="2946401" y="1949450"/>
            <a:chExt cx="6299198" cy="3556000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70418BC-5CB0-471F-B59B-2AFB3679EBF8}"/>
                </a:ext>
              </a:extLst>
            </p:cNvPr>
            <p:cNvSpPr/>
            <p:nvPr/>
          </p:nvSpPr>
          <p:spPr>
            <a:xfrm>
              <a:off x="5032652" y="1949450"/>
              <a:ext cx="4212947" cy="2841350"/>
            </a:xfrm>
            <a:custGeom>
              <a:avLst/>
              <a:gdLst>
                <a:gd name="connsiteX0" fmla="*/ 1063347 w 4212947"/>
                <a:gd name="connsiteY0" fmla="*/ 0 h 2841350"/>
                <a:gd name="connsiteX1" fmla="*/ 1063349 w 4212947"/>
                <a:gd name="connsiteY1" fmla="*/ 0 h 2841350"/>
                <a:gd name="connsiteX2" fmla="*/ 3774797 w 4212947"/>
                <a:gd name="connsiteY2" fmla="*/ 0 h 2841350"/>
                <a:gd name="connsiteX3" fmla="*/ 4212947 w 4212947"/>
                <a:gd name="connsiteY3" fmla="*/ 438150 h 2841350"/>
                <a:gd name="connsiteX4" fmla="*/ 3774797 w 4212947"/>
                <a:gd name="connsiteY4" fmla="*/ 876300 h 2841350"/>
                <a:gd name="connsiteX5" fmla="*/ 2593827 w 4212947"/>
                <a:gd name="connsiteY5" fmla="*/ 876300 h 2841350"/>
                <a:gd name="connsiteX6" fmla="*/ 2626754 w 4212947"/>
                <a:gd name="connsiteY6" fmla="*/ 930500 h 2841350"/>
                <a:gd name="connsiteX7" fmla="*/ 2841349 w 4212947"/>
                <a:gd name="connsiteY7" fmla="*/ 1778000 h 2841350"/>
                <a:gd name="connsiteX8" fmla="*/ 2537694 w 4212947"/>
                <a:gd name="connsiteY8" fmla="*/ 2772097 h 2841350"/>
                <a:gd name="connsiteX9" fmla="*/ 2485908 w 4212947"/>
                <a:gd name="connsiteY9" fmla="*/ 2841350 h 2841350"/>
                <a:gd name="connsiteX10" fmla="*/ 1845460 w 4212947"/>
                <a:gd name="connsiteY10" fmla="*/ 2200902 h 2841350"/>
                <a:gd name="connsiteX11" fmla="*/ 1882487 w 4212947"/>
                <a:gd name="connsiteY11" fmla="*/ 2124039 h 2841350"/>
                <a:gd name="connsiteX12" fmla="*/ 1952349 w 4212947"/>
                <a:gd name="connsiteY12" fmla="*/ 1778000 h 2841350"/>
                <a:gd name="connsiteX13" fmla="*/ 1063349 w 4212947"/>
                <a:gd name="connsiteY13" fmla="*/ 889000 h 2841350"/>
                <a:gd name="connsiteX14" fmla="*/ 717310 w 4212947"/>
                <a:gd name="connsiteY14" fmla="*/ 958862 h 2841350"/>
                <a:gd name="connsiteX15" fmla="*/ 640448 w 4212947"/>
                <a:gd name="connsiteY15" fmla="*/ 995889 h 2841350"/>
                <a:gd name="connsiteX16" fmla="*/ 0 w 4212947"/>
                <a:gd name="connsiteY16" fmla="*/ 355441 h 2841350"/>
                <a:gd name="connsiteX17" fmla="*/ 69252 w 4212947"/>
                <a:gd name="connsiteY17" fmla="*/ 303655 h 2841350"/>
                <a:gd name="connsiteX18" fmla="*/ 926549 w 4212947"/>
                <a:gd name="connsiteY18" fmla="*/ 5185 h 2841350"/>
                <a:gd name="connsiteX19" fmla="*/ 1063347 w 4212947"/>
                <a:gd name="connsiteY19" fmla="*/ 0 h 2841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212947" h="2841350">
                  <a:moveTo>
                    <a:pt x="1063347" y="0"/>
                  </a:moveTo>
                  <a:lnTo>
                    <a:pt x="1063349" y="0"/>
                  </a:lnTo>
                  <a:lnTo>
                    <a:pt x="3774797" y="0"/>
                  </a:lnTo>
                  <a:lnTo>
                    <a:pt x="4212947" y="438150"/>
                  </a:lnTo>
                  <a:lnTo>
                    <a:pt x="3774797" y="876300"/>
                  </a:lnTo>
                  <a:lnTo>
                    <a:pt x="2593827" y="876300"/>
                  </a:lnTo>
                  <a:lnTo>
                    <a:pt x="2626754" y="930500"/>
                  </a:lnTo>
                  <a:cubicBezTo>
                    <a:pt x="2763611" y="1182431"/>
                    <a:pt x="2841349" y="1471137"/>
                    <a:pt x="2841349" y="1778000"/>
                  </a:cubicBezTo>
                  <a:cubicBezTo>
                    <a:pt x="2841349" y="2146236"/>
                    <a:pt x="2729406" y="2488326"/>
                    <a:pt x="2537694" y="2772097"/>
                  </a:cubicBezTo>
                  <a:lnTo>
                    <a:pt x="2485908" y="2841350"/>
                  </a:lnTo>
                  <a:lnTo>
                    <a:pt x="1845460" y="2200902"/>
                  </a:lnTo>
                  <a:lnTo>
                    <a:pt x="1882487" y="2124039"/>
                  </a:lnTo>
                  <a:cubicBezTo>
                    <a:pt x="1927473" y="2017681"/>
                    <a:pt x="1952349" y="1900745"/>
                    <a:pt x="1952349" y="1778000"/>
                  </a:cubicBezTo>
                  <a:cubicBezTo>
                    <a:pt x="1952349" y="1287019"/>
                    <a:pt x="1554330" y="889000"/>
                    <a:pt x="1063349" y="889000"/>
                  </a:cubicBezTo>
                  <a:cubicBezTo>
                    <a:pt x="940604" y="889000"/>
                    <a:pt x="823669" y="913876"/>
                    <a:pt x="717310" y="958862"/>
                  </a:cubicBezTo>
                  <a:lnTo>
                    <a:pt x="640448" y="995889"/>
                  </a:lnTo>
                  <a:lnTo>
                    <a:pt x="0" y="355441"/>
                  </a:lnTo>
                  <a:lnTo>
                    <a:pt x="69252" y="303655"/>
                  </a:lnTo>
                  <a:cubicBezTo>
                    <a:pt x="317552" y="135907"/>
                    <a:pt x="610502" y="29232"/>
                    <a:pt x="926549" y="5185"/>
                  </a:cubicBezTo>
                  <a:lnTo>
                    <a:pt x="106334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4F22B16-4CEA-4D22-A3BE-CAA92304979B}"/>
                </a:ext>
              </a:extLst>
            </p:cNvPr>
            <p:cNvSpPr/>
            <p:nvPr/>
          </p:nvSpPr>
          <p:spPr>
            <a:xfrm>
              <a:off x="2946401" y="2664102"/>
              <a:ext cx="4212949" cy="2841348"/>
            </a:xfrm>
            <a:custGeom>
              <a:avLst/>
              <a:gdLst>
                <a:gd name="connsiteX0" fmla="*/ 1727041 w 4212949"/>
                <a:gd name="connsiteY0" fmla="*/ 0 h 2841348"/>
                <a:gd name="connsiteX1" fmla="*/ 2367489 w 4212949"/>
                <a:gd name="connsiteY1" fmla="*/ 640448 h 2841348"/>
                <a:gd name="connsiteX2" fmla="*/ 2330462 w 4212949"/>
                <a:gd name="connsiteY2" fmla="*/ 717309 h 2841348"/>
                <a:gd name="connsiteX3" fmla="*/ 2260600 w 4212949"/>
                <a:gd name="connsiteY3" fmla="*/ 1063348 h 2841348"/>
                <a:gd name="connsiteX4" fmla="*/ 3149600 w 4212949"/>
                <a:gd name="connsiteY4" fmla="*/ 1952348 h 2841348"/>
                <a:gd name="connsiteX5" fmla="*/ 3495639 w 4212949"/>
                <a:gd name="connsiteY5" fmla="*/ 1882486 h 2841348"/>
                <a:gd name="connsiteX6" fmla="*/ 3572501 w 4212949"/>
                <a:gd name="connsiteY6" fmla="*/ 1845460 h 2841348"/>
                <a:gd name="connsiteX7" fmla="*/ 4212949 w 4212949"/>
                <a:gd name="connsiteY7" fmla="*/ 2485908 h 2841348"/>
                <a:gd name="connsiteX8" fmla="*/ 4143697 w 4212949"/>
                <a:gd name="connsiteY8" fmla="*/ 2537693 h 2841348"/>
                <a:gd name="connsiteX9" fmla="*/ 3149600 w 4212949"/>
                <a:gd name="connsiteY9" fmla="*/ 2841348 h 2841348"/>
                <a:gd name="connsiteX10" fmla="*/ 438150 w 4212949"/>
                <a:gd name="connsiteY10" fmla="*/ 2841348 h 2841348"/>
                <a:gd name="connsiteX11" fmla="*/ 0 w 4212949"/>
                <a:gd name="connsiteY11" fmla="*/ 2403198 h 2841348"/>
                <a:gd name="connsiteX12" fmla="*/ 438150 w 4212949"/>
                <a:gd name="connsiteY12" fmla="*/ 1965048 h 2841348"/>
                <a:gd name="connsiteX13" fmla="*/ 1619122 w 4212949"/>
                <a:gd name="connsiteY13" fmla="*/ 1965048 h 2841348"/>
                <a:gd name="connsiteX14" fmla="*/ 1586195 w 4212949"/>
                <a:gd name="connsiteY14" fmla="*/ 1910849 h 2841348"/>
                <a:gd name="connsiteX15" fmla="*/ 1371600 w 4212949"/>
                <a:gd name="connsiteY15" fmla="*/ 1063348 h 2841348"/>
                <a:gd name="connsiteX16" fmla="*/ 1675255 w 4212949"/>
                <a:gd name="connsiteY16" fmla="*/ 69251 h 2841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12949" h="2841348">
                  <a:moveTo>
                    <a:pt x="1727041" y="0"/>
                  </a:moveTo>
                  <a:lnTo>
                    <a:pt x="2367489" y="640448"/>
                  </a:lnTo>
                  <a:lnTo>
                    <a:pt x="2330462" y="717309"/>
                  </a:lnTo>
                  <a:cubicBezTo>
                    <a:pt x="2285476" y="823668"/>
                    <a:pt x="2260600" y="940603"/>
                    <a:pt x="2260600" y="1063348"/>
                  </a:cubicBezTo>
                  <a:cubicBezTo>
                    <a:pt x="2260600" y="1554329"/>
                    <a:pt x="2658619" y="1952348"/>
                    <a:pt x="3149600" y="1952348"/>
                  </a:cubicBezTo>
                  <a:cubicBezTo>
                    <a:pt x="3272345" y="1952348"/>
                    <a:pt x="3389281" y="1927472"/>
                    <a:pt x="3495639" y="1882486"/>
                  </a:cubicBezTo>
                  <a:lnTo>
                    <a:pt x="3572501" y="1845460"/>
                  </a:lnTo>
                  <a:lnTo>
                    <a:pt x="4212949" y="2485908"/>
                  </a:lnTo>
                  <a:lnTo>
                    <a:pt x="4143697" y="2537693"/>
                  </a:lnTo>
                  <a:cubicBezTo>
                    <a:pt x="3859926" y="2729405"/>
                    <a:pt x="3517836" y="2841348"/>
                    <a:pt x="3149600" y="2841348"/>
                  </a:cubicBezTo>
                  <a:lnTo>
                    <a:pt x="438150" y="2841348"/>
                  </a:lnTo>
                  <a:lnTo>
                    <a:pt x="0" y="2403198"/>
                  </a:lnTo>
                  <a:lnTo>
                    <a:pt x="438150" y="1965048"/>
                  </a:lnTo>
                  <a:lnTo>
                    <a:pt x="1619122" y="1965048"/>
                  </a:lnTo>
                  <a:lnTo>
                    <a:pt x="1586195" y="1910849"/>
                  </a:lnTo>
                  <a:cubicBezTo>
                    <a:pt x="1449338" y="1658918"/>
                    <a:pt x="1371600" y="1370211"/>
                    <a:pt x="1371600" y="1063348"/>
                  </a:cubicBezTo>
                  <a:cubicBezTo>
                    <a:pt x="1371600" y="695112"/>
                    <a:pt x="1483543" y="353022"/>
                    <a:pt x="1675255" y="69251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6DC36313-3629-444E-B3E4-CD0F2FA2ACAB}"/>
              </a:ext>
            </a:extLst>
          </p:cNvPr>
          <p:cNvSpPr/>
          <p:nvPr/>
        </p:nvSpPr>
        <p:spPr>
          <a:xfrm>
            <a:off x="178197" y="4319377"/>
            <a:ext cx="1694695" cy="7848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500" b="1" cap="all" dirty="0">
                <a:solidFill>
                  <a:schemeClr val="accent3">
                    <a:lumMod val="50000"/>
                  </a:schemeClr>
                </a:solidFill>
              </a:rPr>
              <a:t>GOOD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C59FF12-8B3A-4C60-9553-37FF83EF7296}"/>
              </a:ext>
            </a:extLst>
          </p:cNvPr>
          <p:cNvSpPr/>
          <p:nvPr/>
        </p:nvSpPr>
        <p:spPr>
          <a:xfrm>
            <a:off x="7390529" y="2166586"/>
            <a:ext cx="1216167" cy="7848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500" b="1" cap="all" dirty="0">
                <a:solidFill>
                  <a:schemeClr val="accent5">
                    <a:lumMod val="75000"/>
                  </a:schemeClr>
                </a:solidFill>
              </a:rPr>
              <a:t>BAD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C534CB7-1936-4CA3-A405-AA8D72C3A60B}"/>
              </a:ext>
            </a:extLst>
          </p:cNvPr>
          <p:cNvSpPr/>
          <p:nvPr/>
        </p:nvSpPr>
        <p:spPr>
          <a:xfrm>
            <a:off x="2653454" y="4504044"/>
            <a:ext cx="1639039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100" b="1" noProof="1"/>
              <a:t>Lorem Ipsum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4F0556C3-B3D2-4525-AFCC-1CD92EB6D70A}"/>
              </a:ext>
            </a:extLst>
          </p:cNvPr>
          <p:cNvSpPr/>
          <p:nvPr/>
        </p:nvSpPr>
        <p:spPr>
          <a:xfrm>
            <a:off x="4606957" y="2351252"/>
            <a:ext cx="1639039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10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55A6DAC-957F-438A-9C79-FCB90EEB5315}"/>
              </a:ext>
            </a:extLst>
          </p:cNvPr>
          <p:cNvGrpSpPr/>
          <p:nvPr/>
        </p:nvGrpSpPr>
        <p:grpSpPr>
          <a:xfrm>
            <a:off x="450638" y="1540412"/>
            <a:ext cx="2202816" cy="1237867"/>
            <a:chOff x="255548" y="1266168"/>
            <a:chExt cx="2202816" cy="1237867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5B985C6-9B17-4A73-B365-275252243074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1810108-55A0-48D5-9278-DC8B5727F75F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2E9C99A-B2C2-4C54-B808-E62A53646D40}"/>
              </a:ext>
            </a:extLst>
          </p:cNvPr>
          <p:cNvGrpSpPr/>
          <p:nvPr/>
        </p:nvGrpSpPr>
        <p:grpSpPr>
          <a:xfrm>
            <a:off x="450638" y="2885222"/>
            <a:ext cx="2202816" cy="1237867"/>
            <a:chOff x="255548" y="1266168"/>
            <a:chExt cx="2202816" cy="123786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189FD01-EAF7-40F5-BF86-1450DD219BC8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14ECF39-70B5-48A5-8FD6-F0199A73461E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0259731-BB42-443A-ACCE-0F2156DBF8DC}"/>
              </a:ext>
            </a:extLst>
          </p:cNvPr>
          <p:cNvGrpSpPr/>
          <p:nvPr/>
        </p:nvGrpSpPr>
        <p:grpSpPr>
          <a:xfrm>
            <a:off x="6490548" y="3350370"/>
            <a:ext cx="2202816" cy="1237867"/>
            <a:chOff x="255548" y="1266168"/>
            <a:chExt cx="2202816" cy="1237867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7F039D0-21BD-486E-8E7E-985D7C2E07A5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3CE33E8-0B19-498E-A0F1-942DE7EF5262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D897E585-DEF9-47A7-A7EE-47C6DF26B746}"/>
              </a:ext>
            </a:extLst>
          </p:cNvPr>
          <p:cNvGrpSpPr/>
          <p:nvPr/>
        </p:nvGrpSpPr>
        <p:grpSpPr>
          <a:xfrm>
            <a:off x="6490548" y="4695180"/>
            <a:ext cx="2202816" cy="1237867"/>
            <a:chOff x="255548" y="1266168"/>
            <a:chExt cx="2202816" cy="1237867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DA47278-D69C-46FA-8835-8887A5923093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E2D943D-B13A-4F2B-827B-CAFB0D10AAEA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06386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Good vs. Bad Comparison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687F24D-130D-437A-830C-82B11023696C}"/>
              </a:ext>
            </a:extLst>
          </p:cNvPr>
          <p:cNvGrpSpPr/>
          <p:nvPr/>
        </p:nvGrpSpPr>
        <p:grpSpPr>
          <a:xfrm>
            <a:off x="2041072" y="2208756"/>
            <a:ext cx="5061856" cy="2857500"/>
            <a:chOff x="2946401" y="1949450"/>
            <a:chExt cx="6299198" cy="3556000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70418BC-5CB0-471F-B59B-2AFB3679EBF8}"/>
                </a:ext>
              </a:extLst>
            </p:cNvPr>
            <p:cNvSpPr/>
            <p:nvPr/>
          </p:nvSpPr>
          <p:spPr>
            <a:xfrm>
              <a:off x="5032652" y="1949450"/>
              <a:ext cx="4212947" cy="2841350"/>
            </a:xfrm>
            <a:custGeom>
              <a:avLst/>
              <a:gdLst>
                <a:gd name="connsiteX0" fmla="*/ 1063347 w 4212947"/>
                <a:gd name="connsiteY0" fmla="*/ 0 h 2841350"/>
                <a:gd name="connsiteX1" fmla="*/ 1063349 w 4212947"/>
                <a:gd name="connsiteY1" fmla="*/ 0 h 2841350"/>
                <a:gd name="connsiteX2" fmla="*/ 3774797 w 4212947"/>
                <a:gd name="connsiteY2" fmla="*/ 0 h 2841350"/>
                <a:gd name="connsiteX3" fmla="*/ 4212947 w 4212947"/>
                <a:gd name="connsiteY3" fmla="*/ 438150 h 2841350"/>
                <a:gd name="connsiteX4" fmla="*/ 3774797 w 4212947"/>
                <a:gd name="connsiteY4" fmla="*/ 876300 h 2841350"/>
                <a:gd name="connsiteX5" fmla="*/ 2593827 w 4212947"/>
                <a:gd name="connsiteY5" fmla="*/ 876300 h 2841350"/>
                <a:gd name="connsiteX6" fmla="*/ 2626754 w 4212947"/>
                <a:gd name="connsiteY6" fmla="*/ 930500 h 2841350"/>
                <a:gd name="connsiteX7" fmla="*/ 2841349 w 4212947"/>
                <a:gd name="connsiteY7" fmla="*/ 1778000 h 2841350"/>
                <a:gd name="connsiteX8" fmla="*/ 2537694 w 4212947"/>
                <a:gd name="connsiteY8" fmla="*/ 2772097 h 2841350"/>
                <a:gd name="connsiteX9" fmla="*/ 2485908 w 4212947"/>
                <a:gd name="connsiteY9" fmla="*/ 2841350 h 2841350"/>
                <a:gd name="connsiteX10" fmla="*/ 1845460 w 4212947"/>
                <a:gd name="connsiteY10" fmla="*/ 2200902 h 2841350"/>
                <a:gd name="connsiteX11" fmla="*/ 1882487 w 4212947"/>
                <a:gd name="connsiteY11" fmla="*/ 2124039 h 2841350"/>
                <a:gd name="connsiteX12" fmla="*/ 1952349 w 4212947"/>
                <a:gd name="connsiteY12" fmla="*/ 1778000 h 2841350"/>
                <a:gd name="connsiteX13" fmla="*/ 1063349 w 4212947"/>
                <a:gd name="connsiteY13" fmla="*/ 889000 h 2841350"/>
                <a:gd name="connsiteX14" fmla="*/ 717310 w 4212947"/>
                <a:gd name="connsiteY14" fmla="*/ 958862 h 2841350"/>
                <a:gd name="connsiteX15" fmla="*/ 640448 w 4212947"/>
                <a:gd name="connsiteY15" fmla="*/ 995889 h 2841350"/>
                <a:gd name="connsiteX16" fmla="*/ 0 w 4212947"/>
                <a:gd name="connsiteY16" fmla="*/ 355441 h 2841350"/>
                <a:gd name="connsiteX17" fmla="*/ 69252 w 4212947"/>
                <a:gd name="connsiteY17" fmla="*/ 303655 h 2841350"/>
                <a:gd name="connsiteX18" fmla="*/ 926549 w 4212947"/>
                <a:gd name="connsiteY18" fmla="*/ 5185 h 2841350"/>
                <a:gd name="connsiteX19" fmla="*/ 1063347 w 4212947"/>
                <a:gd name="connsiteY19" fmla="*/ 0 h 2841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212947" h="2841350">
                  <a:moveTo>
                    <a:pt x="1063347" y="0"/>
                  </a:moveTo>
                  <a:lnTo>
                    <a:pt x="1063349" y="0"/>
                  </a:lnTo>
                  <a:lnTo>
                    <a:pt x="3774797" y="0"/>
                  </a:lnTo>
                  <a:lnTo>
                    <a:pt x="4212947" y="438150"/>
                  </a:lnTo>
                  <a:lnTo>
                    <a:pt x="3774797" y="876300"/>
                  </a:lnTo>
                  <a:lnTo>
                    <a:pt x="2593827" y="876300"/>
                  </a:lnTo>
                  <a:lnTo>
                    <a:pt x="2626754" y="930500"/>
                  </a:lnTo>
                  <a:cubicBezTo>
                    <a:pt x="2763611" y="1182431"/>
                    <a:pt x="2841349" y="1471137"/>
                    <a:pt x="2841349" y="1778000"/>
                  </a:cubicBezTo>
                  <a:cubicBezTo>
                    <a:pt x="2841349" y="2146236"/>
                    <a:pt x="2729406" y="2488326"/>
                    <a:pt x="2537694" y="2772097"/>
                  </a:cubicBezTo>
                  <a:lnTo>
                    <a:pt x="2485908" y="2841350"/>
                  </a:lnTo>
                  <a:lnTo>
                    <a:pt x="1845460" y="2200902"/>
                  </a:lnTo>
                  <a:lnTo>
                    <a:pt x="1882487" y="2124039"/>
                  </a:lnTo>
                  <a:cubicBezTo>
                    <a:pt x="1927473" y="2017681"/>
                    <a:pt x="1952349" y="1900745"/>
                    <a:pt x="1952349" y="1778000"/>
                  </a:cubicBezTo>
                  <a:cubicBezTo>
                    <a:pt x="1952349" y="1287019"/>
                    <a:pt x="1554330" y="889000"/>
                    <a:pt x="1063349" y="889000"/>
                  </a:cubicBezTo>
                  <a:cubicBezTo>
                    <a:pt x="940604" y="889000"/>
                    <a:pt x="823669" y="913876"/>
                    <a:pt x="717310" y="958862"/>
                  </a:cubicBezTo>
                  <a:lnTo>
                    <a:pt x="640448" y="995889"/>
                  </a:lnTo>
                  <a:lnTo>
                    <a:pt x="0" y="355441"/>
                  </a:lnTo>
                  <a:lnTo>
                    <a:pt x="69252" y="303655"/>
                  </a:lnTo>
                  <a:cubicBezTo>
                    <a:pt x="317552" y="135907"/>
                    <a:pt x="610502" y="29232"/>
                    <a:pt x="926549" y="5185"/>
                  </a:cubicBezTo>
                  <a:lnTo>
                    <a:pt x="106334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4F22B16-4CEA-4D22-A3BE-CAA92304979B}"/>
                </a:ext>
              </a:extLst>
            </p:cNvPr>
            <p:cNvSpPr/>
            <p:nvPr/>
          </p:nvSpPr>
          <p:spPr>
            <a:xfrm>
              <a:off x="2946401" y="2664102"/>
              <a:ext cx="4212949" cy="2841348"/>
            </a:xfrm>
            <a:custGeom>
              <a:avLst/>
              <a:gdLst>
                <a:gd name="connsiteX0" fmla="*/ 1727041 w 4212949"/>
                <a:gd name="connsiteY0" fmla="*/ 0 h 2841348"/>
                <a:gd name="connsiteX1" fmla="*/ 2367489 w 4212949"/>
                <a:gd name="connsiteY1" fmla="*/ 640448 h 2841348"/>
                <a:gd name="connsiteX2" fmla="*/ 2330462 w 4212949"/>
                <a:gd name="connsiteY2" fmla="*/ 717309 h 2841348"/>
                <a:gd name="connsiteX3" fmla="*/ 2260600 w 4212949"/>
                <a:gd name="connsiteY3" fmla="*/ 1063348 h 2841348"/>
                <a:gd name="connsiteX4" fmla="*/ 3149600 w 4212949"/>
                <a:gd name="connsiteY4" fmla="*/ 1952348 h 2841348"/>
                <a:gd name="connsiteX5" fmla="*/ 3495639 w 4212949"/>
                <a:gd name="connsiteY5" fmla="*/ 1882486 h 2841348"/>
                <a:gd name="connsiteX6" fmla="*/ 3572501 w 4212949"/>
                <a:gd name="connsiteY6" fmla="*/ 1845460 h 2841348"/>
                <a:gd name="connsiteX7" fmla="*/ 4212949 w 4212949"/>
                <a:gd name="connsiteY7" fmla="*/ 2485908 h 2841348"/>
                <a:gd name="connsiteX8" fmla="*/ 4143697 w 4212949"/>
                <a:gd name="connsiteY8" fmla="*/ 2537693 h 2841348"/>
                <a:gd name="connsiteX9" fmla="*/ 3149600 w 4212949"/>
                <a:gd name="connsiteY9" fmla="*/ 2841348 h 2841348"/>
                <a:gd name="connsiteX10" fmla="*/ 438150 w 4212949"/>
                <a:gd name="connsiteY10" fmla="*/ 2841348 h 2841348"/>
                <a:gd name="connsiteX11" fmla="*/ 0 w 4212949"/>
                <a:gd name="connsiteY11" fmla="*/ 2403198 h 2841348"/>
                <a:gd name="connsiteX12" fmla="*/ 438150 w 4212949"/>
                <a:gd name="connsiteY12" fmla="*/ 1965048 h 2841348"/>
                <a:gd name="connsiteX13" fmla="*/ 1619122 w 4212949"/>
                <a:gd name="connsiteY13" fmla="*/ 1965048 h 2841348"/>
                <a:gd name="connsiteX14" fmla="*/ 1586195 w 4212949"/>
                <a:gd name="connsiteY14" fmla="*/ 1910849 h 2841348"/>
                <a:gd name="connsiteX15" fmla="*/ 1371600 w 4212949"/>
                <a:gd name="connsiteY15" fmla="*/ 1063348 h 2841348"/>
                <a:gd name="connsiteX16" fmla="*/ 1675255 w 4212949"/>
                <a:gd name="connsiteY16" fmla="*/ 69251 h 2841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12949" h="2841348">
                  <a:moveTo>
                    <a:pt x="1727041" y="0"/>
                  </a:moveTo>
                  <a:lnTo>
                    <a:pt x="2367489" y="640448"/>
                  </a:lnTo>
                  <a:lnTo>
                    <a:pt x="2330462" y="717309"/>
                  </a:lnTo>
                  <a:cubicBezTo>
                    <a:pt x="2285476" y="823668"/>
                    <a:pt x="2260600" y="940603"/>
                    <a:pt x="2260600" y="1063348"/>
                  </a:cubicBezTo>
                  <a:cubicBezTo>
                    <a:pt x="2260600" y="1554329"/>
                    <a:pt x="2658619" y="1952348"/>
                    <a:pt x="3149600" y="1952348"/>
                  </a:cubicBezTo>
                  <a:cubicBezTo>
                    <a:pt x="3272345" y="1952348"/>
                    <a:pt x="3389281" y="1927472"/>
                    <a:pt x="3495639" y="1882486"/>
                  </a:cubicBezTo>
                  <a:lnTo>
                    <a:pt x="3572501" y="1845460"/>
                  </a:lnTo>
                  <a:lnTo>
                    <a:pt x="4212949" y="2485908"/>
                  </a:lnTo>
                  <a:lnTo>
                    <a:pt x="4143697" y="2537693"/>
                  </a:lnTo>
                  <a:cubicBezTo>
                    <a:pt x="3859926" y="2729405"/>
                    <a:pt x="3517836" y="2841348"/>
                    <a:pt x="3149600" y="2841348"/>
                  </a:cubicBezTo>
                  <a:lnTo>
                    <a:pt x="438150" y="2841348"/>
                  </a:lnTo>
                  <a:lnTo>
                    <a:pt x="0" y="2403198"/>
                  </a:lnTo>
                  <a:lnTo>
                    <a:pt x="438150" y="1965048"/>
                  </a:lnTo>
                  <a:lnTo>
                    <a:pt x="1619122" y="1965048"/>
                  </a:lnTo>
                  <a:lnTo>
                    <a:pt x="1586195" y="1910849"/>
                  </a:lnTo>
                  <a:cubicBezTo>
                    <a:pt x="1449338" y="1658918"/>
                    <a:pt x="1371600" y="1370211"/>
                    <a:pt x="1371600" y="1063348"/>
                  </a:cubicBezTo>
                  <a:cubicBezTo>
                    <a:pt x="1371600" y="695112"/>
                    <a:pt x="1483543" y="353022"/>
                    <a:pt x="1675255" y="6925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6DC36313-3629-444E-B3E4-CD0F2FA2ACAB}"/>
              </a:ext>
            </a:extLst>
          </p:cNvPr>
          <p:cNvSpPr/>
          <p:nvPr/>
        </p:nvSpPr>
        <p:spPr>
          <a:xfrm>
            <a:off x="178197" y="4319377"/>
            <a:ext cx="1694695" cy="7848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500" b="1" cap="al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GOOD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C59FF12-8B3A-4C60-9553-37FF83EF7296}"/>
              </a:ext>
            </a:extLst>
          </p:cNvPr>
          <p:cNvSpPr/>
          <p:nvPr/>
        </p:nvSpPr>
        <p:spPr>
          <a:xfrm>
            <a:off x="7390529" y="2166586"/>
            <a:ext cx="1216167" cy="7848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500" b="1" cap="all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BAD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C534CB7-1936-4CA3-A405-AA8D72C3A60B}"/>
              </a:ext>
            </a:extLst>
          </p:cNvPr>
          <p:cNvSpPr/>
          <p:nvPr/>
        </p:nvSpPr>
        <p:spPr>
          <a:xfrm>
            <a:off x="2653454" y="4504044"/>
            <a:ext cx="1639039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100" b="1" noProof="1"/>
              <a:t>Lorem Ipsum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4F0556C3-B3D2-4525-AFCC-1CD92EB6D70A}"/>
              </a:ext>
            </a:extLst>
          </p:cNvPr>
          <p:cNvSpPr/>
          <p:nvPr/>
        </p:nvSpPr>
        <p:spPr>
          <a:xfrm>
            <a:off x="4606957" y="2351252"/>
            <a:ext cx="1639039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10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55A6DAC-957F-438A-9C79-FCB90EEB5315}"/>
              </a:ext>
            </a:extLst>
          </p:cNvPr>
          <p:cNvGrpSpPr/>
          <p:nvPr/>
        </p:nvGrpSpPr>
        <p:grpSpPr>
          <a:xfrm>
            <a:off x="450638" y="1540412"/>
            <a:ext cx="2202816" cy="1237867"/>
            <a:chOff x="255548" y="1266168"/>
            <a:chExt cx="2202816" cy="1237867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5B985C6-9B17-4A73-B365-275252243074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1810108-55A0-48D5-9278-DC8B5727F75F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2E9C99A-B2C2-4C54-B808-E62A53646D40}"/>
              </a:ext>
            </a:extLst>
          </p:cNvPr>
          <p:cNvGrpSpPr/>
          <p:nvPr/>
        </p:nvGrpSpPr>
        <p:grpSpPr>
          <a:xfrm>
            <a:off x="450638" y="2885222"/>
            <a:ext cx="2202816" cy="1237867"/>
            <a:chOff x="255548" y="1266168"/>
            <a:chExt cx="2202816" cy="123786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189FD01-EAF7-40F5-BF86-1450DD219BC8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14ECF39-70B5-48A5-8FD6-F0199A73461E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0259731-BB42-443A-ACCE-0F2156DBF8DC}"/>
              </a:ext>
            </a:extLst>
          </p:cNvPr>
          <p:cNvGrpSpPr/>
          <p:nvPr/>
        </p:nvGrpSpPr>
        <p:grpSpPr>
          <a:xfrm>
            <a:off x="6490548" y="3350370"/>
            <a:ext cx="2202816" cy="1237867"/>
            <a:chOff x="255548" y="1266168"/>
            <a:chExt cx="2202816" cy="1237867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7F039D0-21BD-486E-8E7E-985D7C2E07A5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3CE33E8-0B19-498E-A0F1-942DE7EF5262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D897E585-DEF9-47A7-A7EE-47C6DF26B746}"/>
              </a:ext>
            </a:extLst>
          </p:cNvPr>
          <p:cNvGrpSpPr/>
          <p:nvPr/>
        </p:nvGrpSpPr>
        <p:grpSpPr>
          <a:xfrm>
            <a:off x="6490548" y="4695180"/>
            <a:ext cx="2202816" cy="1237867"/>
            <a:chOff x="255548" y="1266168"/>
            <a:chExt cx="2202816" cy="1237867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DA47278-D69C-46FA-8835-8887A5923093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E2D943D-B13A-4F2B-827B-CAFB0D10AAEA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2711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10266</TotalTime>
  <Words>385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Good vs. Bad Comparison – Slide Template</vt:lpstr>
      <vt:lpstr>Good vs. Bad Comparison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vs. Bad Comparison</dc:title>
  <dc:creator>PresentationGO.com</dc:creator>
  <dc:description>© Copyright PresentationGO.com</dc:description>
  <dcterms:created xsi:type="dcterms:W3CDTF">2014-11-26T05:14:11Z</dcterms:created>
  <dcterms:modified xsi:type="dcterms:W3CDTF">2019-12-03T18:06:52Z</dcterms:modified>
  <cp:category>Charts &amp; Diagrams</cp:category>
</cp:coreProperties>
</file>