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20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34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ounded Rectangle 9">
            <a:extLst>
              <a:ext uri="{FF2B5EF4-FFF2-40B4-BE49-F238E27FC236}">
                <a16:creationId xmlns:a16="http://schemas.microsoft.com/office/drawing/2014/main" id="{528C4731-5FC1-4F75-B5F5-83EDF758ACE9}"/>
              </a:ext>
            </a:extLst>
          </p:cNvPr>
          <p:cNvSpPr/>
          <p:nvPr/>
        </p:nvSpPr>
        <p:spPr>
          <a:xfrm rot="10800000" flipV="1">
            <a:off x="3048049" y="3905592"/>
            <a:ext cx="3281035" cy="1950664"/>
          </a:xfrm>
          <a:prstGeom prst="roundRect">
            <a:avLst>
              <a:gd name="adj" fmla="val 46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365760" rtlCol="0" anchor="ctr"/>
          <a:lstStyle/>
          <a:p>
            <a:pPr lvl="0">
              <a:spcBef>
                <a:spcPts val="1200"/>
              </a:spcBef>
            </a:pPr>
            <a:r>
              <a:rPr lang="en-US" sz="2400" b="1">
                <a:solidFill>
                  <a:prstClr val="white"/>
                </a:solidFill>
              </a:rPr>
              <a:t>Lorem Ipsum</a:t>
            </a:r>
          </a:p>
          <a:p>
            <a:pPr lvl="0">
              <a:spcBef>
                <a:spcPts val="1200"/>
              </a:spcBef>
            </a:pPr>
            <a:r>
              <a:rPr lang="en-US" sz="1400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Good and Bad Diagram for PowerPoint</a:t>
            </a:r>
          </a:p>
        </p:txBody>
      </p:sp>
      <p:sp>
        <p:nvSpPr>
          <p:cNvPr id="34" name="Rounded Rectangle 2">
            <a:extLst>
              <a:ext uri="{FF2B5EF4-FFF2-40B4-BE49-F238E27FC236}">
                <a16:creationId xmlns:a16="http://schemas.microsoft.com/office/drawing/2014/main" id="{4CCE51AE-164A-4585-86F3-B962782CEA2B}"/>
              </a:ext>
            </a:extLst>
          </p:cNvPr>
          <p:cNvSpPr/>
          <p:nvPr/>
        </p:nvSpPr>
        <p:spPr>
          <a:xfrm>
            <a:off x="5862918" y="1416975"/>
            <a:ext cx="3281034" cy="1950664"/>
          </a:xfrm>
          <a:prstGeom prst="roundRect">
            <a:avLst>
              <a:gd name="adj" fmla="val 46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Ins="182880" rtlCol="0" anchor="ctr"/>
          <a:lstStyle/>
          <a:p>
            <a:pPr>
              <a:spcBef>
                <a:spcPts val="1200"/>
              </a:spcBef>
            </a:pPr>
            <a:r>
              <a:rPr lang="en-US" sz="2400" b="1">
                <a:solidFill>
                  <a:schemeClr val="bg1"/>
                </a:solidFill>
              </a:rPr>
              <a:t>Lorem Ipsum</a:t>
            </a:r>
          </a:p>
          <a:p>
            <a:pPr>
              <a:spcBef>
                <a:spcPts val="1200"/>
              </a:spcBef>
            </a:pPr>
            <a:r>
              <a:rPr lang="en-US" sz="14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DDE57344-1B92-41CA-8CF6-13EA047DAF44}"/>
              </a:ext>
            </a:extLst>
          </p:cNvPr>
          <p:cNvSpPr/>
          <p:nvPr/>
        </p:nvSpPr>
        <p:spPr>
          <a:xfrm>
            <a:off x="4863762" y="1416975"/>
            <a:ext cx="1235397" cy="1950664"/>
          </a:xfrm>
          <a:custGeom>
            <a:avLst/>
            <a:gdLst>
              <a:gd name="connsiteX0" fmla="*/ 89278 w 1207902"/>
              <a:gd name="connsiteY0" fmla="*/ 0 h 1907250"/>
              <a:gd name="connsiteX1" fmla="*/ 1207902 w 1207902"/>
              <a:gd name="connsiteY1" fmla="*/ 0 h 1907250"/>
              <a:gd name="connsiteX2" fmla="*/ 1207902 w 1207902"/>
              <a:gd name="connsiteY2" fmla="*/ 1907250 h 1907250"/>
              <a:gd name="connsiteX3" fmla="*/ 89278 w 1207902"/>
              <a:gd name="connsiteY3" fmla="*/ 1907250 h 1907250"/>
              <a:gd name="connsiteX4" fmla="*/ 0 w 1207902"/>
              <a:gd name="connsiteY4" fmla="*/ 1817972 h 1907250"/>
              <a:gd name="connsiteX5" fmla="*/ 0 w 1207902"/>
              <a:gd name="connsiteY5" fmla="*/ 89278 h 1907250"/>
              <a:gd name="connsiteX6" fmla="*/ 89278 w 1207902"/>
              <a:gd name="connsiteY6" fmla="*/ 0 h 190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902" h="1907250">
                <a:moveTo>
                  <a:pt x="89278" y="0"/>
                </a:moveTo>
                <a:lnTo>
                  <a:pt x="1207902" y="0"/>
                </a:lnTo>
                <a:lnTo>
                  <a:pt x="1207902" y="1907250"/>
                </a:lnTo>
                <a:lnTo>
                  <a:pt x="89278" y="1907250"/>
                </a:lnTo>
                <a:cubicBezTo>
                  <a:pt x="39971" y="1907250"/>
                  <a:pt x="0" y="1867279"/>
                  <a:pt x="0" y="1817972"/>
                </a:cubicBezTo>
                <a:lnTo>
                  <a:pt x="0" y="89278"/>
                </a:lnTo>
                <a:cubicBezTo>
                  <a:pt x="0" y="39971"/>
                  <a:pt x="39971" y="0"/>
                  <a:pt x="89278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6ADB0A11-A041-4FAD-A291-DAD423215FEF}"/>
              </a:ext>
            </a:extLst>
          </p:cNvPr>
          <p:cNvSpPr/>
          <p:nvPr/>
        </p:nvSpPr>
        <p:spPr>
          <a:xfrm rot="10800000">
            <a:off x="8398227" y="3367639"/>
            <a:ext cx="401717" cy="346307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10">
            <a:extLst>
              <a:ext uri="{FF2B5EF4-FFF2-40B4-BE49-F238E27FC236}">
                <a16:creationId xmlns:a16="http://schemas.microsoft.com/office/drawing/2014/main" id="{481B222F-42D6-48B7-9656-FD9F1AC45B1D}"/>
              </a:ext>
            </a:extLst>
          </p:cNvPr>
          <p:cNvSpPr/>
          <p:nvPr/>
        </p:nvSpPr>
        <p:spPr>
          <a:xfrm flipH="1" flipV="1">
            <a:off x="6100820" y="3905592"/>
            <a:ext cx="1235397" cy="1950664"/>
          </a:xfrm>
          <a:custGeom>
            <a:avLst/>
            <a:gdLst>
              <a:gd name="connsiteX0" fmla="*/ 89278 w 1207902"/>
              <a:gd name="connsiteY0" fmla="*/ 0 h 1907250"/>
              <a:gd name="connsiteX1" fmla="*/ 1207902 w 1207902"/>
              <a:gd name="connsiteY1" fmla="*/ 0 h 1907250"/>
              <a:gd name="connsiteX2" fmla="*/ 1207902 w 1207902"/>
              <a:gd name="connsiteY2" fmla="*/ 1907250 h 1907250"/>
              <a:gd name="connsiteX3" fmla="*/ 89278 w 1207902"/>
              <a:gd name="connsiteY3" fmla="*/ 1907250 h 1907250"/>
              <a:gd name="connsiteX4" fmla="*/ 0 w 1207902"/>
              <a:gd name="connsiteY4" fmla="*/ 1817972 h 1907250"/>
              <a:gd name="connsiteX5" fmla="*/ 0 w 1207902"/>
              <a:gd name="connsiteY5" fmla="*/ 89278 h 1907250"/>
              <a:gd name="connsiteX6" fmla="*/ 89278 w 1207902"/>
              <a:gd name="connsiteY6" fmla="*/ 0 h 190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902" h="1907250">
                <a:moveTo>
                  <a:pt x="89278" y="0"/>
                </a:moveTo>
                <a:lnTo>
                  <a:pt x="1207902" y="0"/>
                </a:lnTo>
                <a:lnTo>
                  <a:pt x="1207902" y="1907250"/>
                </a:lnTo>
                <a:lnTo>
                  <a:pt x="89278" y="1907250"/>
                </a:lnTo>
                <a:cubicBezTo>
                  <a:pt x="39971" y="1907250"/>
                  <a:pt x="0" y="1867279"/>
                  <a:pt x="0" y="1817972"/>
                </a:cubicBezTo>
                <a:lnTo>
                  <a:pt x="0" y="89278"/>
                </a:lnTo>
                <a:cubicBezTo>
                  <a:pt x="0" y="39971"/>
                  <a:pt x="39971" y="0"/>
                  <a:pt x="8927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0B6C857C-B828-43F5-805E-A60DC190E90C}"/>
              </a:ext>
            </a:extLst>
          </p:cNvPr>
          <p:cNvSpPr/>
          <p:nvPr/>
        </p:nvSpPr>
        <p:spPr>
          <a:xfrm rot="10800000" flipV="1">
            <a:off x="3368187" y="3559285"/>
            <a:ext cx="401717" cy="34630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Thumbs Up Sign">
            <a:extLst>
              <a:ext uri="{FF2B5EF4-FFF2-40B4-BE49-F238E27FC236}">
                <a16:creationId xmlns:a16="http://schemas.microsoft.com/office/drawing/2014/main" id="{BD268F4E-3930-4661-98B0-8C0EC3AF6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61318" y="4423724"/>
            <a:ext cx="914400" cy="914400"/>
          </a:xfrm>
          <a:prstGeom prst="rect">
            <a:avLst/>
          </a:prstGeom>
        </p:spPr>
      </p:pic>
      <p:pic>
        <p:nvPicPr>
          <p:cNvPr id="7" name="Graphic 6" descr="Warning">
            <a:extLst>
              <a:ext uri="{FF2B5EF4-FFF2-40B4-BE49-F238E27FC236}">
                <a16:creationId xmlns:a16="http://schemas.microsoft.com/office/drawing/2014/main" id="{6A66FAC5-FE0B-4FAE-92C1-7ADA3C881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24260" y="1935107"/>
            <a:ext cx="914400" cy="914400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1F906421-4D4C-4206-95DB-181A4FA76337}"/>
              </a:ext>
            </a:extLst>
          </p:cNvPr>
          <p:cNvGrpSpPr/>
          <p:nvPr/>
        </p:nvGrpSpPr>
        <p:grpSpPr>
          <a:xfrm>
            <a:off x="8316834" y="3905592"/>
            <a:ext cx="2937088" cy="1628707"/>
            <a:chOff x="8921977" y="1466725"/>
            <a:chExt cx="2937088" cy="162870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B34E10B-91CB-4ECB-BB76-85455060922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BC0453D-86FC-4C07-8A62-CFBF1A255E5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4E823E9-30E3-4612-B24D-DA7ABE2ECCEE}"/>
              </a:ext>
            </a:extLst>
          </p:cNvPr>
          <p:cNvGrpSpPr/>
          <p:nvPr/>
        </p:nvGrpSpPr>
        <p:grpSpPr>
          <a:xfrm>
            <a:off x="938079" y="1738932"/>
            <a:ext cx="2937088" cy="1628707"/>
            <a:chOff x="332936" y="2627766"/>
            <a:chExt cx="2937088" cy="162870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17AC946-6E0C-4200-B2CF-8681529B76B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BF2B588-9DDE-43D3-AA72-B168BCFA78F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4" name="Graphic 83" descr="Thumbs Up Sign">
            <a:extLst>
              <a:ext uri="{FF2B5EF4-FFF2-40B4-BE49-F238E27FC236}">
                <a16:creationId xmlns:a16="http://schemas.microsoft.com/office/drawing/2014/main" id="{29E72038-21F1-4C79-BC91-7C4F338C4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079" y="1660135"/>
            <a:ext cx="558480" cy="558480"/>
          </a:xfrm>
          <a:prstGeom prst="rect">
            <a:avLst/>
          </a:prstGeom>
        </p:spPr>
      </p:pic>
      <p:pic>
        <p:nvPicPr>
          <p:cNvPr id="85" name="Graphic 84" descr="Warning">
            <a:extLst>
              <a:ext uri="{FF2B5EF4-FFF2-40B4-BE49-F238E27FC236}">
                <a16:creationId xmlns:a16="http://schemas.microsoft.com/office/drawing/2014/main" id="{CA421AFD-9828-4F20-9C0B-15780EF85A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95442" y="3732439"/>
            <a:ext cx="558480" cy="55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55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ounded Rectangle 9">
            <a:extLst>
              <a:ext uri="{FF2B5EF4-FFF2-40B4-BE49-F238E27FC236}">
                <a16:creationId xmlns:a16="http://schemas.microsoft.com/office/drawing/2014/main" id="{528C4731-5FC1-4F75-B5F5-83EDF758ACE9}"/>
              </a:ext>
            </a:extLst>
          </p:cNvPr>
          <p:cNvSpPr/>
          <p:nvPr/>
        </p:nvSpPr>
        <p:spPr>
          <a:xfrm rot="10800000" flipV="1">
            <a:off x="3048049" y="3905592"/>
            <a:ext cx="3281035" cy="1950664"/>
          </a:xfrm>
          <a:prstGeom prst="roundRect">
            <a:avLst>
              <a:gd name="adj" fmla="val 46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365760" rtlCol="0" anchor="ctr"/>
          <a:lstStyle/>
          <a:p>
            <a:pPr lvl="0">
              <a:spcBef>
                <a:spcPts val="1200"/>
              </a:spcBef>
            </a:pPr>
            <a:r>
              <a:rPr lang="en-US" sz="2400" b="1">
                <a:solidFill>
                  <a:prstClr val="white"/>
                </a:solidFill>
              </a:rPr>
              <a:t>Lorem Ipsum</a:t>
            </a:r>
          </a:p>
          <a:p>
            <a:pPr lvl="0">
              <a:spcBef>
                <a:spcPts val="1200"/>
              </a:spcBef>
            </a:pPr>
            <a:r>
              <a:rPr lang="en-US" sz="1400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Good and Bad Diagram for PowerPoint</a:t>
            </a:r>
          </a:p>
        </p:txBody>
      </p:sp>
      <p:sp>
        <p:nvSpPr>
          <p:cNvPr id="34" name="Rounded Rectangle 2">
            <a:extLst>
              <a:ext uri="{FF2B5EF4-FFF2-40B4-BE49-F238E27FC236}">
                <a16:creationId xmlns:a16="http://schemas.microsoft.com/office/drawing/2014/main" id="{4CCE51AE-164A-4585-86F3-B962782CEA2B}"/>
              </a:ext>
            </a:extLst>
          </p:cNvPr>
          <p:cNvSpPr/>
          <p:nvPr/>
        </p:nvSpPr>
        <p:spPr>
          <a:xfrm>
            <a:off x="5862918" y="1416975"/>
            <a:ext cx="3281034" cy="1950664"/>
          </a:xfrm>
          <a:prstGeom prst="roundRect">
            <a:avLst>
              <a:gd name="adj" fmla="val 46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Ins="182880" rtlCol="0" anchor="ctr"/>
          <a:lstStyle/>
          <a:p>
            <a:pPr>
              <a:spcBef>
                <a:spcPts val="1200"/>
              </a:spcBef>
            </a:pPr>
            <a:r>
              <a:rPr lang="en-US" sz="2400" b="1">
                <a:solidFill>
                  <a:schemeClr val="bg1"/>
                </a:solidFill>
              </a:rPr>
              <a:t>Lorem Ipsum</a:t>
            </a:r>
          </a:p>
          <a:p>
            <a:pPr>
              <a:spcBef>
                <a:spcPts val="1200"/>
              </a:spcBef>
            </a:pPr>
            <a:r>
              <a:rPr lang="en-US" sz="14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DDE57344-1B92-41CA-8CF6-13EA047DAF44}"/>
              </a:ext>
            </a:extLst>
          </p:cNvPr>
          <p:cNvSpPr/>
          <p:nvPr/>
        </p:nvSpPr>
        <p:spPr>
          <a:xfrm>
            <a:off x="4863762" y="1416975"/>
            <a:ext cx="1235397" cy="1950664"/>
          </a:xfrm>
          <a:custGeom>
            <a:avLst/>
            <a:gdLst>
              <a:gd name="connsiteX0" fmla="*/ 89278 w 1207902"/>
              <a:gd name="connsiteY0" fmla="*/ 0 h 1907250"/>
              <a:gd name="connsiteX1" fmla="*/ 1207902 w 1207902"/>
              <a:gd name="connsiteY1" fmla="*/ 0 h 1907250"/>
              <a:gd name="connsiteX2" fmla="*/ 1207902 w 1207902"/>
              <a:gd name="connsiteY2" fmla="*/ 1907250 h 1907250"/>
              <a:gd name="connsiteX3" fmla="*/ 89278 w 1207902"/>
              <a:gd name="connsiteY3" fmla="*/ 1907250 h 1907250"/>
              <a:gd name="connsiteX4" fmla="*/ 0 w 1207902"/>
              <a:gd name="connsiteY4" fmla="*/ 1817972 h 1907250"/>
              <a:gd name="connsiteX5" fmla="*/ 0 w 1207902"/>
              <a:gd name="connsiteY5" fmla="*/ 89278 h 1907250"/>
              <a:gd name="connsiteX6" fmla="*/ 89278 w 1207902"/>
              <a:gd name="connsiteY6" fmla="*/ 0 h 190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902" h="1907250">
                <a:moveTo>
                  <a:pt x="89278" y="0"/>
                </a:moveTo>
                <a:lnTo>
                  <a:pt x="1207902" y="0"/>
                </a:lnTo>
                <a:lnTo>
                  <a:pt x="1207902" y="1907250"/>
                </a:lnTo>
                <a:lnTo>
                  <a:pt x="89278" y="1907250"/>
                </a:lnTo>
                <a:cubicBezTo>
                  <a:pt x="39971" y="1907250"/>
                  <a:pt x="0" y="1867279"/>
                  <a:pt x="0" y="1817972"/>
                </a:cubicBezTo>
                <a:lnTo>
                  <a:pt x="0" y="89278"/>
                </a:lnTo>
                <a:cubicBezTo>
                  <a:pt x="0" y="39971"/>
                  <a:pt x="39971" y="0"/>
                  <a:pt x="89278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6ADB0A11-A041-4FAD-A291-DAD423215FEF}"/>
              </a:ext>
            </a:extLst>
          </p:cNvPr>
          <p:cNvSpPr/>
          <p:nvPr/>
        </p:nvSpPr>
        <p:spPr>
          <a:xfrm rot="10800000">
            <a:off x="8398227" y="3367639"/>
            <a:ext cx="401717" cy="346307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10">
            <a:extLst>
              <a:ext uri="{FF2B5EF4-FFF2-40B4-BE49-F238E27FC236}">
                <a16:creationId xmlns:a16="http://schemas.microsoft.com/office/drawing/2014/main" id="{481B222F-42D6-48B7-9656-FD9F1AC45B1D}"/>
              </a:ext>
            </a:extLst>
          </p:cNvPr>
          <p:cNvSpPr/>
          <p:nvPr/>
        </p:nvSpPr>
        <p:spPr>
          <a:xfrm flipH="1" flipV="1">
            <a:off x="6100820" y="3905592"/>
            <a:ext cx="1235397" cy="1950664"/>
          </a:xfrm>
          <a:custGeom>
            <a:avLst/>
            <a:gdLst>
              <a:gd name="connsiteX0" fmla="*/ 89278 w 1207902"/>
              <a:gd name="connsiteY0" fmla="*/ 0 h 1907250"/>
              <a:gd name="connsiteX1" fmla="*/ 1207902 w 1207902"/>
              <a:gd name="connsiteY1" fmla="*/ 0 h 1907250"/>
              <a:gd name="connsiteX2" fmla="*/ 1207902 w 1207902"/>
              <a:gd name="connsiteY2" fmla="*/ 1907250 h 1907250"/>
              <a:gd name="connsiteX3" fmla="*/ 89278 w 1207902"/>
              <a:gd name="connsiteY3" fmla="*/ 1907250 h 1907250"/>
              <a:gd name="connsiteX4" fmla="*/ 0 w 1207902"/>
              <a:gd name="connsiteY4" fmla="*/ 1817972 h 1907250"/>
              <a:gd name="connsiteX5" fmla="*/ 0 w 1207902"/>
              <a:gd name="connsiteY5" fmla="*/ 89278 h 1907250"/>
              <a:gd name="connsiteX6" fmla="*/ 89278 w 1207902"/>
              <a:gd name="connsiteY6" fmla="*/ 0 h 190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902" h="1907250">
                <a:moveTo>
                  <a:pt x="89278" y="0"/>
                </a:moveTo>
                <a:lnTo>
                  <a:pt x="1207902" y="0"/>
                </a:lnTo>
                <a:lnTo>
                  <a:pt x="1207902" y="1907250"/>
                </a:lnTo>
                <a:lnTo>
                  <a:pt x="89278" y="1907250"/>
                </a:lnTo>
                <a:cubicBezTo>
                  <a:pt x="39971" y="1907250"/>
                  <a:pt x="0" y="1867279"/>
                  <a:pt x="0" y="1817972"/>
                </a:cubicBezTo>
                <a:lnTo>
                  <a:pt x="0" y="89278"/>
                </a:lnTo>
                <a:cubicBezTo>
                  <a:pt x="0" y="39971"/>
                  <a:pt x="39971" y="0"/>
                  <a:pt x="8927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0B6C857C-B828-43F5-805E-A60DC190E90C}"/>
              </a:ext>
            </a:extLst>
          </p:cNvPr>
          <p:cNvSpPr/>
          <p:nvPr/>
        </p:nvSpPr>
        <p:spPr>
          <a:xfrm rot="10800000" flipV="1">
            <a:off x="3368187" y="3559285"/>
            <a:ext cx="401717" cy="34630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Thumbs Up Sign">
            <a:extLst>
              <a:ext uri="{FF2B5EF4-FFF2-40B4-BE49-F238E27FC236}">
                <a16:creationId xmlns:a16="http://schemas.microsoft.com/office/drawing/2014/main" id="{BD268F4E-3930-4661-98B0-8C0EC3AF6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61318" y="4423724"/>
            <a:ext cx="914400" cy="914400"/>
          </a:xfrm>
          <a:prstGeom prst="rect">
            <a:avLst/>
          </a:prstGeom>
        </p:spPr>
      </p:pic>
      <p:pic>
        <p:nvPicPr>
          <p:cNvPr id="7" name="Graphic 6" descr="Warning">
            <a:extLst>
              <a:ext uri="{FF2B5EF4-FFF2-40B4-BE49-F238E27FC236}">
                <a16:creationId xmlns:a16="http://schemas.microsoft.com/office/drawing/2014/main" id="{6A66FAC5-FE0B-4FAE-92C1-7ADA3C881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24260" y="1935107"/>
            <a:ext cx="914400" cy="914400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1F906421-4D4C-4206-95DB-181A4FA76337}"/>
              </a:ext>
            </a:extLst>
          </p:cNvPr>
          <p:cNvGrpSpPr/>
          <p:nvPr/>
        </p:nvGrpSpPr>
        <p:grpSpPr>
          <a:xfrm>
            <a:off x="8316834" y="3905592"/>
            <a:ext cx="2937088" cy="1628707"/>
            <a:chOff x="8921977" y="1466725"/>
            <a:chExt cx="2937088" cy="162870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B34E10B-91CB-4ECB-BB76-85455060922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BC0453D-86FC-4C07-8A62-CFBF1A255E5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4E823E9-30E3-4612-B24D-DA7ABE2ECCEE}"/>
              </a:ext>
            </a:extLst>
          </p:cNvPr>
          <p:cNvGrpSpPr/>
          <p:nvPr/>
        </p:nvGrpSpPr>
        <p:grpSpPr>
          <a:xfrm>
            <a:off x="938079" y="1738932"/>
            <a:ext cx="2937088" cy="1628707"/>
            <a:chOff x="332936" y="2627766"/>
            <a:chExt cx="2937088" cy="162870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17AC946-6E0C-4200-B2CF-8681529B76B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BF2B588-9DDE-43D3-AA72-B168BCFA78F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84" name="Graphic 83" descr="Thumbs Up Sign">
            <a:extLst>
              <a:ext uri="{FF2B5EF4-FFF2-40B4-BE49-F238E27FC236}">
                <a16:creationId xmlns:a16="http://schemas.microsoft.com/office/drawing/2014/main" id="{29E72038-21F1-4C79-BC91-7C4F338C43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8079" y="1660135"/>
            <a:ext cx="558480" cy="558480"/>
          </a:xfrm>
          <a:prstGeom prst="rect">
            <a:avLst/>
          </a:prstGeom>
        </p:spPr>
      </p:pic>
      <p:pic>
        <p:nvPicPr>
          <p:cNvPr id="85" name="Graphic 84" descr="Warning">
            <a:extLst>
              <a:ext uri="{FF2B5EF4-FFF2-40B4-BE49-F238E27FC236}">
                <a16:creationId xmlns:a16="http://schemas.microsoft.com/office/drawing/2014/main" id="{CA421AFD-9828-4F20-9C0B-15780EF85A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95442" y="3732439"/>
            <a:ext cx="558480" cy="55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9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7957</TotalTime>
  <Words>360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Good and Bad Diagram for PowerPoint</vt:lpstr>
      <vt:lpstr>Good and Bad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and Bad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2017-12-11T23:05:17Z</dcterms:modified>
  <cp:category>Charts &amp; Diagrams</cp:category>
</cp:coreProperties>
</file>