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46" r:id="rId4"/>
    <p:sldId id="347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10" d="100"/>
          <a:sy n="110" d="100"/>
        </p:scale>
        <p:origin x="153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12" Type="http://schemas.microsoft.com/office/2015/10/relationships/revisionInfo" Target="revisionInfo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12/11/2017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10250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15149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747213" y="6121399"/>
            <a:ext cx="3649590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</a:t>
            </a:r>
            <a:r>
              <a:rPr lang="en-US" baseline="0">
                <a:solidFill>
                  <a:srgbClr val="A5CD00"/>
                </a:solidFill>
              </a:rPr>
              <a:t>free PowerPoint template </a:t>
            </a:r>
            <a:r>
              <a:rPr lang="en-US" baseline="0" dirty="0">
                <a:solidFill>
                  <a:srgbClr val="A5CD00"/>
                </a:solidFill>
              </a:rPr>
              <a:t>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12/11/2017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/>
              <a:t>Good and Bad Diagram for PowerPoint</a:t>
            </a:r>
          </a:p>
        </p:txBody>
      </p:sp>
      <p:sp>
        <p:nvSpPr>
          <p:cNvPr id="83" name="Rounded Rectangle 9">
            <a:extLst>
              <a:ext uri="{FF2B5EF4-FFF2-40B4-BE49-F238E27FC236}">
                <a16:creationId xmlns:a16="http://schemas.microsoft.com/office/drawing/2014/main" id="{528C4731-5FC1-4F75-B5F5-83EDF758ACE9}"/>
              </a:ext>
            </a:extLst>
          </p:cNvPr>
          <p:cNvSpPr/>
          <p:nvPr/>
        </p:nvSpPr>
        <p:spPr>
          <a:xfrm rot="10800000" flipV="1">
            <a:off x="1594365" y="3937788"/>
            <a:ext cx="3205342" cy="1905663"/>
          </a:xfrm>
          <a:prstGeom prst="roundRect">
            <a:avLst>
              <a:gd name="adj" fmla="val 4681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7160" rIns="274320" rtlCol="0" anchor="ctr"/>
          <a:lstStyle/>
          <a:p>
            <a:pPr>
              <a:spcBef>
                <a:spcPts val="900"/>
              </a:spcBef>
            </a:pPr>
            <a:r>
              <a:rPr lang="en-US" sz="2800" b="1">
                <a:solidFill>
                  <a:prstClr val="white"/>
                </a:solidFill>
              </a:rPr>
              <a:t>Lorem Ipsum</a:t>
            </a:r>
          </a:p>
          <a:p>
            <a:pPr>
              <a:spcBef>
                <a:spcPts val="900"/>
              </a:spcBef>
            </a:pPr>
            <a:r>
              <a:rPr lang="en-US" sz="1400">
                <a:solidFill>
                  <a:prstClr val="white"/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sp>
        <p:nvSpPr>
          <p:cNvPr id="34" name="Rounded Rectangle 2">
            <a:extLst>
              <a:ext uri="{FF2B5EF4-FFF2-40B4-BE49-F238E27FC236}">
                <a16:creationId xmlns:a16="http://schemas.microsoft.com/office/drawing/2014/main" id="{4CCE51AE-164A-4585-86F3-B962782CEA2B}"/>
              </a:ext>
            </a:extLst>
          </p:cNvPr>
          <p:cNvSpPr/>
          <p:nvPr/>
        </p:nvSpPr>
        <p:spPr>
          <a:xfrm>
            <a:off x="4344294" y="1506583"/>
            <a:ext cx="3205342" cy="1905663"/>
          </a:xfrm>
          <a:prstGeom prst="roundRect">
            <a:avLst>
              <a:gd name="adj" fmla="val 4681"/>
            </a:avLst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74320" rIns="137160" rtlCol="0" anchor="ctr"/>
          <a:lstStyle/>
          <a:p>
            <a:pPr>
              <a:spcBef>
                <a:spcPts val="900"/>
              </a:spcBef>
            </a:pPr>
            <a:r>
              <a:rPr lang="en-US" sz="2800" b="1">
                <a:solidFill>
                  <a:schemeClr val="bg1"/>
                </a:solidFill>
              </a:rPr>
              <a:t>Lorem Ipsum</a:t>
            </a:r>
          </a:p>
          <a:p>
            <a:pPr>
              <a:spcBef>
                <a:spcPts val="900"/>
              </a:spcBef>
            </a:pPr>
            <a:r>
              <a:rPr lang="en-US" sz="1400">
                <a:solidFill>
                  <a:schemeClr val="bg1"/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sp>
        <p:nvSpPr>
          <p:cNvPr id="35" name="Freeform 5">
            <a:extLst>
              <a:ext uri="{FF2B5EF4-FFF2-40B4-BE49-F238E27FC236}">
                <a16:creationId xmlns:a16="http://schemas.microsoft.com/office/drawing/2014/main" id="{DDE57344-1B92-41CA-8CF6-13EA047DAF44}"/>
              </a:ext>
            </a:extLst>
          </p:cNvPr>
          <p:cNvSpPr/>
          <p:nvPr/>
        </p:nvSpPr>
        <p:spPr>
          <a:xfrm>
            <a:off x="3368190" y="1506583"/>
            <a:ext cx="1206897" cy="1905663"/>
          </a:xfrm>
          <a:custGeom>
            <a:avLst/>
            <a:gdLst>
              <a:gd name="connsiteX0" fmla="*/ 89278 w 1207902"/>
              <a:gd name="connsiteY0" fmla="*/ 0 h 1907250"/>
              <a:gd name="connsiteX1" fmla="*/ 1207902 w 1207902"/>
              <a:gd name="connsiteY1" fmla="*/ 0 h 1907250"/>
              <a:gd name="connsiteX2" fmla="*/ 1207902 w 1207902"/>
              <a:gd name="connsiteY2" fmla="*/ 1907250 h 1907250"/>
              <a:gd name="connsiteX3" fmla="*/ 89278 w 1207902"/>
              <a:gd name="connsiteY3" fmla="*/ 1907250 h 1907250"/>
              <a:gd name="connsiteX4" fmla="*/ 0 w 1207902"/>
              <a:gd name="connsiteY4" fmla="*/ 1817972 h 1907250"/>
              <a:gd name="connsiteX5" fmla="*/ 0 w 1207902"/>
              <a:gd name="connsiteY5" fmla="*/ 89278 h 1907250"/>
              <a:gd name="connsiteX6" fmla="*/ 89278 w 1207902"/>
              <a:gd name="connsiteY6" fmla="*/ 0 h 1907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07902" h="1907250">
                <a:moveTo>
                  <a:pt x="89278" y="0"/>
                </a:moveTo>
                <a:lnTo>
                  <a:pt x="1207902" y="0"/>
                </a:lnTo>
                <a:lnTo>
                  <a:pt x="1207902" y="1907250"/>
                </a:lnTo>
                <a:lnTo>
                  <a:pt x="89278" y="1907250"/>
                </a:lnTo>
                <a:cubicBezTo>
                  <a:pt x="39971" y="1907250"/>
                  <a:pt x="0" y="1867279"/>
                  <a:pt x="0" y="1817972"/>
                </a:cubicBezTo>
                <a:lnTo>
                  <a:pt x="0" y="89278"/>
                </a:lnTo>
                <a:cubicBezTo>
                  <a:pt x="0" y="39971"/>
                  <a:pt x="39971" y="0"/>
                  <a:pt x="89278" y="0"/>
                </a:cubicBezTo>
                <a:close/>
              </a:path>
            </a:pathLst>
          </a:cu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36" name="Isosceles Triangle 35">
            <a:extLst>
              <a:ext uri="{FF2B5EF4-FFF2-40B4-BE49-F238E27FC236}">
                <a16:creationId xmlns:a16="http://schemas.microsoft.com/office/drawing/2014/main" id="{6ADB0A11-A041-4FAD-A291-DAD423215FEF}"/>
              </a:ext>
            </a:extLst>
          </p:cNvPr>
          <p:cNvSpPr/>
          <p:nvPr/>
        </p:nvSpPr>
        <p:spPr>
          <a:xfrm rot="10800000">
            <a:off x="6821116" y="3412247"/>
            <a:ext cx="392450" cy="338317"/>
          </a:xfrm>
          <a:prstGeom prst="triangl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39" name="Freeform 10">
            <a:extLst>
              <a:ext uri="{FF2B5EF4-FFF2-40B4-BE49-F238E27FC236}">
                <a16:creationId xmlns:a16="http://schemas.microsoft.com/office/drawing/2014/main" id="{481B222F-42D6-48B7-9656-FD9F1AC45B1D}"/>
              </a:ext>
            </a:extLst>
          </p:cNvPr>
          <p:cNvSpPr/>
          <p:nvPr/>
        </p:nvSpPr>
        <p:spPr>
          <a:xfrm flipH="1" flipV="1">
            <a:off x="4576709" y="3937788"/>
            <a:ext cx="1206897" cy="1905663"/>
          </a:xfrm>
          <a:custGeom>
            <a:avLst/>
            <a:gdLst>
              <a:gd name="connsiteX0" fmla="*/ 89278 w 1207902"/>
              <a:gd name="connsiteY0" fmla="*/ 0 h 1907250"/>
              <a:gd name="connsiteX1" fmla="*/ 1207902 w 1207902"/>
              <a:gd name="connsiteY1" fmla="*/ 0 h 1907250"/>
              <a:gd name="connsiteX2" fmla="*/ 1207902 w 1207902"/>
              <a:gd name="connsiteY2" fmla="*/ 1907250 h 1907250"/>
              <a:gd name="connsiteX3" fmla="*/ 89278 w 1207902"/>
              <a:gd name="connsiteY3" fmla="*/ 1907250 h 1907250"/>
              <a:gd name="connsiteX4" fmla="*/ 0 w 1207902"/>
              <a:gd name="connsiteY4" fmla="*/ 1817972 h 1907250"/>
              <a:gd name="connsiteX5" fmla="*/ 0 w 1207902"/>
              <a:gd name="connsiteY5" fmla="*/ 89278 h 1907250"/>
              <a:gd name="connsiteX6" fmla="*/ 89278 w 1207902"/>
              <a:gd name="connsiteY6" fmla="*/ 0 h 1907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07902" h="1907250">
                <a:moveTo>
                  <a:pt x="89278" y="0"/>
                </a:moveTo>
                <a:lnTo>
                  <a:pt x="1207902" y="0"/>
                </a:lnTo>
                <a:lnTo>
                  <a:pt x="1207902" y="1907250"/>
                </a:lnTo>
                <a:lnTo>
                  <a:pt x="89278" y="1907250"/>
                </a:lnTo>
                <a:cubicBezTo>
                  <a:pt x="39971" y="1907250"/>
                  <a:pt x="0" y="1867279"/>
                  <a:pt x="0" y="1817972"/>
                </a:cubicBezTo>
                <a:lnTo>
                  <a:pt x="0" y="89278"/>
                </a:lnTo>
                <a:cubicBezTo>
                  <a:pt x="0" y="39971"/>
                  <a:pt x="39971" y="0"/>
                  <a:pt x="89278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40" name="Isosceles Triangle 39">
            <a:extLst>
              <a:ext uri="{FF2B5EF4-FFF2-40B4-BE49-F238E27FC236}">
                <a16:creationId xmlns:a16="http://schemas.microsoft.com/office/drawing/2014/main" id="{0B6C857C-B828-43F5-805E-A60DC190E90C}"/>
              </a:ext>
            </a:extLst>
          </p:cNvPr>
          <p:cNvSpPr/>
          <p:nvPr/>
        </p:nvSpPr>
        <p:spPr>
          <a:xfrm rot="10800000" flipV="1">
            <a:off x="1907118" y="3599471"/>
            <a:ext cx="392450" cy="338317"/>
          </a:xfrm>
          <a:prstGeom prst="triangl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5" name="Graphic 4" descr="Thumbs Up Sign">
            <a:extLst>
              <a:ext uri="{FF2B5EF4-FFF2-40B4-BE49-F238E27FC236}">
                <a16:creationId xmlns:a16="http://schemas.microsoft.com/office/drawing/2014/main" id="{BD268F4E-3930-4661-98B0-8C0EC3AF638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733505" y="4443967"/>
            <a:ext cx="893305" cy="893305"/>
          </a:xfrm>
          <a:prstGeom prst="rect">
            <a:avLst/>
          </a:prstGeom>
        </p:spPr>
      </p:pic>
      <p:pic>
        <p:nvPicPr>
          <p:cNvPr id="7" name="Graphic 6" descr="Warning">
            <a:extLst>
              <a:ext uri="{FF2B5EF4-FFF2-40B4-BE49-F238E27FC236}">
                <a16:creationId xmlns:a16="http://schemas.microsoft.com/office/drawing/2014/main" id="{6A66FAC5-FE0B-4FAE-92C1-7ADA3C8810F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524985" y="2012762"/>
            <a:ext cx="893305" cy="893305"/>
          </a:xfrm>
          <a:prstGeom prst="rect">
            <a:avLst/>
          </a:prstGeom>
        </p:spPr>
      </p:pic>
      <p:pic>
        <p:nvPicPr>
          <p:cNvPr id="84" name="Graphic 83" descr="Thumbs Up Sign">
            <a:extLst>
              <a:ext uri="{FF2B5EF4-FFF2-40B4-BE49-F238E27FC236}">
                <a16:creationId xmlns:a16="http://schemas.microsoft.com/office/drawing/2014/main" id="{29E72038-21F1-4C79-BC91-7C4F338C435D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92956" y="1700384"/>
            <a:ext cx="418860" cy="418860"/>
          </a:xfrm>
          <a:prstGeom prst="rect">
            <a:avLst/>
          </a:prstGeom>
        </p:spPr>
      </p:pic>
      <p:pic>
        <p:nvPicPr>
          <p:cNvPr id="85" name="Graphic 84" descr="Warning">
            <a:extLst>
              <a:ext uri="{FF2B5EF4-FFF2-40B4-BE49-F238E27FC236}">
                <a16:creationId xmlns:a16="http://schemas.microsoft.com/office/drawing/2014/main" id="{CA421AFD-9828-4F20-9C0B-15780EF85ADA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8232184" y="3874376"/>
            <a:ext cx="418860" cy="418860"/>
          </a:xfrm>
          <a:prstGeom prst="rect">
            <a:avLst/>
          </a:prstGeom>
        </p:spPr>
      </p:pic>
      <p:grpSp>
        <p:nvGrpSpPr>
          <p:cNvPr id="29" name="Group 28">
            <a:extLst>
              <a:ext uri="{FF2B5EF4-FFF2-40B4-BE49-F238E27FC236}">
                <a16:creationId xmlns:a16="http://schemas.microsoft.com/office/drawing/2014/main" id="{D08499BE-3CF1-4E1F-8A29-9C592469F824}"/>
              </a:ext>
            </a:extLst>
          </p:cNvPr>
          <p:cNvGrpSpPr/>
          <p:nvPr/>
        </p:nvGrpSpPr>
        <p:grpSpPr>
          <a:xfrm>
            <a:off x="492956" y="1770056"/>
            <a:ext cx="2202816" cy="1576422"/>
            <a:chOff x="255548" y="1266168"/>
            <a:chExt cx="2202816" cy="1576422"/>
          </a:xfrm>
        </p:grpSpPr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31DF21DD-8A0C-42E5-9F90-1664DA789015}"/>
                </a:ext>
              </a:extLst>
            </p:cNvPr>
            <p:cNvSpPr txBox="1"/>
            <p:nvPr/>
          </p:nvSpPr>
          <p:spPr>
            <a:xfrm>
              <a:off x="255548" y="1266168"/>
              <a:ext cx="2202816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cap="all" dirty="0">
                  <a:solidFill>
                    <a:schemeClr val="accent3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C600C188-C011-4D81-A802-AEA7F89645AD}"/>
                </a:ext>
              </a:extLst>
            </p:cNvPr>
            <p:cNvSpPr txBox="1"/>
            <p:nvPr/>
          </p:nvSpPr>
          <p:spPr>
            <a:xfrm>
              <a:off x="261394" y="1642261"/>
              <a:ext cx="2196970" cy="120032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2ED966B3-1D36-44ED-BCBA-39BD1DEA3776}"/>
              </a:ext>
            </a:extLst>
          </p:cNvPr>
          <p:cNvGrpSpPr/>
          <p:nvPr/>
        </p:nvGrpSpPr>
        <p:grpSpPr>
          <a:xfrm>
            <a:off x="6448227" y="3937788"/>
            <a:ext cx="2202817" cy="1576423"/>
            <a:chOff x="6697329" y="4300783"/>
            <a:chExt cx="2202817" cy="1576423"/>
          </a:xfrm>
        </p:grpSpPr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A03B9896-B43C-43DE-81F9-636E1B0CC6FA}"/>
                </a:ext>
              </a:extLst>
            </p:cNvPr>
            <p:cNvSpPr txBox="1"/>
            <p:nvPr/>
          </p:nvSpPr>
          <p:spPr>
            <a:xfrm>
              <a:off x="6697329" y="4300783"/>
              <a:ext cx="2202816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cap="all" dirty="0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3EE7B91D-21E3-4818-ACD9-49CBC1B7C478}"/>
                </a:ext>
              </a:extLst>
            </p:cNvPr>
            <p:cNvSpPr txBox="1"/>
            <p:nvPr/>
          </p:nvSpPr>
          <p:spPr>
            <a:xfrm>
              <a:off x="6703176" y="4676877"/>
              <a:ext cx="2196970" cy="120032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691955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/>
              <a:t>Good and Bad Diagram for PowerPoint</a:t>
            </a:r>
          </a:p>
        </p:txBody>
      </p:sp>
      <p:sp>
        <p:nvSpPr>
          <p:cNvPr id="83" name="Rounded Rectangle 9">
            <a:extLst>
              <a:ext uri="{FF2B5EF4-FFF2-40B4-BE49-F238E27FC236}">
                <a16:creationId xmlns:a16="http://schemas.microsoft.com/office/drawing/2014/main" id="{528C4731-5FC1-4F75-B5F5-83EDF758ACE9}"/>
              </a:ext>
            </a:extLst>
          </p:cNvPr>
          <p:cNvSpPr/>
          <p:nvPr/>
        </p:nvSpPr>
        <p:spPr>
          <a:xfrm rot="10800000" flipV="1">
            <a:off x="1594365" y="3937788"/>
            <a:ext cx="3205342" cy="1905663"/>
          </a:xfrm>
          <a:prstGeom prst="roundRect">
            <a:avLst>
              <a:gd name="adj" fmla="val 4681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7160" rIns="274320" rtlCol="0" anchor="ctr"/>
          <a:lstStyle/>
          <a:p>
            <a:pPr>
              <a:spcBef>
                <a:spcPts val="900"/>
              </a:spcBef>
            </a:pPr>
            <a:r>
              <a:rPr lang="en-US" sz="2800" b="1">
                <a:solidFill>
                  <a:prstClr val="white"/>
                </a:solidFill>
              </a:rPr>
              <a:t>Lorem Ipsum</a:t>
            </a:r>
          </a:p>
          <a:p>
            <a:pPr>
              <a:spcBef>
                <a:spcPts val="900"/>
              </a:spcBef>
            </a:pPr>
            <a:r>
              <a:rPr lang="en-US" sz="1400">
                <a:solidFill>
                  <a:prstClr val="white"/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sp>
        <p:nvSpPr>
          <p:cNvPr id="34" name="Rounded Rectangle 2">
            <a:extLst>
              <a:ext uri="{FF2B5EF4-FFF2-40B4-BE49-F238E27FC236}">
                <a16:creationId xmlns:a16="http://schemas.microsoft.com/office/drawing/2014/main" id="{4CCE51AE-164A-4585-86F3-B962782CEA2B}"/>
              </a:ext>
            </a:extLst>
          </p:cNvPr>
          <p:cNvSpPr/>
          <p:nvPr/>
        </p:nvSpPr>
        <p:spPr>
          <a:xfrm>
            <a:off x="4344294" y="1506583"/>
            <a:ext cx="3205342" cy="1905663"/>
          </a:xfrm>
          <a:prstGeom prst="roundRect">
            <a:avLst>
              <a:gd name="adj" fmla="val 4681"/>
            </a:avLst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74320" rIns="137160" rtlCol="0" anchor="ctr"/>
          <a:lstStyle/>
          <a:p>
            <a:pPr>
              <a:spcBef>
                <a:spcPts val="900"/>
              </a:spcBef>
            </a:pPr>
            <a:r>
              <a:rPr lang="en-US" sz="2800" b="1">
                <a:solidFill>
                  <a:schemeClr val="bg1"/>
                </a:solidFill>
              </a:rPr>
              <a:t>Lorem Ipsum</a:t>
            </a:r>
          </a:p>
          <a:p>
            <a:pPr>
              <a:spcBef>
                <a:spcPts val="900"/>
              </a:spcBef>
            </a:pPr>
            <a:r>
              <a:rPr lang="en-US" sz="1400">
                <a:solidFill>
                  <a:schemeClr val="bg1"/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sp>
        <p:nvSpPr>
          <p:cNvPr id="35" name="Freeform 5">
            <a:extLst>
              <a:ext uri="{FF2B5EF4-FFF2-40B4-BE49-F238E27FC236}">
                <a16:creationId xmlns:a16="http://schemas.microsoft.com/office/drawing/2014/main" id="{DDE57344-1B92-41CA-8CF6-13EA047DAF44}"/>
              </a:ext>
            </a:extLst>
          </p:cNvPr>
          <p:cNvSpPr/>
          <p:nvPr/>
        </p:nvSpPr>
        <p:spPr>
          <a:xfrm>
            <a:off x="3368190" y="1506583"/>
            <a:ext cx="1206897" cy="1905663"/>
          </a:xfrm>
          <a:custGeom>
            <a:avLst/>
            <a:gdLst>
              <a:gd name="connsiteX0" fmla="*/ 89278 w 1207902"/>
              <a:gd name="connsiteY0" fmla="*/ 0 h 1907250"/>
              <a:gd name="connsiteX1" fmla="*/ 1207902 w 1207902"/>
              <a:gd name="connsiteY1" fmla="*/ 0 h 1907250"/>
              <a:gd name="connsiteX2" fmla="*/ 1207902 w 1207902"/>
              <a:gd name="connsiteY2" fmla="*/ 1907250 h 1907250"/>
              <a:gd name="connsiteX3" fmla="*/ 89278 w 1207902"/>
              <a:gd name="connsiteY3" fmla="*/ 1907250 h 1907250"/>
              <a:gd name="connsiteX4" fmla="*/ 0 w 1207902"/>
              <a:gd name="connsiteY4" fmla="*/ 1817972 h 1907250"/>
              <a:gd name="connsiteX5" fmla="*/ 0 w 1207902"/>
              <a:gd name="connsiteY5" fmla="*/ 89278 h 1907250"/>
              <a:gd name="connsiteX6" fmla="*/ 89278 w 1207902"/>
              <a:gd name="connsiteY6" fmla="*/ 0 h 1907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07902" h="1907250">
                <a:moveTo>
                  <a:pt x="89278" y="0"/>
                </a:moveTo>
                <a:lnTo>
                  <a:pt x="1207902" y="0"/>
                </a:lnTo>
                <a:lnTo>
                  <a:pt x="1207902" y="1907250"/>
                </a:lnTo>
                <a:lnTo>
                  <a:pt x="89278" y="1907250"/>
                </a:lnTo>
                <a:cubicBezTo>
                  <a:pt x="39971" y="1907250"/>
                  <a:pt x="0" y="1867279"/>
                  <a:pt x="0" y="1817972"/>
                </a:cubicBezTo>
                <a:lnTo>
                  <a:pt x="0" y="89278"/>
                </a:lnTo>
                <a:cubicBezTo>
                  <a:pt x="0" y="39971"/>
                  <a:pt x="39971" y="0"/>
                  <a:pt x="89278" y="0"/>
                </a:cubicBezTo>
                <a:close/>
              </a:path>
            </a:pathLst>
          </a:cu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36" name="Isosceles Triangle 35">
            <a:extLst>
              <a:ext uri="{FF2B5EF4-FFF2-40B4-BE49-F238E27FC236}">
                <a16:creationId xmlns:a16="http://schemas.microsoft.com/office/drawing/2014/main" id="{6ADB0A11-A041-4FAD-A291-DAD423215FEF}"/>
              </a:ext>
            </a:extLst>
          </p:cNvPr>
          <p:cNvSpPr/>
          <p:nvPr/>
        </p:nvSpPr>
        <p:spPr>
          <a:xfrm rot="10800000">
            <a:off x="6821116" y="3412247"/>
            <a:ext cx="392450" cy="338317"/>
          </a:xfrm>
          <a:prstGeom prst="triangl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39" name="Freeform 10">
            <a:extLst>
              <a:ext uri="{FF2B5EF4-FFF2-40B4-BE49-F238E27FC236}">
                <a16:creationId xmlns:a16="http://schemas.microsoft.com/office/drawing/2014/main" id="{481B222F-42D6-48B7-9656-FD9F1AC45B1D}"/>
              </a:ext>
            </a:extLst>
          </p:cNvPr>
          <p:cNvSpPr/>
          <p:nvPr/>
        </p:nvSpPr>
        <p:spPr>
          <a:xfrm flipH="1" flipV="1">
            <a:off x="4576709" y="3937788"/>
            <a:ext cx="1206897" cy="1905663"/>
          </a:xfrm>
          <a:custGeom>
            <a:avLst/>
            <a:gdLst>
              <a:gd name="connsiteX0" fmla="*/ 89278 w 1207902"/>
              <a:gd name="connsiteY0" fmla="*/ 0 h 1907250"/>
              <a:gd name="connsiteX1" fmla="*/ 1207902 w 1207902"/>
              <a:gd name="connsiteY1" fmla="*/ 0 h 1907250"/>
              <a:gd name="connsiteX2" fmla="*/ 1207902 w 1207902"/>
              <a:gd name="connsiteY2" fmla="*/ 1907250 h 1907250"/>
              <a:gd name="connsiteX3" fmla="*/ 89278 w 1207902"/>
              <a:gd name="connsiteY3" fmla="*/ 1907250 h 1907250"/>
              <a:gd name="connsiteX4" fmla="*/ 0 w 1207902"/>
              <a:gd name="connsiteY4" fmla="*/ 1817972 h 1907250"/>
              <a:gd name="connsiteX5" fmla="*/ 0 w 1207902"/>
              <a:gd name="connsiteY5" fmla="*/ 89278 h 1907250"/>
              <a:gd name="connsiteX6" fmla="*/ 89278 w 1207902"/>
              <a:gd name="connsiteY6" fmla="*/ 0 h 1907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07902" h="1907250">
                <a:moveTo>
                  <a:pt x="89278" y="0"/>
                </a:moveTo>
                <a:lnTo>
                  <a:pt x="1207902" y="0"/>
                </a:lnTo>
                <a:lnTo>
                  <a:pt x="1207902" y="1907250"/>
                </a:lnTo>
                <a:lnTo>
                  <a:pt x="89278" y="1907250"/>
                </a:lnTo>
                <a:cubicBezTo>
                  <a:pt x="39971" y="1907250"/>
                  <a:pt x="0" y="1867279"/>
                  <a:pt x="0" y="1817972"/>
                </a:cubicBezTo>
                <a:lnTo>
                  <a:pt x="0" y="89278"/>
                </a:lnTo>
                <a:cubicBezTo>
                  <a:pt x="0" y="39971"/>
                  <a:pt x="39971" y="0"/>
                  <a:pt x="89278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40" name="Isosceles Triangle 39">
            <a:extLst>
              <a:ext uri="{FF2B5EF4-FFF2-40B4-BE49-F238E27FC236}">
                <a16:creationId xmlns:a16="http://schemas.microsoft.com/office/drawing/2014/main" id="{0B6C857C-B828-43F5-805E-A60DC190E90C}"/>
              </a:ext>
            </a:extLst>
          </p:cNvPr>
          <p:cNvSpPr/>
          <p:nvPr/>
        </p:nvSpPr>
        <p:spPr>
          <a:xfrm rot="10800000" flipV="1">
            <a:off x="1907118" y="3599471"/>
            <a:ext cx="392450" cy="338317"/>
          </a:xfrm>
          <a:prstGeom prst="triangl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5" name="Graphic 4" descr="Thumbs Up Sign">
            <a:extLst>
              <a:ext uri="{FF2B5EF4-FFF2-40B4-BE49-F238E27FC236}">
                <a16:creationId xmlns:a16="http://schemas.microsoft.com/office/drawing/2014/main" id="{BD268F4E-3930-4661-98B0-8C0EC3AF638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733505" y="4443967"/>
            <a:ext cx="893305" cy="893305"/>
          </a:xfrm>
          <a:prstGeom prst="rect">
            <a:avLst/>
          </a:prstGeom>
        </p:spPr>
      </p:pic>
      <p:pic>
        <p:nvPicPr>
          <p:cNvPr id="7" name="Graphic 6" descr="Warning">
            <a:extLst>
              <a:ext uri="{FF2B5EF4-FFF2-40B4-BE49-F238E27FC236}">
                <a16:creationId xmlns:a16="http://schemas.microsoft.com/office/drawing/2014/main" id="{6A66FAC5-FE0B-4FAE-92C1-7ADA3C8810F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524985" y="2012762"/>
            <a:ext cx="893305" cy="893305"/>
          </a:xfrm>
          <a:prstGeom prst="rect">
            <a:avLst/>
          </a:prstGeom>
        </p:spPr>
      </p:pic>
      <p:pic>
        <p:nvPicPr>
          <p:cNvPr id="84" name="Graphic 83" descr="Thumbs Up Sign">
            <a:extLst>
              <a:ext uri="{FF2B5EF4-FFF2-40B4-BE49-F238E27FC236}">
                <a16:creationId xmlns:a16="http://schemas.microsoft.com/office/drawing/2014/main" id="{29E72038-21F1-4C79-BC91-7C4F338C435D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92956" y="1700384"/>
            <a:ext cx="418860" cy="418860"/>
          </a:xfrm>
          <a:prstGeom prst="rect">
            <a:avLst/>
          </a:prstGeom>
        </p:spPr>
      </p:pic>
      <p:pic>
        <p:nvPicPr>
          <p:cNvPr id="85" name="Graphic 84" descr="Warning">
            <a:extLst>
              <a:ext uri="{FF2B5EF4-FFF2-40B4-BE49-F238E27FC236}">
                <a16:creationId xmlns:a16="http://schemas.microsoft.com/office/drawing/2014/main" id="{CA421AFD-9828-4F20-9C0B-15780EF85ADA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8232184" y="3874376"/>
            <a:ext cx="418860" cy="418860"/>
          </a:xfrm>
          <a:prstGeom prst="rect">
            <a:avLst/>
          </a:prstGeom>
        </p:spPr>
      </p:pic>
      <p:grpSp>
        <p:nvGrpSpPr>
          <p:cNvPr id="29" name="Group 28">
            <a:extLst>
              <a:ext uri="{FF2B5EF4-FFF2-40B4-BE49-F238E27FC236}">
                <a16:creationId xmlns:a16="http://schemas.microsoft.com/office/drawing/2014/main" id="{D08499BE-3CF1-4E1F-8A29-9C592469F824}"/>
              </a:ext>
            </a:extLst>
          </p:cNvPr>
          <p:cNvGrpSpPr/>
          <p:nvPr/>
        </p:nvGrpSpPr>
        <p:grpSpPr>
          <a:xfrm>
            <a:off x="492956" y="1770056"/>
            <a:ext cx="2202816" cy="1576422"/>
            <a:chOff x="255548" y="1266168"/>
            <a:chExt cx="2202816" cy="1576422"/>
          </a:xfrm>
        </p:grpSpPr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31DF21DD-8A0C-42E5-9F90-1664DA789015}"/>
                </a:ext>
              </a:extLst>
            </p:cNvPr>
            <p:cNvSpPr txBox="1"/>
            <p:nvPr/>
          </p:nvSpPr>
          <p:spPr>
            <a:xfrm>
              <a:off x="255548" y="1266168"/>
              <a:ext cx="2202816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cap="all" dirty="0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C600C188-C011-4D81-A802-AEA7F89645AD}"/>
                </a:ext>
              </a:extLst>
            </p:cNvPr>
            <p:cNvSpPr txBox="1"/>
            <p:nvPr/>
          </p:nvSpPr>
          <p:spPr>
            <a:xfrm>
              <a:off x="261394" y="1642261"/>
              <a:ext cx="2196970" cy="120032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6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2ED966B3-1D36-44ED-BCBA-39BD1DEA3776}"/>
              </a:ext>
            </a:extLst>
          </p:cNvPr>
          <p:cNvGrpSpPr/>
          <p:nvPr/>
        </p:nvGrpSpPr>
        <p:grpSpPr>
          <a:xfrm>
            <a:off x="6448227" y="3937788"/>
            <a:ext cx="2202817" cy="1576423"/>
            <a:chOff x="6697329" y="4300783"/>
            <a:chExt cx="2202817" cy="1576423"/>
          </a:xfrm>
        </p:grpSpPr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A03B9896-B43C-43DE-81F9-636E1B0CC6FA}"/>
                </a:ext>
              </a:extLst>
            </p:cNvPr>
            <p:cNvSpPr txBox="1"/>
            <p:nvPr/>
          </p:nvSpPr>
          <p:spPr>
            <a:xfrm>
              <a:off x="6697329" y="4300783"/>
              <a:ext cx="2202816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cap="all" dirty="0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3EE7B91D-21E3-4818-ACD9-49CBC1B7C478}"/>
                </a:ext>
              </a:extLst>
            </p:cNvPr>
            <p:cNvSpPr txBox="1"/>
            <p:nvPr/>
          </p:nvSpPr>
          <p:spPr>
            <a:xfrm>
              <a:off x="6703176" y="4676877"/>
              <a:ext cx="2196970" cy="120032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6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314753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9937</TotalTime>
  <Words>360</Words>
  <PresentationFormat>On-screen Show (4:3)</PresentationFormat>
  <Paragraphs>24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Good and Bad Diagram for PowerPoint</vt:lpstr>
      <vt:lpstr>Good and Bad Diagram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Good and Bad Diagram for PowerPoint</dc:title>
  <dc:creator>PresentationGO.com</dc:creator>
  <dc:description>© Copyright PresentationGo.com</dc:description>
  <dcterms:created xsi:type="dcterms:W3CDTF">2014-11-26T05:14:11Z</dcterms:created>
  <dcterms:modified xsi:type="dcterms:W3CDTF">2017-12-11T23:11:54Z</dcterms:modified>
  <cp:category>Charts &amp; Diagrams</cp:category>
</cp:coreProperties>
</file>